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474" r:id="rId5"/>
    <p:sldId id="500" r:id="rId6"/>
    <p:sldId id="513" r:id="rId7"/>
    <p:sldId id="515" r:id="rId8"/>
    <p:sldId id="514" r:id="rId9"/>
    <p:sldId id="477" r:id="rId10"/>
    <p:sldId id="509" r:id="rId11"/>
    <p:sldId id="492" r:id="rId12"/>
    <p:sldId id="505" r:id="rId13"/>
    <p:sldId id="490" r:id="rId14"/>
    <p:sldId id="482" r:id="rId15"/>
    <p:sldId id="473" r:id="rId16"/>
    <p:sldId id="501" r:id="rId17"/>
    <p:sldId id="503" r:id="rId18"/>
    <p:sldId id="495" r:id="rId19"/>
    <p:sldId id="493" r:id="rId20"/>
    <p:sldId id="506" r:id="rId21"/>
    <p:sldId id="494" r:id="rId22"/>
    <p:sldId id="491" r:id="rId23"/>
    <p:sldId id="507" r:id="rId24"/>
    <p:sldId id="510" r:id="rId25"/>
    <p:sldId id="511" r:id="rId26"/>
    <p:sldId id="488"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E7E6E6"/>
    <a:srgbClr val="0000CC"/>
    <a:srgbClr val="35A16B"/>
    <a:srgbClr val="FFFCC5"/>
    <a:srgbClr val="FDFDFD"/>
    <a:srgbClr val="FFFFFF"/>
    <a:srgbClr val="FF2800"/>
    <a:srgbClr val="52BB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C4657-3D5F-4321-9AD8-92F3C4F8D390}" v="1" dt="2024-03-26T06:56:01.73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1836" y="96"/>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9756CBB5-A7CF-4AFA-870B-22118D404D6A}"/>
    <pc:docChg chg="undo redo custSel addSld delSld modSld modNotesMaster">
      <pc:chgData name="宇野 芳江" userId="d3339afd-f009-4b18-b536-1d43c3c7a997" providerId="ADAL" clId="{9756CBB5-A7CF-4AFA-870B-22118D404D6A}" dt="2024-03-25T06:52:44.673" v="10028" actId="20577"/>
      <pc:docMkLst>
        <pc:docMk/>
      </pc:docMkLst>
      <pc:sldChg chg="modSp mod modNotes modNotesTx">
        <pc:chgData name="宇野 芳江" userId="d3339afd-f009-4b18-b536-1d43c3c7a997" providerId="ADAL" clId="{9756CBB5-A7CF-4AFA-870B-22118D404D6A}" dt="2024-03-22T00:59:58.885" v="8926" actId="20577"/>
        <pc:sldMkLst>
          <pc:docMk/>
          <pc:sldMk cId="457824302" sldId="473"/>
        </pc:sldMkLst>
        <pc:spChg chg="mod">
          <ac:chgData name="宇野 芳江" userId="d3339afd-f009-4b18-b536-1d43c3c7a997" providerId="ADAL" clId="{9756CBB5-A7CF-4AFA-870B-22118D404D6A}" dt="2024-03-15T00:36:40.537" v="5695" actId="1076"/>
          <ac:spMkLst>
            <pc:docMk/>
            <pc:sldMk cId="457824302" sldId="473"/>
            <ac:spMk id="2" creationId="{FEBFAD98-9352-6DC4-E0C6-0686495112AC}"/>
          </ac:spMkLst>
        </pc:spChg>
        <pc:spChg chg="mod">
          <ac:chgData name="宇野 芳江" userId="d3339afd-f009-4b18-b536-1d43c3c7a997" providerId="ADAL" clId="{9756CBB5-A7CF-4AFA-870B-22118D404D6A}" dt="2024-03-19T04:58:24.097" v="6224" actId="20577"/>
          <ac:spMkLst>
            <pc:docMk/>
            <pc:sldMk cId="457824302" sldId="473"/>
            <ac:spMk id="6" creationId="{2F3811C5-5A65-E153-CEBB-68FD4BA3911E}"/>
          </ac:spMkLst>
        </pc:spChg>
      </pc:sldChg>
      <pc:sldChg chg="modSp mod">
        <pc:chgData name="宇野 芳江" userId="d3339afd-f009-4b18-b536-1d43c3c7a997" providerId="ADAL" clId="{9756CBB5-A7CF-4AFA-870B-22118D404D6A}" dt="2024-02-29T04:58:11.338" v="0" actId="1076"/>
        <pc:sldMkLst>
          <pc:docMk/>
          <pc:sldMk cId="1318280527" sldId="474"/>
        </pc:sldMkLst>
        <pc:spChg chg="mod">
          <ac:chgData name="宇野 芳江" userId="d3339afd-f009-4b18-b536-1d43c3c7a997" providerId="ADAL" clId="{9756CBB5-A7CF-4AFA-870B-22118D404D6A}" dt="2024-02-29T04:58:11.338" v="0" actId="1076"/>
          <ac:spMkLst>
            <pc:docMk/>
            <pc:sldMk cId="1318280527" sldId="474"/>
            <ac:spMk id="3" creationId="{17DBFD3E-6F93-4EF8-FD13-F332432DC1E0}"/>
          </ac:spMkLst>
        </pc:spChg>
      </pc:sldChg>
      <pc:sldChg chg="add del">
        <pc:chgData name="宇野 芳江" userId="d3339afd-f009-4b18-b536-1d43c3c7a997" providerId="ADAL" clId="{9756CBB5-A7CF-4AFA-870B-22118D404D6A}" dt="2024-02-29T07:00:36.866" v="592" actId="47"/>
        <pc:sldMkLst>
          <pc:docMk/>
          <pc:sldMk cId="1716556462" sldId="476"/>
        </pc:sldMkLst>
      </pc:sldChg>
      <pc:sldChg chg="addSp delSp modSp mod modNotes modNotesTx">
        <pc:chgData name="宇野 芳江" userId="d3339afd-f009-4b18-b536-1d43c3c7a997" providerId="ADAL" clId="{9756CBB5-A7CF-4AFA-870B-22118D404D6A}" dt="2024-03-23T07:04:50.605" v="9189" actId="20577"/>
        <pc:sldMkLst>
          <pc:docMk/>
          <pc:sldMk cId="1744319013" sldId="477"/>
        </pc:sldMkLst>
        <pc:spChg chg="mod">
          <ac:chgData name="宇野 芳江" userId="d3339afd-f009-4b18-b536-1d43c3c7a997" providerId="ADAL" clId="{9756CBB5-A7CF-4AFA-870B-22118D404D6A}" dt="2024-02-29T06:05:11.312" v="559" actId="20577"/>
          <ac:spMkLst>
            <pc:docMk/>
            <pc:sldMk cId="1744319013" sldId="477"/>
            <ac:spMk id="2" creationId="{560D6156-CE00-CB9F-5B73-ED6DF3EA053D}"/>
          </ac:spMkLst>
        </pc:spChg>
        <pc:spChg chg="mod">
          <ac:chgData name="宇野 芳江" userId="d3339afd-f009-4b18-b536-1d43c3c7a997" providerId="ADAL" clId="{9756CBB5-A7CF-4AFA-870B-22118D404D6A}" dt="2024-03-15T04:49:41.157" v="5950" actId="113"/>
          <ac:spMkLst>
            <pc:docMk/>
            <pc:sldMk cId="1744319013" sldId="477"/>
            <ac:spMk id="4" creationId="{227E5D7A-F40B-D8E3-1E5A-5C2FA9EACE08}"/>
          </ac:spMkLst>
        </pc:spChg>
        <pc:spChg chg="del mod">
          <ac:chgData name="宇野 芳江" userId="d3339afd-f009-4b18-b536-1d43c3c7a997" providerId="ADAL" clId="{9756CBB5-A7CF-4AFA-870B-22118D404D6A}" dt="2024-02-29T07:45:12.574" v="663" actId="478"/>
          <ac:spMkLst>
            <pc:docMk/>
            <pc:sldMk cId="1744319013" sldId="477"/>
            <ac:spMk id="7" creationId="{5BA344EB-3448-3A67-3D0F-CA612E999378}"/>
          </ac:spMkLst>
        </pc:spChg>
        <pc:spChg chg="del mod">
          <ac:chgData name="宇野 芳江" userId="d3339afd-f009-4b18-b536-1d43c3c7a997" providerId="ADAL" clId="{9756CBB5-A7CF-4AFA-870B-22118D404D6A}" dt="2024-02-29T07:45:15.333" v="664" actId="478"/>
          <ac:spMkLst>
            <pc:docMk/>
            <pc:sldMk cId="1744319013" sldId="477"/>
            <ac:spMk id="8" creationId="{776180F6-0967-0E6E-F135-383F2F9C525F}"/>
          </ac:spMkLst>
        </pc:spChg>
        <pc:spChg chg="add mod">
          <ac:chgData name="宇野 芳江" userId="d3339afd-f009-4b18-b536-1d43c3c7a997" providerId="ADAL" clId="{9756CBB5-A7CF-4AFA-870B-22118D404D6A}" dt="2024-02-29T06:29:54.384" v="587" actId="1076"/>
          <ac:spMkLst>
            <pc:docMk/>
            <pc:sldMk cId="1744319013" sldId="477"/>
            <ac:spMk id="10" creationId="{318E6CBD-0538-CADE-FA65-A0B516ECF520}"/>
          </ac:spMkLst>
        </pc:spChg>
        <pc:spChg chg="mod">
          <ac:chgData name="宇野 芳江" userId="d3339afd-f009-4b18-b536-1d43c3c7a997" providerId="ADAL" clId="{9756CBB5-A7CF-4AFA-870B-22118D404D6A}" dt="2024-03-12T07:07:58.863" v="1347" actId="20577"/>
          <ac:spMkLst>
            <pc:docMk/>
            <pc:sldMk cId="1744319013" sldId="477"/>
            <ac:spMk id="12" creationId="{3E425EF4-1EAA-5B3A-D05A-7816F3550924}"/>
          </ac:spMkLst>
        </pc:spChg>
        <pc:graphicFrameChg chg="add del">
          <ac:chgData name="宇野 芳江" userId="d3339afd-f009-4b18-b536-1d43c3c7a997" providerId="ADAL" clId="{9756CBB5-A7CF-4AFA-870B-22118D404D6A}" dt="2024-02-29T04:58:57.944" v="6" actId="3680"/>
          <ac:graphicFrameMkLst>
            <pc:docMk/>
            <pc:sldMk cId="1744319013" sldId="477"/>
            <ac:graphicFrameMk id="5" creationId="{4443B691-BD66-F186-D24D-833A85B87E45}"/>
          </ac:graphicFrameMkLst>
        </pc:graphicFrameChg>
        <pc:graphicFrameChg chg="add mod modGraphic">
          <ac:chgData name="宇野 芳江" userId="d3339afd-f009-4b18-b536-1d43c3c7a997" providerId="ADAL" clId="{9756CBB5-A7CF-4AFA-870B-22118D404D6A}" dt="2024-03-12T07:07:13.820" v="1328" actId="20577"/>
          <ac:graphicFrameMkLst>
            <pc:docMk/>
            <pc:sldMk cId="1744319013" sldId="477"/>
            <ac:graphicFrameMk id="6" creationId="{57D5E783-C788-6557-EFB7-460EEE1CD802}"/>
          </ac:graphicFrameMkLst>
        </pc:graphicFrameChg>
        <pc:picChg chg="del mod">
          <ac:chgData name="宇野 芳江" userId="d3339afd-f009-4b18-b536-1d43c3c7a997" providerId="ADAL" clId="{9756CBB5-A7CF-4AFA-870B-22118D404D6A}" dt="2024-02-29T07:45:16.983" v="665" actId="478"/>
          <ac:picMkLst>
            <pc:docMk/>
            <pc:sldMk cId="1744319013" sldId="477"/>
            <ac:picMk id="9" creationId="{C6297410-9FF1-2D7E-EB7B-1912043604A6}"/>
          </ac:picMkLst>
        </pc:picChg>
      </pc:sldChg>
      <pc:sldChg chg="addSp modSp add del mod modShow">
        <pc:chgData name="宇野 芳江" userId="d3339afd-f009-4b18-b536-1d43c3c7a997" providerId="ADAL" clId="{9756CBB5-A7CF-4AFA-870B-22118D404D6A}" dt="2024-02-29T07:04:17.538" v="659" actId="47"/>
        <pc:sldMkLst>
          <pc:docMk/>
          <pc:sldMk cId="813813870" sldId="480"/>
        </pc:sldMkLst>
        <pc:spChg chg="mod">
          <ac:chgData name="宇野 芳江" userId="d3339afd-f009-4b18-b536-1d43c3c7a997" providerId="ADAL" clId="{9756CBB5-A7CF-4AFA-870B-22118D404D6A}" dt="2024-02-29T06:06:10.521" v="561"/>
          <ac:spMkLst>
            <pc:docMk/>
            <pc:sldMk cId="813813870" sldId="480"/>
            <ac:spMk id="2" creationId="{E33BCFC7-2358-7FCF-D148-85D4E06475AF}"/>
          </ac:spMkLst>
        </pc:spChg>
        <pc:spChg chg="add mod">
          <ac:chgData name="宇野 芳江" userId="d3339afd-f009-4b18-b536-1d43c3c7a997" providerId="ADAL" clId="{9756CBB5-A7CF-4AFA-870B-22118D404D6A}" dt="2024-02-29T06:06:21.996" v="565" actId="1076"/>
          <ac:spMkLst>
            <pc:docMk/>
            <pc:sldMk cId="813813870" sldId="480"/>
            <ac:spMk id="4" creationId="{5AB2684C-06EA-FDE1-5542-FE99CAB86610}"/>
          </ac:spMkLst>
        </pc:spChg>
      </pc:sldChg>
      <pc:sldChg chg="modNotesTx">
        <pc:chgData name="宇野 芳江" userId="d3339afd-f009-4b18-b536-1d43c3c7a997" providerId="ADAL" clId="{9756CBB5-A7CF-4AFA-870B-22118D404D6A}" dt="2024-03-22T01:01:28.441" v="8955" actId="20577"/>
        <pc:sldMkLst>
          <pc:docMk/>
          <pc:sldMk cId="4177994908" sldId="482"/>
        </pc:sldMkLst>
      </pc:sldChg>
      <pc:sldChg chg="modSp mod modNotesTx">
        <pc:chgData name="宇野 芳江" userId="d3339afd-f009-4b18-b536-1d43c3c7a997" providerId="ADAL" clId="{9756CBB5-A7CF-4AFA-870B-22118D404D6A}" dt="2024-03-19T06:31:15.342" v="6437" actId="20577"/>
        <pc:sldMkLst>
          <pc:docMk/>
          <pc:sldMk cId="1213326312" sldId="488"/>
        </pc:sldMkLst>
        <pc:spChg chg="mod">
          <ac:chgData name="宇野 芳江" userId="d3339afd-f009-4b18-b536-1d43c3c7a997" providerId="ADAL" clId="{9756CBB5-A7CF-4AFA-870B-22118D404D6A}" dt="2024-03-15T02:17:16.798" v="5948" actId="20577"/>
          <ac:spMkLst>
            <pc:docMk/>
            <pc:sldMk cId="1213326312" sldId="488"/>
            <ac:spMk id="4" creationId="{0CECD25C-E076-80C4-FE3A-DCECDFD6190C}"/>
          </ac:spMkLst>
        </pc:spChg>
      </pc:sldChg>
      <pc:sldChg chg="modNotes modNotesTx">
        <pc:chgData name="宇野 芳江" userId="d3339afd-f009-4b18-b536-1d43c3c7a997" providerId="ADAL" clId="{9756CBB5-A7CF-4AFA-870B-22118D404D6A}" dt="2024-03-19T06:46:43.717" v="7166" actId="20577"/>
        <pc:sldMkLst>
          <pc:docMk/>
          <pc:sldMk cId="2705460873" sldId="490"/>
        </pc:sldMkLst>
      </pc:sldChg>
      <pc:sldChg chg="modSp mod modNotes modNotesTx">
        <pc:chgData name="宇野 芳江" userId="d3339afd-f009-4b18-b536-1d43c3c7a997" providerId="ADAL" clId="{9756CBB5-A7CF-4AFA-870B-22118D404D6A}" dt="2024-03-22T01:30:14.616" v="9152" actId="14100"/>
        <pc:sldMkLst>
          <pc:docMk/>
          <pc:sldMk cId="1524598688" sldId="491"/>
        </pc:sldMkLst>
        <pc:spChg chg="mod">
          <ac:chgData name="宇野 芳江" userId="d3339afd-f009-4b18-b536-1d43c3c7a997" providerId="ADAL" clId="{9756CBB5-A7CF-4AFA-870B-22118D404D6A}" dt="2024-03-22T01:28:08.532" v="9151" actId="14100"/>
          <ac:spMkLst>
            <pc:docMk/>
            <pc:sldMk cId="1524598688" sldId="491"/>
            <ac:spMk id="6" creationId="{6E0792F8-AD79-1475-A174-FB352A4A706D}"/>
          </ac:spMkLst>
        </pc:spChg>
        <pc:spChg chg="mod">
          <ac:chgData name="宇野 芳江" userId="d3339afd-f009-4b18-b536-1d43c3c7a997" providerId="ADAL" clId="{9756CBB5-A7CF-4AFA-870B-22118D404D6A}" dt="2024-03-22T01:30:14.616" v="9152" actId="14100"/>
          <ac:spMkLst>
            <pc:docMk/>
            <pc:sldMk cId="1524598688" sldId="491"/>
            <ac:spMk id="19" creationId="{859FF4C4-D2AB-4ECD-45C3-58793EA19907}"/>
          </ac:spMkLst>
        </pc:spChg>
        <pc:spChg chg="mod">
          <ac:chgData name="宇野 芳江" userId="d3339afd-f009-4b18-b536-1d43c3c7a997" providerId="ADAL" clId="{9756CBB5-A7CF-4AFA-870B-22118D404D6A}" dt="2024-03-22T01:26:18.187" v="9143" actId="14100"/>
          <ac:spMkLst>
            <pc:docMk/>
            <pc:sldMk cId="1524598688" sldId="491"/>
            <ac:spMk id="21" creationId="{CC128E81-2586-F8E2-89D9-2201C23A6EC9}"/>
          </ac:spMkLst>
        </pc:spChg>
        <pc:spChg chg="mod">
          <ac:chgData name="宇野 芳江" userId="d3339afd-f009-4b18-b536-1d43c3c7a997" providerId="ADAL" clId="{9756CBB5-A7CF-4AFA-870B-22118D404D6A}" dt="2024-03-21T09:00:18.393" v="8209" actId="113"/>
          <ac:spMkLst>
            <pc:docMk/>
            <pc:sldMk cId="1524598688" sldId="491"/>
            <ac:spMk id="25" creationId="{1B902865-59FB-9FD5-D1D4-D6F91B890B49}"/>
          </ac:spMkLst>
        </pc:spChg>
        <pc:spChg chg="mod">
          <ac:chgData name="宇野 芳江" userId="d3339afd-f009-4b18-b536-1d43c3c7a997" providerId="ADAL" clId="{9756CBB5-A7CF-4AFA-870B-22118D404D6A}" dt="2024-03-15T00:57:45.338" v="5925" actId="14100"/>
          <ac:spMkLst>
            <pc:docMk/>
            <pc:sldMk cId="1524598688" sldId="491"/>
            <ac:spMk id="29" creationId="{D1607D98-0E8C-60F6-5E80-0136594990A1}"/>
          </ac:spMkLst>
        </pc:spChg>
        <pc:spChg chg="mod">
          <ac:chgData name="宇野 芳江" userId="d3339afd-f009-4b18-b536-1d43c3c7a997" providerId="ADAL" clId="{9756CBB5-A7CF-4AFA-870B-22118D404D6A}" dt="2024-03-22T01:15:31.562" v="9072" actId="113"/>
          <ac:spMkLst>
            <pc:docMk/>
            <pc:sldMk cId="1524598688" sldId="491"/>
            <ac:spMk id="33" creationId="{3AC5C313-CD2D-5B74-1ADD-47DBF0F5572B}"/>
          </ac:spMkLst>
        </pc:spChg>
        <pc:grpChg chg="mod">
          <ac:chgData name="宇野 芳江" userId="d3339afd-f009-4b18-b536-1d43c3c7a997" providerId="ADAL" clId="{9756CBB5-A7CF-4AFA-870B-22118D404D6A}" dt="2024-03-15T00:57:38.156" v="5924" actId="1076"/>
          <ac:grpSpMkLst>
            <pc:docMk/>
            <pc:sldMk cId="1524598688" sldId="491"/>
            <ac:grpSpMk id="28" creationId="{D37DE447-F2CA-3F22-5700-A5298C98937A}"/>
          </ac:grpSpMkLst>
        </pc:grpChg>
        <pc:picChg chg="mod">
          <ac:chgData name="宇野 芳江" userId="d3339afd-f009-4b18-b536-1d43c3c7a997" providerId="ADAL" clId="{9756CBB5-A7CF-4AFA-870B-22118D404D6A}" dt="2024-03-22T01:15:09.754" v="9070" actId="1076"/>
          <ac:picMkLst>
            <pc:docMk/>
            <pc:sldMk cId="1524598688" sldId="491"/>
            <ac:picMk id="27" creationId="{57F69205-0DEE-2BED-3FDD-0F74B06AE473}"/>
          </ac:picMkLst>
        </pc:picChg>
      </pc:sldChg>
      <pc:sldChg chg="modSp mod modNotes modNotesTx">
        <pc:chgData name="宇野 芳江" userId="d3339afd-f009-4b18-b536-1d43c3c7a997" providerId="ADAL" clId="{9756CBB5-A7CF-4AFA-870B-22118D404D6A}" dt="2024-03-21T08:46:50.885" v="8125" actId="207"/>
        <pc:sldMkLst>
          <pc:docMk/>
          <pc:sldMk cId="2135234321" sldId="492"/>
        </pc:sldMkLst>
        <pc:spChg chg="mod">
          <ac:chgData name="宇野 芳江" userId="d3339afd-f009-4b18-b536-1d43c3c7a997" providerId="ADAL" clId="{9756CBB5-A7CF-4AFA-870B-22118D404D6A}" dt="2024-03-15T00:36:31.360" v="5694" actId="207"/>
          <ac:spMkLst>
            <pc:docMk/>
            <pc:sldMk cId="2135234321" sldId="492"/>
            <ac:spMk id="5" creationId="{A9949652-4EC7-52DC-CBD6-E51A6D782B20}"/>
          </ac:spMkLst>
        </pc:spChg>
        <pc:spChg chg="mod">
          <ac:chgData name="宇野 芳江" userId="d3339afd-f009-4b18-b536-1d43c3c7a997" providerId="ADAL" clId="{9756CBB5-A7CF-4AFA-870B-22118D404D6A}" dt="2024-03-21T08:46:50.885" v="8125" actId="207"/>
          <ac:spMkLst>
            <pc:docMk/>
            <pc:sldMk cId="2135234321" sldId="492"/>
            <ac:spMk id="10" creationId="{B720B732-4475-9874-7A24-09F58A83E099}"/>
          </ac:spMkLst>
        </pc:spChg>
        <pc:spChg chg="mod">
          <ac:chgData name="宇野 芳江" userId="d3339afd-f009-4b18-b536-1d43c3c7a997" providerId="ADAL" clId="{9756CBB5-A7CF-4AFA-870B-22118D404D6A}" dt="2024-02-29T07:04:24.821" v="660" actId="207"/>
          <ac:spMkLst>
            <pc:docMk/>
            <pc:sldMk cId="2135234321" sldId="492"/>
            <ac:spMk id="13" creationId="{C71B602D-8127-13AC-DF39-250945B1A130}"/>
          </ac:spMkLst>
        </pc:spChg>
      </pc:sldChg>
      <pc:sldChg chg="modSp mod modNotesTx">
        <pc:chgData name="宇野 芳江" userId="d3339afd-f009-4b18-b536-1d43c3c7a997" providerId="ADAL" clId="{9756CBB5-A7CF-4AFA-870B-22118D404D6A}" dt="2024-03-22T02:55:28.281" v="9163" actId="20577"/>
        <pc:sldMkLst>
          <pc:docMk/>
          <pc:sldMk cId="2972315118" sldId="493"/>
        </pc:sldMkLst>
        <pc:spChg chg="mod">
          <ac:chgData name="宇野 芳江" userId="d3339afd-f009-4b18-b536-1d43c3c7a997" providerId="ADAL" clId="{9756CBB5-A7CF-4AFA-870B-22118D404D6A}" dt="2024-03-21T08:55:19.007" v="8174" actId="14100"/>
          <ac:spMkLst>
            <pc:docMk/>
            <pc:sldMk cId="2972315118" sldId="493"/>
            <ac:spMk id="14" creationId="{1D59B75B-5397-18BF-5F5A-C253BA0803BC}"/>
          </ac:spMkLst>
        </pc:spChg>
        <pc:spChg chg="mod">
          <ac:chgData name="宇野 芳江" userId="d3339afd-f009-4b18-b536-1d43c3c7a997" providerId="ADAL" clId="{9756CBB5-A7CF-4AFA-870B-22118D404D6A}" dt="2024-03-21T09:23:32.178" v="8911" actId="207"/>
          <ac:spMkLst>
            <pc:docMk/>
            <pc:sldMk cId="2972315118" sldId="493"/>
            <ac:spMk id="18" creationId="{BCD79A4C-F332-CEB8-B1B2-CD8D9DF99AC4}"/>
          </ac:spMkLst>
        </pc:spChg>
        <pc:spChg chg="mod">
          <ac:chgData name="宇野 芳江" userId="d3339afd-f009-4b18-b536-1d43c3c7a997" providerId="ADAL" clId="{9756CBB5-A7CF-4AFA-870B-22118D404D6A}" dt="2024-03-21T08:55:38.320" v="8194" actId="14100"/>
          <ac:spMkLst>
            <pc:docMk/>
            <pc:sldMk cId="2972315118" sldId="493"/>
            <ac:spMk id="22" creationId="{854D83B7-7DA6-2F62-7702-352AB8751ACA}"/>
          </ac:spMkLst>
        </pc:spChg>
        <pc:spChg chg="mod">
          <ac:chgData name="宇野 芳江" userId="d3339afd-f009-4b18-b536-1d43c3c7a997" providerId="ADAL" clId="{9756CBB5-A7CF-4AFA-870B-22118D404D6A}" dt="2024-03-21T08:56:31.300" v="8202" actId="20577"/>
          <ac:spMkLst>
            <pc:docMk/>
            <pc:sldMk cId="2972315118" sldId="493"/>
            <ac:spMk id="26" creationId="{7CAE5337-4C50-5C92-EEBF-769AF7D5E72B}"/>
          </ac:spMkLst>
        </pc:spChg>
        <pc:grpChg chg="mod">
          <ac:chgData name="宇野 芳江" userId="d3339afd-f009-4b18-b536-1d43c3c7a997" providerId="ADAL" clId="{9756CBB5-A7CF-4AFA-870B-22118D404D6A}" dt="2024-03-21T08:55:24.620" v="8192" actId="1037"/>
          <ac:grpSpMkLst>
            <pc:docMk/>
            <pc:sldMk cId="2972315118" sldId="493"/>
            <ac:grpSpMk id="21" creationId="{F77CF3FA-1E04-F318-062C-A6BE739D0FCF}"/>
          </ac:grpSpMkLst>
        </pc:grpChg>
      </pc:sldChg>
      <pc:sldChg chg="delSp modSp mod modNotesTx">
        <pc:chgData name="宇野 芳江" userId="d3339afd-f009-4b18-b536-1d43c3c7a997" providerId="ADAL" clId="{9756CBB5-A7CF-4AFA-870B-22118D404D6A}" dt="2024-03-23T07:22:45.148" v="10005" actId="1035"/>
        <pc:sldMkLst>
          <pc:docMk/>
          <pc:sldMk cId="1643697044" sldId="494"/>
        </pc:sldMkLst>
        <pc:spChg chg="mod">
          <ac:chgData name="宇野 芳江" userId="d3339afd-f009-4b18-b536-1d43c3c7a997" providerId="ADAL" clId="{9756CBB5-A7CF-4AFA-870B-22118D404D6A}" dt="2024-03-23T07:11:10.967" v="9222" actId="20577"/>
          <ac:spMkLst>
            <pc:docMk/>
            <pc:sldMk cId="1643697044" sldId="494"/>
            <ac:spMk id="2" creationId="{4F9511D2-4BC7-49A0-5811-AF602F8A8581}"/>
          </ac:spMkLst>
        </pc:spChg>
        <pc:spChg chg="del topLvl">
          <ac:chgData name="宇野 芳江" userId="d3339afd-f009-4b18-b536-1d43c3c7a997" providerId="ADAL" clId="{9756CBB5-A7CF-4AFA-870B-22118D404D6A}" dt="2024-03-23T07:12:48.397" v="9242" actId="478"/>
          <ac:spMkLst>
            <pc:docMk/>
            <pc:sldMk cId="1643697044" sldId="494"/>
            <ac:spMk id="27" creationId="{6711A135-9C45-3BDA-BF03-8DF40CA18F3B}"/>
          </ac:spMkLst>
        </pc:spChg>
        <pc:spChg chg="del">
          <ac:chgData name="宇野 芳江" userId="d3339afd-f009-4b18-b536-1d43c3c7a997" providerId="ADAL" clId="{9756CBB5-A7CF-4AFA-870B-22118D404D6A}" dt="2024-03-23T07:12:38.865" v="9239" actId="478"/>
          <ac:spMkLst>
            <pc:docMk/>
            <pc:sldMk cId="1643697044" sldId="494"/>
            <ac:spMk id="28" creationId="{F68C4CC6-F0AF-9CDE-4947-BB05F281F865}"/>
          </ac:spMkLst>
        </pc:spChg>
        <pc:spChg chg="del">
          <ac:chgData name="宇野 芳江" userId="d3339afd-f009-4b18-b536-1d43c3c7a997" providerId="ADAL" clId="{9756CBB5-A7CF-4AFA-870B-22118D404D6A}" dt="2024-03-23T07:12:44.266" v="9241" actId="478"/>
          <ac:spMkLst>
            <pc:docMk/>
            <pc:sldMk cId="1643697044" sldId="494"/>
            <ac:spMk id="29" creationId="{36BBEE6A-FB8C-B04C-C4BD-1D17287E8390}"/>
          </ac:spMkLst>
        </pc:spChg>
        <pc:spChg chg="del">
          <ac:chgData name="宇野 芳江" userId="d3339afd-f009-4b18-b536-1d43c3c7a997" providerId="ADAL" clId="{9756CBB5-A7CF-4AFA-870B-22118D404D6A}" dt="2024-03-23T07:12:42.396" v="9240" actId="478"/>
          <ac:spMkLst>
            <pc:docMk/>
            <pc:sldMk cId="1643697044" sldId="494"/>
            <ac:spMk id="30" creationId="{E3839699-7A92-415E-841B-821947F27116}"/>
          </ac:spMkLst>
        </pc:spChg>
        <pc:spChg chg="mod topLvl">
          <ac:chgData name="宇野 芳江" userId="d3339afd-f009-4b18-b536-1d43c3c7a997" providerId="ADAL" clId="{9756CBB5-A7CF-4AFA-870B-22118D404D6A}" dt="2024-03-23T07:16:01.914" v="9283" actId="1037"/>
          <ac:spMkLst>
            <pc:docMk/>
            <pc:sldMk cId="1643697044" sldId="494"/>
            <ac:spMk id="31" creationId="{CFB8F93E-E6C9-13C6-68BC-41F2E55F091E}"/>
          </ac:spMkLst>
        </pc:spChg>
        <pc:spChg chg="del">
          <ac:chgData name="宇野 芳江" userId="d3339afd-f009-4b18-b536-1d43c3c7a997" providerId="ADAL" clId="{9756CBB5-A7CF-4AFA-870B-22118D404D6A}" dt="2024-03-23T07:13:15.448" v="9247" actId="478"/>
          <ac:spMkLst>
            <pc:docMk/>
            <pc:sldMk cId="1643697044" sldId="494"/>
            <ac:spMk id="34" creationId="{E491DB21-4368-7681-E2B7-40410C77EDC7}"/>
          </ac:spMkLst>
        </pc:spChg>
        <pc:spChg chg="mod">
          <ac:chgData name="宇野 芳江" userId="d3339afd-f009-4b18-b536-1d43c3c7a997" providerId="ADAL" clId="{9756CBB5-A7CF-4AFA-870B-22118D404D6A}" dt="2024-03-23T07:22:27.979" v="9999" actId="14100"/>
          <ac:spMkLst>
            <pc:docMk/>
            <pc:sldMk cId="1643697044" sldId="494"/>
            <ac:spMk id="35" creationId="{70A13D52-2071-1878-87A9-185F2905DAD5}"/>
          </ac:spMkLst>
        </pc:spChg>
        <pc:spChg chg="del">
          <ac:chgData name="宇野 芳江" userId="d3339afd-f009-4b18-b536-1d43c3c7a997" providerId="ADAL" clId="{9756CBB5-A7CF-4AFA-870B-22118D404D6A}" dt="2024-03-23T07:13:13.687" v="9246" actId="478"/>
          <ac:spMkLst>
            <pc:docMk/>
            <pc:sldMk cId="1643697044" sldId="494"/>
            <ac:spMk id="36" creationId="{B2DBE04B-CA40-6534-4E7A-005111E043A3}"/>
          </ac:spMkLst>
        </pc:spChg>
        <pc:spChg chg="mod">
          <ac:chgData name="宇野 芳江" userId="d3339afd-f009-4b18-b536-1d43c3c7a997" providerId="ADAL" clId="{9756CBB5-A7CF-4AFA-870B-22118D404D6A}" dt="2024-03-23T07:22:35.849" v="10001" actId="14100"/>
          <ac:spMkLst>
            <pc:docMk/>
            <pc:sldMk cId="1643697044" sldId="494"/>
            <ac:spMk id="37" creationId="{193CA526-FBE2-6F8D-5F79-526F7E4C255B}"/>
          </ac:spMkLst>
        </pc:spChg>
        <pc:grpChg chg="del">
          <ac:chgData name="宇野 芳江" userId="d3339afd-f009-4b18-b536-1d43c3c7a997" providerId="ADAL" clId="{9756CBB5-A7CF-4AFA-870B-22118D404D6A}" dt="2024-03-23T07:12:48.397" v="9242" actId="478"/>
          <ac:grpSpMkLst>
            <pc:docMk/>
            <pc:sldMk cId="1643697044" sldId="494"/>
            <ac:grpSpMk id="26" creationId="{78610535-45AE-53B8-2A0B-D4535E3232B5}"/>
          </ac:grpSpMkLst>
        </pc:grpChg>
        <pc:grpChg chg="mod">
          <ac:chgData name="宇野 芳江" userId="d3339afd-f009-4b18-b536-1d43c3c7a997" providerId="ADAL" clId="{9756CBB5-A7CF-4AFA-870B-22118D404D6A}" dt="2024-03-23T07:07:38.787" v="9202" actId="1076"/>
          <ac:grpSpMkLst>
            <pc:docMk/>
            <pc:sldMk cId="1643697044" sldId="494"/>
            <ac:grpSpMk id="32" creationId="{087D7C74-9C01-3363-AB4E-7778CB7B1388}"/>
          </ac:grpSpMkLst>
        </pc:grpChg>
        <pc:picChg chg="mod">
          <ac:chgData name="宇野 芳江" userId="d3339afd-f009-4b18-b536-1d43c3c7a997" providerId="ADAL" clId="{9756CBB5-A7CF-4AFA-870B-22118D404D6A}" dt="2024-03-23T07:12:55.687" v="9243" actId="1076"/>
          <ac:picMkLst>
            <pc:docMk/>
            <pc:sldMk cId="1643697044" sldId="494"/>
            <ac:picMk id="39" creationId="{387572CC-5F1E-A383-C75E-54CFA5A77DB6}"/>
          </ac:picMkLst>
        </pc:picChg>
        <pc:picChg chg="mod">
          <ac:chgData name="宇野 芳江" userId="d3339afd-f009-4b18-b536-1d43c3c7a997" providerId="ADAL" clId="{9756CBB5-A7CF-4AFA-870B-22118D404D6A}" dt="2024-03-23T07:22:45.148" v="10005" actId="1035"/>
          <ac:picMkLst>
            <pc:docMk/>
            <pc:sldMk cId="1643697044" sldId="494"/>
            <ac:picMk id="41" creationId="{0D8763C7-5774-E766-8EF4-337BA34BAE63}"/>
          </ac:picMkLst>
        </pc:picChg>
      </pc:sldChg>
      <pc:sldChg chg="modSp mod modNotes modNotesTx">
        <pc:chgData name="宇野 芳江" userId="d3339afd-f009-4b18-b536-1d43c3c7a997" providerId="ADAL" clId="{9756CBB5-A7CF-4AFA-870B-22118D404D6A}" dt="2024-03-22T01:35:20.080" v="9153" actId="207"/>
        <pc:sldMkLst>
          <pc:docMk/>
          <pc:sldMk cId="3982474361" sldId="495"/>
        </pc:sldMkLst>
        <pc:spChg chg="mod">
          <ac:chgData name="宇野 芳江" userId="d3339afd-f009-4b18-b536-1d43c3c7a997" providerId="ADAL" clId="{9756CBB5-A7CF-4AFA-870B-22118D404D6A}" dt="2024-03-22T01:11:50.659" v="9069" actId="20577"/>
          <ac:spMkLst>
            <pc:docMk/>
            <pc:sldMk cId="3982474361" sldId="495"/>
            <ac:spMk id="8" creationId="{A45D2B5A-D7EA-2866-5191-70C92BA2A597}"/>
          </ac:spMkLst>
        </pc:spChg>
        <pc:spChg chg="mod">
          <ac:chgData name="宇野 芳江" userId="d3339afd-f009-4b18-b536-1d43c3c7a997" providerId="ADAL" clId="{9756CBB5-A7CF-4AFA-870B-22118D404D6A}" dt="2024-03-22T01:04:06.312" v="8984" actId="207"/>
          <ac:spMkLst>
            <pc:docMk/>
            <pc:sldMk cId="3982474361" sldId="495"/>
            <ac:spMk id="15" creationId="{97630B83-C2FF-4FCE-6D1F-67AFCC2F9A15}"/>
          </ac:spMkLst>
        </pc:spChg>
        <pc:picChg chg="mod">
          <ac:chgData name="宇野 芳江" userId="d3339afd-f009-4b18-b536-1d43c3c7a997" providerId="ADAL" clId="{9756CBB5-A7CF-4AFA-870B-22118D404D6A}" dt="2024-03-21T09:20:50.824" v="8901"/>
          <ac:picMkLst>
            <pc:docMk/>
            <pc:sldMk cId="3982474361" sldId="495"/>
            <ac:picMk id="17" creationId="{1EA071B1-F16F-69A8-1B03-889873869C62}"/>
          </ac:picMkLst>
        </pc:picChg>
        <pc:picChg chg="mod">
          <ac:chgData name="宇野 芳江" userId="d3339afd-f009-4b18-b536-1d43c3c7a997" providerId="ADAL" clId="{9756CBB5-A7CF-4AFA-870B-22118D404D6A}" dt="2024-03-21T09:21:29.745" v="8907"/>
          <ac:picMkLst>
            <pc:docMk/>
            <pc:sldMk cId="3982474361" sldId="495"/>
            <ac:picMk id="19" creationId="{9A6CBD5D-D4A1-AA55-A189-66CC5B3F70C4}"/>
          </ac:picMkLst>
        </pc:picChg>
      </pc:sldChg>
      <pc:sldChg chg="add del">
        <pc:chgData name="宇野 芳江" userId="d3339afd-f009-4b18-b536-1d43c3c7a997" providerId="ADAL" clId="{9756CBB5-A7CF-4AFA-870B-22118D404D6A}" dt="2024-02-29T07:00:36.866" v="592" actId="47"/>
        <pc:sldMkLst>
          <pc:docMk/>
          <pc:sldMk cId="518258882" sldId="498"/>
        </pc:sldMkLst>
      </pc:sldChg>
      <pc:sldChg chg="add del">
        <pc:chgData name="宇野 芳江" userId="d3339afd-f009-4b18-b536-1d43c3c7a997" providerId="ADAL" clId="{9756CBB5-A7CF-4AFA-870B-22118D404D6A}" dt="2024-02-29T07:00:36.866" v="592" actId="47"/>
        <pc:sldMkLst>
          <pc:docMk/>
          <pc:sldMk cId="3795019487" sldId="499"/>
        </pc:sldMkLst>
      </pc:sldChg>
      <pc:sldChg chg="modNotesTx">
        <pc:chgData name="宇野 芳江" userId="d3339afd-f009-4b18-b536-1d43c3c7a997" providerId="ADAL" clId="{9756CBB5-A7CF-4AFA-870B-22118D404D6A}" dt="2024-03-19T07:58:37.545" v="7276" actId="20577"/>
        <pc:sldMkLst>
          <pc:docMk/>
          <pc:sldMk cId="1972670934" sldId="500"/>
        </pc:sldMkLst>
      </pc:sldChg>
      <pc:sldChg chg="addSp delSp modSp mod modNotes modNotesTx">
        <pc:chgData name="宇野 芳江" userId="d3339afd-f009-4b18-b536-1d43c3c7a997" providerId="ADAL" clId="{9756CBB5-A7CF-4AFA-870B-22118D404D6A}" dt="2024-03-23T07:05:21.697" v="9190" actId="20577"/>
        <pc:sldMkLst>
          <pc:docMk/>
          <pc:sldMk cId="478603812" sldId="501"/>
        </pc:sldMkLst>
        <pc:spChg chg="mod">
          <ac:chgData name="宇野 芳江" userId="d3339afd-f009-4b18-b536-1d43c3c7a997" providerId="ADAL" clId="{9756CBB5-A7CF-4AFA-870B-22118D404D6A}" dt="2024-03-22T01:02:13.004" v="8961" actId="20577"/>
          <ac:spMkLst>
            <pc:docMk/>
            <pc:sldMk cId="478603812" sldId="501"/>
            <ac:spMk id="5" creationId="{9F5103DF-73BC-EC0D-FD57-3CD08CB7A378}"/>
          </ac:spMkLst>
        </pc:spChg>
        <pc:spChg chg="add del mod">
          <ac:chgData name="宇野 芳江" userId="d3339afd-f009-4b18-b536-1d43c3c7a997" providerId="ADAL" clId="{9756CBB5-A7CF-4AFA-870B-22118D404D6A}" dt="2024-03-15T00:41:59.602" v="5891" actId="478"/>
          <ac:spMkLst>
            <pc:docMk/>
            <pc:sldMk cId="478603812" sldId="501"/>
            <ac:spMk id="6" creationId="{F62F898B-300A-0878-DE99-3AC528BE3B7C}"/>
          </ac:spMkLst>
        </pc:spChg>
        <pc:spChg chg="add del mod">
          <ac:chgData name="宇野 芳江" userId="d3339afd-f009-4b18-b536-1d43c3c7a997" providerId="ADAL" clId="{9756CBB5-A7CF-4AFA-870B-22118D404D6A}" dt="2024-03-15T00:42:27.942" v="5895" actId="478"/>
          <ac:spMkLst>
            <pc:docMk/>
            <pc:sldMk cId="478603812" sldId="501"/>
            <ac:spMk id="7" creationId="{5C8A150F-9EB4-649E-E11F-2355827EC2A8}"/>
          </ac:spMkLst>
        </pc:spChg>
        <pc:spChg chg="mod">
          <ac:chgData name="宇野 芳江" userId="d3339afd-f009-4b18-b536-1d43c3c7a997" providerId="ADAL" clId="{9756CBB5-A7CF-4AFA-870B-22118D404D6A}" dt="2024-03-15T00:45:37.525" v="5900" actId="207"/>
          <ac:spMkLst>
            <pc:docMk/>
            <pc:sldMk cId="478603812" sldId="501"/>
            <ac:spMk id="8" creationId="{3C33FDD0-05B9-7A67-CC0E-A8BF5D987B26}"/>
          </ac:spMkLst>
        </pc:spChg>
        <pc:spChg chg="mod">
          <ac:chgData name="宇野 芳江" userId="d3339afd-f009-4b18-b536-1d43c3c7a997" providerId="ADAL" clId="{9756CBB5-A7CF-4AFA-870B-22118D404D6A}" dt="2024-03-21T03:10:04.143" v="7418" actId="207"/>
          <ac:spMkLst>
            <pc:docMk/>
            <pc:sldMk cId="478603812" sldId="501"/>
            <ac:spMk id="10" creationId="{46898C6B-53E5-E943-3C7E-377EF8C105DA}"/>
          </ac:spMkLst>
        </pc:spChg>
        <pc:spChg chg="mod">
          <ac:chgData name="宇野 芳江" userId="d3339afd-f009-4b18-b536-1d43c3c7a997" providerId="ADAL" clId="{9756CBB5-A7CF-4AFA-870B-22118D404D6A}" dt="2024-03-15T00:46:33.382" v="5909" actId="113"/>
          <ac:spMkLst>
            <pc:docMk/>
            <pc:sldMk cId="478603812" sldId="501"/>
            <ac:spMk id="11" creationId="{AF2B0B94-98F8-63AD-4A2A-0CE6427FA50E}"/>
          </ac:spMkLst>
        </pc:spChg>
        <pc:spChg chg="mod">
          <ac:chgData name="宇野 芳江" userId="d3339afd-f009-4b18-b536-1d43c3c7a997" providerId="ADAL" clId="{9756CBB5-A7CF-4AFA-870B-22118D404D6A}" dt="2024-03-15T00:46:44.842" v="5911" actId="113"/>
          <ac:spMkLst>
            <pc:docMk/>
            <pc:sldMk cId="478603812" sldId="501"/>
            <ac:spMk id="12" creationId="{0F1BFB21-0DEB-6D28-4C85-DCF35B9424FC}"/>
          </ac:spMkLst>
        </pc:spChg>
        <pc:spChg chg="mod">
          <ac:chgData name="宇野 芳江" userId="d3339afd-f009-4b18-b536-1d43c3c7a997" providerId="ADAL" clId="{9756CBB5-A7CF-4AFA-870B-22118D404D6A}" dt="2024-03-15T00:46:35.479" v="5910" actId="113"/>
          <ac:spMkLst>
            <pc:docMk/>
            <pc:sldMk cId="478603812" sldId="501"/>
            <ac:spMk id="13" creationId="{6C37CEAE-62AA-264A-2AA4-C18EDD13CE5B}"/>
          </ac:spMkLst>
        </pc:spChg>
        <pc:spChg chg="mod">
          <ac:chgData name="宇野 芳江" userId="d3339afd-f009-4b18-b536-1d43c3c7a997" providerId="ADAL" clId="{9756CBB5-A7CF-4AFA-870B-22118D404D6A}" dt="2024-03-15T00:41:22.185" v="5890" actId="14100"/>
          <ac:spMkLst>
            <pc:docMk/>
            <pc:sldMk cId="478603812" sldId="501"/>
            <ac:spMk id="17" creationId="{FD7C7C3D-A3E6-3C84-0E4B-DB829508C8D3}"/>
          </ac:spMkLst>
        </pc:spChg>
        <pc:spChg chg="mod">
          <ac:chgData name="宇野 芳江" userId="d3339afd-f009-4b18-b536-1d43c3c7a997" providerId="ADAL" clId="{9756CBB5-A7CF-4AFA-870B-22118D404D6A}" dt="2024-03-15T00:41:18.824" v="5889" actId="14100"/>
          <ac:spMkLst>
            <pc:docMk/>
            <pc:sldMk cId="478603812" sldId="501"/>
            <ac:spMk id="18" creationId="{44D87E22-3F50-2774-C017-55373A38A311}"/>
          </ac:spMkLst>
        </pc:spChg>
        <pc:spChg chg="mod">
          <ac:chgData name="宇野 芳江" userId="d3339afd-f009-4b18-b536-1d43c3c7a997" providerId="ADAL" clId="{9756CBB5-A7CF-4AFA-870B-22118D404D6A}" dt="2024-03-15T00:40:37.920" v="5858"/>
          <ac:spMkLst>
            <pc:docMk/>
            <pc:sldMk cId="478603812" sldId="501"/>
            <ac:spMk id="19" creationId="{A3F50648-5FD3-AF1F-41F5-BFE7F4E20046}"/>
          </ac:spMkLst>
        </pc:spChg>
        <pc:spChg chg="mod">
          <ac:chgData name="宇野 芳江" userId="d3339afd-f009-4b18-b536-1d43c3c7a997" providerId="ADAL" clId="{9756CBB5-A7CF-4AFA-870B-22118D404D6A}" dt="2024-03-15T00:40:37.920" v="5858"/>
          <ac:spMkLst>
            <pc:docMk/>
            <pc:sldMk cId="478603812" sldId="501"/>
            <ac:spMk id="21" creationId="{3D181808-2851-C1F0-95C7-AE30B8D102F1}"/>
          </ac:spMkLst>
        </pc:spChg>
        <pc:spChg chg="mod">
          <ac:chgData name="宇野 芳江" userId="d3339afd-f009-4b18-b536-1d43c3c7a997" providerId="ADAL" clId="{9756CBB5-A7CF-4AFA-870B-22118D404D6A}" dt="2024-03-15T00:40:37.920" v="5858"/>
          <ac:spMkLst>
            <pc:docMk/>
            <pc:sldMk cId="478603812" sldId="501"/>
            <ac:spMk id="22" creationId="{7686C452-2FB9-8A0B-7868-FA301087FD4D}"/>
          </ac:spMkLst>
        </pc:spChg>
        <pc:grpChg chg="mod">
          <ac:chgData name="宇野 芳江" userId="d3339afd-f009-4b18-b536-1d43c3c7a997" providerId="ADAL" clId="{9756CBB5-A7CF-4AFA-870B-22118D404D6A}" dt="2024-03-15T00:42:25.524" v="5894" actId="1076"/>
          <ac:grpSpMkLst>
            <pc:docMk/>
            <pc:sldMk cId="478603812" sldId="501"/>
            <ac:grpSpMk id="9" creationId="{477C4D92-883E-7B1D-EA46-FCBEB4DA8FEF}"/>
          </ac:grpSpMkLst>
        </pc:grpChg>
        <pc:grpChg chg="add mod">
          <ac:chgData name="宇野 芳江" userId="d3339afd-f009-4b18-b536-1d43c3c7a997" providerId="ADAL" clId="{9756CBB5-A7CF-4AFA-870B-22118D404D6A}" dt="2024-03-15T00:47:06.065" v="5912" actId="1076"/>
          <ac:grpSpMkLst>
            <pc:docMk/>
            <pc:sldMk cId="478603812" sldId="501"/>
            <ac:grpSpMk id="15" creationId="{788D2036-C9C4-3D5C-2D97-60D4AD5AB8F7}"/>
          </ac:grpSpMkLst>
        </pc:grpChg>
        <pc:grpChg chg="mod">
          <ac:chgData name="宇野 芳江" userId="d3339afd-f009-4b18-b536-1d43c3c7a997" providerId="ADAL" clId="{9756CBB5-A7CF-4AFA-870B-22118D404D6A}" dt="2024-03-15T00:40:37.920" v="5858"/>
          <ac:grpSpMkLst>
            <pc:docMk/>
            <pc:sldMk cId="478603812" sldId="501"/>
            <ac:grpSpMk id="16" creationId="{C6BE4463-CB3F-6350-9C1F-ECFD2A370571}"/>
          </ac:grpSpMkLst>
        </pc:grpChg>
        <pc:grpChg chg="mod">
          <ac:chgData name="宇野 芳江" userId="d3339afd-f009-4b18-b536-1d43c3c7a997" providerId="ADAL" clId="{9756CBB5-A7CF-4AFA-870B-22118D404D6A}" dt="2024-03-15T00:40:37.920" v="5858"/>
          <ac:grpSpMkLst>
            <pc:docMk/>
            <pc:sldMk cId="478603812" sldId="501"/>
            <ac:grpSpMk id="20" creationId="{9C2C8DAC-4D14-B327-C1B4-BF3A734B10EB}"/>
          </ac:grpSpMkLst>
        </pc:grpChg>
        <pc:picChg chg="add mod">
          <ac:chgData name="宇野 芳江" userId="d3339afd-f009-4b18-b536-1d43c3c7a997" providerId="ADAL" clId="{9756CBB5-A7CF-4AFA-870B-22118D404D6A}" dt="2024-03-15T00:39:48.086" v="5856" actId="1076"/>
          <ac:picMkLst>
            <pc:docMk/>
            <pc:sldMk cId="478603812" sldId="501"/>
            <ac:picMk id="4" creationId="{010F88F6-F855-B894-503C-82D90BBAF223}"/>
          </ac:picMkLst>
        </pc:picChg>
      </pc:sldChg>
      <pc:sldChg chg="modSp mod modNotes modNotesTx">
        <pc:chgData name="宇野 芳江" userId="d3339afd-f009-4b18-b536-1d43c3c7a997" providerId="ADAL" clId="{9756CBB5-A7CF-4AFA-870B-22118D404D6A}" dt="2024-03-22T01:03:05.692" v="8979" actId="20577"/>
        <pc:sldMkLst>
          <pc:docMk/>
          <pc:sldMk cId="3874238613" sldId="503"/>
        </pc:sldMkLst>
        <pc:picChg chg="mod">
          <ac:chgData name="宇野 芳江" userId="d3339afd-f009-4b18-b536-1d43c3c7a997" providerId="ADAL" clId="{9756CBB5-A7CF-4AFA-870B-22118D404D6A}" dt="2024-03-15T04:53:42.191" v="5954" actId="1076"/>
          <ac:picMkLst>
            <pc:docMk/>
            <pc:sldMk cId="3874238613" sldId="503"/>
            <ac:picMk id="27" creationId="{DFEEBE45-E1D0-4371-4FD4-E1EC6C98C04E}"/>
          </ac:picMkLst>
        </pc:picChg>
      </pc:sldChg>
      <pc:sldChg chg="modSp del mod modNotes">
        <pc:chgData name="宇野 芳江" userId="d3339afd-f009-4b18-b536-1d43c3c7a997" providerId="ADAL" clId="{9756CBB5-A7CF-4AFA-870B-22118D404D6A}" dt="2024-03-19T08:49:01.374" v="7289" actId="47"/>
        <pc:sldMkLst>
          <pc:docMk/>
          <pc:sldMk cId="3476263513" sldId="504"/>
        </pc:sldMkLst>
        <pc:spChg chg="mod">
          <ac:chgData name="宇野 芳江" userId="d3339afd-f009-4b18-b536-1d43c3c7a997" providerId="ADAL" clId="{9756CBB5-A7CF-4AFA-870B-22118D404D6A}" dt="2024-03-15T00:36:24.688" v="5693" actId="207"/>
          <ac:spMkLst>
            <pc:docMk/>
            <pc:sldMk cId="3476263513" sldId="504"/>
            <ac:spMk id="10" creationId="{045D16B6-7B5B-0FC8-90DE-7045B40E2E99}"/>
          </ac:spMkLst>
        </pc:spChg>
        <pc:spChg chg="mod">
          <ac:chgData name="宇野 芳江" userId="d3339afd-f009-4b18-b536-1d43c3c7a997" providerId="ADAL" clId="{9756CBB5-A7CF-4AFA-870B-22118D404D6A}" dt="2024-03-12T07:20:44.601" v="1745" actId="14838"/>
          <ac:spMkLst>
            <pc:docMk/>
            <pc:sldMk cId="3476263513" sldId="504"/>
            <ac:spMk id="14" creationId="{21A9E334-43A4-5448-2753-5C99EBBFE2F6}"/>
          </ac:spMkLst>
        </pc:spChg>
      </pc:sldChg>
      <pc:sldChg chg="modSp mod modNotes modNotesTx">
        <pc:chgData name="宇野 芳江" userId="d3339afd-f009-4b18-b536-1d43c3c7a997" providerId="ADAL" clId="{9756CBB5-A7CF-4AFA-870B-22118D404D6A}" dt="2024-03-21T02:40:06.087" v="7416" actId="20577"/>
        <pc:sldMkLst>
          <pc:docMk/>
          <pc:sldMk cId="2220494407" sldId="505"/>
        </pc:sldMkLst>
        <pc:spChg chg="mod">
          <ac:chgData name="宇野 芳江" userId="d3339afd-f009-4b18-b536-1d43c3c7a997" providerId="ADAL" clId="{9756CBB5-A7CF-4AFA-870B-22118D404D6A}" dt="2024-03-21T02:40:06.087" v="7416" actId="20577"/>
          <ac:spMkLst>
            <pc:docMk/>
            <pc:sldMk cId="2220494407" sldId="505"/>
            <ac:spMk id="5" creationId="{5C6C9826-DD68-162E-1385-02BEEB80CE20}"/>
          </ac:spMkLst>
        </pc:spChg>
        <pc:spChg chg="mod">
          <ac:chgData name="宇野 芳江" userId="d3339afd-f009-4b18-b536-1d43c3c7a997" providerId="ADAL" clId="{9756CBB5-A7CF-4AFA-870B-22118D404D6A}" dt="2024-03-15T04:49:52.007" v="5951" actId="113"/>
          <ac:spMkLst>
            <pc:docMk/>
            <pc:sldMk cId="2220494407" sldId="505"/>
            <ac:spMk id="8" creationId="{FC018C53-8A42-8D9F-D5D1-728BE3636A65}"/>
          </ac:spMkLst>
        </pc:spChg>
      </pc:sldChg>
      <pc:sldChg chg="addSp delSp modSp mod modNotesTx">
        <pc:chgData name="宇野 芳江" userId="d3339afd-f009-4b18-b536-1d43c3c7a997" providerId="ADAL" clId="{9756CBB5-A7CF-4AFA-870B-22118D404D6A}" dt="2024-03-23T07:21:45.763" v="9997" actId="1076"/>
        <pc:sldMkLst>
          <pc:docMk/>
          <pc:sldMk cId="1239348400" sldId="506"/>
        </pc:sldMkLst>
        <pc:spChg chg="mod">
          <ac:chgData name="宇野 芳江" userId="d3339afd-f009-4b18-b536-1d43c3c7a997" providerId="ADAL" clId="{9756CBB5-A7CF-4AFA-870B-22118D404D6A}" dt="2024-03-23T07:10:53.882" v="9220" actId="6549"/>
          <ac:spMkLst>
            <pc:docMk/>
            <pc:sldMk cId="1239348400" sldId="506"/>
            <ac:spMk id="2" creationId="{8F4A39FA-A2C3-2D79-8B5C-9C1F3CE00672}"/>
          </ac:spMkLst>
        </pc:spChg>
        <pc:spChg chg="add del mod">
          <ac:chgData name="宇野 芳江" userId="d3339afd-f009-4b18-b536-1d43c3c7a997" providerId="ADAL" clId="{9756CBB5-A7CF-4AFA-870B-22118D404D6A}" dt="2024-03-23T07:15:29.789" v="9276" actId="478"/>
          <ac:spMkLst>
            <pc:docMk/>
            <pc:sldMk cId="1239348400" sldId="506"/>
            <ac:spMk id="5" creationId="{4D4460E0-8B7F-6853-59A5-E7C1588B1C5E}"/>
          </ac:spMkLst>
        </pc:spChg>
        <pc:spChg chg="del">
          <ac:chgData name="宇野 芳江" userId="d3339afd-f009-4b18-b536-1d43c3c7a997" providerId="ADAL" clId="{9756CBB5-A7CF-4AFA-870B-22118D404D6A}" dt="2024-03-23T07:11:31.098" v="9225" actId="478"/>
          <ac:spMkLst>
            <pc:docMk/>
            <pc:sldMk cId="1239348400" sldId="506"/>
            <ac:spMk id="7" creationId="{3B0AEC45-3168-DF15-04C6-1F3BEF926C59}"/>
          </ac:spMkLst>
        </pc:spChg>
        <pc:spChg chg="add del mod topLvl">
          <ac:chgData name="宇野 芳江" userId="d3339afd-f009-4b18-b536-1d43c3c7a997" providerId="ADAL" clId="{9756CBB5-A7CF-4AFA-870B-22118D404D6A}" dt="2024-03-23T07:11:57.735" v="9231" actId="478"/>
          <ac:spMkLst>
            <pc:docMk/>
            <pc:sldMk cId="1239348400" sldId="506"/>
            <ac:spMk id="10" creationId="{507D2B04-213F-576E-D476-F16C0B065981}"/>
          </ac:spMkLst>
        </pc:spChg>
        <pc:spChg chg="del mod">
          <ac:chgData name="宇野 芳江" userId="d3339afd-f009-4b18-b536-1d43c3c7a997" providerId="ADAL" clId="{9756CBB5-A7CF-4AFA-870B-22118D404D6A}" dt="2024-03-23T07:11:32.871" v="9226" actId="478"/>
          <ac:spMkLst>
            <pc:docMk/>
            <pc:sldMk cId="1239348400" sldId="506"/>
            <ac:spMk id="11" creationId="{AEB086D8-C145-81EE-03AD-156533D994AA}"/>
          </ac:spMkLst>
        </pc:spChg>
        <pc:spChg chg="del">
          <ac:chgData name="宇野 芳江" userId="d3339afd-f009-4b18-b536-1d43c3c7a997" providerId="ADAL" clId="{9756CBB5-A7CF-4AFA-870B-22118D404D6A}" dt="2024-03-23T07:11:35.057" v="9227" actId="478"/>
          <ac:spMkLst>
            <pc:docMk/>
            <pc:sldMk cId="1239348400" sldId="506"/>
            <ac:spMk id="12" creationId="{FEF414E0-9F92-C8F6-8534-3B907856D438}"/>
          </ac:spMkLst>
        </pc:spChg>
        <pc:spChg chg="add del mod topLvl">
          <ac:chgData name="宇野 芳江" userId="d3339afd-f009-4b18-b536-1d43c3c7a997" providerId="ADAL" clId="{9756CBB5-A7CF-4AFA-870B-22118D404D6A}" dt="2024-03-23T07:14:27.833" v="9257" actId="1036"/>
          <ac:spMkLst>
            <pc:docMk/>
            <pc:sldMk cId="1239348400" sldId="506"/>
            <ac:spMk id="13" creationId="{0224E821-9EF7-5C6F-C952-E9E643F0E8F2}"/>
          </ac:spMkLst>
        </pc:spChg>
        <pc:grpChg chg="add del">
          <ac:chgData name="宇野 芳江" userId="d3339afd-f009-4b18-b536-1d43c3c7a997" providerId="ADAL" clId="{9756CBB5-A7CF-4AFA-870B-22118D404D6A}" dt="2024-03-23T07:11:52.038" v="9228" actId="165"/>
          <ac:grpSpMkLst>
            <pc:docMk/>
            <pc:sldMk cId="1239348400" sldId="506"/>
            <ac:grpSpMk id="4" creationId="{82336E59-91E9-6E0F-7419-DFD3CD2B71E6}"/>
          </ac:grpSpMkLst>
        </pc:grpChg>
        <pc:picChg chg="add del mod modCrop">
          <ac:chgData name="宇野 芳江" userId="d3339afd-f009-4b18-b536-1d43c3c7a997" providerId="ADAL" clId="{9756CBB5-A7CF-4AFA-870B-22118D404D6A}" dt="2024-03-21T08:30:13.412" v="8024" actId="478"/>
          <ac:picMkLst>
            <pc:docMk/>
            <pc:sldMk cId="1239348400" sldId="506"/>
            <ac:picMk id="8" creationId="{BE3D4FF3-17C0-DE04-4355-E362B9B07083}"/>
          </ac:picMkLst>
        </pc:picChg>
        <pc:picChg chg="add del mod modCrop">
          <ac:chgData name="宇野 芳江" userId="d3339afd-f009-4b18-b536-1d43c3c7a997" providerId="ADAL" clId="{9756CBB5-A7CF-4AFA-870B-22118D404D6A}" dt="2024-03-21T08:30:14.010" v="8025" actId="478"/>
          <ac:picMkLst>
            <pc:docMk/>
            <pc:sldMk cId="1239348400" sldId="506"/>
            <ac:picMk id="9" creationId="{7B46792B-FAE7-ACB1-7628-62173A231658}"/>
          </ac:picMkLst>
        </pc:picChg>
        <pc:picChg chg="mod">
          <ac:chgData name="宇野 芳江" userId="d3339afd-f009-4b18-b536-1d43c3c7a997" providerId="ADAL" clId="{9756CBB5-A7CF-4AFA-870B-22118D404D6A}" dt="2024-03-23T07:21:43.704" v="9995" actId="14100"/>
          <ac:picMkLst>
            <pc:docMk/>
            <pc:sldMk cId="1239348400" sldId="506"/>
            <ac:picMk id="14" creationId="{4127F418-BA4B-3651-44E5-6BA38BC4E1A0}"/>
          </ac:picMkLst>
        </pc:picChg>
        <pc:picChg chg="add mod modCrop">
          <ac:chgData name="宇野 芳江" userId="d3339afd-f009-4b18-b536-1d43c3c7a997" providerId="ADAL" clId="{9756CBB5-A7CF-4AFA-870B-22118D404D6A}" dt="2024-03-23T07:21:44.850" v="9996" actId="1076"/>
          <ac:picMkLst>
            <pc:docMk/>
            <pc:sldMk cId="1239348400" sldId="506"/>
            <ac:picMk id="16" creationId="{BFD77646-7E6C-8196-33E5-B1600905BF99}"/>
          </ac:picMkLst>
        </pc:picChg>
        <pc:picChg chg="add mod modCrop">
          <ac:chgData name="宇野 芳江" userId="d3339afd-f009-4b18-b536-1d43c3c7a997" providerId="ADAL" clId="{9756CBB5-A7CF-4AFA-870B-22118D404D6A}" dt="2024-03-23T07:21:45.763" v="9997" actId="1076"/>
          <ac:picMkLst>
            <pc:docMk/>
            <pc:sldMk cId="1239348400" sldId="506"/>
            <ac:picMk id="18" creationId="{5775FD1A-EAD9-B6EC-F751-637EC3FE851C}"/>
          </ac:picMkLst>
        </pc:picChg>
      </pc:sldChg>
      <pc:sldChg chg="modSp mod modNotesTx">
        <pc:chgData name="宇野 芳江" userId="d3339afd-f009-4b18-b536-1d43c3c7a997" providerId="ADAL" clId="{9756CBB5-A7CF-4AFA-870B-22118D404D6A}" dt="2024-03-25T03:22:52.496" v="10008" actId="404"/>
        <pc:sldMkLst>
          <pc:docMk/>
          <pc:sldMk cId="1554670005" sldId="507"/>
        </pc:sldMkLst>
        <pc:spChg chg="mod">
          <ac:chgData name="宇野 芳江" userId="d3339afd-f009-4b18-b536-1d43c3c7a997" providerId="ADAL" clId="{9756CBB5-A7CF-4AFA-870B-22118D404D6A}" dt="2024-03-22T01:20:05.486" v="9125" actId="14100"/>
          <ac:spMkLst>
            <pc:docMk/>
            <pc:sldMk cId="1554670005" sldId="507"/>
            <ac:spMk id="13" creationId="{2D00BC90-2AA9-8FEE-437F-7759C19E3C04}"/>
          </ac:spMkLst>
        </pc:spChg>
        <pc:spChg chg="mod">
          <ac:chgData name="宇野 芳江" userId="d3339afd-f009-4b18-b536-1d43c3c7a997" providerId="ADAL" clId="{9756CBB5-A7CF-4AFA-870B-22118D404D6A}" dt="2024-03-13T02:33:25.934" v="4219" actId="6559"/>
          <ac:spMkLst>
            <pc:docMk/>
            <pc:sldMk cId="1554670005" sldId="507"/>
            <ac:spMk id="19" creationId="{F4BC5C14-F67F-AED0-9284-4A85082343F7}"/>
          </ac:spMkLst>
        </pc:spChg>
        <pc:spChg chg="mod">
          <ac:chgData name="宇野 芳江" userId="d3339afd-f009-4b18-b536-1d43c3c7a997" providerId="ADAL" clId="{9756CBB5-A7CF-4AFA-870B-22118D404D6A}" dt="2024-03-25T03:22:52.496" v="10008" actId="404"/>
          <ac:spMkLst>
            <pc:docMk/>
            <pc:sldMk cId="1554670005" sldId="507"/>
            <ac:spMk id="20" creationId="{6A043024-EE67-DF0B-F4B2-D50E7CAAF94E}"/>
          </ac:spMkLst>
        </pc:spChg>
        <pc:spChg chg="mod">
          <ac:chgData name="宇野 芳江" userId="d3339afd-f009-4b18-b536-1d43c3c7a997" providerId="ADAL" clId="{9756CBB5-A7CF-4AFA-870B-22118D404D6A}" dt="2024-03-22T01:20:19.628" v="9130"/>
          <ac:spMkLst>
            <pc:docMk/>
            <pc:sldMk cId="1554670005" sldId="507"/>
            <ac:spMk id="28" creationId="{C9DF8FC7-73A8-964D-8A00-6E7FB6267001}"/>
          </ac:spMkLst>
        </pc:spChg>
        <pc:spChg chg="mod">
          <ac:chgData name="宇野 芳江" userId="d3339afd-f009-4b18-b536-1d43c3c7a997" providerId="ADAL" clId="{9756CBB5-A7CF-4AFA-870B-22118D404D6A}" dt="2024-03-22T01:19:40.877" v="9123" actId="179"/>
          <ac:spMkLst>
            <pc:docMk/>
            <pc:sldMk cId="1554670005" sldId="507"/>
            <ac:spMk id="34" creationId="{AB39BD4E-8062-F93B-E1DB-8DFCDAE9458A}"/>
          </ac:spMkLst>
        </pc:spChg>
      </pc:sldChg>
      <pc:sldChg chg="del mod modShow">
        <pc:chgData name="宇野 芳江" userId="d3339afd-f009-4b18-b536-1d43c3c7a997" providerId="ADAL" clId="{9756CBB5-A7CF-4AFA-870B-22118D404D6A}" dt="2024-02-29T07:04:17.538" v="659" actId="47"/>
        <pc:sldMkLst>
          <pc:docMk/>
          <pc:sldMk cId="297876831" sldId="508"/>
        </pc:sldMkLst>
      </pc:sldChg>
      <pc:sldChg chg="addSp delSp modSp add del mod">
        <pc:chgData name="宇野 芳江" userId="d3339afd-f009-4b18-b536-1d43c3c7a997" providerId="ADAL" clId="{9756CBB5-A7CF-4AFA-870B-22118D404D6A}" dt="2024-02-29T06:06:36.489" v="568" actId="47"/>
        <pc:sldMkLst>
          <pc:docMk/>
          <pc:sldMk cId="355774992" sldId="509"/>
        </pc:sldMkLst>
        <pc:spChg chg="del">
          <ac:chgData name="宇野 芳江" userId="d3339afd-f009-4b18-b536-1d43c3c7a997" providerId="ADAL" clId="{9756CBB5-A7CF-4AFA-870B-22118D404D6A}" dt="2024-02-29T06:06:16.532" v="562" actId="21"/>
          <ac:spMkLst>
            <pc:docMk/>
            <pc:sldMk cId="355774992" sldId="509"/>
            <ac:spMk id="4" creationId="{2A289869-FCD5-9C1F-A921-A6681BD036C1}"/>
          </ac:spMkLst>
        </pc:spChg>
        <pc:spChg chg="add mod">
          <ac:chgData name="宇野 芳江" userId="d3339afd-f009-4b18-b536-1d43c3c7a997" providerId="ADAL" clId="{9756CBB5-A7CF-4AFA-870B-22118D404D6A}" dt="2024-02-29T06:06:18.029" v="563"/>
          <ac:spMkLst>
            <pc:docMk/>
            <pc:sldMk cId="355774992" sldId="509"/>
            <ac:spMk id="5" creationId="{2A289869-FCD5-9C1F-A921-A6681BD036C1}"/>
          </ac:spMkLst>
        </pc:spChg>
      </pc:sldChg>
      <pc:sldChg chg="modSp add mod">
        <pc:chgData name="宇野 芳江" userId="d3339afd-f009-4b18-b536-1d43c3c7a997" providerId="ADAL" clId="{9756CBB5-A7CF-4AFA-870B-22118D404D6A}" dt="2024-03-21T08:47:10.742" v="8127" actId="6549"/>
        <pc:sldMkLst>
          <pc:docMk/>
          <pc:sldMk cId="1399999005" sldId="509"/>
        </pc:sldMkLst>
        <pc:spChg chg="mod">
          <ac:chgData name="宇野 芳江" userId="d3339afd-f009-4b18-b536-1d43c3c7a997" providerId="ADAL" clId="{9756CBB5-A7CF-4AFA-870B-22118D404D6A}" dt="2024-03-21T08:45:16.929" v="8120" actId="1037"/>
          <ac:spMkLst>
            <pc:docMk/>
            <pc:sldMk cId="1399999005" sldId="509"/>
            <ac:spMk id="7" creationId="{4D685090-83E8-236A-23A3-A144DD2F0698}"/>
          </ac:spMkLst>
        </pc:spChg>
        <pc:spChg chg="mod">
          <ac:chgData name="宇野 芳江" userId="d3339afd-f009-4b18-b536-1d43c3c7a997" providerId="ADAL" clId="{9756CBB5-A7CF-4AFA-870B-22118D404D6A}" dt="2024-03-21T08:45:16.929" v="8120" actId="1037"/>
          <ac:spMkLst>
            <pc:docMk/>
            <pc:sldMk cId="1399999005" sldId="509"/>
            <ac:spMk id="10" creationId="{045D16B6-7B5B-0FC8-90DE-7045B40E2E99}"/>
          </ac:spMkLst>
        </pc:spChg>
        <pc:spChg chg="mod">
          <ac:chgData name="宇野 芳江" userId="d3339afd-f009-4b18-b536-1d43c3c7a997" providerId="ADAL" clId="{9756CBB5-A7CF-4AFA-870B-22118D404D6A}" dt="2024-03-21T08:45:16.929" v="8120" actId="1037"/>
          <ac:spMkLst>
            <pc:docMk/>
            <pc:sldMk cId="1399999005" sldId="509"/>
            <ac:spMk id="12" creationId="{EEBB243F-4DA4-A33E-F6D8-416F4507BE80}"/>
          </ac:spMkLst>
        </pc:spChg>
        <pc:spChg chg="mod">
          <ac:chgData name="宇野 芳江" userId="d3339afd-f009-4b18-b536-1d43c3c7a997" providerId="ADAL" clId="{9756CBB5-A7CF-4AFA-870B-22118D404D6A}" dt="2024-03-21T08:47:10.742" v="8127" actId="6549"/>
          <ac:spMkLst>
            <pc:docMk/>
            <pc:sldMk cId="1399999005" sldId="509"/>
            <ac:spMk id="14" creationId="{21A9E334-43A4-5448-2753-5C99EBBFE2F6}"/>
          </ac:spMkLst>
        </pc:spChg>
        <pc:spChg chg="mod">
          <ac:chgData name="宇野 芳江" userId="d3339afd-f009-4b18-b536-1d43c3c7a997" providerId="ADAL" clId="{9756CBB5-A7CF-4AFA-870B-22118D404D6A}" dt="2024-03-21T08:45:46.195" v="8124" actId="27636"/>
          <ac:spMkLst>
            <pc:docMk/>
            <pc:sldMk cId="1399999005" sldId="509"/>
            <ac:spMk id="15" creationId="{A8925F2F-6556-4015-9714-4C4EA2597041}"/>
          </ac:spMkLst>
        </pc:spChg>
      </pc:sldChg>
      <pc:sldChg chg="modNotesTx">
        <pc:chgData name="宇野 芳江" userId="d3339afd-f009-4b18-b536-1d43c3c7a997" providerId="ADAL" clId="{9756CBB5-A7CF-4AFA-870B-22118D404D6A}" dt="2024-03-19T07:59:00.650" v="7285" actId="20577"/>
        <pc:sldMkLst>
          <pc:docMk/>
          <pc:sldMk cId="3395271107" sldId="510"/>
        </pc:sldMkLst>
      </pc:sldChg>
      <pc:sldChg chg="addSp delSp modSp mod modNotesTx">
        <pc:chgData name="宇野 芳江" userId="d3339afd-f009-4b18-b536-1d43c3c7a997" providerId="ADAL" clId="{9756CBB5-A7CF-4AFA-870B-22118D404D6A}" dt="2024-03-22T08:40:27.256" v="9175" actId="113"/>
        <pc:sldMkLst>
          <pc:docMk/>
          <pc:sldMk cId="677293299" sldId="511"/>
        </pc:sldMkLst>
        <pc:spChg chg="del">
          <ac:chgData name="宇野 芳江" userId="d3339afd-f009-4b18-b536-1d43c3c7a997" providerId="ADAL" clId="{9756CBB5-A7CF-4AFA-870B-22118D404D6A}" dt="2024-03-13T03:46:53.050" v="4978" actId="478"/>
          <ac:spMkLst>
            <pc:docMk/>
            <pc:sldMk cId="677293299" sldId="511"/>
            <ac:spMk id="3" creationId="{28186482-5D57-986A-73C8-5D42B2139A86}"/>
          </ac:spMkLst>
        </pc:spChg>
        <pc:spChg chg="mod">
          <ac:chgData name="宇野 芳江" userId="d3339afd-f009-4b18-b536-1d43c3c7a997" providerId="ADAL" clId="{9756CBB5-A7CF-4AFA-870B-22118D404D6A}" dt="2024-03-13T10:01:57.910" v="5559" actId="1076"/>
          <ac:spMkLst>
            <pc:docMk/>
            <pc:sldMk cId="677293299" sldId="511"/>
            <ac:spMk id="10" creationId="{99D43D77-47DC-A107-BDEF-139818491467}"/>
          </ac:spMkLst>
        </pc:spChg>
        <pc:spChg chg="mod">
          <ac:chgData name="宇野 芳江" userId="d3339afd-f009-4b18-b536-1d43c3c7a997" providerId="ADAL" clId="{9756CBB5-A7CF-4AFA-870B-22118D404D6A}" dt="2024-03-22T02:12:10.638" v="9158" actId="179"/>
          <ac:spMkLst>
            <pc:docMk/>
            <pc:sldMk cId="677293299" sldId="511"/>
            <ac:spMk id="11" creationId="{E4A0E524-04F3-68F5-5080-D8762B161A6A}"/>
          </ac:spMkLst>
        </pc:spChg>
        <pc:spChg chg="mod">
          <ac:chgData name="宇野 芳江" userId="d3339afd-f009-4b18-b536-1d43c3c7a997" providerId="ADAL" clId="{9756CBB5-A7CF-4AFA-870B-22118D404D6A}" dt="2024-03-22T08:40:27.256" v="9175" actId="113"/>
          <ac:spMkLst>
            <pc:docMk/>
            <pc:sldMk cId="677293299" sldId="511"/>
            <ac:spMk id="12" creationId="{B481FD82-7B50-1F6F-F5E0-90A15267EB3E}"/>
          </ac:spMkLst>
        </pc:spChg>
        <pc:grpChg chg="add mod">
          <ac:chgData name="宇野 芳江" userId="d3339afd-f009-4b18-b536-1d43c3c7a997" providerId="ADAL" clId="{9756CBB5-A7CF-4AFA-870B-22118D404D6A}" dt="2024-03-21T06:50:52.282" v="7960" actId="1076"/>
          <ac:grpSpMkLst>
            <pc:docMk/>
            <pc:sldMk cId="677293299" sldId="511"/>
            <ac:grpSpMk id="3" creationId="{398AC22C-43F7-FF78-5E61-2C86DAD7C9CA}"/>
          </ac:grpSpMkLst>
        </pc:grpChg>
        <pc:grpChg chg="del mod">
          <ac:chgData name="宇野 芳江" userId="d3339afd-f009-4b18-b536-1d43c3c7a997" providerId="ADAL" clId="{9756CBB5-A7CF-4AFA-870B-22118D404D6A}" dt="2024-03-22T01:41:02.340" v="9154" actId="478"/>
          <ac:grpSpMkLst>
            <pc:docMk/>
            <pc:sldMk cId="677293299" sldId="511"/>
            <ac:grpSpMk id="4" creationId="{EDA49A77-6354-9E1C-9622-F01578A32B1F}"/>
          </ac:grpSpMkLst>
        </pc:grpChg>
      </pc:sldChg>
      <pc:sldChg chg="add del">
        <pc:chgData name="宇野 芳江" userId="d3339afd-f009-4b18-b536-1d43c3c7a997" providerId="ADAL" clId="{9756CBB5-A7CF-4AFA-870B-22118D404D6A}" dt="2024-02-29T07:00:39.410" v="593" actId="47"/>
        <pc:sldMkLst>
          <pc:docMk/>
          <pc:sldMk cId="1269803202" sldId="512"/>
        </pc:sldMkLst>
      </pc:sldChg>
      <pc:sldChg chg="modSp add mod modNotes modNotesTx">
        <pc:chgData name="宇野 芳江" userId="d3339afd-f009-4b18-b536-1d43c3c7a997" providerId="ADAL" clId="{9756CBB5-A7CF-4AFA-870B-22118D404D6A}" dt="2024-03-25T06:52:37.594" v="10018" actId="20577"/>
        <pc:sldMkLst>
          <pc:docMk/>
          <pc:sldMk cId="255885716" sldId="513"/>
        </pc:sldMkLst>
        <pc:spChg chg="mod">
          <ac:chgData name="宇野 芳江" userId="d3339afd-f009-4b18-b536-1d43c3c7a997" providerId="ADAL" clId="{9756CBB5-A7CF-4AFA-870B-22118D404D6A}" dt="2024-03-01T02:49:26.761" v="667" actId="1076"/>
          <ac:spMkLst>
            <pc:docMk/>
            <pc:sldMk cId="255885716" sldId="513"/>
            <ac:spMk id="2" creationId="{560D6156-CE00-CB9F-5B73-ED6DF3EA053D}"/>
          </ac:spMkLst>
        </pc:spChg>
        <pc:spChg chg="mod">
          <ac:chgData name="宇野 芳江" userId="d3339afd-f009-4b18-b536-1d43c3c7a997" providerId="ADAL" clId="{9756CBB5-A7CF-4AFA-870B-22118D404D6A}" dt="2024-03-25T06:52:37.594" v="10018" actId="20577"/>
          <ac:spMkLst>
            <pc:docMk/>
            <pc:sldMk cId="255885716" sldId="513"/>
            <ac:spMk id="13" creationId="{39BEC510-79BB-500B-89DD-C24F72BDA1DC}"/>
          </ac:spMkLst>
        </pc:spChg>
      </pc:sldChg>
      <pc:sldChg chg="add modNotes modNotesTx">
        <pc:chgData name="宇野 芳江" userId="d3339afd-f009-4b18-b536-1d43c3c7a997" providerId="ADAL" clId="{9756CBB5-A7CF-4AFA-870B-22118D404D6A}" dt="2024-03-19T07:09:04.278" v="7254" actId="20577"/>
        <pc:sldMkLst>
          <pc:docMk/>
          <pc:sldMk cId="3488848135" sldId="514"/>
        </pc:sldMkLst>
      </pc:sldChg>
      <pc:sldChg chg="addSp delSp modSp new mod modNotes modNotesTx">
        <pc:chgData name="宇野 芳江" userId="d3339afd-f009-4b18-b536-1d43c3c7a997" providerId="ADAL" clId="{9756CBB5-A7CF-4AFA-870B-22118D404D6A}" dt="2024-03-25T06:52:44.673" v="10028" actId="20577"/>
        <pc:sldMkLst>
          <pc:docMk/>
          <pc:sldMk cId="434099746" sldId="515"/>
        </pc:sldMkLst>
        <pc:spChg chg="mod">
          <ac:chgData name="宇野 芳江" userId="d3339afd-f009-4b18-b536-1d43c3c7a997" providerId="ADAL" clId="{9756CBB5-A7CF-4AFA-870B-22118D404D6A}" dt="2024-03-01T02:49:37.664" v="668" actId="20577"/>
          <ac:spMkLst>
            <pc:docMk/>
            <pc:sldMk cId="434099746" sldId="515"/>
            <ac:spMk id="2" creationId="{AEF714D4-1FB7-F31D-D679-784D4F4728DB}"/>
          </ac:spMkLst>
        </pc:spChg>
        <pc:spChg chg="del">
          <ac:chgData name="宇野 芳江" userId="d3339afd-f009-4b18-b536-1d43c3c7a997" providerId="ADAL" clId="{9756CBB5-A7CF-4AFA-870B-22118D404D6A}" dt="2024-02-29T07:01:32.106" v="619"/>
          <ac:spMkLst>
            <pc:docMk/>
            <pc:sldMk cId="434099746" sldId="515"/>
            <ac:spMk id="4" creationId="{206941E1-7535-5F3D-0A59-8819248DAADB}"/>
          </ac:spMkLst>
        </pc:spChg>
        <pc:spChg chg="mod">
          <ac:chgData name="宇野 芳江" userId="d3339afd-f009-4b18-b536-1d43c3c7a997" providerId="ADAL" clId="{9756CBB5-A7CF-4AFA-870B-22118D404D6A}" dt="2024-03-25T06:52:44.673" v="10028" actId="20577"/>
          <ac:spMkLst>
            <pc:docMk/>
            <pc:sldMk cId="434099746" sldId="515"/>
            <ac:spMk id="5" creationId="{A572897E-D543-5DA3-E550-52EB30BD35AD}"/>
          </ac:spMkLst>
        </pc:spChg>
        <pc:spChg chg="add del mod">
          <ac:chgData name="宇野 芳江" userId="d3339afd-f009-4b18-b536-1d43c3c7a997" providerId="ADAL" clId="{9756CBB5-A7CF-4AFA-870B-22118D404D6A}" dt="2024-02-29T07:01:36.922" v="624"/>
          <ac:spMkLst>
            <pc:docMk/>
            <pc:sldMk cId="434099746" sldId="515"/>
            <ac:spMk id="9" creationId="{9C246F25-F802-3221-8ACF-BBBA4178796D}"/>
          </ac:spMkLst>
        </pc:spChg>
        <pc:spChg chg="add mod">
          <ac:chgData name="宇野 芳江" userId="d3339afd-f009-4b18-b536-1d43c3c7a997" providerId="ADAL" clId="{9756CBB5-A7CF-4AFA-870B-22118D404D6A}" dt="2024-02-29T07:03:14.672" v="656" actId="20577"/>
          <ac:spMkLst>
            <pc:docMk/>
            <pc:sldMk cId="434099746" sldId="515"/>
            <ac:spMk id="12" creationId="{69226887-23F8-5D76-503E-B74108B1EB63}"/>
          </ac:spMkLst>
        </pc:spChg>
        <pc:picChg chg="add del mod">
          <ac:chgData name="宇野 芳江" userId="d3339afd-f009-4b18-b536-1d43c3c7a997" providerId="ADAL" clId="{9756CBB5-A7CF-4AFA-870B-22118D404D6A}" dt="2024-02-29T07:01:33.581" v="623" actId="478"/>
          <ac:picMkLst>
            <pc:docMk/>
            <pc:sldMk cId="434099746" sldId="515"/>
            <ac:picMk id="7" creationId="{49A53754-12DD-2B1A-25BC-50665927A576}"/>
          </ac:picMkLst>
        </pc:picChg>
        <pc:picChg chg="add mod">
          <ac:chgData name="宇野 芳江" userId="d3339afd-f009-4b18-b536-1d43c3c7a997" providerId="ADAL" clId="{9756CBB5-A7CF-4AFA-870B-22118D404D6A}" dt="2024-02-29T07:02:05.160" v="632" actId="1076"/>
          <ac:picMkLst>
            <pc:docMk/>
            <pc:sldMk cId="434099746" sldId="515"/>
            <ac:picMk id="11" creationId="{E4895381-BE7D-5675-D61F-7D274FEC76C0}"/>
          </ac:picMkLst>
        </pc:picChg>
      </pc:sldChg>
    </pc:docChg>
  </pc:docChgLst>
  <pc:docChgLst>
    <pc:chgData name="SCDropbox共通アカウント" userId="LEXmRfRTYilYD4c/sujmkCw7xGwBbnWFjipRVEUzK9Q=" providerId="None" clId="Web-{67813139-DB8E-414A-B8FA-AAD2691C5743}"/>
    <pc:docChg chg="modSld">
      <pc:chgData name="SCDropbox共通アカウント" userId="LEXmRfRTYilYD4c/sujmkCw7xGwBbnWFjipRVEUzK9Q=" providerId="None" clId="Web-{67813139-DB8E-414A-B8FA-AAD2691C5743}" dt="2023-03-08T03:38:43.117" v="2"/>
      <pc:docMkLst>
        <pc:docMk/>
      </pc:docMkLst>
      <pc:sldChg chg="modSp">
        <pc:chgData name="SCDropbox共通アカウント" userId="LEXmRfRTYilYD4c/sujmkCw7xGwBbnWFjipRVEUzK9Q=" providerId="None" clId="Web-{67813139-DB8E-414A-B8FA-AAD2691C5743}" dt="2023-03-08T03:38:43.117" v="2"/>
        <pc:sldMkLst>
          <pc:docMk/>
          <pc:sldMk cId="2705460873" sldId="490"/>
        </pc:sldMkLst>
        <pc:spChg chg="mod">
          <ac:chgData name="SCDropbox共通アカウント" userId="LEXmRfRTYilYD4c/sujmkCw7xGwBbnWFjipRVEUzK9Q=" providerId="None" clId="Web-{67813139-DB8E-414A-B8FA-AAD2691C5743}" dt="2023-03-08T03:38:43.117" v="2"/>
          <ac:spMkLst>
            <pc:docMk/>
            <pc:sldMk cId="2705460873" sldId="490"/>
            <ac:spMk id="7" creationId="{BB40C61B-A48F-F769-35AB-5968EF2DCE62}"/>
          </ac:spMkLst>
        </pc:spChg>
      </pc:sldChg>
    </pc:docChg>
  </pc:docChgLst>
  <pc:docChgLst>
    <pc:chgData name="宇野 芳江" userId="d3339afd-f009-4b18-b536-1d43c3c7a997" providerId="ADAL" clId="{B9846F64-B213-4A08-9B24-8ABBDFC8CB3C}"/>
    <pc:docChg chg="undo redo custSel addSld delSld modSld sldOrd addMainMaster delMainMaster modMainMaster">
      <pc:chgData name="宇野 芳江" userId="d3339afd-f009-4b18-b536-1d43c3c7a997" providerId="ADAL" clId="{B9846F64-B213-4A08-9B24-8ABBDFC8CB3C}" dt="2023-02-16T04:08:03.125" v="2174"/>
      <pc:docMkLst>
        <pc:docMk/>
      </pc:docMkLst>
      <pc:sldChg chg="modSp del mod chgLayout">
        <pc:chgData name="宇野 芳江" userId="d3339afd-f009-4b18-b536-1d43c3c7a997" providerId="ADAL" clId="{B9846F64-B213-4A08-9B24-8ABBDFC8CB3C}" dt="2023-02-15T08:29:50.799" v="1436" actId="47"/>
        <pc:sldMkLst>
          <pc:docMk/>
          <pc:sldMk cId="2931880175" sldId="274"/>
        </pc:sldMkLst>
        <pc:spChg chg="mod ord">
          <ac:chgData name="宇野 芳江" userId="d3339afd-f009-4b18-b536-1d43c3c7a997" providerId="ADAL" clId="{B9846F64-B213-4A08-9B24-8ABBDFC8CB3C}" dt="2023-02-15T08:27:36.376" v="1402" actId="700"/>
          <ac:spMkLst>
            <pc:docMk/>
            <pc:sldMk cId="2931880175" sldId="274"/>
            <ac:spMk id="2" creationId="{93334975-DAFC-4F74-98A6-EFBFA584F806}"/>
          </ac:spMkLst>
        </pc:spChg>
      </pc:sldChg>
      <pc:sldChg chg="del">
        <pc:chgData name="宇野 芳江" userId="d3339afd-f009-4b18-b536-1d43c3c7a997" providerId="ADAL" clId="{B9846F64-B213-4A08-9B24-8ABBDFC8CB3C}" dt="2023-02-15T06:22:25.692" v="947" actId="47"/>
        <pc:sldMkLst>
          <pc:docMk/>
          <pc:sldMk cId="3245817742" sldId="296"/>
        </pc:sldMkLst>
      </pc:sldChg>
      <pc:sldChg chg="modSp del mod">
        <pc:chgData name="宇野 芳江" userId="d3339afd-f009-4b18-b536-1d43c3c7a997" providerId="ADAL" clId="{B9846F64-B213-4A08-9B24-8ABBDFC8CB3C}" dt="2023-02-15T06:25:24.940" v="973" actId="47"/>
        <pc:sldMkLst>
          <pc:docMk/>
          <pc:sldMk cId="4186533722" sldId="297"/>
        </pc:sldMkLst>
        <pc:spChg chg="mod">
          <ac:chgData name="宇野 芳江" userId="d3339afd-f009-4b18-b536-1d43c3c7a997" providerId="ADAL" clId="{B9846F64-B213-4A08-9B24-8ABBDFC8CB3C}" dt="2023-02-15T06:25:07.053" v="969" actId="21"/>
          <ac:spMkLst>
            <pc:docMk/>
            <pc:sldMk cId="4186533722" sldId="297"/>
            <ac:spMk id="5" creationId="{C6027D71-137B-4D89-AD94-059CF63A5526}"/>
          </ac:spMkLst>
        </pc:spChg>
      </pc:sldChg>
      <pc:sldChg chg="addSp delSp modSp del mod modClrScheme chgLayout">
        <pc:chgData name="宇野 芳江" userId="d3339afd-f009-4b18-b536-1d43c3c7a997" providerId="ADAL" clId="{B9846F64-B213-4A08-9B24-8ABBDFC8CB3C}" dt="2023-02-16T02:48:41.367" v="2159" actId="47"/>
        <pc:sldMkLst>
          <pc:docMk/>
          <pc:sldMk cId="1981354550" sldId="306"/>
        </pc:sldMkLst>
        <pc:spChg chg="mod ord">
          <ac:chgData name="宇野 芳江" userId="d3339afd-f009-4b18-b536-1d43c3c7a997" providerId="ADAL" clId="{B9846F64-B213-4A08-9B24-8ABBDFC8CB3C}" dt="2023-02-15T06:23:30.988" v="950" actId="700"/>
          <ac:spMkLst>
            <pc:docMk/>
            <pc:sldMk cId="1981354550" sldId="306"/>
            <ac:spMk id="2" creationId="{814183DE-2743-42DE-8D0C-C20234B775DB}"/>
          </ac:spMkLst>
        </pc:spChg>
        <pc:spChg chg="add del mod ord">
          <ac:chgData name="宇野 芳江" userId="d3339afd-f009-4b18-b536-1d43c3c7a997" providerId="ADAL" clId="{B9846F64-B213-4A08-9B24-8ABBDFC8CB3C}" dt="2023-02-15T06:24:34.436" v="963" actId="478"/>
          <ac:spMkLst>
            <pc:docMk/>
            <pc:sldMk cId="1981354550" sldId="306"/>
            <ac:spMk id="3" creationId="{B5D2D84B-336D-E949-D1F0-83983DC2D73D}"/>
          </ac:spMkLst>
        </pc:spChg>
        <pc:spChg chg="mod ord">
          <ac:chgData name="宇野 芳江" userId="d3339afd-f009-4b18-b536-1d43c3c7a997" providerId="ADAL" clId="{B9846F64-B213-4A08-9B24-8ABBDFC8CB3C}" dt="2023-02-15T06:23:30.988" v="950" actId="700"/>
          <ac:spMkLst>
            <pc:docMk/>
            <pc:sldMk cId="1981354550" sldId="306"/>
            <ac:spMk id="4" creationId="{6F320F18-6E0A-4F9B-BA5D-1AD068B9F009}"/>
          </ac:spMkLst>
        </pc:spChg>
      </pc:sldChg>
      <pc:sldChg chg="addSp modSp del mod modClrScheme chgLayout">
        <pc:chgData name="宇野 芳江" userId="d3339afd-f009-4b18-b536-1d43c3c7a997" providerId="ADAL" clId="{B9846F64-B213-4A08-9B24-8ABBDFC8CB3C}" dt="2023-02-15T08:33:07.884" v="1450" actId="47"/>
        <pc:sldMkLst>
          <pc:docMk/>
          <pc:sldMk cId="2699346845" sldId="340"/>
        </pc:sldMkLst>
        <pc:spChg chg="mod ord">
          <ac:chgData name="宇野 芳江" userId="d3339afd-f009-4b18-b536-1d43c3c7a997" providerId="ADAL" clId="{B9846F64-B213-4A08-9B24-8ABBDFC8CB3C}" dt="2023-02-15T06:23:30.988" v="950" actId="700"/>
          <ac:spMkLst>
            <pc:docMk/>
            <pc:sldMk cId="2699346845" sldId="340"/>
            <ac:spMk id="2" creationId="{BBB0A25D-76F0-4293-BF41-AA86F1928120}"/>
          </ac:spMkLst>
        </pc:spChg>
        <pc:spChg chg="mod ord">
          <ac:chgData name="宇野 芳江" userId="d3339afd-f009-4b18-b536-1d43c3c7a997" providerId="ADAL" clId="{B9846F64-B213-4A08-9B24-8ABBDFC8CB3C}" dt="2023-02-15T06:23:30.988" v="950" actId="700"/>
          <ac:spMkLst>
            <pc:docMk/>
            <pc:sldMk cId="2699346845" sldId="340"/>
            <ac:spMk id="4" creationId="{C44275D4-CFA6-458C-94D8-618F669E47FD}"/>
          </ac:spMkLst>
        </pc:spChg>
        <pc:spChg chg="add mod ord">
          <ac:chgData name="宇野 芳江" userId="d3339afd-f009-4b18-b536-1d43c3c7a997" providerId="ADAL" clId="{B9846F64-B213-4A08-9B24-8ABBDFC8CB3C}" dt="2023-02-15T06:23:30.988" v="950" actId="700"/>
          <ac:spMkLst>
            <pc:docMk/>
            <pc:sldMk cId="2699346845" sldId="340"/>
            <ac:spMk id="7" creationId="{FCEFFC64-E0DA-B68F-B712-872126A39A2E}"/>
          </ac:spMkLst>
        </pc:spChg>
      </pc:sldChg>
      <pc:sldChg chg="addSp delSp modSp del mod modClrScheme chgLayout">
        <pc:chgData name="宇野 芳江" userId="d3339afd-f009-4b18-b536-1d43c3c7a997" providerId="ADAL" clId="{B9846F64-B213-4A08-9B24-8ABBDFC8CB3C}" dt="2023-02-16T02:48:41.367" v="2159" actId="47"/>
        <pc:sldMkLst>
          <pc:docMk/>
          <pc:sldMk cId="2875871508" sldId="344"/>
        </pc:sldMkLst>
        <pc:spChg chg="mod ord">
          <ac:chgData name="宇野 芳江" userId="d3339afd-f009-4b18-b536-1d43c3c7a997" providerId="ADAL" clId="{B9846F64-B213-4A08-9B24-8ABBDFC8CB3C}" dt="2023-02-15T06:23:30.988" v="950" actId="700"/>
          <ac:spMkLst>
            <pc:docMk/>
            <pc:sldMk cId="2875871508" sldId="344"/>
            <ac:spMk id="2" creationId="{814183DE-2743-42DE-8D0C-C20234B775DB}"/>
          </ac:spMkLst>
        </pc:spChg>
        <pc:spChg chg="mod ord">
          <ac:chgData name="宇野 芳江" userId="d3339afd-f009-4b18-b536-1d43c3c7a997" providerId="ADAL" clId="{B9846F64-B213-4A08-9B24-8ABBDFC8CB3C}" dt="2023-02-15T06:23:30.988" v="950" actId="700"/>
          <ac:spMkLst>
            <pc:docMk/>
            <pc:sldMk cId="2875871508" sldId="344"/>
            <ac:spMk id="4" creationId="{6F320F18-6E0A-4F9B-BA5D-1AD068B9F009}"/>
          </ac:spMkLst>
        </pc:spChg>
        <pc:spChg chg="add del mod ord">
          <ac:chgData name="宇野 芳江" userId="d3339afd-f009-4b18-b536-1d43c3c7a997" providerId="ADAL" clId="{B9846F64-B213-4A08-9B24-8ABBDFC8CB3C}" dt="2023-02-15T06:24:32.372" v="962" actId="478"/>
          <ac:spMkLst>
            <pc:docMk/>
            <pc:sldMk cId="2875871508" sldId="344"/>
            <ac:spMk id="5" creationId="{6DABAB05-3CD8-23C5-8A48-034718457085}"/>
          </ac:spMkLst>
        </pc:spChg>
      </pc:sldChg>
      <pc:sldChg chg="addSp delSp modSp del mod modClrScheme chgLayout">
        <pc:chgData name="宇野 芳江" userId="d3339afd-f009-4b18-b536-1d43c3c7a997" providerId="ADAL" clId="{B9846F64-B213-4A08-9B24-8ABBDFC8CB3C}" dt="2023-02-16T02:48:41.367" v="2159" actId="47"/>
        <pc:sldMkLst>
          <pc:docMk/>
          <pc:sldMk cId="2383681138" sldId="360"/>
        </pc:sldMkLst>
        <pc:spChg chg="mod ord">
          <ac:chgData name="宇野 芳江" userId="d3339afd-f009-4b18-b536-1d43c3c7a997" providerId="ADAL" clId="{B9846F64-B213-4A08-9B24-8ABBDFC8CB3C}" dt="2023-02-15T06:23:30.988" v="950" actId="700"/>
          <ac:spMkLst>
            <pc:docMk/>
            <pc:sldMk cId="2383681138" sldId="360"/>
            <ac:spMk id="2" creationId="{814183DE-2743-42DE-8D0C-C20234B775DB}"/>
          </ac:spMkLst>
        </pc:spChg>
        <pc:spChg chg="mod ord">
          <ac:chgData name="宇野 芳江" userId="d3339afd-f009-4b18-b536-1d43c3c7a997" providerId="ADAL" clId="{B9846F64-B213-4A08-9B24-8ABBDFC8CB3C}" dt="2023-02-15T06:23:30.988" v="950" actId="700"/>
          <ac:spMkLst>
            <pc:docMk/>
            <pc:sldMk cId="2383681138" sldId="360"/>
            <ac:spMk id="4" creationId="{6F320F18-6E0A-4F9B-BA5D-1AD068B9F009}"/>
          </ac:spMkLst>
        </pc:spChg>
        <pc:spChg chg="add del mod ord">
          <ac:chgData name="宇野 芳江" userId="d3339afd-f009-4b18-b536-1d43c3c7a997" providerId="ADAL" clId="{B9846F64-B213-4A08-9B24-8ABBDFC8CB3C}" dt="2023-02-15T06:24:36.795" v="964" actId="478"/>
          <ac:spMkLst>
            <pc:docMk/>
            <pc:sldMk cId="2383681138" sldId="360"/>
            <ac:spMk id="5" creationId="{FA51869E-D6A8-8C1A-43AF-38092F306A52}"/>
          </ac:spMkLst>
        </pc:spChg>
      </pc:sldChg>
      <pc:sldChg chg="addSp delSp modSp del mod chgLayout">
        <pc:chgData name="宇野 芳江" userId="d3339afd-f009-4b18-b536-1d43c3c7a997" providerId="ADAL" clId="{B9846F64-B213-4A08-9B24-8ABBDFC8CB3C}" dt="2023-02-15T08:34:14.291" v="1457" actId="47"/>
        <pc:sldMkLst>
          <pc:docMk/>
          <pc:sldMk cId="1761385684" sldId="372"/>
        </pc:sldMkLst>
        <pc:spChg chg="add del mod">
          <ac:chgData name="宇野 芳江" userId="d3339afd-f009-4b18-b536-1d43c3c7a997" providerId="ADAL" clId="{B9846F64-B213-4A08-9B24-8ABBDFC8CB3C}" dt="2023-02-15T08:34:00.908" v="1455" actId="700"/>
          <ac:spMkLst>
            <pc:docMk/>
            <pc:sldMk cId="1761385684" sldId="372"/>
            <ac:spMk id="2" creationId="{55211609-CAB9-4123-8AAB-8A998328018B}"/>
          </ac:spMkLst>
        </pc:spChg>
        <pc:spChg chg="mod ord">
          <ac:chgData name="宇野 芳江" userId="d3339afd-f009-4b18-b536-1d43c3c7a997" providerId="ADAL" clId="{B9846F64-B213-4A08-9B24-8ABBDFC8CB3C}" dt="2023-02-15T08:34:02.828" v="1456" actId="14100"/>
          <ac:spMkLst>
            <pc:docMk/>
            <pc:sldMk cId="1761385684" sldId="372"/>
            <ac:spMk id="4" creationId="{671EE8E1-BA55-4D79-B92C-5A86F1512B3E}"/>
          </ac:spMkLst>
        </pc:spChg>
      </pc:sldChg>
      <pc:sldChg chg="addSp delSp modSp add del mod modClrScheme chgLayout">
        <pc:chgData name="宇野 芳江" userId="d3339afd-f009-4b18-b536-1d43c3c7a997" providerId="ADAL" clId="{B9846F64-B213-4A08-9B24-8ABBDFC8CB3C}" dt="2023-02-16T02:49:08.780" v="2163" actId="47"/>
        <pc:sldMkLst>
          <pc:docMk/>
          <pc:sldMk cId="2645192888" sldId="373"/>
        </pc:sldMkLst>
        <pc:spChg chg="mod ord">
          <ac:chgData name="宇野 芳江" userId="d3339afd-f009-4b18-b536-1d43c3c7a997" providerId="ADAL" clId="{B9846F64-B213-4A08-9B24-8ABBDFC8CB3C}" dt="2023-02-15T06:23:30.988" v="950" actId="700"/>
          <ac:spMkLst>
            <pc:docMk/>
            <pc:sldMk cId="2645192888" sldId="373"/>
            <ac:spMk id="2" creationId="{5C70D3A5-2CCE-496C-8D55-8A6C982233D5}"/>
          </ac:spMkLst>
        </pc:spChg>
        <pc:spChg chg="mod ord">
          <ac:chgData name="宇野 芳江" userId="d3339afd-f009-4b18-b536-1d43c3c7a997" providerId="ADAL" clId="{B9846F64-B213-4A08-9B24-8ABBDFC8CB3C}" dt="2023-02-15T06:23:30.988" v="950" actId="700"/>
          <ac:spMkLst>
            <pc:docMk/>
            <pc:sldMk cId="2645192888" sldId="373"/>
            <ac:spMk id="4" creationId="{CDBAE796-CAD4-40A3-ACE6-1E13E4CD6DE9}"/>
          </ac:spMkLst>
        </pc:spChg>
        <pc:spChg chg="add del">
          <ac:chgData name="宇野 芳江" userId="d3339afd-f009-4b18-b536-1d43c3c7a997" providerId="ADAL" clId="{B9846F64-B213-4A08-9B24-8ABBDFC8CB3C}" dt="2023-02-15T06:24:05.334" v="958" actId="478"/>
          <ac:spMkLst>
            <pc:docMk/>
            <pc:sldMk cId="2645192888" sldId="373"/>
            <ac:spMk id="6" creationId="{53108EA2-2D59-499F-93BF-EA5CB885C889}"/>
          </ac:spMkLst>
        </pc:spChg>
        <pc:spChg chg="add del mod ord">
          <ac:chgData name="宇野 芳江" userId="d3339afd-f009-4b18-b536-1d43c3c7a997" providerId="ADAL" clId="{B9846F64-B213-4A08-9B24-8ABBDFC8CB3C}" dt="2023-02-15T06:24:15.339" v="959" actId="478"/>
          <ac:spMkLst>
            <pc:docMk/>
            <pc:sldMk cId="2645192888" sldId="373"/>
            <ac:spMk id="16" creationId="{FD9B48E6-C3E4-4B9C-AC93-FDF0EDB5FFD8}"/>
          </ac:spMkLst>
        </pc:spChg>
      </pc:sldChg>
      <pc:sldChg chg="addSp delSp modSp del mod modClrScheme chgLayout">
        <pc:chgData name="宇野 芳江" userId="d3339afd-f009-4b18-b536-1d43c3c7a997" providerId="ADAL" clId="{B9846F64-B213-4A08-9B24-8ABBDFC8CB3C}" dt="2023-02-15T08:33:07.884" v="1450" actId="47"/>
        <pc:sldMkLst>
          <pc:docMk/>
          <pc:sldMk cId="3363213144" sldId="374"/>
        </pc:sldMkLst>
        <pc:spChg chg="mod ord">
          <ac:chgData name="宇野 芳江" userId="d3339afd-f009-4b18-b536-1d43c3c7a997" providerId="ADAL" clId="{B9846F64-B213-4A08-9B24-8ABBDFC8CB3C}" dt="2023-02-15T06:23:30.988" v="950" actId="700"/>
          <ac:spMkLst>
            <pc:docMk/>
            <pc:sldMk cId="3363213144" sldId="374"/>
            <ac:spMk id="2" creationId="{A2E003ED-F5CD-4CAE-ADF7-AC500A3C712C}"/>
          </ac:spMkLst>
        </pc:spChg>
        <pc:spChg chg="add del mod ord">
          <ac:chgData name="宇野 芳江" userId="d3339afd-f009-4b18-b536-1d43c3c7a997" providerId="ADAL" clId="{B9846F64-B213-4A08-9B24-8ABBDFC8CB3C}" dt="2023-02-15T06:23:56.139" v="954" actId="478"/>
          <ac:spMkLst>
            <pc:docMk/>
            <pc:sldMk cId="3363213144" sldId="374"/>
            <ac:spMk id="3" creationId="{447E7891-8F01-F615-350F-DF30150818A7}"/>
          </ac:spMkLst>
        </pc:spChg>
        <pc:spChg chg="mod ord">
          <ac:chgData name="宇野 芳江" userId="d3339afd-f009-4b18-b536-1d43c3c7a997" providerId="ADAL" clId="{B9846F64-B213-4A08-9B24-8ABBDFC8CB3C}" dt="2023-02-15T06:23:30.988" v="950" actId="700"/>
          <ac:spMkLst>
            <pc:docMk/>
            <pc:sldMk cId="3363213144" sldId="374"/>
            <ac:spMk id="4" creationId="{078C84F4-04C7-4E11-9FF5-F59483E7A380}"/>
          </ac:spMkLst>
        </pc:spChg>
      </pc:sldChg>
      <pc:sldChg chg="modSp del mod modClrScheme chgLayout">
        <pc:chgData name="宇野 芳江" userId="d3339afd-f009-4b18-b536-1d43c3c7a997" providerId="ADAL" clId="{B9846F64-B213-4A08-9B24-8ABBDFC8CB3C}" dt="2023-02-15T08:32:44.884" v="1448" actId="47"/>
        <pc:sldMkLst>
          <pc:docMk/>
          <pc:sldMk cId="3997830561" sldId="382"/>
        </pc:sldMkLst>
        <pc:spChg chg="mod ord">
          <ac:chgData name="宇野 芳江" userId="d3339afd-f009-4b18-b536-1d43c3c7a997" providerId="ADAL" clId="{B9846F64-B213-4A08-9B24-8ABBDFC8CB3C}" dt="2023-02-15T06:23:30.988" v="950" actId="700"/>
          <ac:spMkLst>
            <pc:docMk/>
            <pc:sldMk cId="3997830561" sldId="382"/>
            <ac:spMk id="2" creationId="{465808B6-26C7-45D9-BA0B-9AB91975D867}"/>
          </ac:spMkLst>
        </pc:spChg>
        <pc:spChg chg="mod ord">
          <ac:chgData name="宇野 芳江" userId="d3339afd-f009-4b18-b536-1d43c3c7a997" providerId="ADAL" clId="{B9846F64-B213-4A08-9B24-8ABBDFC8CB3C}" dt="2023-02-15T06:23:30.988" v="950" actId="700"/>
          <ac:spMkLst>
            <pc:docMk/>
            <pc:sldMk cId="3997830561" sldId="382"/>
            <ac:spMk id="3" creationId="{6AEDB143-3FCB-4E29-8C76-4BD03323FBDB}"/>
          </ac:spMkLst>
        </pc:spChg>
        <pc:spChg chg="mod ord">
          <ac:chgData name="宇野 芳江" userId="d3339afd-f009-4b18-b536-1d43c3c7a997" providerId="ADAL" clId="{B9846F64-B213-4A08-9B24-8ABBDFC8CB3C}" dt="2023-02-15T06:23:30.988" v="950" actId="700"/>
          <ac:spMkLst>
            <pc:docMk/>
            <pc:sldMk cId="3997830561" sldId="382"/>
            <ac:spMk id="4" creationId="{82088444-4A2C-4F10-9501-0DDC191B5C81}"/>
          </ac:spMkLst>
        </pc:spChg>
      </pc:sldChg>
      <pc:sldChg chg="del">
        <pc:chgData name="宇野 芳江" userId="d3339afd-f009-4b18-b536-1d43c3c7a997" providerId="ADAL" clId="{B9846F64-B213-4A08-9B24-8ABBDFC8CB3C}" dt="2023-02-15T08:32:52.126" v="1449" actId="47"/>
        <pc:sldMkLst>
          <pc:docMk/>
          <pc:sldMk cId="707089033" sldId="383"/>
        </pc:sldMkLst>
      </pc:sldChg>
      <pc:sldChg chg="modSp del mod modClrScheme chgLayout">
        <pc:chgData name="宇野 芳江" userId="d3339afd-f009-4b18-b536-1d43c3c7a997" providerId="ADAL" clId="{B9846F64-B213-4A08-9B24-8ABBDFC8CB3C}" dt="2023-02-15T08:32:44.884" v="1448" actId="47"/>
        <pc:sldMkLst>
          <pc:docMk/>
          <pc:sldMk cId="603938784" sldId="384"/>
        </pc:sldMkLst>
        <pc:spChg chg="mod ord">
          <ac:chgData name="宇野 芳江" userId="d3339afd-f009-4b18-b536-1d43c3c7a997" providerId="ADAL" clId="{B9846F64-B213-4A08-9B24-8ABBDFC8CB3C}" dt="2023-02-15T06:23:30.988" v="950" actId="700"/>
          <ac:spMkLst>
            <pc:docMk/>
            <pc:sldMk cId="603938784" sldId="384"/>
            <ac:spMk id="2" creationId="{465808B6-26C7-45D9-BA0B-9AB91975D867}"/>
          </ac:spMkLst>
        </pc:spChg>
        <pc:spChg chg="mod ord">
          <ac:chgData name="宇野 芳江" userId="d3339afd-f009-4b18-b536-1d43c3c7a997" providerId="ADAL" clId="{B9846F64-B213-4A08-9B24-8ABBDFC8CB3C}" dt="2023-02-15T06:23:30.988" v="950" actId="700"/>
          <ac:spMkLst>
            <pc:docMk/>
            <pc:sldMk cId="603938784" sldId="384"/>
            <ac:spMk id="3" creationId="{6AEDB143-3FCB-4E29-8C76-4BD03323FBDB}"/>
          </ac:spMkLst>
        </pc:spChg>
        <pc:spChg chg="mod ord">
          <ac:chgData name="宇野 芳江" userId="d3339afd-f009-4b18-b536-1d43c3c7a997" providerId="ADAL" clId="{B9846F64-B213-4A08-9B24-8ABBDFC8CB3C}" dt="2023-02-15T06:23:30.988" v="950" actId="700"/>
          <ac:spMkLst>
            <pc:docMk/>
            <pc:sldMk cId="603938784" sldId="384"/>
            <ac:spMk id="4" creationId="{82088444-4A2C-4F10-9501-0DDC191B5C81}"/>
          </ac:spMkLst>
        </pc:spChg>
      </pc:sldChg>
      <pc:sldChg chg="addSp delSp modSp mod ord modClrScheme chgLayout">
        <pc:chgData name="宇野 芳江" userId="d3339afd-f009-4b18-b536-1d43c3c7a997" providerId="ADAL" clId="{B9846F64-B213-4A08-9B24-8ABBDFC8CB3C}" dt="2023-02-16T02:52:08.326" v="2173"/>
        <pc:sldMkLst>
          <pc:docMk/>
          <pc:sldMk cId="1199858020" sldId="391"/>
        </pc:sldMkLst>
        <pc:spChg chg="mod ord">
          <ac:chgData name="宇野 芳江" userId="d3339afd-f009-4b18-b536-1d43c3c7a997" providerId="ADAL" clId="{B9846F64-B213-4A08-9B24-8ABBDFC8CB3C}" dt="2023-02-15T06:23:30.988" v="950" actId="700"/>
          <ac:spMkLst>
            <pc:docMk/>
            <pc:sldMk cId="1199858020" sldId="391"/>
            <ac:spMk id="2" creationId="{814183DE-2743-42DE-8D0C-C20234B775DB}"/>
          </ac:spMkLst>
        </pc:spChg>
        <pc:spChg chg="mod ord">
          <ac:chgData name="宇野 芳江" userId="d3339afd-f009-4b18-b536-1d43c3c7a997" providerId="ADAL" clId="{B9846F64-B213-4A08-9B24-8ABBDFC8CB3C}" dt="2023-02-15T06:23:30.988" v="950" actId="700"/>
          <ac:spMkLst>
            <pc:docMk/>
            <pc:sldMk cId="1199858020" sldId="391"/>
            <ac:spMk id="4" creationId="{6F320F18-6E0A-4F9B-BA5D-1AD068B9F009}"/>
          </ac:spMkLst>
        </pc:spChg>
        <pc:spChg chg="add del mod ord">
          <ac:chgData name="宇野 芳江" userId="d3339afd-f009-4b18-b536-1d43c3c7a997" providerId="ADAL" clId="{B9846F64-B213-4A08-9B24-8ABBDFC8CB3C}" dt="2023-02-15T06:24:26.135" v="961" actId="478"/>
          <ac:spMkLst>
            <pc:docMk/>
            <pc:sldMk cId="1199858020" sldId="391"/>
            <ac:spMk id="5" creationId="{12D51E0F-BA91-D00A-1202-23F511BA29FF}"/>
          </ac:spMkLst>
        </pc:spChg>
        <pc:spChg chg="mod">
          <ac:chgData name="宇野 芳江" userId="d3339afd-f009-4b18-b536-1d43c3c7a997" providerId="ADAL" clId="{B9846F64-B213-4A08-9B24-8ABBDFC8CB3C}" dt="2023-02-16T02:52:08.326" v="2173"/>
          <ac:spMkLst>
            <pc:docMk/>
            <pc:sldMk cId="1199858020" sldId="391"/>
            <ac:spMk id="6" creationId="{9A8E6344-E43F-359B-DE6B-DEFAAFC4BE6E}"/>
          </ac:spMkLst>
        </pc:spChg>
        <pc:spChg chg="mod">
          <ac:chgData name="宇野 芳江" userId="d3339afd-f009-4b18-b536-1d43c3c7a997" providerId="ADAL" clId="{B9846F64-B213-4A08-9B24-8ABBDFC8CB3C}" dt="2023-02-16T02:52:08.326" v="2173"/>
          <ac:spMkLst>
            <pc:docMk/>
            <pc:sldMk cId="1199858020" sldId="391"/>
            <ac:spMk id="7" creationId="{87F6ADDC-D3E0-CA54-A9A8-3E0FA919F169}"/>
          </ac:spMkLst>
        </pc:spChg>
        <pc:spChg chg="mod">
          <ac:chgData name="宇野 芳江" userId="d3339afd-f009-4b18-b536-1d43c3c7a997" providerId="ADAL" clId="{B9846F64-B213-4A08-9B24-8ABBDFC8CB3C}" dt="2023-02-16T02:52:08.326" v="2173"/>
          <ac:spMkLst>
            <pc:docMk/>
            <pc:sldMk cId="1199858020" sldId="391"/>
            <ac:spMk id="8" creationId="{6190CF8B-813C-5FA8-3C2E-8F9940CD1A66}"/>
          </ac:spMkLst>
        </pc:spChg>
        <pc:spChg chg="del">
          <ac:chgData name="宇野 芳江" userId="d3339afd-f009-4b18-b536-1d43c3c7a997" providerId="ADAL" clId="{B9846F64-B213-4A08-9B24-8ABBDFC8CB3C}" dt="2023-02-16T02:52:08.078" v="2172" actId="478"/>
          <ac:spMkLst>
            <pc:docMk/>
            <pc:sldMk cId="1199858020" sldId="391"/>
            <ac:spMk id="9" creationId="{A74BF59E-0C4C-4C86-B9FE-31CDD3E01712}"/>
          </ac:spMkLst>
        </pc:spChg>
        <pc:spChg chg="mod">
          <ac:chgData name="宇野 芳江" userId="d3339afd-f009-4b18-b536-1d43c3c7a997" providerId="ADAL" clId="{B9846F64-B213-4A08-9B24-8ABBDFC8CB3C}" dt="2023-02-16T02:52:08.326" v="2173"/>
          <ac:spMkLst>
            <pc:docMk/>
            <pc:sldMk cId="1199858020" sldId="391"/>
            <ac:spMk id="10" creationId="{F0B5697B-49C6-DD50-6212-34BACF8AD57B}"/>
          </ac:spMkLst>
        </pc:spChg>
        <pc:spChg chg="mod">
          <ac:chgData name="宇野 芳江" userId="d3339afd-f009-4b18-b536-1d43c3c7a997" providerId="ADAL" clId="{B9846F64-B213-4A08-9B24-8ABBDFC8CB3C}" dt="2023-02-16T02:52:08.326" v="2173"/>
          <ac:spMkLst>
            <pc:docMk/>
            <pc:sldMk cId="1199858020" sldId="391"/>
            <ac:spMk id="12" creationId="{D011E331-5D19-6FC7-9266-EE12B933E109}"/>
          </ac:spMkLst>
        </pc:spChg>
        <pc:spChg chg="del">
          <ac:chgData name="宇野 芳江" userId="d3339afd-f009-4b18-b536-1d43c3c7a997" providerId="ADAL" clId="{B9846F64-B213-4A08-9B24-8ABBDFC8CB3C}" dt="2023-02-16T02:52:08.078" v="2172" actId="478"/>
          <ac:spMkLst>
            <pc:docMk/>
            <pc:sldMk cId="1199858020" sldId="391"/>
            <ac:spMk id="14" creationId="{504C0074-250F-4D7E-A1DC-0F2E2BB1503B}"/>
          </ac:spMkLst>
        </pc:spChg>
        <pc:spChg chg="del">
          <ac:chgData name="宇野 芳江" userId="d3339afd-f009-4b18-b536-1d43c3c7a997" providerId="ADAL" clId="{B9846F64-B213-4A08-9B24-8ABBDFC8CB3C}" dt="2023-02-16T02:52:08.078" v="2172" actId="478"/>
          <ac:spMkLst>
            <pc:docMk/>
            <pc:sldMk cId="1199858020" sldId="391"/>
            <ac:spMk id="16" creationId="{8E33EF8D-4CCE-491B-86EF-53705E2C45BA}"/>
          </ac:spMkLst>
        </pc:spChg>
        <pc:spChg chg="del">
          <ac:chgData name="宇野 芳江" userId="d3339afd-f009-4b18-b536-1d43c3c7a997" providerId="ADAL" clId="{B9846F64-B213-4A08-9B24-8ABBDFC8CB3C}" dt="2023-02-16T02:52:08.078" v="2172" actId="478"/>
          <ac:spMkLst>
            <pc:docMk/>
            <pc:sldMk cId="1199858020" sldId="391"/>
            <ac:spMk id="18" creationId="{95A2B454-4ECD-4CE1-986C-63BAB06E4FF9}"/>
          </ac:spMkLst>
        </pc:spChg>
        <pc:spChg chg="del">
          <ac:chgData name="宇野 芳江" userId="d3339afd-f009-4b18-b536-1d43c3c7a997" providerId="ADAL" clId="{B9846F64-B213-4A08-9B24-8ABBDFC8CB3C}" dt="2023-02-16T02:52:08.078" v="2172" actId="478"/>
          <ac:spMkLst>
            <pc:docMk/>
            <pc:sldMk cId="1199858020" sldId="391"/>
            <ac:spMk id="19" creationId="{B5277783-91E4-471B-B3A0-1CEE68F583F8}"/>
          </ac:spMkLst>
        </pc:spChg>
        <pc:spChg chg="del">
          <ac:chgData name="宇野 芳江" userId="d3339afd-f009-4b18-b536-1d43c3c7a997" providerId="ADAL" clId="{B9846F64-B213-4A08-9B24-8ABBDFC8CB3C}" dt="2023-02-16T02:52:08.078" v="2172" actId="478"/>
          <ac:spMkLst>
            <pc:docMk/>
            <pc:sldMk cId="1199858020" sldId="391"/>
            <ac:spMk id="20" creationId="{1A6CA2BB-4DFE-4957-9369-C7209294FE0C}"/>
          </ac:spMkLst>
        </pc:spChg>
        <pc:spChg chg="mod">
          <ac:chgData name="宇野 芳江" userId="d3339afd-f009-4b18-b536-1d43c3c7a997" providerId="ADAL" clId="{B9846F64-B213-4A08-9B24-8ABBDFC8CB3C}" dt="2023-02-16T02:52:08.326" v="2173"/>
          <ac:spMkLst>
            <pc:docMk/>
            <pc:sldMk cId="1199858020" sldId="391"/>
            <ac:spMk id="22" creationId="{125BF4EE-F7CB-BA4F-D456-CB5A405EE4E5}"/>
          </ac:spMkLst>
        </pc:spChg>
        <pc:spChg chg="del">
          <ac:chgData name="宇野 芳江" userId="d3339afd-f009-4b18-b536-1d43c3c7a997" providerId="ADAL" clId="{B9846F64-B213-4A08-9B24-8ABBDFC8CB3C}" dt="2023-02-16T02:52:08.078" v="2172" actId="478"/>
          <ac:spMkLst>
            <pc:docMk/>
            <pc:sldMk cId="1199858020" sldId="391"/>
            <ac:spMk id="23" creationId="{DD6DCA6B-2163-476C-A994-2154030FA0F5}"/>
          </ac:spMkLst>
        </pc:spChg>
        <pc:spChg chg="mod">
          <ac:chgData name="宇野 芳江" userId="d3339afd-f009-4b18-b536-1d43c3c7a997" providerId="ADAL" clId="{B9846F64-B213-4A08-9B24-8ABBDFC8CB3C}" dt="2023-02-16T02:52:08.326" v="2173"/>
          <ac:spMkLst>
            <pc:docMk/>
            <pc:sldMk cId="1199858020" sldId="391"/>
            <ac:spMk id="24" creationId="{C80F3DCA-5D82-C502-73AB-33B86CE9F6F2}"/>
          </ac:spMkLst>
        </pc:spChg>
        <pc:spChg chg="del">
          <ac:chgData name="宇野 芳江" userId="d3339afd-f009-4b18-b536-1d43c3c7a997" providerId="ADAL" clId="{B9846F64-B213-4A08-9B24-8ABBDFC8CB3C}" dt="2023-02-16T02:52:08.078" v="2172" actId="478"/>
          <ac:spMkLst>
            <pc:docMk/>
            <pc:sldMk cId="1199858020" sldId="391"/>
            <ac:spMk id="25" creationId="{D7491E4E-ADC0-4EB5-8D98-9798C847D4EB}"/>
          </ac:spMkLst>
        </pc:spChg>
        <pc:spChg chg="mod">
          <ac:chgData name="宇野 芳江" userId="d3339afd-f009-4b18-b536-1d43c3c7a997" providerId="ADAL" clId="{B9846F64-B213-4A08-9B24-8ABBDFC8CB3C}" dt="2023-02-16T02:52:08.326" v="2173"/>
          <ac:spMkLst>
            <pc:docMk/>
            <pc:sldMk cId="1199858020" sldId="391"/>
            <ac:spMk id="26" creationId="{A6467080-39D1-341A-ED74-B6A4642E7025}"/>
          </ac:spMkLst>
        </pc:spChg>
        <pc:spChg chg="mod">
          <ac:chgData name="宇野 芳江" userId="d3339afd-f009-4b18-b536-1d43c3c7a997" providerId="ADAL" clId="{B9846F64-B213-4A08-9B24-8ABBDFC8CB3C}" dt="2023-02-16T02:52:08.326" v="2173"/>
          <ac:spMkLst>
            <pc:docMk/>
            <pc:sldMk cId="1199858020" sldId="391"/>
            <ac:spMk id="27" creationId="{36217207-F2DC-11CE-FA95-7CCFC0560233}"/>
          </ac:spMkLst>
        </pc:spChg>
        <pc:spChg chg="mod">
          <ac:chgData name="宇野 芳江" userId="d3339afd-f009-4b18-b536-1d43c3c7a997" providerId="ADAL" clId="{B9846F64-B213-4A08-9B24-8ABBDFC8CB3C}" dt="2023-02-16T02:52:08.326" v="2173"/>
          <ac:spMkLst>
            <pc:docMk/>
            <pc:sldMk cId="1199858020" sldId="391"/>
            <ac:spMk id="28" creationId="{3A7041C0-5E67-7ACB-5DE8-EB1ED1AB25B8}"/>
          </ac:spMkLst>
        </pc:spChg>
        <pc:spChg chg="add mod">
          <ac:chgData name="宇野 芳江" userId="d3339afd-f009-4b18-b536-1d43c3c7a997" providerId="ADAL" clId="{B9846F64-B213-4A08-9B24-8ABBDFC8CB3C}" dt="2023-02-16T02:52:08.326" v="2173"/>
          <ac:spMkLst>
            <pc:docMk/>
            <pc:sldMk cId="1199858020" sldId="391"/>
            <ac:spMk id="29" creationId="{A231BF82-5AD6-B03E-E1DC-AE5F874DCBA7}"/>
          </ac:spMkLst>
        </pc:spChg>
        <pc:spChg chg="add mod">
          <ac:chgData name="宇野 芳江" userId="d3339afd-f009-4b18-b536-1d43c3c7a997" providerId="ADAL" clId="{B9846F64-B213-4A08-9B24-8ABBDFC8CB3C}" dt="2023-02-16T02:52:08.326" v="2173"/>
          <ac:spMkLst>
            <pc:docMk/>
            <pc:sldMk cId="1199858020" sldId="391"/>
            <ac:spMk id="30" creationId="{3FBF9F06-1FA5-4FBA-6FB1-DC1951A679DF}"/>
          </ac:spMkLst>
        </pc:spChg>
        <pc:spChg chg="mod">
          <ac:chgData name="宇野 芳江" userId="d3339afd-f009-4b18-b536-1d43c3c7a997" providerId="ADAL" clId="{B9846F64-B213-4A08-9B24-8ABBDFC8CB3C}" dt="2023-02-16T02:52:08.326" v="2173"/>
          <ac:spMkLst>
            <pc:docMk/>
            <pc:sldMk cId="1199858020" sldId="391"/>
            <ac:spMk id="33" creationId="{2E4B33C3-B63C-07E1-67D6-7C0C2B9B8193}"/>
          </ac:spMkLst>
        </pc:spChg>
        <pc:spChg chg="mod">
          <ac:chgData name="宇野 芳江" userId="d3339afd-f009-4b18-b536-1d43c3c7a997" providerId="ADAL" clId="{B9846F64-B213-4A08-9B24-8ABBDFC8CB3C}" dt="2023-02-16T02:52:08.326" v="2173"/>
          <ac:spMkLst>
            <pc:docMk/>
            <pc:sldMk cId="1199858020" sldId="391"/>
            <ac:spMk id="34" creationId="{6FA8F61B-31F2-11F2-F83C-8C92C73F923C}"/>
          </ac:spMkLst>
        </pc:spChg>
        <pc:spChg chg="mod">
          <ac:chgData name="宇野 芳江" userId="d3339afd-f009-4b18-b536-1d43c3c7a997" providerId="ADAL" clId="{B9846F64-B213-4A08-9B24-8ABBDFC8CB3C}" dt="2023-02-16T02:52:08.326" v="2173"/>
          <ac:spMkLst>
            <pc:docMk/>
            <pc:sldMk cId="1199858020" sldId="391"/>
            <ac:spMk id="35" creationId="{3008429E-7082-883A-4AC5-97D790CE44A3}"/>
          </ac:spMkLst>
        </pc:spChg>
        <pc:spChg chg="mod">
          <ac:chgData name="宇野 芳江" userId="d3339afd-f009-4b18-b536-1d43c3c7a997" providerId="ADAL" clId="{B9846F64-B213-4A08-9B24-8ABBDFC8CB3C}" dt="2023-02-16T02:52:08.326" v="2173"/>
          <ac:spMkLst>
            <pc:docMk/>
            <pc:sldMk cId="1199858020" sldId="391"/>
            <ac:spMk id="36" creationId="{57260DC0-306B-BFD7-10CE-EC538CD554B3}"/>
          </ac:spMkLst>
        </pc:spChg>
        <pc:spChg chg="mod">
          <ac:chgData name="宇野 芳江" userId="d3339afd-f009-4b18-b536-1d43c3c7a997" providerId="ADAL" clId="{B9846F64-B213-4A08-9B24-8ABBDFC8CB3C}" dt="2023-02-16T02:52:08.326" v="2173"/>
          <ac:spMkLst>
            <pc:docMk/>
            <pc:sldMk cId="1199858020" sldId="391"/>
            <ac:spMk id="37" creationId="{93E0AF94-FE01-AF8C-8E1D-0C79082F6F69}"/>
          </ac:spMkLst>
        </pc:spChg>
        <pc:spChg chg="add mod">
          <ac:chgData name="宇野 芳江" userId="d3339afd-f009-4b18-b536-1d43c3c7a997" providerId="ADAL" clId="{B9846F64-B213-4A08-9B24-8ABBDFC8CB3C}" dt="2023-02-16T02:52:08.326" v="2173"/>
          <ac:spMkLst>
            <pc:docMk/>
            <pc:sldMk cId="1199858020" sldId="391"/>
            <ac:spMk id="38" creationId="{4AE840A5-E1EE-EC9C-6CE5-7B9529484885}"/>
          </ac:spMkLst>
        </pc:spChg>
        <pc:spChg chg="add mod">
          <ac:chgData name="宇野 芳江" userId="d3339afd-f009-4b18-b536-1d43c3c7a997" providerId="ADAL" clId="{B9846F64-B213-4A08-9B24-8ABBDFC8CB3C}" dt="2023-02-16T02:52:08.326" v="2173"/>
          <ac:spMkLst>
            <pc:docMk/>
            <pc:sldMk cId="1199858020" sldId="391"/>
            <ac:spMk id="39" creationId="{A6C64B98-90BB-810F-5863-FBD2B07BFC4D}"/>
          </ac:spMkLst>
        </pc:spChg>
        <pc:spChg chg="mod">
          <ac:chgData name="宇野 芳江" userId="d3339afd-f009-4b18-b536-1d43c3c7a997" providerId="ADAL" clId="{B9846F64-B213-4A08-9B24-8ABBDFC8CB3C}" dt="2023-02-16T02:52:08.326" v="2173"/>
          <ac:spMkLst>
            <pc:docMk/>
            <pc:sldMk cId="1199858020" sldId="391"/>
            <ac:spMk id="41" creationId="{5A28DA98-FF07-0AF8-77B7-E52D4ABF418F}"/>
          </ac:spMkLst>
        </pc:spChg>
        <pc:spChg chg="mod">
          <ac:chgData name="宇野 芳江" userId="d3339afd-f009-4b18-b536-1d43c3c7a997" providerId="ADAL" clId="{B9846F64-B213-4A08-9B24-8ABBDFC8CB3C}" dt="2023-02-16T02:52:08.326" v="2173"/>
          <ac:spMkLst>
            <pc:docMk/>
            <pc:sldMk cId="1199858020" sldId="391"/>
            <ac:spMk id="42" creationId="{0CFCBF56-4FB6-A039-73A8-AD60D2AC91A9}"/>
          </ac:spMkLst>
        </pc:spChg>
        <pc:spChg chg="mod">
          <ac:chgData name="宇野 芳江" userId="d3339afd-f009-4b18-b536-1d43c3c7a997" providerId="ADAL" clId="{B9846F64-B213-4A08-9B24-8ABBDFC8CB3C}" dt="2023-02-16T02:52:08.326" v="2173"/>
          <ac:spMkLst>
            <pc:docMk/>
            <pc:sldMk cId="1199858020" sldId="391"/>
            <ac:spMk id="43" creationId="{323990CC-857A-9BA7-4C5E-861DD2833332}"/>
          </ac:spMkLst>
        </pc:spChg>
        <pc:grpChg chg="del">
          <ac:chgData name="宇野 芳江" userId="d3339afd-f009-4b18-b536-1d43c3c7a997" providerId="ADAL" clId="{B9846F64-B213-4A08-9B24-8ABBDFC8CB3C}" dt="2023-02-16T02:52:08.078" v="2172" actId="478"/>
          <ac:grpSpMkLst>
            <pc:docMk/>
            <pc:sldMk cId="1199858020" sldId="391"/>
            <ac:grpSpMk id="3" creationId="{47397C9F-7959-437B-8C12-E9B9F5C0E296}"/>
          </ac:grpSpMkLst>
        </pc:grpChg>
        <pc:grpChg chg="add mod">
          <ac:chgData name="宇野 芳江" userId="d3339afd-f009-4b18-b536-1d43c3c7a997" providerId="ADAL" clId="{B9846F64-B213-4A08-9B24-8ABBDFC8CB3C}" dt="2023-02-16T02:52:08.326" v="2173"/>
          <ac:grpSpMkLst>
            <pc:docMk/>
            <pc:sldMk cId="1199858020" sldId="391"/>
            <ac:grpSpMk id="5" creationId="{98B606F5-3E9C-2AC3-C44F-9676C64E7E0B}"/>
          </ac:grpSpMkLst>
        </pc:grpChg>
        <pc:grpChg chg="add mod">
          <ac:chgData name="宇野 芳江" userId="d3339afd-f009-4b18-b536-1d43c3c7a997" providerId="ADAL" clId="{B9846F64-B213-4A08-9B24-8ABBDFC8CB3C}" dt="2023-02-16T02:52:08.326" v="2173"/>
          <ac:grpSpMkLst>
            <pc:docMk/>
            <pc:sldMk cId="1199858020" sldId="391"/>
            <ac:grpSpMk id="11" creationId="{86612A2C-A16C-6AA9-5F61-02420988641B}"/>
          </ac:grpSpMkLst>
        </pc:grpChg>
        <pc:grpChg chg="add mod">
          <ac:chgData name="宇野 芳江" userId="d3339afd-f009-4b18-b536-1d43c3c7a997" providerId="ADAL" clId="{B9846F64-B213-4A08-9B24-8ABBDFC8CB3C}" dt="2023-02-16T02:52:08.326" v="2173"/>
          <ac:grpSpMkLst>
            <pc:docMk/>
            <pc:sldMk cId="1199858020" sldId="391"/>
            <ac:grpSpMk id="32" creationId="{78475F7B-ED72-D2C0-365D-49670B3BFC75}"/>
          </ac:grpSpMkLst>
        </pc:grpChg>
        <pc:grpChg chg="add mod">
          <ac:chgData name="宇野 芳江" userId="d3339afd-f009-4b18-b536-1d43c3c7a997" providerId="ADAL" clId="{B9846F64-B213-4A08-9B24-8ABBDFC8CB3C}" dt="2023-02-16T02:52:08.326" v="2173"/>
          <ac:grpSpMkLst>
            <pc:docMk/>
            <pc:sldMk cId="1199858020" sldId="391"/>
            <ac:grpSpMk id="40" creationId="{9588E7A3-BE13-7FA5-6B66-4BA9D97A764C}"/>
          </ac:grpSpMkLst>
        </pc:grpChg>
        <pc:cxnChg chg="add mod">
          <ac:chgData name="宇野 芳江" userId="d3339afd-f009-4b18-b536-1d43c3c7a997" providerId="ADAL" clId="{B9846F64-B213-4A08-9B24-8ABBDFC8CB3C}" dt="2023-02-16T02:52:08.326" v="2173"/>
          <ac:cxnSpMkLst>
            <pc:docMk/>
            <pc:sldMk cId="1199858020" sldId="391"/>
            <ac:cxnSpMk id="31" creationId="{E37135F3-5697-50A4-19B4-0EE08FA3F362}"/>
          </ac:cxnSpMkLst>
        </pc:cxnChg>
      </pc:sldChg>
      <pc:sldChg chg="addSp delSp modSp del mod modClrScheme chgLayout">
        <pc:chgData name="宇野 芳江" userId="d3339afd-f009-4b18-b536-1d43c3c7a997" providerId="ADAL" clId="{B9846F64-B213-4A08-9B24-8ABBDFC8CB3C}" dt="2023-02-16T02:49:52.589" v="2167" actId="47"/>
        <pc:sldMkLst>
          <pc:docMk/>
          <pc:sldMk cId="3821828154" sldId="393"/>
        </pc:sldMkLst>
        <pc:spChg chg="mod ord">
          <ac:chgData name="宇野 芳江" userId="d3339afd-f009-4b18-b536-1d43c3c7a997" providerId="ADAL" clId="{B9846F64-B213-4A08-9B24-8ABBDFC8CB3C}" dt="2023-02-15T06:23:30.988" v="950" actId="700"/>
          <ac:spMkLst>
            <pc:docMk/>
            <pc:sldMk cId="3821828154" sldId="393"/>
            <ac:spMk id="2" creationId="{814183DE-2743-42DE-8D0C-C20234B775DB}"/>
          </ac:spMkLst>
        </pc:spChg>
        <pc:spChg chg="mod ord">
          <ac:chgData name="宇野 芳江" userId="d3339afd-f009-4b18-b536-1d43c3c7a997" providerId="ADAL" clId="{B9846F64-B213-4A08-9B24-8ABBDFC8CB3C}" dt="2023-02-15T06:23:30.988" v="950" actId="700"/>
          <ac:spMkLst>
            <pc:docMk/>
            <pc:sldMk cId="3821828154" sldId="393"/>
            <ac:spMk id="4" creationId="{6F320F18-6E0A-4F9B-BA5D-1AD068B9F009}"/>
          </ac:spMkLst>
        </pc:spChg>
        <pc:spChg chg="add del mod ord">
          <ac:chgData name="宇野 芳江" userId="d3339afd-f009-4b18-b536-1d43c3c7a997" providerId="ADAL" clId="{B9846F64-B213-4A08-9B24-8ABBDFC8CB3C}" dt="2023-02-15T06:24:23.541" v="960" actId="478"/>
          <ac:spMkLst>
            <pc:docMk/>
            <pc:sldMk cId="3821828154" sldId="393"/>
            <ac:spMk id="5" creationId="{961AEE90-041A-06F1-39F0-075FC52833B2}"/>
          </ac:spMkLst>
        </pc:spChg>
      </pc:sldChg>
      <pc:sldChg chg="del">
        <pc:chgData name="宇野 芳江" userId="d3339afd-f009-4b18-b536-1d43c3c7a997" providerId="ADAL" clId="{B9846F64-B213-4A08-9B24-8ABBDFC8CB3C}" dt="2023-02-15T07:47:05.186" v="1177" actId="47"/>
        <pc:sldMkLst>
          <pc:docMk/>
          <pc:sldMk cId="2678049424" sldId="399"/>
        </pc:sldMkLst>
      </pc:sldChg>
      <pc:sldChg chg="addSp modSp del mod modClrScheme chgLayout">
        <pc:chgData name="宇野 芳江" userId="d3339afd-f009-4b18-b536-1d43c3c7a997" providerId="ADAL" clId="{B9846F64-B213-4A08-9B24-8ABBDFC8CB3C}" dt="2023-02-15T08:33:07.884" v="1450" actId="47"/>
        <pc:sldMkLst>
          <pc:docMk/>
          <pc:sldMk cId="1913951943" sldId="448"/>
        </pc:sldMkLst>
        <pc:spChg chg="mod ord">
          <ac:chgData name="宇野 芳江" userId="d3339afd-f009-4b18-b536-1d43c3c7a997" providerId="ADAL" clId="{B9846F64-B213-4A08-9B24-8ABBDFC8CB3C}" dt="2023-02-15T06:23:30.988" v="950" actId="700"/>
          <ac:spMkLst>
            <pc:docMk/>
            <pc:sldMk cId="1913951943" sldId="448"/>
            <ac:spMk id="2" creationId="{465808B6-26C7-45D9-BA0B-9AB91975D867}"/>
          </ac:spMkLst>
        </pc:spChg>
        <pc:spChg chg="mod ord">
          <ac:chgData name="宇野 芳江" userId="d3339afd-f009-4b18-b536-1d43c3c7a997" providerId="ADAL" clId="{B9846F64-B213-4A08-9B24-8ABBDFC8CB3C}" dt="2023-02-15T06:23:30.988" v="950" actId="700"/>
          <ac:spMkLst>
            <pc:docMk/>
            <pc:sldMk cId="1913951943" sldId="448"/>
            <ac:spMk id="4" creationId="{82088444-4A2C-4F10-9501-0DDC191B5C81}"/>
          </ac:spMkLst>
        </pc:spChg>
        <pc:spChg chg="add mod ord">
          <ac:chgData name="宇野 芳江" userId="d3339afd-f009-4b18-b536-1d43c3c7a997" providerId="ADAL" clId="{B9846F64-B213-4A08-9B24-8ABBDFC8CB3C}" dt="2023-02-15T06:23:30.988" v="950" actId="700"/>
          <ac:spMkLst>
            <pc:docMk/>
            <pc:sldMk cId="1913951943" sldId="448"/>
            <ac:spMk id="5" creationId="{A09B1AAA-5C30-890B-6490-A75D51E27131}"/>
          </ac:spMkLst>
        </pc:spChg>
      </pc:sldChg>
      <pc:sldChg chg="addSp delSp modSp del mod chgLayout">
        <pc:chgData name="宇野 芳江" userId="d3339afd-f009-4b18-b536-1d43c3c7a997" providerId="ADAL" clId="{B9846F64-B213-4A08-9B24-8ABBDFC8CB3C}" dt="2023-02-16T02:49:39.290" v="2164" actId="47"/>
        <pc:sldMkLst>
          <pc:docMk/>
          <pc:sldMk cId="3771709225" sldId="450"/>
        </pc:sldMkLst>
        <pc:spChg chg="del mod ord">
          <ac:chgData name="宇野 芳江" userId="d3339afd-f009-4b18-b536-1d43c3c7a997" providerId="ADAL" clId="{B9846F64-B213-4A08-9B24-8ABBDFC8CB3C}" dt="2023-02-15T05:34:10.726" v="202" actId="478"/>
          <ac:spMkLst>
            <pc:docMk/>
            <pc:sldMk cId="3771709225" sldId="450"/>
            <ac:spMk id="2" creationId="{3F05CA02-5E42-4BD3-8375-AB1FCF1DB287}"/>
          </ac:spMkLst>
        </pc:spChg>
        <pc:spChg chg="del mod">
          <ac:chgData name="宇野 芳江" userId="d3339afd-f009-4b18-b536-1d43c3c7a997" providerId="ADAL" clId="{B9846F64-B213-4A08-9B24-8ABBDFC8CB3C}" dt="2023-02-15T05:34:32.907" v="209"/>
          <ac:spMkLst>
            <pc:docMk/>
            <pc:sldMk cId="3771709225" sldId="450"/>
            <ac:spMk id="3" creationId="{95A81B4A-9519-4B31-95F7-349F2404619F}"/>
          </ac:spMkLst>
        </pc:spChg>
        <pc:spChg chg="add mod ord">
          <ac:chgData name="宇野 芳江" userId="d3339afd-f009-4b18-b536-1d43c3c7a997" providerId="ADAL" clId="{B9846F64-B213-4A08-9B24-8ABBDFC8CB3C}" dt="2023-02-15T05:34:12.308" v="204" actId="27636"/>
          <ac:spMkLst>
            <pc:docMk/>
            <pc:sldMk cId="3771709225" sldId="450"/>
            <ac:spMk id="4" creationId="{42123997-2D1E-5DF3-4D1F-571FE1AE1E15}"/>
          </ac:spMkLst>
        </pc:spChg>
        <pc:spChg chg="add mod ord">
          <ac:chgData name="宇野 芳江" userId="d3339afd-f009-4b18-b536-1d43c3c7a997" providerId="ADAL" clId="{B9846F64-B213-4A08-9B24-8ABBDFC8CB3C}" dt="2023-02-15T05:34:36.835" v="211" actId="20577"/>
          <ac:spMkLst>
            <pc:docMk/>
            <pc:sldMk cId="3771709225" sldId="450"/>
            <ac:spMk id="5" creationId="{4939DFF7-0B1C-0639-50DA-B07832C6283B}"/>
          </ac:spMkLst>
        </pc:spChg>
        <pc:spChg chg="del mod">
          <ac:chgData name="宇野 芳江" userId="d3339afd-f009-4b18-b536-1d43c3c7a997" providerId="ADAL" clId="{B9846F64-B213-4A08-9B24-8ABBDFC8CB3C}" dt="2023-02-15T05:34:22.191" v="206" actId="478"/>
          <ac:spMkLst>
            <pc:docMk/>
            <pc:sldMk cId="3771709225" sldId="450"/>
            <ac:spMk id="6" creationId="{10BCA073-86ED-4745-A267-8F559899C15B}"/>
          </ac:spMkLst>
        </pc:spChg>
      </pc:sldChg>
      <pc:sldChg chg="addSp delSp modSp del mod modClrScheme chgLayout">
        <pc:chgData name="宇野 芳江" userId="d3339afd-f009-4b18-b536-1d43c3c7a997" providerId="ADAL" clId="{B9846F64-B213-4A08-9B24-8ABBDFC8CB3C}" dt="2023-02-16T02:50:04.877" v="2170" actId="47"/>
        <pc:sldMkLst>
          <pc:docMk/>
          <pc:sldMk cId="3784245983" sldId="451"/>
        </pc:sldMkLst>
        <pc:spChg chg="mod ord">
          <ac:chgData name="宇野 芳江" userId="d3339afd-f009-4b18-b536-1d43c3c7a997" providerId="ADAL" clId="{B9846F64-B213-4A08-9B24-8ABBDFC8CB3C}" dt="2023-02-15T06:23:30.988" v="950" actId="700"/>
          <ac:spMkLst>
            <pc:docMk/>
            <pc:sldMk cId="3784245983" sldId="451"/>
            <ac:spMk id="2" creationId="{814183DE-2743-42DE-8D0C-C20234B775DB}"/>
          </ac:spMkLst>
        </pc:spChg>
        <pc:spChg chg="add del mod ord">
          <ac:chgData name="宇野 芳江" userId="d3339afd-f009-4b18-b536-1d43c3c7a997" providerId="ADAL" clId="{B9846F64-B213-4A08-9B24-8ABBDFC8CB3C}" dt="2023-02-15T06:24:51.313" v="968" actId="478"/>
          <ac:spMkLst>
            <pc:docMk/>
            <pc:sldMk cId="3784245983" sldId="451"/>
            <ac:spMk id="3" creationId="{4D5E855A-4A43-10FA-F634-7B8758FC4324}"/>
          </ac:spMkLst>
        </pc:spChg>
        <pc:spChg chg="mod ord">
          <ac:chgData name="宇野 芳江" userId="d3339afd-f009-4b18-b536-1d43c3c7a997" providerId="ADAL" clId="{B9846F64-B213-4A08-9B24-8ABBDFC8CB3C}" dt="2023-02-15T06:23:30.988" v="950" actId="700"/>
          <ac:spMkLst>
            <pc:docMk/>
            <pc:sldMk cId="3784245983" sldId="451"/>
            <ac:spMk id="4" creationId="{6F320F18-6E0A-4F9B-BA5D-1AD068B9F009}"/>
          </ac:spMkLst>
        </pc:spChg>
      </pc:sldChg>
      <pc:sldChg chg="addSp delSp modSp del mod modClrScheme chgLayout">
        <pc:chgData name="宇野 芳江" userId="d3339afd-f009-4b18-b536-1d43c3c7a997" providerId="ADAL" clId="{B9846F64-B213-4A08-9B24-8ABBDFC8CB3C}" dt="2023-02-16T02:48:32.118" v="2158" actId="47"/>
        <pc:sldMkLst>
          <pc:docMk/>
          <pc:sldMk cId="2325396249" sldId="452"/>
        </pc:sldMkLst>
        <pc:spChg chg="mod ord">
          <ac:chgData name="宇野 芳江" userId="d3339afd-f009-4b18-b536-1d43c3c7a997" providerId="ADAL" clId="{B9846F64-B213-4A08-9B24-8ABBDFC8CB3C}" dt="2023-02-15T06:23:30.988" v="950" actId="700"/>
          <ac:spMkLst>
            <pc:docMk/>
            <pc:sldMk cId="2325396249" sldId="452"/>
            <ac:spMk id="2" creationId="{814183DE-2743-42DE-8D0C-C20234B775DB}"/>
          </ac:spMkLst>
        </pc:spChg>
        <pc:spChg chg="add del mod ord">
          <ac:chgData name="宇野 芳江" userId="d3339afd-f009-4b18-b536-1d43c3c7a997" providerId="ADAL" clId="{B9846F64-B213-4A08-9B24-8ABBDFC8CB3C}" dt="2023-02-15T06:24:41.466" v="965" actId="478"/>
          <ac:spMkLst>
            <pc:docMk/>
            <pc:sldMk cId="2325396249" sldId="452"/>
            <ac:spMk id="3" creationId="{CAA08059-6089-117F-FBE4-D57BB97F5C16}"/>
          </ac:spMkLst>
        </pc:spChg>
        <pc:spChg chg="mod ord">
          <ac:chgData name="宇野 芳江" userId="d3339afd-f009-4b18-b536-1d43c3c7a997" providerId="ADAL" clId="{B9846F64-B213-4A08-9B24-8ABBDFC8CB3C}" dt="2023-02-15T06:23:30.988" v="950" actId="700"/>
          <ac:spMkLst>
            <pc:docMk/>
            <pc:sldMk cId="2325396249" sldId="452"/>
            <ac:spMk id="4" creationId="{6F320F18-6E0A-4F9B-BA5D-1AD068B9F009}"/>
          </ac:spMkLst>
        </pc:spChg>
      </pc:sldChg>
      <pc:sldChg chg="modSp mod">
        <pc:chgData name="宇野 芳江" userId="d3339afd-f009-4b18-b536-1d43c3c7a997" providerId="ADAL" clId="{B9846F64-B213-4A08-9B24-8ABBDFC8CB3C}" dt="2023-02-15T08:23:08.136" v="1398" actId="207"/>
        <pc:sldMkLst>
          <pc:docMk/>
          <pc:sldMk cId="2174068344" sldId="454"/>
        </pc:sldMkLst>
        <pc:spChg chg="mod">
          <ac:chgData name="宇野 芳江" userId="d3339afd-f009-4b18-b536-1d43c3c7a997" providerId="ADAL" clId="{B9846F64-B213-4A08-9B24-8ABBDFC8CB3C}" dt="2023-02-15T08:23:08.136" v="1398" actId="207"/>
          <ac:spMkLst>
            <pc:docMk/>
            <pc:sldMk cId="2174068344" sldId="454"/>
            <ac:spMk id="24" creationId="{C9C67DC6-B8E1-4AAA-AA00-40B1DA781B5F}"/>
          </ac:spMkLst>
        </pc:spChg>
      </pc:sldChg>
      <pc:sldChg chg="addSp delSp modSp mod ord chgLayout">
        <pc:chgData name="宇野 芳江" userId="d3339afd-f009-4b18-b536-1d43c3c7a997" providerId="ADAL" clId="{B9846F64-B213-4A08-9B24-8ABBDFC8CB3C}" dt="2023-02-15T08:36:03.286" v="1476"/>
        <pc:sldMkLst>
          <pc:docMk/>
          <pc:sldMk cId="1702425721" sldId="458"/>
        </pc:sldMkLst>
        <pc:spChg chg="del mod">
          <ac:chgData name="宇野 芳江" userId="d3339afd-f009-4b18-b536-1d43c3c7a997" providerId="ADAL" clId="{B9846F64-B213-4A08-9B24-8ABBDFC8CB3C}" dt="2023-02-15T08:35:22.939" v="1472"/>
          <ac:spMkLst>
            <pc:docMk/>
            <pc:sldMk cId="1702425721" sldId="458"/>
            <ac:spMk id="2" creationId="{279DD66F-FD6F-4C0F-9DD2-B99DC5B3D8D9}"/>
          </ac:spMkLst>
        </pc:spChg>
        <pc:spChg chg="add mod ord">
          <ac:chgData name="宇野 芳江" userId="d3339afd-f009-4b18-b536-1d43c3c7a997" providerId="ADAL" clId="{B9846F64-B213-4A08-9B24-8ABBDFC8CB3C}" dt="2023-02-15T08:35:12.476" v="1465"/>
          <ac:spMkLst>
            <pc:docMk/>
            <pc:sldMk cId="1702425721" sldId="458"/>
            <ac:spMk id="3" creationId="{8D04441E-6897-A6BE-20A2-8AD2A6DD11E5}"/>
          </ac:spMkLst>
        </pc:spChg>
        <pc:spChg chg="mod ord">
          <ac:chgData name="宇野 芳江" userId="d3339afd-f009-4b18-b536-1d43c3c7a997" providerId="ADAL" clId="{B9846F64-B213-4A08-9B24-8ABBDFC8CB3C}" dt="2023-02-15T08:34:50.949" v="1461" actId="700"/>
          <ac:spMkLst>
            <pc:docMk/>
            <pc:sldMk cId="1702425721" sldId="458"/>
            <ac:spMk id="4" creationId="{9A70C627-520D-4980-834C-D1568E04BDA8}"/>
          </ac:spMkLst>
        </pc:spChg>
        <pc:spChg chg="del mod">
          <ac:chgData name="宇野 芳江" userId="d3339afd-f009-4b18-b536-1d43c3c7a997" providerId="ADAL" clId="{B9846F64-B213-4A08-9B24-8ABBDFC8CB3C}" dt="2023-02-15T08:35:22.939" v="1470" actId="478"/>
          <ac:spMkLst>
            <pc:docMk/>
            <pc:sldMk cId="1702425721" sldId="458"/>
            <ac:spMk id="5" creationId="{AF9F4B34-F242-4218-855A-64E5E065AD57}"/>
          </ac:spMkLst>
        </pc:spChg>
        <pc:spChg chg="add mod ord">
          <ac:chgData name="宇野 芳江" userId="d3339afd-f009-4b18-b536-1d43c3c7a997" providerId="ADAL" clId="{B9846F64-B213-4A08-9B24-8ABBDFC8CB3C}" dt="2023-02-15T08:35:21.065" v="1469" actId="20577"/>
          <ac:spMkLst>
            <pc:docMk/>
            <pc:sldMk cId="1702425721" sldId="458"/>
            <ac:spMk id="6" creationId="{CFF2B95A-DBED-893F-EFFD-0AACFEE11CB7}"/>
          </ac:spMkLst>
        </pc:spChg>
      </pc:sldChg>
      <pc:sldChg chg="addSp delSp modSp del mod chgLayout">
        <pc:chgData name="宇野 芳江" userId="d3339afd-f009-4b18-b536-1d43c3c7a997" providerId="ADAL" clId="{B9846F64-B213-4A08-9B24-8ABBDFC8CB3C}" dt="2023-02-15T07:47:51.234" v="1188" actId="47"/>
        <pc:sldMkLst>
          <pc:docMk/>
          <pc:sldMk cId="2410266947" sldId="459"/>
        </pc:sldMkLst>
        <pc:spChg chg="add del mod ord">
          <ac:chgData name="宇野 芳江" userId="d3339afd-f009-4b18-b536-1d43c3c7a997" providerId="ADAL" clId="{B9846F64-B213-4A08-9B24-8ABBDFC8CB3C}" dt="2023-02-15T07:47:20.447" v="1180" actId="700"/>
          <ac:spMkLst>
            <pc:docMk/>
            <pc:sldMk cId="2410266947" sldId="459"/>
            <ac:spMk id="3" creationId="{DF32D4DC-92C0-F57B-6371-198B094CC6F1}"/>
          </ac:spMkLst>
        </pc:spChg>
        <pc:spChg chg="mod ord">
          <ac:chgData name="宇野 芳江" userId="d3339afd-f009-4b18-b536-1d43c3c7a997" providerId="ADAL" clId="{B9846F64-B213-4A08-9B24-8ABBDFC8CB3C}" dt="2023-02-15T07:47:20.447" v="1180" actId="700"/>
          <ac:spMkLst>
            <pc:docMk/>
            <pc:sldMk cId="2410266947" sldId="459"/>
            <ac:spMk id="4" creationId="{9A70C627-520D-4980-834C-D1568E04BDA8}"/>
          </ac:spMkLst>
        </pc:spChg>
        <pc:spChg chg="add del mod ord">
          <ac:chgData name="宇野 芳江" userId="d3339afd-f009-4b18-b536-1d43c3c7a997" providerId="ADAL" clId="{B9846F64-B213-4A08-9B24-8ABBDFC8CB3C}" dt="2023-02-15T07:47:20.447" v="1180" actId="700"/>
          <ac:spMkLst>
            <pc:docMk/>
            <pc:sldMk cId="2410266947" sldId="459"/>
            <ac:spMk id="6" creationId="{588B6BFA-25FA-3F59-D490-B42852942027}"/>
          </ac:spMkLst>
        </pc:spChg>
      </pc:sldChg>
      <pc:sldChg chg="addSp delSp modSp mod ord modClrScheme chgLayout">
        <pc:chgData name="宇野 芳江" userId="d3339afd-f009-4b18-b536-1d43c3c7a997" providerId="ADAL" clId="{B9846F64-B213-4A08-9B24-8ABBDFC8CB3C}" dt="2023-02-16T02:50:00.613" v="2169"/>
        <pc:sldMkLst>
          <pc:docMk/>
          <pc:sldMk cId="1348692606" sldId="460"/>
        </pc:sldMkLst>
        <pc:spChg chg="mod ord">
          <ac:chgData name="宇野 芳江" userId="d3339afd-f009-4b18-b536-1d43c3c7a997" providerId="ADAL" clId="{B9846F64-B213-4A08-9B24-8ABBDFC8CB3C}" dt="2023-02-15T09:02:40.054" v="1891" actId="700"/>
          <ac:spMkLst>
            <pc:docMk/>
            <pc:sldMk cId="1348692606" sldId="460"/>
            <ac:spMk id="2" creationId="{33A83E2A-5351-4CA8-9D90-F4B4CA018E4D}"/>
          </ac:spMkLst>
        </pc:spChg>
        <pc:spChg chg="del mod">
          <ac:chgData name="宇野 芳江" userId="d3339afd-f009-4b18-b536-1d43c3c7a997" providerId="ADAL" clId="{B9846F64-B213-4A08-9B24-8ABBDFC8CB3C}" dt="2023-02-15T08:57:35.562" v="1843" actId="478"/>
          <ac:spMkLst>
            <pc:docMk/>
            <pc:sldMk cId="1348692606" sldId="460"/>
            <ac:spMk id="3" creationId="{6A839077-C588-48ED-847B-2880B510E75C}"/>
          </ac:spMkLst>
        </pc:spChg>
        <pc:spChg chg="mod ord">
          <ac:chgData name="宇野 芳江" userId="d3339afd-f009-4b18-b536-1d43c3c7a997" providerId="ADAL" clId="{B9846F64-B213-4A08-9B24-8ABBDFC8CB3C}" dt="2023-02-15T09:02:40.054" v="1891" actId="700"/>
          <ac:spMkLst>
            <pc:docMk/>
            <pc:sldMk cId="1348692606" sldId="460"/>
            <ac:spMk id="4" creationId="{BE65018A-18EB-466D-BD4F-42CBE78EA1F8}"/>
          </ac:spMkLst>
        </pc:spChg>
        <pc:spChg chg="del">
          <ac:chgData name="宇野 芳江" userId="d3339afd-f009-4b18-b536-1d43c3c7a997" providerId="ADAL" clId="{B9846F64-B213-4A08-9B24-8ABBDFC8CB3C}" dt="2023-02-15T08:54:59.875" v="1818" actId="478"/>
          <ac:spMkLst>
            <pc:docMk/>
            <pc:sldMk cId="1348692606" sldId="460"/>
            <ac:spMk id="6" creationId="{9152B334-6F7F-4D55-873E-6328075AC1B4}"/>
          </ac:spMkLst>
        </pc:spChg>
        <pc:spChg chg="add del mod">
          <ac:chgData name="宇野 芳江" userId="d3339afd-f009-4b18-b536-1d43c3c7a997" providerId="ADAL" clId="{B9846F64-B213-4A08-9B24-8ABBDFC8CB3C}" dt="2023-02-15T08:57:04.780" v="1835" actId="20577"/>
          <ac:spMkLst>
            <pc:docMk/>
            <pc:sldMk cId="1348692606" sldId="460"/>
            <ac:spMk id="7" creationId="{8E7FF5DE-A0C5-4CCD-A23D-31379DF5205C}"/>
          </ac:spMkLst>
        </pc:spChg>
        <pc:spChg chg="del mod">
          <ac:chgData name="宇野 芳江" userId="d3339afd-f009-4b18-b536-1d43c3c7a997" providerId="ADAL" clId="{B9846F64-B213-4A08-9B24-8ABBDFC8CB3C}" dt="2023-02-15T08:55:41.193" v="1825" actId="478"/>
          <ac:spMkLst>
            <pc:docMk/>
            <pc:sldMk cId="1348692606" sldId="460"/>
            <ac:spMk id="8" creationId="{2086BBD0-C758-43E9-967E-3FA3B81994F2}"/>
          </ac:spMkLst>
        </pc:spChg>
        <pc:spChg chg="del mod">
          <ac:chgData name="宇野 芳江" userId="d3339afd-f009-4b18-b536-1d43c3c7a997" providerId="ADAL" clId="{B9846F64-B213-4A08-9B24-8ABBDFC8CB3C}" dt="2023-02-15T08:56:56.579" v="1834" actId="478"/>
          <ac:spMkLst>
            <pc:docMk/>
            <pc:sldMk cId="1348692606" sldId="460"/>
            <ac:spMk id="11" creationId="{6175BCA0-6E7D-4879-BEE1-6251A342F7A8}"/>
          </ac:spMkLst>
        </pc:spChg>
        <pc:spChg chg="mod">
          <ac:chgData name="宇野 芳江" userId="d3339afd-f009-4b18-b536-1d43c3c7a997" providerId="ADAL" clId="{B9846F64-B213-4A08-9B24-8ABBDFC8CB3C}" dt="2023-02-15T08:36:35.944" v="1477" actId="14100"/>
          <ac:spMkLst>
            <pc:docMk/>
            <pc:sldMk cId="1348692606" sldId="460"/>
            <ac:spMk id="12" creationId="{7C0B5A08-6C2A-4D13-8893-CD76884BA6DD}"/>
          </ac:spMkLst>
        </pc:spChg>
        <pc:spChg chg="add del mod ord">
          <ac:chgData name="宇野 芳江" userId="d3339afd-f009-4b18-b536-1d43c3c7a997" providerId="ADAL" clId="{B9846F64-B213-4A08-9B24-8ABBDFC8CB3C}" dt="2023-02-15T06:23:45.397" v="953" actId="478"/>
          <ac:spMkLst>
            <pc:docMk/>
            <pc:sldMk cId="1348692606" sldId="460"/>
            <ac:spMk id="13" creationId="{0F7553F2-BC76-AC67-D1BD-B447CB904B31}"/>
          </ac:spMkLst>
        </pc:spChg>
        <pc:spChg chg="add del mod ord">
          <ac:chgData name="宇野 芳江" userId="d3339afd-f009-4b18-b536-1d43c3c7a997" providerId="ADAL" clId="{B9846F64-B213-4A08-9B24-8ABBDFC8CB3C}" dt="2023-02-15T08:52:12.094" v="1805" actId="478"/>
          <ac:spMkLst>
            <pc:docMk/>
            <pc:sldMk cId="1348692606" sldId="460"/>
            <ac:spMk id="14" creationId="{BD0DCC94-89E4-AA05-EDDE-3E79AB637D2B}"/>
          </ac:spMkLst>
        </pc:spChg>
        <pc:spChg chg="add del mod ord">
          <ac:chgData name="宇野 芳江" userId="d3339afd-f009-4b18-b536-1d43c3c7a997" providerId="ADAL" clId="{B9846F64-B213-4A08-9B24-8ABBDFC8CB3C}" dt="2023-02-15T08:54:12.674" v="1816" actId="700"/>
          <ac:spMkLst>
            <pc:docMk/>
            <pc:sldMk cId="1348692606" sldId="460"/>
            <ac:spMk id="15" creationId="{AF0FCD06-8F4B-AB0E-4200-9DC71A597A7F}"/>
          </ac:spMkLst>
        </pc:spChg>
        <pc:spChg chg="add del mod ord">
          <ac:chgData name="宇野 芳江" userId="d3339afd-f009-4b18-b536-1d43c3c7a997" providerId="ADAL" clId="{B9846F64-B213-4A08-9B24-8ABBDFC8CB3C}" dt="2023-02-15T08:54:12.674" v="1816" actId="700"/>
          <ac:spMkLst>
            <pc:docMk/>
            <pc:sldMk cId="1348692606" sldId="460"/>
            <ac:spMk id="16" creationId="{59E57B6A-45A4-AD76-9ED4-2CD5BF061C0E}"/>
          </ac:spMkLst>
        </pc:spChg>
        <pc:spChg chg="del">
          <ac:chgData name="宇野 芳江" userId="d3339afd-f009-4b18-b536-1d43c3c7a997" providerId="ADAL" clId="{B9846F64-B213-4A08-9B24-8ABBDFC8CB3C}" dt="2023-02-15T08:55:03.083" v="1819" actId="478"/>
          <ac:spMkLst>
            <pc:docMk/>
            <pc:sldMk cId="1348692606" sldId="460"/>
            <ac:spMk id="17" creationId="{86A2E5A3-4D56-4850-921A-461C6434FAAD}"/>
          </ac:spMkLst>
        </pc:spChg>
        <pc:spChg chg="add del mod">
          <ac:chgData name="宇野 芳江" userId="d3339afd-f009-4b18-b536-1d43c3c7a997" providerId="ADAL" clId="{B9846F64-B213-4A08-9B24-8ABBDFC8CB3C}" dt="2023-02-15T08:54:12.674" v="1816" actId="700"/>
          <ac:spMkLst>
            <pc:docMk/>
            <pc:sldMk cId="1348692606" sldId="460"/>
            <ac:spMk id="19" creationId="{62E1238B-708D-4A84-E8E3-330BE3095F4A}"/>
          </ac:spMkLst>
        </pc:spChg>
        <pc:spChg chg="add mod ord">
          <ac:chgData name="宇野 芳江" userId="d3339afd-f009-4b18-b536-1d43c3c7a997" providerId="ADAL" clId="{B9846F64-B213-4A08-9B24-8ABBDFC8CB3C}" dt="2023-02-15T09:02:40.054" v="1891" actId="700"/>
          <ac:spMkLst>
            <pc:docMk/>
            <pc:sldMk cId="1348692606" sldId="460"/>
            <ac:spMk id="20" creationId="{7E4140A8-51F8-6DF6-7539-5EAC69572625}"/>
          </ac:spMkLst>
        </pc:spChg>
        <pc:spChg chg="add del mod ord">
          <ac:chgData name="宇野 芳江" userId="d3339afd-f009-4b18-b536-1d43c3c7a997" providerId="ADAL" clId="{B9846F64-B213-4A08-9B24-8ABBDFC8CB3C}" dt="2023-02-15T08:56:08.803" v="1828" actId="700"/>
          <ac:spMkLst>
            <pc:docMk/>
            <pc:sldMk cId="1348692606" sldId="460"/>
            <ac:spMk id="21" creationId="{7BA5C03F-6E81-B5ED-9FFC-EEE36C29B14F}"/>
          </ac:spMkLst>
        </pc:spChg>
        <pc:spChg chg="add mod ord">
          <ac:chgData name="宇野 芳江" userId="d3339afd-f009-4b18-b536-1d43c3c7a997" providerId="ADAL" clId="{B9846F64-B213-4A08-9B24-8ABBDFC8CB3C}" dt="2023-02-15T09:02:40.054" v="1891" actId="700"/>
          <ac:spMkLst>
            <pc:docMk/>
            <pc:sldMk cId="1348692606" sldId="460"/>
            <ac:spMk id="22" creationId="{29FE124D-99DA-FDB2-EA25-4C925691454B}"/>
          </ac:spMkLst>
        </pc:spChg>
        <pc:spChg chg="add del mod ord">
          <ac:chgData name="宇野 芳江" userId="d3339afd-f009-4b18-b536-1d43c3c7a997" providerId="ADAL" clId="{B9846F64-B213-4A08-9B24-8ABBDFC8CB3C}" dt="2023-02-15T08:56:53.408" v="1832" actId="700"/>
          <ac:spMkLst>
            <pc:docMk/>
            <pc:sldMk cId="1348692606" sldId="460"/>
            <ac:spMk id="23" creationId="{54929C2C-58E8-6AAE-0BAB-600AD6EB7555}"/>
          </ac:spMkLst>
        </pc:spChg>
        <pc:spChg chg="add del mod ord">
          <ac:chgData name="宇野 芳江" userId="d3339afd-f009-4b18-b536-1d43c3c7a997" providerId="ADAL" clId="{B9846F64-B213-4A08-9B24-8ABBDFC8CB3C}" dt="2023-02-15T09:02:40.054" v="1891" actId="700"/>
          <ac:spMkLst>
            <pc:docMk/>
            <pc:sldMk cId="1348692606" sldId="460"/>
            <ac:spMk id="24" creationId="{891FB2FC-5148-6059-8204-596DB9EAE594}"/>
          </ac:spMkLst>
        </pc:spChg>
        <pc:spChg chg="add mod ord">
          <ac:chgData name="宇野 芳江" userId="d3339afd-f009-4b18-b536-1d43c3c7a997" providerId="ADAL" clId="{B9846F64-B213-4A08-9B24-8ABBDFC8CB3C}" dt="2023-02-15T09:02:40.082" v="1892" actId="27636"/>
          <ac:spMkLst>
            <pc:docMk/>
            <pc:sldMk cId="1348692606" sldId="460"/>
            <ac:spMk id="25" creationId="{F21E924E-ED20-5B5F-9812-F9088756E7BC}"/>
          </ac:spMkLst>
        </pc:spChg>
      </pc:sldChg>
      <pc:sldChg chg="addSp delSp modSp del mod modClrScheme chgLayout">
        <pc:chgData name="宇野 芳江" userId="d3339afd-f009-4b18-b536-1d43c3c7a997" providerId="ADAL" clId="{B9846F64-B213-4A08-9B24-8ABBDFC8CB3C}" dt="2023-02-16T02:48:30.870" v="2157" actId="47"/>
        <pc:sldMkLst>
          <pc:docMk/>
          <pc:sldMk cId="1681114984" sldId="462"/>
        </pc:sldMkLst>
        <pc:spChg chg="mod ord">
          <ac:chgData name="宇野 芳江" userId="d3339afd-f009-4b18-b536-1d43c3c7a997" providerId="ADAL" clId="{B9846F64-B213-4A08-9B24-8ABBDFC8CB3C}" dt="2023-02-15T06:23:30.988" v="950" actId="700"/>
          <ac:spMkLst>
            <pc:docMk/>
            <pc:sldMk cId="1681114984" sldId="462"/>
            <ac:spMk id="2" creationId="{814183DE-2743-42DE-8D0C-C20234B775DB}"/>
          </ac:spMkLst>
        </pc:spChg>
        <pc:spChg chg="add del mod ord">
          <ac:chgData name="宇野 芳江" userId="d3339afd-f009-4b18-b536-1d43c3c7a997" providerId="ADAL" clId="{B9846F64-B213-4A08-9B24-8ABBDFC8CB3C}" dt="2023-02-15T06:24:44.098" v="966" actId="478"/>
          <ac:spMkLst>
            <pc:docMk/>
            <pc:sldMk cId="1681114984" sldId="462"/>
            <ac:spMk id="3" creationId="{413F774F-1293-282E-6C22-EA25F31AA9E1}"/>
          </ac:spMkLst>
        </pc:spChg>
        <pc:spChg chg="mod ord">
          <ac:chgData name="宇野 芳江" userId="d3339afd-f009-4b18-b536-1d43c3c7a997" providerId="ADAL" clId="{B9846F64-B213-4A08-9B24-8ABBDFC8CB3C}" dt="2023-02-15T06:23:30.988" v="950" actId="700"/>
          <ac:spMkLst>
            <pc:docMk/>
            <pc:sldMk cId="1681114984" sldId="462"/>
            <ac:spMk id="4" creationId="{6F320F18-6E0A-4F9B-BA5D-1AD068B9F009}"/>
          </ac:spMkLst>
        </pc:spChg>
        <pc:picChg chg="mod">
          <ac:chgData name="宇野 芳江" userId="d3339afd-f009-4b18-b536-1d43c3c7a997" providerId="ADAL" clId="{B9846F64-B213-4A08-9B24-8ABBDFC8CB3C}" dt="2023-02-16T00:44:19.434" v="2045" actId="1076"/>
          <ac:picMkLst>
            <pc:docMk/>
            <pc:sldMk cId="1681114984" sldId="462"/>
            <ac:picMk id="7" creationId="{E419C062-C6B8-0AC0-7A53-52B34554F1AC}"/>
          </ac:picMkLst>
        </pc:picChg>
      </pc:sldChg>
      <pc:sldChg chg="new del">
        <pc:chgData name="宇野 芳江" userId="d3339afd-f009-4b18-b536-1d43c3c7a997" providerId="ADAL" clId="{B9846F64-B213-4A08-9B24-8ABBDFC8CB3C}" dt="2023-02-15T05:33:33.688" v="198" actId="47"/>
        <pc:sldMkLst>
          <pc:docMk/>
          <pc:sldMk cId="1292750478" sldId="463"/>
        </pc:sldMkLst>
      </pc:sldChg>
      <pc:sldChg chg="modSp new del mod">
        <pc:chgData name="宇野 芳江" userId="d3339afd-f009-4b18-b536-1d43c3c7a997" providerId="ADAL" clId="{B9846F64-B213-4A08-9B24-8ABBDFC8CB3C}" dt="2023-02-15T08:32:52.126" v="1449" actId="47"/>
        <pc:sldMkLst>
          <pc:docMk/>
          <pc:sldMk cId="645481773" sldId="464"/>
        </pc:sldMkLst>
        <pc:spChg chg="mod">
          <ac:chgData name="宇野 芳江" userId="d3339afd-f009-4b18-b536-1d43c3c7a997" providerId="ADAL" clId="{B9846F64-B213-4A08-9B24-8ABBDFC8CB3C}" dt="2023-02-15T07:48:38.205" v="1197" actId="20577"/>
          <ac:spMkLst>
            <pc:docMk/>
            <pc:sldMk cId="645481773" sldId="464"/>
            <ac:spMk id="3" creationId="{1F47983B-71B0-76E1-A7D6-937539928DE4}"/>
          </ac:spMkLst>
        </pc:spChg>
      </pc:sldChg>
      <pc:sldChg chg="new del">
        <pc:chgData name="宇野 芳江" userId="d3339afd-f009-4b18-b536-1d43c3c7a997" providerId="ADAL" clId="{B9846F64-B213-4A08-9B24-8ABBDFC8CB3C}" dt="2023-02-15T05:49:15.312" v="407" actId="680"/>
        <pc:sldMkLst>
          <pc:docMk/>
          <pc:sldMk cId="135419617" sldId="465"/>
        </pc:sldMkLst>
      </pc:sldChg>
      <pc:sldChg chg="addSp delSp modSp new del mod chgLayout">
        <pc:chgData name="宇野 芳江" userId="d3339afd-f009-4b18-b536-1d43c3c7a997" providerId="ADAL" clId="{B9846F64-B213-4A08-9B24-8ABBDFC8CB3C}" dt="2023-02-15T06:01:23.926" v="641" actId="47"/>
        <pc:sldMkLst>
          <pc:docMk/>
          <pc:sldMk cId="2038482629" sldId="465"/>
        </pc:sldMkLst>
        <pc:spChg chg="del">
          <ac:chgData name="宇野 芳江" userId="d3339afd-f009-4b18-b536-1d43c3c7a997" providerId="ADAL" clId="{B9846F64-B213-4A08-9B24-8ABBDFC8CB3C}" dt="2023-02-15T06:00:09.403" v="625" actId="700"/>
          <ac:spMkLst>
            <pc:docMk/>
            <pc:sldMk cId="2038482629" sldId="465"/>
            <ac:spMk id="2" creationId="{A124F2CC-B5CF-68F7-A46B-BC14753FB525}"/>
          </ac:spMkLst>
        </pc:spChg>
        <pc:spChg chg="del">
          <ac:chgData name="宇野 芳江" userId="d3339afd-f009-4b18-b536-1d43c3c7a997" providerId="ADAL" clId="{B9846F64-B213-4A08-9B24-8ABBDFC8CB3C}" dt="2023-02-15T06:00:09.403" v="625" actId="700"/>
          <ac:spMkLst>
            <pc:docMk/>
            <pc:sldMk cId="2038482629" sldId="465"/>
            <ac:spMk id="3" creationId="{FFB9AF8A-E08B-19BD-D0EB-CD730ED55C7D}"/>
          </ac:spMkLst>
        </pc:spChg>
        <pc:spChg chg="del">
          <ac:chgData name="宇野 芳江" userId="d3339afd-f009-4b18-b536-1d43c3c7a997" providerId="ADAL" clId="{B9846F64-B213-4A08-9B24-8ABBDFC8CB3C}" dt="2023-02-15T06:00:09.403" v="625" actId="700"/>
          <ac:spMkLst>
            <pc:docMk/>
            <pc:sldMk cId="2038482629" sldId="465"/>
            <ac:spMk id="4" creationId="{B7241237-1D26-A42C-CA57-8E9E9AE9BE6C}"/>
          </ac:spMkLst>
        </pc:spChg>
        <pc:spChg chg="mod ord">
          <ac:chgData name="宇野 芳江" userId="d3339afd-f009-4b18-b536-1d43c3c7a997" providerId="ADAL" clId="{B9846F64-B213-4A08-9B24-8ABBDFC8CB3C}" dt="2023-02-15T06:00:56.114" v="633" actId="700"/>
          <ac:spMkLst>
            <pc:docMk/>
            <pc:sldMk cId="2038482629" sldId="465"/>
            <ac:spMk id="5" creationId="{FE63BEDB-458B-FDC2-68CF-165F0B48762B}"/>
          </ac:spMkLst>
        </pc:spChg>
        <pc:spChg chg="add del mod ord">
          <ac:chgData name="宇野 芳江" userId="d3339afd-f009-4b18-b536-1d43c3c7a997" providerId="ADAL" clId="{B9846F64-B213-4A08-9B24-8ABBDFC8CB3C}" dt="2023-02-15T06:00:56.114" v="633" actId="700"/>
          <ac:spMkLst>
            <pc:docMk/>
            <pc:sldMk cId="2038482629" sldId="465"/>
            <ac:spMk id="6" creationId="{B308F091-AD4D-DBC6-7587-BC8A6934A8E6}"/>
          </ac:spMkLst>
        </pc:spChg>
        <pc:spChg chg="add del mod ord">
          <ac:chgData name="宇野 芳江" userId="d3339afd-f009-4b18-b536-1d43c3c7a997" providerId="ADAL" clId="{B9846F64-B213-4A08-9B24-8ABBDFC8CB3C}" dt="2023-02-15T06:00:56.114" v="633" actId="700"/>
          <ac:spMkLst>
            <pc:docMk/>
            <pc:sldMk cId="2038482629" sldId="465"/>
            <ac:spMk id="7" creationId="{02136B2A-7FC6-0899-F969-E97C32B2B98F}"/>
          </ac:spMkLst>
        </pc:spChg>
        <pc:spChg chg="add del mod ord">
          <ac:chgData name="宇野 芳江" userId="d3339afd-f009-4b18-b536-1d43c3c7a997" providerId="ADAL" clId="{B9846F64-B213-4A08-9B24-8ABBDFC8CB3C}" dt="2023-02-15T06:00:56.114" v="633" actId="700"/>
          <ac:spMkLst>
            <pc:docMk/>
            <pc:sldMk cId="2038482629" sldId="465"/>
            <ac:spMk id="8" creationId="{51337105-B059-212A-A952-99F07E34777D}"/>
          </ac:spMkLst>
        </pc:spChg>
        <pc:spChg chg="add mod ord">
          <ac:chgData name="宇野 芳江" userId="d3339afd-f009-4b18-b536-1d43c3c7a997" providerId="ADAL" clId="{B9846F64-B213-4A08-9B24-8ABBDFC8CB3C}" dt="2023-02-15T06:00:56.114" v="633" actId="700"/>
          <ac:spMkLst>
            <pc:docMk/>
            <pc:sldMk cId="2038482629" sldId="465"/>
            <ac:spMk id="9" creationId="{4F726BDD-5073-43FD-3966-C2A2749523B0}"/>
          </ac:spMkLst>
        </pc:spChg>
        <pc:spChg chg="add mod ord">
          <ac:chgData name="宇野 芳江" userId="d3339afd-f009-4b18-b536-1d43c3c7a997" providerId="ADAL" clId="{B9846F64-B213-4A08-9B24-8ABBDFC8CB3C}" dt="2023-02-15T06:00:56.114" v="633" actId="700"/>
          <ac:spMkLst>
            <pc:docMk/>
            <pc:sldMk cId="2038482629" sldId="465"/>
            <ac:spMk id="10" creationId="{07BA3841-062F-C14F-D6E3-E0CF77EBB10A}"/>
          </ac:spMkLst>
        </pc:spChg>
        <pc:spChg chg="add mod ord">
          <ac:chgData name="宇野 芳江" userId="d3339afd-f009-4b18-b536-1d43c3c7a997" providerId="ADAL" clId="{B9846F64-B213-4A08-9B24-8ABBDFC8CB3C}" dt="2023-02-15T06:00:56.114" v="633" actId="700"/>
          <ac:spMkLst>
            <pc:docMk/>
            <pc:sldMk cId="2038482629" sldId="465"/>
            <ac:spMk id="11" creationId="{C1A51515-6716-6AA5-805C-2954641D86ED}"/>
          </ac:spMkLst>
        </pc:spChg>
      </pc:sldChg>
      <pc:sldChg chg="modSp new del mod">
        <pc:chgData name="宇野 芳江" userId="d3339afd-f009-4b18-b536-1d43c3c7a997" providerId="ADAL" clId="{B9846F64-B213-4A08-9B24-8ABBDFC8CB3C}" dt="2023-02-15T05:59:30.983" v="622" actId="47"/>
        <pc:sldMkLst>
          <pc:docMk/>
          <pc:sldMk cId="3360923404" sldId="465"/>
        </pc:sldMkLst>
        <pc:spChg chg="mod">
          <ac:chgData name="宇野 芳江" userId="d3339afd-f009-4b18-b536-1d43c3c7a997" providerId="ADAL" clId="{B9846F64-B213-4A08-9B24-8ABBDFC8CB3C}" dt="2023-02-15T05:50:25.798" v="414" actId="27636"/>
          <ac:spMkLst>
            <pc:docMk/>
            <pc:sldMk cId="3360923404" sldId="465"/>
            <ac:spMk id="3" creationId="{0A123F89-3ECC-2DF2-FACB-AC21A0D72DDF}"/>
          </ac:spMkLst>
        </pc:spChg>
      </pc:sldChg>
      <pc:sldChg chg="new del">
        <pc:chgData name="宇野 芳江" userId="d3339afd-f009-4b18-b536-1d43c3c7a997" providerId="ADAL" clId="{B9846F64-B213-4A08-9B24-8ABBDFC8CB3C}" dt="2023-02-15T05:34:40.030" v="212" actId="47"/>
        <pc:sldMkLst>
          <pc:docMk/>
          <pc:sldMk cId="4004665058" sldId="465"/>
        </pc:sldMkLst>
      </pc:sldChg>
      <pc:sldChg chg="modSp new del mod">
        <pc:chgData name="宇野 芳江" userId="d3339afd-f009-4b18-b536-1d43c3c7a997" providerId="ADAL" clId="{B9846F64-B213-4A08-9B24-8ABBDFC8CB3C}" dt="2023-02-15T06:07:59.905" v="673" actId="47"/>
        <pc:sldMkLst>
          <pc:docMk/>
          <pc:sldMk cId="4067534089" sldId="465"/>
        </pc:sldMkLst>
        <pc:spChg chg="mod">
          <ac:chgData name="宇野 芳江" userId="d3339afd-f009-4b18-b536-1d43c3c7a997" providerId="ADAL" clId="{B9846F64-B213-4A08-9B24-8ABBDFC8CB3C}" dt="2023-02-15T06:04:49.438" v="667" actId="12"/>
          <ac:spMkLst>
            <pc:docMk/>
            <pc:sldMk cId="4067534089" sldId="465"/>
            <ac:spMk id="2" creationId="{DA4EDF35-F352-92A1-AD8A-FEFCCBB2C1A0}"/>
          </ac:spMkLst>
        </pc:spChg>
      </pc:sldChg>
      <pc:sldChg chg="new del">
        <pc:chgData name="宇野 芳江" userId="d3339afd-f009-4b18-b536-1d43c3c7a997" providerId="ADAL" clId="{B9846F64-B213-4A08-9B24-8ABBDFC8CB3C}" dt="2023-02-15T06:02:44.779" v="651" actId="680"/>
        <pc:sldMkLst>
          <pc:docMk/>
          <pc:sldMk cId="2173098190" sldId="466"/>
        </pc:sldMkLst>
      </pc:sldChg>
      <pc:sldChg chg="new del">
        <pc:chgData name="宇野 芳江" userId="d3339afd-f009-4b18-b536-1d43c3c7a997" providerId="ADAL" clId="{B9846F64-B213-4A08-9B24-8ABBDFC8CB3C}" dt="2023-02-15T06:08:01.921" v="674" actId="47"/>
        <pc:sldMkLst>
          <pc:docMk/>
          <pc:sldMk cId="3923807002" sldId="466"/>
        </pc:sldMkLst>
      </pc:sldChg>
      <pc:sldChg chg="addSp delSp modSp new del mod ord modClrScheme chgLayout">
        <pc:chgData name="宇野 芳江" userId="d3339afd-f009-4b18-b536-1d43c3c7a997" providerId="ADAL" clId="{B9846F64-B213-4A08-9B24-8ABBDFC8CB3C}" dt="2023-02-16T02:49:39.290" v="2164" actId="47"/>
        <pc:sldMkLst>
          <pc:docMk/>
          <pc:sldMk cId="3322510312" sldId="467"/>
        </pc:sldMkLst>
        <pc:spChg chg="add del">
          <ac:chgData name="宇野 芳江" userId="d3339afd-f009-4b18-b536-1d43c3c7a997" providerId="ADAL" clId="{B9846F64-B213-4A08-9B24-8ABBDFC8CB3C}" dt="2023-02-15T06:11:47.334" v="720" actId="700"/>
          <ac:spMkLst>
            <pc:docMk/>
            <pc:sldMk cId="3322510312" sldId="467"/>
            <ac:spMk id="2" creationId="{FCFCC1EA-B607-9029-4C0D-6681D27A9DF8}"/>
          </ac:spMkLst>
        </pc:spChg>
        <pc:spChg chg="add del mod ord">
          <ac:chgData name="宇野 芳江" userId="d3339afd-f009-4b18-b536-1d43c3c7a997" providerId="ADAL" clId="{B9846F64-B213-4A08-9B24-8ABBDFC8CB3C}" dt="2023-02-15T06:11:47.334" v="720" actId="700"/>
          <ac:spMkLst>
            <pc:docMk/>
            <pc:sldMk cId="3322510312" sldId="467"/>
            <ac:spMk id="3" creationId="{EAB912A0-2243-4541-3755-7F8265E16C8C}"/>
          </ac:spMkLst>
        </pc:spChg>
        <pc:spChg chg="mod ord">
          <ac:chgData name="宇野 芳江" userId="d3339afd-f009-4b18-b536-1d43c3c7a997" providerId="ADAL" clId="{B9846F64-B213-4A08-9B24-8ABBDFC8CB3C}" dt="2023-02-15T06:21:52.043" v="941" actId="700"/>
          <ac:spMkLst>
            <pc:docMk/>
            <pc:sldMk cId="3322510312" sldId="467"/>
            <ac:spMk id="4" creationId="{F63D2BE6-46D9-8313-D74C-205C354A22DE}"/>
          </ac:spMkLst>
        </pc:spChg>
        <pc:spChg chg="add del">
          <ac:chgData name="宇野 芳江" userId="d3339afd-f009-4b18-b536-1d43c3c7a997" providerId="ADAL" clId="{B9846F64-B213-4A08-9B24-8ABBDFC8CB3C}" dt="2023-02-15T06:11:47.334" v="720" actId="700"/>
          <ac:spMkLst>
            <pc:docMk/>
            <pc:sldMk cId="3322510312" sldId="467"/>
            <ac:spMk id="5" creationId="{A9C2585D-3C27-7CE8-5B0B-92C60EB1E2FF}"/>
          </ac:spMkLst>
        </pc:spChg>
        <pc:spChg chg="add del mod ord">
          <ac:chgData name="宇野 芳江" userId="d3339afd-f009-4b18-b536-1d43c3c7a997" providerId="ADAL" clId="{B9846F64-B213-4A08-9B24-8ABBDFC8CB3C}" dt="2023-02-15T06:08:37.025" v="676" actId="700"/>
          <ac:spMkLst>
            <pc:docMk/>
            <pc:sldMk cId="3322510312" sldId="467"/>
            <ac:spMk id="6" creationId="{B3EDAE48-93BA-4825-DC98-BB38C6383DDE}"/>
          </ac:spMkLst>
        </pc:spChg>
        <pc:spChg chg="add del mod ord">
          <ac:chgData name="宇野 芳江" userId="d3339afd-f009-4b18-b536-1d43c3c7a997" providerId="ADAL" clId="{B9846F64-B213-4A08-9B24-8ABBDFC8CB3C}" dt="2023-02-15T06:08:37.025" v="676" actId="700"/>
          <ac:spMkLst>
            <pc:docMk/>
            <pc:sldMk cId="3322510312" sldId="467"/>
            <ac:spMk id="7" creationId="{5642AF76-141F-DE77-DBD5-92E676F823DE}"/>
          </ac:spMkLst>
        </pc:spChg>
        <pc:spChg chg="add del mod ord">
          <ac:chgData name="宇野 芳江" userId="d3339afd-f009-4b18-b536-1d43c3c7a997" providerId="ADAL" clId="{B9846F64-B213-4A08-9B24-8ABBDFC8CB3C}" dt="2023-02-15T06:09:59.259" v="681" actId="700"/>
          <ac:spMkLst>
            <pc:docMk/>
            <pc:sldMk cId="3322510312" sldId="467"/>
            <ac:spMk id="8" creationId="{6FDFF6DF-E2B7-8544-6182-094EE89DA9F6}"/>
          </ac:spMkLst>
        </pc:spChg>
        <pc:spChg chg="add del mod ord">
          <ac:chgData name="宇野 芳江" userId="d3339afd-f009-4b18-b536-1d43c3c7a997" providerId="ADAL" clId="{B9846F64-B213-4A08-9B24-8ABBDFC8CB3C}" dt="2023-02-15T06:09:59.259" v="681" actId="700"/>
          <ac:spMkLst>
            <pc:docMk/>
            <pc:sldMk cId="3322510312" sldId="467"/>
            <ac:spMk id="9" creationId="{6285D3BD-F3B1-22BC-9A8E-1ED5BF0BB9F1}"/>
          </ac:spMkLst>
        </pc:spChg>
        <pc:spChg chg="add del mod ord">
          <ac:chgData name="宇野 芳江" userId="d3339afd-f009-4b18-b536-1d43c3c7a997" providerId="ADAL" clId="{B9846F64-B213-4A08-9B24-8ABBDFC8CB3C}" dt="2023-02-15T06:09:59.259" v="681" actId="700"/>
          <ac:spMkLst>
            <pc:docMk/>
            <pc:sldMk cId="3322510312" sldId="467"/>
            <ac:spMk id="10" creationId="{A0BF65C3-9A56-0EB2-CAED-4BD15196D117}"/>
          </ac:spMkLst>
        </pc:spChg>
        <pc:spChg chg="add del mod ord">
          <ac:chgData name="宇野 芳江" userId="d3339afd-f009-4b18-b536-1d43c3c7a997" providerId="ADAL" clId="{B9846F64-B213-4A08-9B24-8ABBDFC8CB3C}" dt="2023-02-15T06:09:59.259" v="681" actId="700"/>
          <ac:spMkLst>
            <pc:docMk/>
            <pc:sldMk cId="3322510312" sldId="467"/>
            <ac:spMk id="11" creationId="{31DC6981-3A67-7C7E-D3D4-76B0967FE359}"/>
          </ac:spMkLst>
        </pc:spChg>
        <pc:spChg chg="add del mod ord">
          <ac:chgData name="宇野 芳江" userId="d3339afd-f009-4b18-b536-1d43c3c7a997" providerId="ADAL" clId="{B9846F64-B213-4A08-9B24-8ABBDFC8CB3C}" dt="2023-02-15T06:21:52.043" v="941" actId="700"/>
          <ac:spMkLst>
            <pc:docMk/>
            <pc:sldMk cId="3322510312" sldId="467"/>
            <ac:spMk id="12" creationId="{9B858313-B375-DFE9-8461-883A533E98F2}"/>
          </ac:spMkLst>
        </pc:spChg>
        <pc:spChg chg="add del mod ord">
          <ac:chgData name="宇野 芳江" userId="d3339afd-f009-4b18-b536-1d43c3c7a997" providerId="ADAL" clId="{B9846F64-B213-4A08-9B24-8ABBDFC8CB3C}" dt="2023-02-15T06:21:52.043" v="941" actId="700"/>
          <ac:spMkLst>
            <pc:docMk/>
            <pc:sldMk cId="3322510312" sldId="467"/>
            <ac:spMk id="13" creationId="{5A2C3C52-3ED7-D111-041F-28A4B8F48F61}"/>
          </ac:spMkLst>
        </pc:spChg>
        <pc:spChg chg="add del mod ord">
          <ac:chgData name="宇野 芳江" userId="d3339afd-f009-4b18-b536-1d43c3c7a997" providerId="ADAL" clId="{B9846F64-B213-4A08-9B24-8ABBDFC8CB3C}" dt="2023-02-15T06:21:52.043" v="941" actId="700"/>
          <ac:spMkLst>
            <pc:docMk/>
            <pc:sldMk cId="3322510312" sldId="467"/>
            <ac:spMk id="14" creationId="{00A1758E-3F7B-429A-74D5-7CD6A42CABB3}"/>
          </ac:spMkLst>
        </pc:spChg>
        <pc:spChg chg="add mod ord">
          <ac:chgData name="宇野 芳江" userId="d3339afd-f009-4b18-b536-1d43c3c7a997" providerId="ADAL" clId="{B9846F64-B213-4A08-9B24-8ABBDFC8CB3C}" dt="2023-02-15T06:21:52.043" v="941" actId="700"/>
          <ac:spMkLst>
            <pc:docMk/>
            <pc:sldMk cId="3322510312" sldId="467"/>
            <ac:spMk id="15" creationId="{2D197573-CF62-52AC-4CC9-F9EF7704C898}"/>
          </ac:spMkLst>
        </pc:spChg>
        <pc:spChg chg="add mod ord">
          <ac:chgData name="宇野 芳江" userId="d3339afd-f009-4b18-b536-1d43c3c7a997" providerId="ADAL" clId="{B9846F64-B213-4A08-9B24-8ABBDFC8CB3C}" dt="2023-02-15T06:22:20.140" v="946" actId="20577"/>
          <ac:spMkLst>
            <pc:docMk/>
            <pc:sldMk cId="3322510312" sldId="467"/>
            <ac:spMk id="16" creationId="{B29FB041-221A-F527-26C8-50C59522512D}"/>
          </ac:spMkLst>
        </pc:spChg>
        <pc:spChg chg="add mod ord">
          <ac:chgData name="宇野 芳江" userId="d3339afd-f009-4b18-b536-1d43c3c7a997" providerId="ADAL" clId="{B9846F64-B213-4A08-9B24-8ABBDFC8CB3C}" dt="2023-02-15T06:22:13.149" v="943" actId="20577"/>
          <ac:spMkLst>
            <pc:docMk/>
            <pc:sldMk cId="3322510312" sldId="467"/>
            <ac:spMk id="17" creationId="{E31CA867-3593-4C04-1E60-C22CC0A1DB2D}"/>
          </ac:spMkLst>
        </pc:spChg>
      </pc:sldChg>
      <pc:sldChg chg="new del">
        <pc:chgData name="宇野 芳江" userId="d3339afd-f009-4b18-b536-1d43c3c7a997" providerId="ADAL" clId="{B9846F64-B213-4A08-9B24-8ABBDFC8CB3C}" dt="2023-02-15T07:47:07.505" v="1178" actId="47"/>
        <pc:sldMkLst>
          <pc:docMk/>
          <pc:sldMk cId="2785835385" sldId="468"/>
        </pc:sldMkLst>
      </pc:sldChg>
      <pc:sldChg chg="new del">
        <pc:chgData name="宇野 芳江" userId="d3339afd-f009-4b18-b536-1d43c3c7a997" providerId="ADAL" clId="{B9846F64-B213-4A08-9B24-8ABBDFC8CB3C}" dt="2023-02-15T06:23:26.614" v="949" actId="680"/>
        <pc:sldMkLst>
          <pc:docMk/>
          <pc:sldMk cId="4006026573" sldId="468"/>
        </pc:sldMkLst>
      </pc:sldChg>
      <pc:sldChg chg="modSp new del mod">
        <pc:chgData name="宇野 芳江" userId="d3339afd-f009-4b18-b536-1d43c3c7a997" providerId="ADAL" clId="{B9846F64-B213-4A08-9B24-8ABBDFC8CB3C}" dt="2023-02-16T02:48:52.092" v="2160" actId="47"/>
        <pc:sldMkLst>
          <pc:docMk/>
          <pc:sldMk cId="2404108770" sldId="469"/>
        </pc:sldMkLst>
        <pc:spChg chg="mod">
          <ac:chgData name="宇野 芳江" userId="d3339afd-f009-4b18-b536-1d43c3c7a997" providerId="ADAL" clId="{B9846F64-B213-4A08-9B24-8ABBDFC8CB3C}" dt="2023-02-15T07:47:01.193" v="1176" actId="14100"/>
          <ac:spMkLst>
            <pc:docMk/>
            <pc:sldMk cId="2404108770" sldId="469"/>
            <ac:spMk id="3" creationId="{544C0A55-9AC9-24F5-C2A6-34545B570FB6}"/>
          </ac:spMkLst>
        </pc:spChg>
      </pc:sldChg>
      <pc:sldChg chg="modSp new del mod ord chgLayout">
        <pc:chgData name="宇野 芳江" userId="d3339afd-f009-4b18-b536-1d43c3c7a997" providerId="ADAL" clId="{B9846F64-B213-4A08-9B24-8ABBDFC8CB3C}" dt="2023-02-15T08:34:59.524" v="1462" actId="47"/>
        <pc:sldMkLst>
          <pc:docMk/>
          <pc:sldMk cId="101417056" sldId="470"/>
        </pc:sldMkLst>
        <pc:spChg chg="mod ord">
          <ac:chgData name="宇野 芳江" userId="d3339afd-f009-4b18-b536-1d43c3c7a997" providerId="ADAL" clId="{B9846F64-B213-4A08-9B24-8ABBDFC8CB3C}" dt="2023-02-15T08:34:40.278" v="1460" actId="700"/>
          <ac:spMkLst>
            <pc:docMk/>
            <pc:sldMk cId="101417056" sldId="470"/>
            <ac:spMk id="2" creationId="{AC87921F-906D-F278-C65A-B19B6DD0A94E}"/>
          </ac:spMkLst>
        </pc:spChg>
        <pc:spChg chg="mod ord">
          <ac:chgData name="宇野 芳江" userId="d3339afd-f009-4b18-b536-1d43c3c7a997" providerId="ADAL" clId="{B9846F64-B213-4A08-9B24-8ABBDFC8CB3C}" dt="2023-02-15T08:34:40.278" v="1460" actId="700"/>
          <ac:spMkLst>
            <pc:docMk/>
            <pc:sldMk cId="101417056" sldId="470"/>
            <ac:spMk id="3" creationId="{CDE7AD9E-F86A-5FF8-99AA-9F1C009716AA}"/>
          </ac:spMkLst>
        </pc:spChg>
        <pc:spChg chg="mod ord">
          <ac:chgData name="宇野 芳江" userId="d3339afd-f009-4b18-b536-1d43c3c7a997" providerId="ADAL" clId="{B9846F64-B213-4A08-9B24-8ABBDFC8CB3C}" dt="2023-02-15T08:34:40.278" v="1460" actId="700"/>
          <ac:spMkLst>
            <pc:docMk/>
            <pc:sldMk cId="101417056" sldId="470"/>
            <ac:spMk id="4" creationId="{3D066DA7-306C-7E90-5482-4A2A18840519}"/>
          </ac:spMkLst>
        </pc:spChg>
      </pc:sldChg>
      <pc:sldChg chg="new del">
        <pc:chgData name="宇野 芳江" userId="d3339afd-f009-4b18-b536-1d43c3c7a997" providerId="ADAL" clId="{B9846F64-B213-4A08-9B24-8ABBDFC8CB3C}" dt="2023-02-15T07:47:50.349" v="1187" actId="47"/>
        <pc:sldMkLst>
          <pc:docMk/>
          <pc:sldMk cId="876339078" sldId="471"/>
        </pc:sldMkLst>
      </pc:sldChg>
      <pc:sldChg chg="new del">
        <pc:chgData name="宇野 芳江" userId="d3339afd-f009-4b18-b536-1d43c3c7a997" providerId="ADAL" clId="{B9846F64-B213-4A08-9B24-8ABBDFC8CB3C}" dt="2023-02-15T08:05:57.486" v="1330" actId="47"/>
        <pc:sldMkLst>
          <pc:docMk/>
          <pc:sldMk cId="967323751" sldId="471"/>
        </pc:sldMkLst>
      </pc:sldChg>
      <pc:sldChg chg="addSp delSp modSp new del mod modClrScheme chgLayout">
        <pc:chgData name="宇野 芳江" userId="d3339afd-f009-4b18-b536-1d43c3c7a997" providerId="ADAL" clId="{B9846F64-B213-4A08-9B24-8ABBDFC8CB3C}" dt="2023-02-15T08:32:25.548" v="1446" actId="47"/>
        <pc:sldMkLst>
          <pc:docMk/>
          <pc:sldMk cId="506483720" sldId="472"/>
        </pc:sldMkLst>
        <pc:spChg chg="del mod ord">
          <ac:chgData name="宇野 芳江" userId="d3339afd-f009-4b18-b536-1d43c3c7a997" providerId="ADAL" clId="{B9846F64-B213-4A08-9B24-8ABBDFC8CB3C}" dt="2023-02-15T08:06:22.803" v="1331" actId="700"/>
          <ac:spMkLst>
            <pc:docMk/>
            <pc:sldMk cId="506483720" sldId="472"/>
            <ac:spMk id="2" creationId="{3A1EA31C-3EB0-7BC9-9825-D0D2CEA69243}"/>
          </ac:spMkLst>
        </pc:spChg>
        <pc:spChg chg="del mod ord">
          <ac:chgData name="宇野 芳江" userId="d3339afd-f009-4b18-b536-1d43c3c7a997" providerId="ADAL" clId="{B9846F64-B213-4A08-9B24-8ABBDFC8CB3C}" dt="2023-02-15T08:06:22.803" v="1331" actId="700"/>
          <ac:spMkLst>
            <pc:docMk/>
            <pc:sldMk cId="506483720" sldId="472"/>
            <ac:spMk id="3" creationId="{664B583E-1C49-3145-3D42-3B62B21C5B53}"/>
          </ac:spMkLst>
        </pc:spChg>
        <pc:spChg chg="mod ord">
          <ac:chgData name="宇野 芳江" userId="d3339afd-f009-4b18-b536-1d43c3c7a997" providerId="ADAL" clId="{B9846F64-B213-4A08-9B24-8ABBDFC8CB3C}" dt="2023-02-15T08:12:29.396" v="1397" actId="700"/>
          <ac:spMkLst>
            <pc:docMk/>
            <pc:sldMk cId="506483720" sldId="472"/>
            <ac:spMk id="4" creationId="{8E36DCA3-2108-A34F-C718-B0DA3C99A77A}"/>
          </ac:spMkLst>
        </pc:spChg>
        <pc:spChg chg="add del mod ord">
          <ac:chgData name="宇野 芳江" userId="d3339afd-f009-4b18-b536-1d43c3c7a997" providerId="ADAL" clId="{B9846F64-B213-4A08-9B24-8ABBDFC8CB3C}" dt="2023-02-15T08:07:43.279" v="1347" actId="700"/>
          <ac:spMkLst>
            <pc:docMk/>
            <pc:sldMk cId="506483720" sldId="472"/>
            <ac:spMk id="5" creationId="{420DF075-2B32-662A-2CD2-7F17637BE686}"/>
          </ac:spMkLst>
        </pc:spChg>
        <pc:spChg chg="add del mod ord">
          <ac:chgData name="宇野 芳江" userId="d3339afd-f009-4b18-b536-1d43c3c7a997" providerId="ADAL" clId="{B9846F64-B213-4A08-9B24-8ABBDFC8CB3C}" dt="2023-02-15T08:07:43.279" v="1347" actId="700"/>
          <ac:spMkLst>
            <pc:docMk/>
            <pc:sldMk cId="506483720" sldId="472"/>
            <ac:spMk id="6" creationId="{74BFE172-0F3E-86A3-1D2E-F08F65069482}"/>
          </ac:spMkLst>
        </pc:spChg>
        <pc:spChg chg="add del mod ord">
          <ac:chgData name="宇野 芳江" userId="d3339afd-f009-4b18-b536-1d43c3c7a997" providerId="ADAL" clId="{B9846F64-B213-4A08-9B24-8ABBDFC8CB3C}" dt="2023-02-15T08:07:47.316" v="1348" actId="700"/>
          <ac:spMkLst>
            <pc:docMk/>
            <pc:sldMk cId="506483720" sldId="472"/>
            <ac:spMk id="7" creationId="{2F058FD3-DAAE-6730-AFB0-D4518AD063A2}"/>
          </ac:spMkLst>
        </pc:spChg>
        <pc:spChg chg="add del mod ord">
          <ac:chgData name="宇野 芳江" userId="d3339afd-f009-4b18-b536-1d43c3c7a997" providerId="ADAL" clId="{B9846F64-B213-4A08-9B24-8ABBDFC8CB3C}" dt="2023-02-15T08:07:47.316" v="1348" actId="700"/>
          <ac:spMkLst>
            <pc:docMk/>
            <pc:sldMk cId="506483720" sldId="472"/>
            <ac:spMk id="8" creationId="{4B297CFF-3A40-E2F9-1A39-60E080EC2BC9}"/>
          </ac:spMkLst>
        </pc:spChg>
        <pc:spChg chg="add del mod ord">
          <ac:chgData name="宇野 芳江" userId="d3339afd-f009-4b18-b536-1d43c3c7a997" providerId="ADAL" clId="{B9846F64-B213-4A08-9B24-8ABBDFC8CB3C}" dt="2023-02-15T08:07:52.429" v="1349" actId="700"/>
          <ac:spMkLst>
            <pc:docMk/>
            <pc:sldMk cId="506483720" sldId="472"/>
            <ac:spMk id="9" creationId="{7A222CDF-F602-3BE1-8573-2B72E1A11381}"/>
          </ac:spMkLst>
        </pc:spChg>
        <pc:spChg chg="add del mod ord">
          <ac:chgData name="宇野 芳江" userId="d3339afd-f009-4b18-b536-1d43c3c7a997" providerId="ADAL" clId="{B9846F64-B213-4A08-9B24-8ABBDFC8CB3C}" dt="2023-02-15T08:07:52.429" v="1349" actId="700"/>
          <ac:spMkLst>
            <pc:docMk/>
            <pc:sldMk cId="506483720" sldId="472"/>
            <ac:spMk id="10" creationId="{9216B547-F833-8C09-ADBB-E1550F7D447F}"/>
          </ac:spMkLst>
        </pc:spChg>
        <pc:spChg chg="add del mod ord">
          <ac:chgData name="宇野 芳江" userId="d3339afd-f009-4b18-b536-1d43c3c7a997" providerId="ADAL" clId="{B9846F64-B213-4A08-9B24-8ABBDFC8CB3C}" dt="2023-02-15T08:11:22.796" v="1371" actId="700"/>
          <ac:spMkLst>
            <pc:docMk/>
            <pc:sldMk cId="506483720" sldId="472"/>
            <ac:spMk id="11" creationId="{4162E6E5-EB0B-B77B-362C-4C0585BE18FB}"/>
          </ac:spMkLst>
        </pc:spChg>
        <pc:spChg chg="add del mod ord">
          <ac:chgData name="宇野 芳江" userId="d3339afd-f009-4b18-b536-1d43c3c7a997" providerId="ADAL" clId="{B9846F64-B213-4A08-9B24-8ABBDFC8CB3C}" dt="2023-02-15T08:11:22.796" v="1371" actId="700"/>
          <ac:spMkLst>
            <pc:docMk/>
            <pc:sldMk cId="506483720" sldId="472"/>
            <ac:spMk id="12" creationId="{89987FC4-F584-528C-BC69-CAEF03CEDA03}"/>
          </ac:spMkLst>
        </pc:spChg>
        <pc:spChg chg="add del mod ord">
          <ac:chgData name="宇野 芳江" userId="d3339afd-f009-4b18-b536-1d43c3c7a997" providerId="ADAL" clId="{B9846F64-B213-4A08-9B24-8ABBDFC8CB3C}" dt="2023-02-15T08:12:29.396" v="1397" actId="700"/>
          <ac:spMkLst>
            <pc:docMk/>
            <pc:sldMk cId="506483720" sldId="472"/>
            <ac:spMk id="13" creationId="{88330775-0DD5-ED94-4F5A-004E0DDC039D}"/>
          </ac:spMkLst>
        </pc:spChg>
        <pc:spChg chg="add del mod ord">
          <ac:chgData name="宇野 芳江" userId="d3339afd-f009-4b18-b536-1d43c3c7a997" providerId="ADAL" clId="{B9846F64-B213-4A08-9B24-8ABBDFC8CB3C}" dt="2023-02-15T08:12:29.396" v="1397" actId="700"/>
          <ac:spMkLst>
            <pc:docMk/>
            <pc:sldMk cId="506483720" sldId="472"/>
            <ac:spMk id="14" creationId="{4B601A04-A26C-5C6A-CC4A-4AB0ED6384C1}"/>
          </ac:spMkLst>
        </pc:spChg>
        <pc:spChg chg="add del mod ord">
          <ac:chgData name="宇野 芳江" userId="d3339afd-f009-4b18-b536-1d43c3c7a997" providerId="ADAL" clId="{B9846F64-B213-4A08-9B24-8ABBDFC8CB3C}" dt="2023-02-15T08:12:29.396" v="1397" actId="700"/>
          <ac:spMkLst>
            <pc:docMk/>
            <pc:sldMk cId="506483720" sldId="472"/>
            <ac:spMk id="15" creationId="{3CCF4D9C-213E-0788-563F-91798908200A}"/>
          </ac:spMkLst>
        </pc:spChg>
        <pc:spChg chg="add del mod ord">
          <ac:chgData name="宇野 芳江" userId="d3339afd-f009-4b18-b536-1d43c3c7a997" providerId="ADAL" clId="{B9846F64-B213-4A08-9B24-8ABBDFC8CB3C}" dt="2023-02-15T08:12:29.396" v="1397" actId="700"/>
          <ac:spMkLst>
            <pc:docMk/>
            <pc:sldMk cId="506483720" sldId="472"/>
            <ac:spMk id="16" creationId="{1095D94F-4B97-DF10-86AF-CAA39A2C3B61}"/>
          </ac:spMkLst>
        </pc:spChg>
      </pc:sldChg>
      <pc:sldChg chg="addSp delSp modSp new mod ord chgLayout">
        <pc:chgData name="宇野 芳江" userId="d3339afd-f009-4b18-b536-1d43c3c7a997" providerId="ADAL" clId="{B9846F64-B213-4A08-9B24-8ABBDFC8CB3C}" dt="2023-02-16T02:49:44.207" v="2166"/>
        <pc:sldMkLst>
          <pc:docMk/>
          <pc:sldMk cId="457824302" sldId="473"/>
        </pc:sldMkLst>
        <pc:spChg chg="del">
          <ac:chgData name="宇野 芳江" userId="d3339afd-f009-4b18-b536-1d43c3c7a997" providerId="ADAL" clId="{B9846F64-B213-4A08-9B24-8ABBDFC8CB3C}" dt="2023-02-15T08:11:40.338" v="1380" actId="700"/>
          <ac:spMkLst>
            <pc:docMk/>
            <pc:sldMk cId="457824302" sldId="473"/>
            <ac:spMk id="2" creationId="{5D64960A-9DA9-5C55-F6F6-B2EE3678D9BF}"/>
          </ac:spMkLst>
        </pc:spChg>
        <pc:spChg chg="del">
          <ac:chgData name="宇野 芳江" userId="d3339afd-f009-4b18-b536-1d43c3c7a997" providerId="ADAL" clId="{B9846F64-B213-4A08-9B24-8ABBDFC8CB3C}" dt="2023-02-15T08:11:40.338" v="1380" actId="700"/>
          <ac:spMkLst>
            <pc:docMk/>
            <pc:sldMk cId="457824302" sldId="473"/>
            <ac:spMk id="3" creationId="{EB97C325-1210-0055-7247-0B610BE20381}"/>
          </ac:spMkLst>
        </pc:spChg>
        <pc:spChg chg="mod ord">
          <ac:chgData name="宇野 芳江" userId="d3339afd-f009-4b18-b536-1d43c3c7a997" providerId="ADAL" clId="{B9846F64-B213-4A08-9B24-8ABBDFC8CB3C}" dt="2023-02-15T08:11:40.338" v="1380" actId="700"/>
          <ac:spMkLst>
            <pc:docMk/>
            <pc:sldMk cId="457824302" sldId="473"/>
            <ac:spMk id="4" creationId="{2D45FDC2-D990-DAD9-E2A4-E676A0D54055}"/>
          </ac:spMkLst>
        </pc:spChg>
        <pc:spChg chg="add mod ord">
          <ac:chgData name="宇野 芳江" userId="d3339afd-f009-4b18-b536-1d43c3c7a997" providerId="ADAL" clId="{B9846F64-B213-4A08-9B24-8ABBDFC8CB3C}" dt="2023-02-15T08:11:40.338" v="1380" actId="700"/>
          <ac:spMkLst>
            <pc:docMk/>
            <pc:sldMk cId="457824302" sldId="473"/>
            <ac:spMk id="5" creationId="{337B1765-6AD9-412E-8365-D27874B4EEEF}"/>
          </ac:spMkLst>
        </pc:spChg>
        <pc:spChg chg="add mod ord">
          <ac:chgData name="宇野 芳江" userId="d3339afd-f009-4b18-b536-1d43c3c7a997" providerId="ADAL" clId="{B9846F64-B213-4A08-9B24-8ABBDFC8CB3C}" dt="2023-02-15T08:11:40.338" v="1380" actId="700"/>
          <ac:spMkLst>
            <pc:docMk/>
            <pc:sldMk cId="457824302" sldId="473"/>
            <ac:spMk id="6" creationId="{2F3811C5-5A65-E153-CEBB-68FD4BA3911E}"/>
          </ac:spMkLst>
        </pc:spChg>
      </pc:sldChg>
      <pc:sldChg chg="new del">
        <pc:chgData name="宇野 芳江" userId="d3339afd-f009-4b18-b536-1d43c3c7a997" providerId="ADAL" clId="{B9846F64-B213-4A08-9B24-8ABBDFC8CB3C}" dt="2023-02-15T08:28:12.814" v="1404" actId="680"/>
        <pc:sldMkLst>
          <pc:docMk/>
          <pc:sldMk cId="224879602" sldId="474"/>
        </pc:sldMkLst>
      </pc:sldChg>
      <pc:sldChg chg="modSp new del mod">
        <pc:chgData name="宇野 芳江" userId="d3339afd-f009-4b18-b536-1d43c3c7a997" providerId="ADAL" clId="{B9846F64-B213-4A08-9B24-8ABBDFC8CB3C}" dt="2023-02-15T08:29:50.799" v="1436" actId="47"/>
        <pc:sldMkLst>
          <pc:docMk/>
          <pc:sldMk cId="852246963" sldId="474"/>
        </pc:sldMkLst>
        <pc:spChg chg="mod">
          <ac:chgData name="宇野 芳江" userId="d3339afd-f009-4b18-b536-1d43c3c7a997" providerId="ADAL" clId="{B9846F64-B213-4A08-9B24-8ABBDFC8CB3C}" dt="2023-02-15T08:29:28.330" v="1435"/>
          <ac:spMkLst>
            <pc:docMk/>
            <pc:sldMk cId="852246963" sldId="474"/>
            <ac:spMk id="2" creationId="{81BD0610-747E-6597-896B-FD0357D1CC07}"/>
          </ac:spMkLst>
        </pc:spChg>
      </pc:sldChg>
      <pc:sldChg chg="modSp new mod">
        <pc:chgData name="宇野 芳江" userId="d3339afd-f009-4b18-b536-1d43c3c7a997" providerId="ADAL" clId="{B9846F64-B213-4A08-9B24-8ABBDFC8CB3C}" dt="2023-02-16T04:08:03.125" v="2174"/>
        <pc:sldMkLst>
          <pc:docMk/>
          <pc:sldMk cId="1318280527" sldId="474"/>
        </pc:sldMkLst>
        <pc:spChg chg="mod">
          <ac:chgData name="宇野 芳江" userId="d3339afd-f009-4b18-b536-1d43c3c7a997" providerId="ADAL" clId="{B9846F64-B213-4A08-9B24-8ABBDFC8CB3C}" dt="2023-02-16T04:08:03.125" v="2174"/>
          <ac:spMkLst>
            <pc:docMk/>
            <pc:sldMk cId="1318280527" sldId="474"/>
            <ac:spMk id="2" creationId="{37D77819-062E-C8A5-3680-8280F7CD8DF7}"/>
          </ac:spMkLst>
        </pc:spChg>
      </pc:sldChg>
      <pc:sldChg chg="new del">
        <pc:chgData name="宇野 芳江" userId="d3339afd-f009-4b18-b536-1d43c3c7a997" providerId="ADAL" clId="{B9846F64-B213-4A08-9B24-8ABBDFC8CB3C}" dt="2023-02-15T08:27:02.205" v="1400" actId="680"/>
        <pc:sldMkLst>
          <pc:docMk/>
          <pc:sldMk cId="3530482082" sldId="474"/>
        </pc:sldMkLst>
      </pc:sldChg>
      <pc:sldChg chg="new del">
        <pc:chgData name="宇野 芳江" userId="d3339afd-f009-4b18-b536-1d43c3c7a997" providerId="ADAL" clId="{B9846F64-B213-4A08-9B24-8ABBDFC8CB3C}" dt="2023-02-15T08:31:19.960" v="1439" actId="680"/>
        <pc:sldMkLst>
          <pc:docMk/>
          <pc:sldMk cId="4093906270" sldId="474"/>
        </pc:sldMkLst>
      </pc:sldChg>
      <pc:sldChg chg="addSp delSp modSp new add del mod ord">
        <pc:chgData name="宇野 芳江" userId="d3339afd-f009-4b18-b536-1d43c3c7a997" providerId="ADAL" clId="{B9846F64-B213-4A08-9B24-8ABBDFC8CB3C}" dt="2023-02-16T02:50:00.613" v="2169"/>
        <pc:sldMkLst>
          <pc:docMk/>
          <pc:sldMk cId="4105402704" sldId="475"/>
        </pc:sldMkLst>
        <pc:spChg chg="mod">
          <ac:chgData name="宇野 芳江" userId="d3339afd-f009-4b18-b536-1d43c3c7a997" providerId="ADAL" clId="{B9846F64-B213-4A08-9B24-8ABBDFC8CB3C}" dt="2023-02-15T10:35:48.412" v="1987" actId="20577"/>
          <ac:spMkLst>
            <pc:docMk/>
            <pc:sldMk cId="4105402704" sldId="475"/>
            <ac:spMk id="2" creationId="{624E3E34-3F3A-354A-CDDF-92546FD78110}"/>
          </ac:spMkLst>
        </pc:spChg>
        <pc:spChg chg="mod">
          <ac:chgData name="宇野 芳江" userId="d3339afd-f009-4b18-b536-1d43c3c7a997" providerId="ADAL" clId="{B9846F64-B213-4A08-9B24-8ABBDFC8CB3C}" dt="2023-02-15T10:35:29.717" v="1985"/>
          <ac:spMkLst>
            <pc:docMk/>
            <pc:sldMk cId="4105402704" sldId="475"/>
            <ac:spMk id="3" creationId="{8A9D3732-C9EE-54BB-625C-9E9C95CBD20E}"/>
          </ac:spMkLst>
        </pc:spChg>
        <pc:spChg chg="mod">
          <ac:chgData name="宇野 芳江" userId="d3339afd-f009-4b18-b536-1d43c3c7a997" providerId="ADAL" clId="{B9846F64-B213-4A08-9B24-8ABBDFC8CB3C}" dt="2023-02-15T10:36:52.192" v="1999" actId="20577"/>
          <ac:spMkLst>
            <pc:docMk/>
            <pc:sldMk cId="4105402704" sldId="475"/>
            <ac:spMk id="5" creationId="{6FA71F45-ECC7-59D5-5A9E-6C441C3C443E}"/>
          </ac:spMkLst>
        </pc:spChg>
        <pc:spChg chg="add del mod">
          <ac:chgData name="宇野 芳江" userId="d3339afd-f009-4b18-b536-1d43c3c7a997" providerId="ADAL" clId="{B9846F64-B213-4A08-9B24-8ABBDFC8CB3C}" dt="2023-02-15T10:36:39.411" v="1997" actId="478"/>
          <ac:spMkLst>
            <pc:docMk/>
            <pc:sldMk cId="4105402704" sldId="475"/>
            <ac:spMk id="6" creationId="{B0CF31B9-B5B9-2FEB-5751-78AF2F093663}"/>
          </ac:spMkLst>
        </pc:spChg>
        <pc:spChg chg="add del mod">
          <ac:chgData name="宇野 芳江" userId="d3339afd-f009-4b18-b536-1d43c3c7a997" providerId="ADAL" clId="{B9846F64-B213-4A08-9B24-8ABBDFC8CB3C}" dt="2023-02-15T10:36:19.790" v="1993"/>
          <ac:spMkLst>
            <pc:docMk/>
            <pc:sldMk cId="4105402704" sldId="475"/>
            <ac:spMk id="7" creationId="{5C3824AB-70B1-623C-B064-C785499251AF}"/>
          </ac:spMkLst>
        </pc:spChg>
        <pc:spChg chg="add del mod">
          <ac:chgData name="宇野 芳江" userId="d3339afd-f009-4b18-b536-1d43c3c7a997" providerId="ADAL" clId="{B9846F64-B213-4A08-9B24-8ABBDFC8CB3C}" dt="2023-02-15T10:36:19.790" v="1993"/>
          <ac:spMkLst>
            <pc:docMk/>
            <pc:sldMk cId="4105402704" sldId="475"/>
            <ac:spMk id="8" creationId="{AEC07C16-571F-EF48-05FE-D2E9E617F036}"/>
          </ac:spMkLst>
        </pc:spChg>
        <pc:spChg chg="add del mod">
          <ac:chgData name="宇野 芳江" userId="d3339afd-f009-4b18-b536-1d43c3c7a997" providerId="ADAL" clId="{B9846F64-B213-4A08-9B24-8ABBDFC8CB3C}" dt="2023-02-15T10:36:19.790" v="1993"/>
          <ac:spMkLst>
            <pc:docMk/>
            <pc:sldMk cId="4105402704" sldId="475"/>
            <ac:spMk id="9" creationId="{4BDEB6C5-F877-12EA-7171-B1FBD9F329AA}"/>
          </ac:spMkLst>
        </pc:spChg>
        <pc:spChg chg="add del mod">
          <ac:chgData name="宇野 芳江" userId="d3339afd-f009-4b18-b536-1d43c3c7a997" providerId="ADAL" clId="{B9846F64-B213-4A08-9B24-8ABBDFC8CB3C}" dt="2023-02-15T10:36:19.790" v="1993"/>
          <ac:spMkLst>
            <pc:docMk/>
            <pc:sldMk cId="4105402704" sldId="475"/>
            <ac:spMk id="10" creationId="{352AC5F5-72C2-A027-2289-CA9192680741}"/>
          </ac:spMkLst>
        </pc:spChg>
        <pc:spChg chg="add del mod">
          <ac:chgData name="宇野 芳江" userId="d3339afd-f009-4b18-b536-1d43c3c7a997" providerId="ADAL" clId="{B9846F64-B213-4A08-9B24-8ABBDFC8CB3C}" dt="2023-02-15T10:36:19.790" v="1993"/>
          <ac:spMkLst>
            <pc:docMk/>
            <pc:sldMk cId="4105402704" sldId="475"/>
            <ac:spMk id="11" creationId="{B8753A57-C0A3-5D9C-8727-C6F329A07EF6}"/>
          </ac:spMkLst>
        </pc:spChg>
        <pc:spChg chg="add del mod">
          <ac:chgData name="宇野 芳江" userId="d3339afd-f009-4b18-b536-1d43c3c7a997" providerId="ADAL" clId="{B9846F64-B213-4A08-9B24-8ABBDFC8CB3C}" dt="2023-02-15T10:36:19.790" v="1993"/>
          <ac:spMkLst>
            <pc:docMk/>
            <pc:sldMk cId="4105402704" sldId="475"/>
            <ac:spMk id="12" creationId="{0F5EB6BB-D73E-2EBD-5E2B-820B20BCAC54}"/>
          </ac:spMkLst>
        </pc:spChg>
        <pc:spChg chg="add del mod">
          <ac:chgData name="宇野 芳江" userId="d3339afd-f009-4b18-b536-1d43c3c7a997" providerId="ADAL" clId="{B9846F64-B213-4A08-9B24-8ABBDFC8CB3C}" dt="2023-02-15T10:36:19.790" v="1993"/>
          <ac:spMkLst>
            <pc:docMk/>
            <pc:sldMk cId="4105402704" sldId="475"/>
            <ac:spMk id="13" creationId="{70C339DF-9110-A87E-5EA6-F8D4E37DAEE4}"/>
          </ac:spMkLst>
        </pc:spChg>
        <pc:spChg chg="add del mod">
          <ac:chgData name="宇野 芳江" userId="d3339afd-f009-4b18-b536-1d43c3c7a997" providerId="ADAL" clId="{B9846F64-B213-4A08-9B24-8ABBDFC8CB3C}" dt="2023-02-15T10:36:19.790" v="1993"/>
          <ac:spMkLst>
            <pc:docMk/>
            <pc:sldMk cId="4105402704" sldId="475"/>
            <ac:spMk id="14" creationId="{614DB891-AB1F-ACAC-2A2F-D4B87E6B1114}"/>
          </ac:spMkLst>
        </pc:spChg>
        <pc:spChg chg="add del mod">
          <ac:chgData name="宇野 芳江" userId="d3339afd-f009-4b18-b536-1d43c3c7a997" providerId="ADAL" clId="{B9846F64-B213-4A08-9B24-8ABBDFC8CB3C}" dt="2023-02-15T10:36:19.790" v="1993"/>
          <ac:spMkLst>
            <pc:docMk/>
            <pc:sldMk cId="4105402704" sldId="475"/>
            <ac:spMk id="15" creationId="{7BB17376-A208-6526-F6A0-59EC620CC96B}"/>
          </ac:spMkLst>
        </pc:spChg>
        <pc:spChg chg="add del mod">
          <ac:chgData name="宇野 芳江" userId="d3339afd-f009-4b18-b536-1d43c3c7a997" providerId="ADAL" clId="{B9846F64-B213-4A08-9B24-8ABBDFC8CB3C}" dt="2023-02-15T10:36:19.790" v="1993"/>
          <ac:spMkLst>
            <pc:docMk/>
            <pc:sldMk cId="4105402704" sldId="475"/>
            <ac:spMk id="16" creationId="{992D6719-CA80-0816-CC10-0AD4B2179285}"/>
          </ac:spMkLst>
        </pc:spChg>
        <pc:spChg chg="add del mod">
          <ac:chgData name="宇野 芳江" userId="d3339afd-f009-4b18-b536-1d43c3c7a997" providerId="ADAL" clId="{B9846F64-B213-4A08-9B24-8ABBDFC8CB3C}" dt="2023-02-15T10:36:19.790" v="1993"/>
          <ac:spMkLst>
            <pc:docMk/>
            <pc:sldMk cId="4105402704" sldId="475"/>
            <ac:spMk id="17" creationId="{8739CF4A-E854-50F9-3C4B-2EEB513386E5}"/>
          </ac:spMkLst>
        </pc:spChg>
        <pc:spChg chg="add del mod">
          <ac:chgData name="宇野 芳江" userId="d3339afd-f009-4b18-b536-1d43c3c7a997" providerId="ADAL" clId="{B9846F64-B213-4A08-9B24-8ABBDFC8CB3C}" dt="2023-02-15T10:36:19.790" v="1993"/>
          <ac:spMkLst>
            <pc:docMk/>
            <pc:sldMk cId="4105402704" sldId="475"/>
            <ac:spMk id="18" creationId="{1C054EF8-1F45-64A7-1148-B600881BA0D7}"/>
          </ac:spMkLst>
        </pc:spChg>
        <pc:spChg chg="add del mod">
          <ac:chgData name="宇野 芳江" userId="d3339afd-f009-4b18-b536-1d43c3c7a997" providerId="ADAL" clId="{B9846F64-B213-4A08-9B24-8ABBDFC8CB3C}" dt="2023-02-15T10:36:19.790" v="1993"/>
          <ac:spMkLst>
            <pc:docMk/>
            <pc:sldMk cId="4105402704" sldId="475"/>
            <ac:spMk id="19" creationId="{2A0B19A4-D0F2-66D0-9463-AC1626D7BF87}"/>
          </ac:spMkLst>
        </pc:spChg>
        <pc:spChg chg="add del mod">
          <ac:chgData name="宇野 芳江" userId="d3339afd-f009-4b18-b536-1d43c3c7a997" providerId="ADAL" clId="{B9846F64-B213-4A08-9B24-8ABBDFC8CB3C}" dt="2023-02-15T10:36:19.790" v="1993"/>
          <ac:spMkLst>
            <pc:docMk/>
            <pc:sldMk cId="4105402704" sldId="475"/>
            <ac:spMk id="20" creationId="{672ECF6F-5F39-F4D5-563F-0740A453FD7A}"/>
          </ac:spMkLst>
        </pc:spChg>
        <pc:spChg chg="mod">
          <ac:chgData name="宇野 芳江" userId="d3339afd-f009-4b18-b536-1d43c3c7a997" providerId="ADAL" clId="{B9846F64-B213-4A08-9B24-8ABBDFC8CB3C}" dt="2023-02-15T10:36:33.170" v="1995"/>
          <ac:spMkLst>
            <pc:docMk/>
            <pc:sldMk cId="4105402704" sldId="475"/>
            <ac:spMk id="23" creationId="{EB6764F7-EEFC-EF4C-3A1E-2340E0FBB765}"/>
          </ac:spMkLst>
        </pc:spChg>
        <pc:spChg chg="mod">
          <ac:chgData name="宇野 芳江" userId="d3339afd-f009-4b18-b536-1d43c3c7a997" providerId="ADAL" clId="{B9846F64-B213-4A08-9B24-8ABBDFC8CB3C}" dt="2023-02-15T10:36:33.170" v="1995"/>
          <ac:spMkLst>
            <pc:docMk/>
            <pc:sldMk cId="4105402704" sldId="475"/>
            <ac:spMk id="24" creationId="{18718923-B374-57F0-14FB-AB6890C63955}"/>
          </ac:spMkLst>
        </pc:spChg>
        <pc:spChg chg="mod">
          <ac:chgData name="宇野 芳江" userId="d3339afd-f009-4b18-b536-1d43c3c7a997" providerId="ADAL" clId="{B9846F64-B213-4A08-9B24-8ABBDFC8CB3C}" dt="2023-02-15T10:36:33.170" v="1995"/>
          <ac:spMkLst>
            <pc:docMk/>
            <pc:sldMk cId="4105402704" sldId="475"/>
            <ac:spMk id="25" creationId="{40093CA0-C26D-D9D5-AD16-36A06A3CC649}"/>
          </ac:spMkLst>
        </pc:spChg>
        <pc:spChg chg="mod">
          <ac:chgData name="宇野 芳江" userId="d3339afd-f009-4b18-b536-1d43c3c7a997" providerId="ADAL" clId="{B9846F64-B213-4A08-9B24-8ABBDFC8CB3C}" dt="2023-02-15T10:36:33.170" v="1995"/>
          <ac:spMkLst>
            <pc:docMk/>
            <pc:sldMk cId="4105402704" sldId="475"/>
            <ac:spMk id="26" creationId="{CC257F66-2CFE-7D60-E2B2-94F5E897AB28}"/>
          </ac:spMkLst>
        </pc:spChg>
        <pc:spChg chg="mod">
          <ac:chgData name="宇野 芳江" userId="d3339afd-f009-4b18-b536-1d43c3c7a997" providerId="ADAL" clId="{B9846F64-B213-4A08-9B24-8ABBDFC8CB3C}" dt="2023-02-15T10:36:33.170" v="1995"/>
          <ac:spMkLst>
            <pc:docMk/>
            <pc:sldMk cId="4105402704" sldId="475"/>
            <ac:spMk id="27" creationId="{2EDFE4A6-98EF-3A80-670C-C05659982177}"/>
          </ac:spMkLst>
        </pc:spChg>
        <pc:spChg chg="mod">
          <ac:chgData name="宇野 芳江" userId="d3339afd-f009-4b18-b536-1d43c3c7a997" providerId="ADAL" clId="{B9846F64-B213-4A08-9B24-8ABBDFC8CB3C}" dt="2023-02-15T10:36:33.170" v="1995"/>
          <ac:spMkLst>
            <pc:docMk/>
            <pc:sldMk cId="4105402704" sldId="475"/>
            <ac:spMk id="28" creationId="{00AFC740-C23F-AAA9-0DAB-3D066BBA7C89}"/>
          </ac:spMkLst>
        </pc:spChg>
        <pc:spChg chg="mod">
          <ac:chgData name="宇野 芳江" userId="d3339afd-f009-4b18-b536-1d43c3c7a997" providerId="ADAL" clId="{B9846F64-B213-4A08-9B24-8ABBDFC8CB3C}" dt="2023-02-15T10:36:33.170" v="1995"/>
          <ac:spMkLst>
            <pc:docMk/>
            <pc:sldMk cId="4105402704" sldId="475"/>
            <ac:spMk id="29" creationId="{BC72FE4D-5041-A13B-1229-70E9973E9D85}"/>
          </ac:spMkLst>
        </pc:spChg>
        <pc:spChg chg="add mod">
          <ac:chgData name="宇野 芳江" userId="d3339afd-f009-4b18-b536-1d43c3c7a997" providerId="ADAL" clId="{B9846F64-B213-4A08-9B24-8ABBDFC8CB3C}" dt="2023-02-15T10:36:33.170" v="1995"/>
          <ac:spMkLst>
            <pc:docMk/>
            <pc:sldMk cId="4105402704" sldId="475"/>
            <ac:spMk id="30" creationId="{74DBA8E2-E105-18D2-997E-CE85E79F2CCB}"/>
          </ac:spMkLst>
        </pc:spChg>
        <pc:spChg chg="add mod">
          <ac:chgData name="宇野 芳江" userId="d3339afd-f009-4b18-b536-1d43c3c7a997" providerId="ADAL" clId="{B9846F64-B213-4A08-9B24-8ABBDFC8CB3C}" dt="2023-02-15T10:36:33.170" v="1995"/>
          <ac:spMkLst>
            <pc:docMk/>
            <pc:sldMk cId="4105402704" sldId="475"/>
            <ac:spMk id="31" creationId="{47791D93-4715-E042-D5B1-AFC7C15CCDE7}"/>
          </ac:spMkLst>
        </pc:spChg>
        <pc:spChg chg="add mod">
          <ac:chgData name="宇野 芳江" userId="d3339afd-f009-4b18-b536-1d43c3c7a997" providerId="ADAL" clId="{B9846F64-B213-4A08-9B24-8ABBDFC8CB3C}" dt="2023-02-15T10:36:33.170" v="1995"/>
          <ac:spMkLst>
            <pc:docMk/>
            <pc:sldMk cId="4105402704" sldId="475"/>
            <ac:spMk id="32" creationId="{AE61C50A-7E35-D4AA-F41C-4F2B54FE36BB}"/>
          </ac:spMkLst>
        </pc:spChg>
        <pc:spChg chg="add mod">
          <ac:chgData name="宇野 芳江" userId="d3339afd-f009-4b18-b536-1d43c3c7a997" providerId="ADAL" clId="{B9846F64-B213-4A08-9B24-8ABBDFC8CB3C}" dt="2023-02-15T10:36:33.170" v="1995"/>
          <ac:spMkLst>
            <pc:docMk/>
            <pc:sldMk cId="4105402704" sldId="475"/>
            <ac:spMk id="33" creationId="{13F57E6D-89A6-FC54-16E4-DEDA335B0FAF}"/>
          </ac:spMkLst>
        </pc:spChg>
        <pc:spChg chg="add mod">
          <ac:chgData name="宇野 芳江" userId="d3339afd-f009-4b18-b536-1d43c3c7a997" providerId="ADAL" clId="{B9846F64-B213-4A08-9B24-8ABBDFC8CB3C}" dt="2023-02-15T10:36:33.170" v="1995"/>
          <ac:spMkLst>
            <pc:docMk/>
            <pc:sldMk cId="4105402704" sldId="475"/>
            <ac:spMk id="34" creationId="{B20607CE-0717-0F12-B7C9-1EC7883452DB}"/>
          </ac:spMkLst>
        </pc:spChg>
        <pc:spChg chg="add mod">
          <ac:chgData name="宇野 芳江" userId="d3339afd-f009-4b18-b536-1d43c3c7a997" providerId="ADAL" clId="{B9846F64-B213-4A08-9B24-8ABBDFC8CB3C}" dt="2023-02-15T10:36:33.170" v="1995"/>
          <ac:spMkLst>
            <pc:docMk/>
            <pc:sldMk cId="4105402704" sldId="475"/>
            <ac:spMk id="35" creationId="{2DC52189-37CB-D080-7CDB-313139F767FC}"/>
          </ac:spMkLst>
        </pc:spChg>
        <pc:spChg chg="add mod">
          <ac:chgData name="宇野 芳江" userId="d3339afd-f009-4b18-b536-1d43c3c7a997" providerId="ADAL" clId="{B9846F64-B213-4A08-9B24-8ABBDFC8CB3C}" dt="2023-02-15T10:36:33.170" v="1995"/>
          <ac:spMkLst>
            <pc:docMk/>
            <pc:sldMk cId="4105402704" sldId="475"/>
            <ac:spMk id="36" creationId="{B95D7993-3EF3-27A4-7308-8322C78365EC}"/>
          </ac:spMkLst>
        </pc:spChg>
        <pc:spChg chg="add mod">
          <ac:chgData name="宇野 芳江" userId="d3339afd-f009-4b18-b536-1d43c3c7a997" providerId="ADAL" clId="{B9846F64-B213-4A08-9B24-8ABBDFC8CB3C}" dt="2023-02-15T10:36:33.170" v="1995"/>
          <ac:spMkLst>
            <pc:docMk/>
            <pc:sldMk cId="4105402704" sldId="475"/>
            <ac:spMk id="37" creationId="{C99C084D-111A-5F54-4A57-027CE568370E}"/>
          </ac:spMkLst>
        </pc:spChg>
        <pc:spChg chg="add mod">
          <ac:chgData name="宇野 芳江" userId="d3339afd-f009-4b18-b536-1d43c3c7a997" providerId="ADAL" clId="{B9846F64-B213-4A08-9B24-8ABBDFC8CB3C}" dt="2023-02-15T10:36:33.170" v="1995"/>
          <ac:spMkLst>
            <pc:docMk/>
            <pc:sldMk cId="4105402704" sldId="475"/>
            <ac:spMk id="38" creationId="{8F5AF129-C8D3-01A1-29E6-9AAADD4294BD}"/>
          </ac:spMkLst>
        </pc:spChg>
        <pc:spChg chg="add mod">
          <ac:chgData name="宇野 芳江" userId="d3339afd-f009-4b18-b536-1d43c3c7a997" providerId="ADAL" clId="{B9846F64-B213-4A08-9B24-8ABBDFC8CB3C}" dt="2023-02-15T10:36:33.170" v="1995"/>
          <ac:spMkLst>
            <pc:docMk/>
            <pc:sldMk cId="4105402704" sldId="475"/>
            <ac:spMk id="39" creationId="{588BEBE1-0377-E81C-1CA8-5FD0F67E8369}"/>
          </ac:spMkLst>
        </pc:spChg>
        <pc:spChg chg="add mod">
          <ac:chgData name="宇野 芳江" userId="d3339afd-f009-4b18-b536-1d43c3c7a997" providerId="ADAL" clId="{B9846F64-B213-4A08-9B24-8ABBDFC8CB3C}" dt="2023-02-15T10:36:33.170" v="1995"/>
          <ac:spMkLst>
            <pc:docMk/>
            <pc:sldMk cId="4105402704" sldId="475"/>
            <ac:spMk id="40" creationId="{331A3E93-C704-BBBE-A0ED-894219066638}"/>
          </ac:spMkLst>
        </pc:spChg>
        <pc:spChg chg="add mod">
          <ac:chgData name="宇野 芳江" userId="d3339afd-f009-4b18-b536-1d43c3c7a997" providerId="ADAL" clId="{B9846F64-B213-4A08-9B24-8ABBDFC8CB3C}" dt="2023-02-15T10:36:33.170" v="1995"/>
          <ac:spMkLst>
            <pc:docMk/>
            <pc:sldMk cId="4105402704" sldId="475"/>
            <ac:spMk id="41" creationId="{749E9BF1-C256-F443-20EB-FF6870A46544}"/>
          </ac:spMkLst>
        </pc:spChg>
        <pc:spChg chg="add mod">
          <ac:chgData name="宇野 芳江" userId="d3339afd-f009-4b18-b536-1d43c3c7a997" providerId="ADAL" clId="{B9846F64-B213-4A08-9B24-8ABBDFC8CB3C}" dt="2023-02-15T10:36:33.170" v="1995"/>
          <ac:spMkLst>
            <pc:docMk/>
            <pc:sldMk cId="4105402704" sldId="475"/>
            <ac:spMk id="42" creationId="{112B7ED3-38D8-62B4-4F25-551BE86D52E3}"/>
          </ac:spMkLst>
        </pc:spChg>
        <pc:spChg chg="add mod">
          <ac:chgData name="宇野 芳江" userId="d3339afd-f009-4b18-b536-1d43c3c7a997" providerId="ADAL" clId="{B9846F64-B213-4A08-9B24-8ABBDFC8CB3C}" dt="2023-02-15T10:36:33.170" v="1995"/>
          <ac:spMkLst>
            <pc:docMk/>
            <pc:sldMk cId="4105402704" sldId="475"/>
            <ac:spMk id="43" creationId="{27A9C847-03D5-078E-CB4F-F754F9F5C4F6}"/>
          </ac:spMkLst>
        </pc:spChg>
        <pc:spChg chg="add mod">
          <ac:chgData name="宇野 芳江" userId="d3339afd-f009-4b18-b536-1d43c3c7a997" providerId="ADAL" clId="{B9846F64-B213-4A08-9B24-8ABBDFC8CB3C}" dt="2023-02-15T10:36:33.170" v="1995"/>
          <ac:spMkLst>
            <pc:docMk/>
            <pc:sldMk cId="4105402704" sldId="475"/>
            <ac:spMk id="44" creationId="{AA5F0A57-AFFB-8FC9-BB8A-90D4873DD304}"/>
          </ac:spMkLst>
        </pc:spChg>
        <pc:grpChg chg="add mod">
          <ac:chgData name="宇野 芳江" userId="d3339afd-f009-4b18-b536-1d43c3c7a997" providerId="ADAL" clId="{B9846F64-B213-4A08-9B24-8ABBDFC8CB3C}" dt="2023-02-15T10:36:33.170" v="1995"/>
          <ac:grpSpMkLst>
            <pc:docMk/>
            <pc:sldMk cId="4105402704" sldId="475"/>
            <ac:grpSpMk id="21" creationId="{82A78DCE-B2A9-D03B-CE69-3896EFD36FFE}"/>
          </ac:grpSpMkLst>
        </pc:grpChg>
        <pc:graphicFrameChg chg="mod">
          <ac:chgData name="宇野 芳江" userId="d3339afd-f009-4b18-b536-1d43c3c7a997" providerId="ADAL" clId="{B9846F64-B213-4A08-9B24-8ABBDFC8CB3C}" dt="2023-02-15T10:36:33.170" v="1995"/>
          <ac:graphicFrameMkLst>
            <pc:docMk/>
            <pc:sldMk cId="4105402704" sldId="475"/>
            <ac:graphicFrameMk id="22" creationId="{CCFA2C34-2DFA-8575-BB51-AA70C7E585A4}"/>
          </ac:graphicFrameMkLst>
        </pc:graphicFrameChg>
      </pc:sldChg>
      <pc:sldMasterChg chg="addSp delSp modSp mod delSldLayout modSldLayout sldLayoutOrd">
        <pc:chgData name="宇野 芳江" userId="d3339afd-f009-4b18-b536-1d43c3c7a997" providerId="ADAL" clId="{B9846F64-B213-4A08-9B24-8ABBDFC8CB3C}" dt="2023-02-16T02:51:06.935" v="2171" actId="2696"/>
        <pc:sldMasterMkLst>
          <pc:docMk/>
          <pc:sldMasterMk cId="64250197" sldId="2147483660"/>
        </pc:sldMasterMkLst>
        <pc:spChg chg="mod">
          <ac:chgData name="宇野 芳江" userId="d3339afd-f009-4b18-b536-1d43c3c7a997" providerId="ADAL" clId="{B9846F64-B213-4A08-9B24-8ABBDFC8CB3C}" dt="2023-02-15T05:24:29.760" v="126" actId="207"/>
          <ac:spMkLst>
            <pc:docMk/>
            <pc:sldMasterMk cId="64250197" sldId="2147483660"/>
            <ac:spMk id="2" creationId="{00000000-0000-0000-0000-000000000000}"/>
          </ac:spMkLst>
        </pc:spChg>
        <pc:spChg chg="mod">
          <ac:chgData name="宇野 芳江" userId="d3339afd-f009-4b18-b536-1d43c3c7a997" providerId="ADAL" clId="{B9846F64-B213-4A08-9B24-8ABBDFC8CB3C}" dt="2023-02-15T05:24:29.760" v="126" actId="207"/>
          <ac:spMkLst>
            <pc:docMk/>
            <pc:sldMasterMk cId="64250197" sldId="2147483660"/>
            <ac:spMk id="3" creationId="{00000000-0000-0000-0000-000000000000}"/>
          </ac:spMkLst>
        </pc:spChg>
        <pc:spChg chg="add mod">
          <ac:chgData name="宇野 芳江" userId="d3339afd-f009-4b18-b536-1d43c3c7a997" providerId="ADAL" clId="{B9846F64-B213-4A08-9B24-8ABBDFC8CB3C}" dt="2023-02-16T00:48:35.687" v="2153" actId="164"/>
          <ac:spMkLst>
            <pc:docMk/>
            <pc:sldMasterMk cId="64250197" sldId="2147483660"/>
            <ac:spMk id="6" creationId="{975D3A48-5040-F542-5CA6-650484E8458D}"/>
          </ac:spMkLst>
        </pc:spChg>
        <pc:spChg chg="add del mod">
          <ac:chgData name="宇野 芳江" userId="d3339afd-f009-4b18-b536-1d43c3c7a997" providerId="ADAL" clId="{B9846F64-B213-4A08-9B24-8ABBDFC8CB3C}" dt="2023-02-16T00:42:33.892" v="2012"/>
          <ac:spMkLst>
            <pc:docMk/>
            <pc:sldMasterMk cId="64250197" sldId="2147483660"/>
            <ac:spMk id="8" creationId="{0585ABA1-BF27-DBBE-ABFF-3EDD205E6CA9}"/>
          </ac:spMkLst>
        </pc:spChg>
        <pc:spChg chg="add del mod">
          <ac:chgData name="宇野 芳江" userId="d3339afd-f009-4b18-b536-1d43c3c7a997" providerId="ADAL" clId="{B9846F64-B213-4A08-9B24-8ABBDFC8CB3C}" dt="2023-02-16T00:42:33.509" v="2011"/>
          <ac:spMkLst>
            <pc:docMk/>
            <pc:sldMasterMk cId="64250197" sldId="2147483660"/>
            <ac:spMk id="9" creationId="{119FEABC-EF19-F2E3-5630-338E1C59A8BF}"/>
          </ac:spMkLst>
        </pc:spChg>
        <pc:spChg chg="add del mod">
          <ac:chgData name="宇野 芳江" userId="d3339afd-f009-4b18-b536-1d43c3c7a997" providerId="ADAL" clId="{B9846F64-B213-4A08-9B24-8ABBDFC8CB3C}" dt="2023-02-16T00:42:33.288" v="2010"/>
          <ac:spMkLst>
            <pc:docMk/>
            <pc:sldMasterMk cId="64250197" sldId="2147483660"/>
            <ac:spMk id="10" creationId="{B7924404-7D83-7680-B7A1-429E92A38AF7}"/>
          </ac:spMkLst>
        </pc:spChg>
        <pc:spChg chg="add del mod">
          <ac:chgData name="宇野 芳江" userId="d3339afd-f009-4b18-b536-1d43c3c7a997" providerId="ADAL" clId="{B9846F64-B213-4A08-9B24-8ABBDFC8CB3C}" dt="2023-02-16T00:42:33.098" v="2009"/>
          <ac:spMkLst>
            <pc:docMk/>
            <pc:sldMasterMk cId="64250197" sldId="2147483660"/>
            <ac:spMk id="11" creationId="{A4DD82E4-D7A2-C48C-7AB3-A7C2E03C5CC0}"/>
          </ac:spMkLst>
        </pc:spChg>
        <pc:spChg chg="add del mod">
          <ac:chgData name="宇野 芳江" userId="d3339afd-f009-4b18-b536-1d43c3c7a997" providerId="ADAL" clId="{B9846F64-B213-4A08-9B24-8ABBDFC8CB3C}" dt="2023-02-16T00:42:32.861" v="2008"/>
          <ac:spMkLst>
            <pc:docMk/>
            <pc:sldMasterMk cId="64250197" sldId="2147483660"/>
            <ac:spMk id="12" creationId="{BA8BEB6A-3BC4-D80A-B76A-2759BD8FF450}"/>
          </ac:spMkLst>
        </pc:spChg>
        <pc:spChg chg="add del mod">
          <ac:chgData name="宇野 芳江" userId="d3339afd-f009-4b18-b536-1d43c3c7a997" providerId="ADAL" clId="{B9846F64-B213-4A08-9B24-8ABBDFC8CB3C}" dt="2023-02-16T00:42:58.692" v="2032"/>
          <ac:spMkLst>
            <pc:docMk/>
            <pc:sldMasterMk cId="64250197" sldId="2147483660"/>
            <ac:spMk id="13" creationId="{A2F8740A-ED36-91C0-E3CB-64FAE78796B2}"/>
          </ac:spMkLst>
        </pc:spChg>
        <pc:spChg chg="add mod">
          <ac:chgData name="宇野 芳江" userId="d3339afd-f009-4b18-b536-1d43c3c7a997" providerId="ADAL" clId="{B9846F64-B213-4A08-9B24-8ABBDFC8CB3C}" dt="2023-02-16T00:48:35.687" v="2153" actId="164"/>
          <ac:spMkLst>
            <pc:docMk/>
            <pc:sldMasterMk cId="64250197" sldId="2147483660"/>
            <ac:spMk id="14" creationId="{31B1129A-E89B-6362-076F-F8062197152E}"/>
          </ac:spMkLst>
        </pc:spChg>
        <pc:spChg chg="add mod">
          <ac:chgData name="宇野 芳江" userId="d3339afd-f009-4b18-b536-1d43c3c7a997" providerId="ADAL" clId="{B9846F64-B213-4A08-9B24-8ABBDFC8CB3C}" dt="2023-02-16T00:48:35.687" v="2153" actId="164"/>
          <ac:spMkLst>
            <pc:docMk/>
            <pc:sldMasterMk cId="64250197" sldId="2147483660"/>
            <ac:spMk id="15" creationId="{AD970888-34FA-4A8D-ADAA-56A39032996C}"/>
          </ac:spMkLst>
        </pc:spChg>
        <pc:spChg chg="add mod">
          <ac:chgData name="宇野 芳江" userId="d3339afd-f009-4b18-b536-1d43c3c7a997" providerId="ADAL" clId="{B9846F64-B213-4A08-9B24-8ABBDFC8CB3C}" dt="2023-02-16T00:48:35.687" v="2153" actId="164"/>
          <ac:spMkLst>
            <pc:docMk/>
            <pc:sldMasterMk cId="64250197" sldId="2147483660"/>
            <ac:spMk id="16" creationId="{354A3A84-6225-039D-0C5C-178A00CF7FF2}"/>
          </ac:spMkLst>
        </pc:spChg>
        <pc:spChg chg="add mod">
          <ac:chgData name="宇野 芳江" userId="d3339afd-f009-4b18-b536-1d43c3c7a997" providerId="ADAL" clId="{B9846F64-B213-4A08-9B24-8ABBDFC8CB3C}" dt="2023-02-16T00:48:35.687" v="2153" actId="164"/>
          <ac:spMkLst>
            <pc:docMk/>
            <pc:sldMasterMk cId="64250197" sldId="2147483660"/>
            <ac:spMk id="17" creationId="{6888E1EE-6DEA-17F9-A308-1D582DAF275C}"/>
          </ac:spMkLst>
        </pc:spChg>
        <pc:spChg chg="add mod ord">
          <ac:chgData name="宇野 芳江" userId="d3339afd-f009-4b18-b536-1d43c3c7a997" providerId="ADAL" clId="{B9846F64-B213-4A08-9B24-8ABBDFC8CB3C}" dt="2023-02-16T00:48:35.687" v="2153" actId="164"/>
          <ac:spMkLst>
            <pc:docMk/>
            <pc:sldMasterMk cId="64250197" sldId="2147483660"/>
            <ac:spMk id="18" creationId="{019AEA9E-A2DC-3D7D-014E-CBFF3C86E0A1}"/>
          </ac:spMkLst>
        </pc:spChg>
        <pc:grpChg chg="add mod">
          <ac:chgData name="宇野 芳江" userId="d3339afd-f009-4b18-b536-1d43c3c7a997" providerId="ADAL" clId="{B9846F64-B213-4A08-9B24-8ABBDFC8CB3C}" dt="2023-02-16T00:48:39.611" v="2154" actId="1076"/>
          <ac:grpSpMkLst>
            <pc:docMk/>
            <pc:sldMasterMk cId="64250197" sldId="2147483660"/>
            <ac:grpSpMk id="19" creationId="{EC3A196A-7276-25D8-A006-4E61D482ECE7}"/>
          </ac:grpSpMkLst>
        </pc:grpChg>
        <pc:sldLayoutChg chg="del">
          <pc:chgData name="宇野 芳江" userId="d3339afd-f009-4b18-b536-1d43c3c7a997" providerId="ADAL" clId="{B9846F64-B213-4A08-9B24-8ABBDFC8CB3C}" dt="2023-02-15T05:23:43.539" v="121" actId="2696"/>
          <pc:sldLayoutMkLst>
            <pc:docMk/>
            <pc:sldMasterMk cId="64250197" sldId="2147483660"/>
            <pc:sldLayoutMk cId="979196780" sldId="2147483661"/>
          </pc:sldLayoutMkLst>
        </pc:sldLayoutChg>
        <pc:sldLayoutChg chg="addSp delSp modSp del mod ord">
          <pc:chgData name="宇野 芳江" userId="d3339afd-f009-4b18-b536-1d43c3c7a997" providerId="ADAL" clId="{B9846F64-B213-4A08-9B24-8ABBDFC8CB3C}" dt="2023-02-15T06:26:28.927" v="976" actId="2696"/>
          <pc:sldLayoutMkLst>
            <pc:docMk/>
            <pc:sldMasterMk cId="64250197" sldId="2147483660"/>
            <pc:sldLayoutMk cId="1741422965" sldId="2147483662"/>
          </pc:sldLayoutMkLst>
          <pc:spChg chg="add mod">
            <ac:chgData name="宇野 芳江" userId="d3339afd-f009-4b18-b536-1d43c3c7a997" providerId="ADAL" clId="{B9846F64-B213-4A08-9B24-8ABBDFC8CB3C}" dt="2023-02-15T05:37:20.364" v="220" actId="21"/>
            <ac:spMkLst>
              <pc:docMk/>
              <pc:sldMasterMk cId="64250197" sldId="2147483660"/>
              <pc:sldLayoutMk cId="1741422965" sldId="2147483662"/>
              <ac:spMk id="7" creationId="{CEEC6ED3-1680-45F9-3A6F-DFF8F20BAF98}"/>
            </ac:spMkLst>
          </pc:spChg>
          <pc:spChg chg="add del mod">
            <ac:chgData name="宇野 芳江" userId="d3339afd-f009-4b18-b536-1d43c3c7a997" providerId="ADAL" clId="{B9846F64-B213-4A08-9B24-8ABBDFC8CB3C}" dt="2023-02-15T05:37:32.974" v="222" actId="478"/>
            <ac:spMkLst>
              <pc:docMk/>
              <pc:sldMasterMk cId="64250197" sldId="2147483660"/>
              <pc:sldLayoutMk cId="1741422965" sldId="2147483662"/>
              <ac:spMk id="8" creationId="{9965B277-E80C-953D-44F1-04E944CDE8D4}"/>
            </ac:spMkLst>
          </pc:spChg>
          <pc:spChg chg="add mod">
            <ac:chgData name="宇野 芳江" userId="d3339afd-f009-4b18-b536-1d43c3c7a997" providerId="ADAL" clId="{B9846F64-B213-4A08-9B24-8ABBDFC8CB3C}" dt="2023-02-15T05:36:49.889" v="215"/>
            <ac:spMkLst>
              <pc:docMk/>
              <pc:sldMasterMk cId="64250197" sldId="2147483660"/>
              <pc:sldLayoutMk cId="1741422965" sldId="2147483662"/>
              <ac:spMk id="9" creationId="{88006051-D4A1-0F8B-50E3-DFBD8D730CAA}"/>
            </ac:spMkLst>
          </pc:spChg>
          <pc:spChg chg="add mod">
            <ac:chgData name="宇野 芳江" userId="d3339afd-f009-4b18-b536-1d43c3c7a997" providerId="ADAL" clId="{B9846F64-B213-4A08-9B24-8ABBDFC8CB3C}" dt="2023-02-15T05:36:49.889" v="215"/>
            <ac:spMkLst>
              <pc:docMk/>
              <pc:sldMasterMk cId="64250197" sldId="2147483660"/>
              <pc:sldLayoutMk cId="1741422965" sldId="2147483662"/>
              <ac:spMk id="10" creationId="{9ECA7F65-6924-08E2-4A14-99A2F02433DC}"/>
            </ac:spMkLst>
          </pc:spChg>
          <pc:spChg chg="add mod">
            <ac:chgData name="宇野 芳江" userId="d3339afd-f009-4b18-b536-1d43c3c7a997" providerId="ADAL" clId="{B9846F64-B213-4A08-9B24-8ABBDFC8CB3C}" dt="2023-02-15T05:36:49.889" v="215"/>
            <ac:spMkLst>
              <pc:docMk/>
              <pc:sldMasterMk cId="64250197" sldId="2147483660"/>
              <pc:sldLayoutMk cId="1741422965" sldId="2147483662"/>
              <ac:spMk id="11" creationId="{68982D48-694F-4150-7614-C7C3F5CCD437}"/>
            </ac:spMkLst>
          </pc:spChg>
          <pc:spChg chg="add mod">
            <ac:chgData name="宇野 芳江" userId="d3339afd-f009-4b18-b536-1d43c3c7a997" providerId="ADAL" clId="{B9846F64-B213-4A08-9B24-8ABBDFC8CB3C}" dt="2023-02-15T05:36:49.889" v="215"/>
            <ac:spMkLst>
              <pc:docMk/>
              <pc:sldMasterMk cId="64250197" sldId="2147483660"/>
              <pc:sldLayoutMk cId="1741422965" sldId="2147483662"/>
              <ac:spMk id="12" creationId="{6583D480-3142-1439-8AC9-293BC5404222}"/>
            </ac:spMkLst>
          </pc:spChg>
        </pc:sldLayoutChg>
        <pc:sldLayoutChg chg="modSp mod ord">
          <pc:chgData name="宇野 芳江" userId="d3339afd-f009-4b18-b536-1d43c3c7a997" providerId="ADAL" clId="{B9846F64-B213-4A08-9B24-8ABBDFC8CB3C}" dt="2023-02-15T08:31:46.887" v="1444" actId="2711"/>
          <pc:sldLayoutMkLst>
            <pc:docMk/>
            <pc:sldMasterMk cId="64250197" sldId="2147483660"/>
            <pc:sldLayoutMk cId="4291600314" sldId="2147483663"/>
          </pc:sldLayoutMkLst>
          <pc:spChg chg="mod">
            <ac:chgData name="宇野 芳江" userId="d3339afd-f009-4b18-b536-1d43c3c7a997" providerId="ADAL" clId="{B9846F64-B213-4A08-9B24-8ABBDFC8CB3C}" dt="2023-02-15T08:31:46.887" v="1444" actId="2711"/>
            <ac:spMkLst>
              <pc:docMk/>
              <pc:sldMasterMk cId="64250197" sldId="2147483660"/>
              <pc:sldLayoutMk cId="4291600314" sldId="2147483663"/>
              <ac:spMk id="2" creationId="{00000000-0000-0000-0000-000000000000}"/>
            </ac:spMkLst>
          </pc:spChg>
        </pc:sldLayoutChg>
        <pc:sldLayoutChg chg="del ord">
          <pc:chgData name="宇野 芳江" userId="d3339afd-f009-4b18-b536-1d43c3c7a997" providerId="ADAL" clId="{B9846F64-B213-4A08-9B24-8ABBDFC8CB3C}" dt="2023-02-16T00:41:25.079" v="2000" actId="2696"/>
          <pc:sldLayoutMkLst>
            <pc:docMk/>
            <pc:sldMasterMk cId="64250197" sldId="2147483660"/>
            <pc:sldLayoutMk cId="1369108068" sldId="2147483664"/>
          </pc:sldLayoutMkLst>
        </pc:sldLayoutChg>
        <pc:sldLayoutChg chg="del ord">
          <pc:chgData name="宇野 芳江" userId="d3339afd-f009-4b18-b536-1d43c3c7a997" providerId="ADAL" clId="{B9846F64-B213-4A08-9B24-8ABBDFC8CB3C}" dt="2023-02-16T00:41:25.095" v="2001" actId="2696"/>
          <pc:sldLayoutMkLst>
            <pc:docMk/>
            <pc:sldMasterMk cId="64250197" sldId="2147483660"/>
            <pc:sldLayoutMk cId="4194926689" sldId="2147483665"/>
          </pc:sldLayoutMkLst>
        </pc:sldLayoutChg>
        <pc:sldLayoutChg chg="del ord">
          <pc:chgData name="宇野 芳江" userId="d3339afd-f009-4b18-b536-1d43c3c7a997" providerId="ADAL" clId="{B9846F64-B213-4A08-9B24-8ABBDFC8CB3C}" dt="2023-02-15T05:28:11.674" v="166" actId="2696"/>
          <pc:sldLayoutMkLst>
            <pc:docMk/>
            <pc:sldMasterMk cId="64250197" sldId="2147483660"/>
            <pc:sldLayoutMk cId="1293936448" sldId="2147483666"/>
          </pc:sldLayoutMkLst>
        </pc:sldLayoutChg>
        <pc:sldLayoutChg chg="addSp delSp modSp mod ord setBg">
          <pc:chgData name="宇野 芳江" userId="d3339afd-f009-4b18-b536-1d43c3c7a997" providerId="ADAL" clId="{B9846F64-B213-4A08-9B24-8ABBDFC8CB3C}" dt="2023-02-15T08:02:13.761" v="1291" actId="2711"/>
          <pc:sldLayoutMkLst>
            <pc:docMk/>
            <pc:sldMasterMk cId="64250197" sldId="2147483660"/>
            <pc:sldLayoutMk cId="1240704166" sldId="2147483667"/>
          </pc:sldLayoutMkLst>
          <pc:spChg chg="del">
            <ac:chgData name="宇野 芳江" userId="d3339afd-f009-4b18-b536-1d43c3c7a997" providerId="ADAL" clId="{B9846F64-B213-4A08-9B24-8ABBDFC8CB3C}" dt="2023-02-15T08:00:26.077" v="1285" actId="478"/>
            <ac:spMkLst>
              <pc:docMk/>
              <pc:sldMasterMk cId="64250197" sldId="2147483660"/>
              <pc:sldLayoutMk cId="1240704166" sldId="2147483667"/>
              <ac:spMk id="2" creationId="{91ED49BB-BC92-46F8-AAEF-93E5D653CF29}"/>
            </ac:spMkLst>
          </pc:spChg>
          <pc:spChg chg="add mod">
            <ac:chgData name="宇野 芳江" userId="d3339afd-f009-4b18-b536-1d43c3c7a997" providerId="ADAL" clId="{B9846F64-B213-4A08-9B24-8ABBDFC8CB3C}" dt="2023-02-15T08:02:13.761" v="1291" actId="2711"/>
            <ac:spMkLst>
              <pc:docMk/>
              <pc:sldMasterMk cId="64250197" sldId="2147483660"/>
              <pc:sldLayoutMk cId="1240704166" sldId="2147483667"/>
              <ac:spMk id="3" creationId="{74A9DF9A-F858-9EF3-2518-D77460A4C472}"/>
            </ac:spMkLst>
          </pc:spChg>
          <pc:spChg chg="ord">
            <ac:chgData name="宇野 芳江" userId="d3339afd-f009-4b18-b536-1d43c3c7a997" providerId="ADAL" clId="{B9846F64-B213-4A08-9B24-8ABBDFC8CB3C}" dt="2023-02-15T08:00:37.451" v="1286" actId="166"/>
            <ac:spMkLst>
              <pc:docMk/>
              <pc:sldMasterMk cId="64250197" sldId="2147483660"/>
              <pc:sldLayoutMk cId="1240704166" sldId="2147483667"/>
              <ac:spMk id="5" creationId="{670986B2-6758-4928-96D8-72A900488FB8}"/>
            </ac:spMkLst>
          </pc:spChg>
          <pc:spChg chg="add mod">
            <ac:chgData name="宇野 芳江" userId="d3339afd-f009-4b18-b536-1d43c3c7a997" providerId="ADAL" clId="{B9846F64-B213-4A08-9B24-8ABBDFC8CB3C}" dt="2023-02-15T08:01:05.512" v="1289"/>
            <ac:spMkLst>
              <pc:docMk/>
              <pc:sldMasterMk cId="64250197" sldId="2147483660"/>
              <pc:sldLayoutMk cId="1240704166" sldId="2147483667"/>
              <ac:spMk id="6" creationId="{A119E065-F0A3-A94C-E72B-64C63AE92CEE}"/>
            </ac:spMkLst>
          </pc:spChg>
        </pc:sldLayoutChg>
        <pc:sldLayoutChg chg="del">
          <pc:chgData name="宇野 芳江" userId="d3339afd-f009-4b18-b536-1d43c3c7a997" providerId="ADAL" clId="{B9846F64-B213-4A08-9B24-8ABBDFC8CB3C}" dt="2023-02-15T05:23:56.578" v="125" actId="2696"/>
          <pc:sldLayoutMkLst>
            <pc:docMk/>
            <pc:sldMasterMk cId="64250197" sldId="2147483660"/>
            <pc:sldLayoutMk cId="2927223952" sldId="2147483668"/>
          </pc:sldLayoutMkLst>
        </pc:sldLayoutChg>
        <pc:sldLayoutChg chg="del">
          <pc:chgData name="宇野 芳江" userId="d3339afd-f009-4b18-b536-1d43c3c7a997" providerId="ADAL" clId="{B9846F64-B213-4A08-9B24-8ABBDFC8CB3C}" dt="2023-02-15T05:23:56.562" v="124" actId="2696"/>
          <pc:sldLayoutMkLst>
            <pc:docMk/>
            <pc:sldMasterMk cId="64250197" sldId="2147483660"/>
            <pc:sldLayoutMk cId="2747731192" sldId="2147483669"/>
          </pc:sldLayoutMkLst>
        </pc:sldLayoutChg>
        <pc:sldLayoutChg chg="del">
          <pc:chgData name="宇野 芳江" userId="d3339afd-f009-4b18-b536-1d43c3c7a997" providerId="ADAL" clId="{B9846F64-B213-4A08-9B24-8ABBDFC8CB3C}" dt="2023-02-15T05:23:53.431" v="122" actId="2696"/>
          <pc:sldLayoutMkLst>
            <pc:docMk/>
            <pc:sldMasterMk cId="64250197" sldId="2147483660"/>
            <pc:sldLayoutMk cId="3608189325" sldId="2147483670"/>
          </pc:sldLayoutMkLst>
        </pc:sldLayoutChg>
        <pc:sldLayoutChg chg="del">
          <pc:chgData name="宇野 芳江" userId="d3339afd-f009-4b18-b536-1d43c3c7a997" providerId="ADAL" clId="{B9846F64-B213-4A08-9B24-8ABBDFC8CB3C}" dt="2023-02-15T05:23:53.457" v="123" actId="2696"/>
          <pc:sldLayoutMkLst>
            <pc:docMk/>
            <pc:sldMasterMk cId="64250197" sldId="2147483660"/>
            <pc:sldLayoutMk cId="3067377473" sldId="2147483671"/>
          </pc:sldLayoutMkLst>
        </pc:sldLayoutChg>
        <pc:sldLayoutChg chg="addSp delSp modSp del mod">
          <pc:chgData name="宇野 芳江" userId="d3339afd-f009-4b18-b536-1d43c3c7a997" providerId="ADAL" clId="{B9846F64-B213-4A08-9B24-8ABBDFC8CB3C}" dt="2023-02-16T02:49:39.290" v="2164" actId="47"/>
          <pc:sldLayoutMkLst>
            <pc:docMk/>
            <pc:sldMasterMk cId="64250197" sldId="2147483660"/>
            <pc:sldLayoutMk cId="2392811784" sldId="2147483672"/>
          </pc:sldLayoutMkLst>
          <pc:spChg chg="del mod">
            <ac:chgData name="宇野 芳江" userId="d3339afd-f009-4b18-b536-1d43c3c7a997" providerId="ADAL" clId="{B9846F64-B213-4A08-9B24-8ABBDFC8CB3C}" dt="2023-02-15T04:30:13.867" v="16" actId="478"/>
            <ac:spMkLst>
              <pc:docMk/>
              <pc:sldMasterMk cId="64250197" sldId="2147483660"/>
              <pc:sldLayoutMk cId="2392811784" sldId="2147483672"/>
              <ac:spMk id="2" creationId="{00000000-0000-0000-0000-000000000000}"/>
            </ac:spMkLst>
          </pc:spChg>
          <pc:spChg chg="add mod">
            <ac:chgData name="宇野 芳江" userId="d3339afd-f009-4b18-b536-1d43c3c7a997" providerId="ADAL" clId="{B9846F64-B213-4A08-9B24-8ABBDFC8CB3C}" dt="2023-02-15T04:16:23.119" v="2"/>
            <ac:spMkLst>
              <pc:docMk/>
              <pc:sldMasterMk cId="64250197" sldId="2147483660"/>
              <pc:sldLayoutMk cId="2392811784" sldId="2147483672"/>
              <ac:spMk id="3" creationId="{4401ECE6-C7F8-ED2A-1EE3-57FF713C3A71}"/>
            </ac:spMkLst>
          </pc:spChg>
          <pc:spChg chg="add del mod">
            <ac:chgData name="宇野 芳江" userId="d3339afd-f009-4b18-b536-1d43c3c7a997" providerId="ADAL" clId="{B9846F64-B213-4A08-9B24-8ABBDFC8CB3C}" dt="2023-02-15T05:23:19.478" v="118" actId="478"/>
            <ac:spMkLst>
              <pc:docMk/>
              <pc:sldMasterMk cId="64250197" sldId="2147483660"/>
              <pc:sldLayoutMk cId="2392811784" sldId="2147483672"/>
              <ac:spMk id="4" creationId="{1CAFC625-0C88-85E2-1DAD-9397F232967E}"/>
            </ac:spMkLst>
          </pc:spChg>
          <pc:spChg chg="mod">
            <ac:chgData name="宇野 芳江" userId="d3339afd-f009-4b18-b536-1d43c3c7a997" providerId="ADAL" clId="{B9846F64-B213-4A08-9B24-8ABBDFC8CB3C}" dt="2023-02-15T04:16:54.364" v="10" actId="122"/>
            <ac:spMkLst>
              <pc:docMk/>
              <pc:sldMasterMk cId="64250197" sldId="2147483660"/>
              <pc:sldLayoutMk cId="2392811784" sldId="2147483672"/>
              <ac:spMk id="5" creationId="{B68C7A28-C6F5-42AB-BF50-A2B4FFE7F667}"/>
            </ac:spMkLst>
          </pc:spChg>
          <pc:spChg chg="add del mod">
            <ac:chgData name="宇野 芳江" userId="d3339afd-f009-4b18-b536-1d43c3c7a997" providerId="ADAL" clId="{B9846F64-B213-4A08-9B24-8ABBDFC8CB3C}" dt="2023-02-15T04:32:13.478" v="30" actId="478"/>
            <ac:spMkLst>
              <pc:docMk/>
              <pc:sldMasterMk cId="64250197" sldId="2147483660"/>
              <pc:sldLayoutMk cId="2392811784" sldId="2147483672"/>
              <ac:spMk id="6" creationId="{8493C8FF-9538-C94A-0448-F54ACF3097F0}"/>
            </ac:spMkLst>
          </pc:spChg>
          <pc:spChg chg="add del">
            <ac:chgData name="宇野 芳江" userId="d3339afd-f009-4b18-b536-1d43c3c7a997" providerId="ADAL" clId="{B9846F64-B213-4A08-9B24-8ABBDFC8CB3C}" dt="2023-02-15T04:30:49.079" v="18" actId="11529"/>
            <ac:spMkLst>
              <pc:docMk/>
              <pc:sldMasterMk cId="64250197" sldId="2147483660"/>
              <pc:sldLayoutMk cId="2392811784" sldId="2147483672"/>
              <ac:spMk id="8" creationId="{8307531F-2807-DF10-BD65-26AC31C03D32}"/>
            </ac:spMkLst>
          </pc:spChg>
          <pc:spChg chg="add del mod ord">
            <ac:chgData name="宇野 芳江" userId="d3339afd-f009-4b18-b536-1d43c3c7a997" providerId="ADAL" clId="{B9846F64-B213-4A08-9B24-8ABBDFC8CB3C}" dt="2023-02-15T04:34:12.454" v="60" actId="478"/>
            <ac:spMkLst>
              <pc:docMk/>
              <pc:sldMasterMk cId="64250197" sldId="2147483660"/>
              <pc:sldLayoutMk cId="2392811784" sldId="2147483672"/>
              <ac:spMk id="9" creationId="{ED90528A-6760-497F-4399-41934CA9C6DB}"/>
            </ac:spMkLst>
          </pc:spChg>
          <pc:spChg chg="add del">
            <ac:chgData name="宇野 芳江" userId="d3339afd-f009-4b18-b536-1d43c3c7a997" providerId="ADAL" clId="{B9846F64-B213-4A08-9B24-8ABBDFC8CB3C}" dt="2023-02-15T04:33:35.122" v="52" actId="11529"/>
            <ac:spMkLst>
              <pc:docMk/>
              <pc:sldMasterMk cId="64250197" sldId="2147483660"/>
              <pc:sldLayoutMk cId="2392811784" sldId="2147483672"/>
              <ac:spMk id="10" creationId="{CECD5574-D5CC-8C5B-1040-D07F18BE06AC}"/>
            </ac:spMkLst>
          </pc:spChg>
          <pc:spChg chg="add mod ord">
            <ac:chgData name="宇野 芳江" userId="d3339afd-f009-4b18-b536-1d43c3c7a997" providerId="ADAL" clId="{B9846F64-B213-4A08-9B24-8ABBDFC8CB3C}" dt="2023-02-15T04:36:25.785" v="115" actId="2711"/>
            <ac:spMkLst>
              <pc:docMk/>
              <pc:sldMasterMk cId="64250197" sldId="2147483660"/>
              <pc:sldLayoutMk cId="2392811784" sldId="2147483672"/>
              <ac:spMk id="11" creationId="{9D152FD1-EC26-B05F-E4BB-85FAF03BECDB}"/>
            </ac:spMkLst>
          </pc:spChg>
          <pc:spChg chg="add del">
            <ac:chgData name="宇野 芳江" userId="d3339afd-f009-4b18-b536-1d43c3c7a997" providerId="ADAL" clId="{B9846F64-B213-4A08-9B24-8ABBDFC8CB3C}" dt="2023-02-15T04:35:23.257" v="85" actId="11529"/>
            <ac:spMkLst>
              <pc:docMk/>
              <pc:sldMasterMk cId="64250197" sldId="2147483660"/>
              <pc:sldLayoutMk cId="2392811784" sldId="2147483672"/>
              <ac:spMk id="12" creationId="{1F3781C6-6885-E91E-F31D-59A76C9B807F}"/>
            </ac:spMkLst>
          </pc:spChg>
          <pc:spChg chg="add mod ord">
            <ac:chgData name="宇野 芳江" userId="d3339afd-f009-4b18-b536-1d43c3c7a997" providerId="ADAL" clId="{B9846F64-B213-4A08-9B24-8ABBDFC8CB3C}" dt="2023-02-15T04:36:13.670" v="111" actId="20577"/>
            <ac:spMkLst>
              <pc:docMk/>
              <pc:sldMasterMk cId="64250197" sldId="2147483660"/>
              <pc:sldLayoutMk cId="2392811784" sldId="2147483672"/>
              <ac:spMk id="13" creationId="{37094700-CD9A-F93A-C9F7-75C1478D5E0A}"/>
            </ac:spMkLst>
          </pc:spChg>
        </pc:sldLayoutChg>
        <pc:sldLayoutChg chg="addSp delSp modSp mod">
          <pc:chgData name="宇野 芳江" userId="d3339afd-f009-4b18-b536-1d43c3c7a997" providerId="ADAL" clId="{B9846F64-B213-4A08-9B24-8ABBDFC8CB3C}" dt="2023-02-15T08:35:44.393" v="1474" actId="14100"/>
          <pc:sldLayoutMkLst>
            <pc:docMk/>
            <pc:sldMasterMk cId="64250197" sldId="2147483660"/>
            <pc:sldLayoutMk cId="3590384545" sldId="2147483673"/>
          </pc:sldLayoutMkLst>
          <pc:spChg chg="mod ord">
            <ac:chgData name="宇野 芳江" userId="d3339afd-f009-4b18-b536-1d43c3c7a997" providerId="ADAL" clId="{B9846F64-B213-4A08-9B24-8ABBDFC8CB3C}" dt="2023-02-15T07:45:22.972" v="1164" actId="207"/>
            <ac:spMkLst>
              <pc:docMk/>
              <pc:sldMasterMk cId="64250197" sldId="2147483660"/>
              <pc:sldLayoutMk cId="3590384545" sldId="2147483673"/>
              <ac:spMk id="2" creationId="{150C7320-175F-477A-9123-FAA5BC77DEC6}"/>
            </ac:spMkLst>
          </pc:spChg>
          <pc:spChg chg="add del">
            <ac:chgData name="宇野 芳江" userId="d3339afd-f009-4b18-b536-1d43c3c7a997" providerId="ADAL" clId="{B9846F64-B213-4A08-9B24-8ABBDFC8CB3C}" dt="2023-02-15T06:49:43.551" v="1069" actId="11529"/>
            <ac:spMkLst>
              <pc:docMk/>
              <pc:sldMasterMk cId="64250197" sldId="2147483660"/>
              <pc:sldLayoutMk cId="3590384545" sldId="2147483673"/>
              <ac:spMk id="3" creationId="{CE6CA405-E8D3-D0CB-7BDE-C1655E0964EF}"/>
            </ac:spMkLst>
          </pc:spChg>
          <pc:spChg chg="add del mod">
            <ac:chgData name="宇野 芳江" userId="d3339afd-f009-4b18-b536-1d43c3c7a997" providerId="ADAL" clId="{B9846F64-B213-4A08-9B24-8ABBDFC8CB3C}" dt="2023-02-15T06:50:59.920" v="1079" actId="478"/>
            <ac:spMkLst>
              <pc:docMk/>
              <pc:sldMasterMk cId="64250197" sldId="2147483660"/>
              <pc:sldLayoutMk cId="3590384545" sldId="2147483673"/>
              <ac:spMk id="4" creationId="{0E976FD9-565B-53E2-D5D3-DCC34CDF529F}"/>
            </ac:spMkLst>
          </pc:spChg>
          <pc:spChg chg="add del mod ord">
            <ac:chgData name="宇野 芳江" userId="d3339afd-f009-4b18-b536-1d43c3c7a997" providerId="ADAL" clId="{B9846F64-B213-4A08-9B24-8ABBDFC8CB3C}" dt="2023-02-15T06:52:58.048" v="1113" actId="478"/>
            <ac:spMkLst>
              <pc:docMk/>
              <pc:sldMasterMk cId="64250197" sldId="2147483660"/>
              <pc:sldLayoutMk cId="3590384545" sldId="2147483673"/>
              <ac:spMk id="6" creationId="{89475689-E89E-46AB-51DF-1BB8C4684535}"/>
            </ac:spMkLst>
          </pc:spChg>
          <pc:spChg chg="add del">
            <ac:chgData name="宇野 芳江" userId="d3339afd-f009-4b18-b536-1d43c3c7a997" providerId="ADAL" clId="{B9846F64-B213-4A08-9B24-8ABBDFC8CB3C}" dt="2023-02-15T06:51:14.481" v="1080" actId="11529"/>
            <ac:spMkLst>
              <pc:docMk/>
              <pc:sldMasterMk cId="64250197" sldId="2147483660"/>
              <pc:sldLayoutMk cId="3590384545" sldId="2147483673"/>
              <ac:spMk id="7" creationId="{A0FAEF10-D479-E173-6603-EE9F8AA30E7A}"/>
            </ac:spMkLst>
          </pc:spChg>
          <pc:spChg chg="add mod">
            <ac:chgData name="宇野 芳江" userId="d3339afd-f009-4b18-b536-1d43c3c7a997" providerId="ADAL" clId="{B9846F64-B213-4A08-9B24-8ABBDFC8CB3C}" dt="2023-02-15T07:01:34.495" v="1135" actId="20577"/>
            <ac:spMkLst>
              <pc:docMk/>
              <pc:sldMasterMk cId="64250197" sldId="2147483660"/>
              <pc:sldLayoutMk cId="3590384545" sldId="2147483673"/>
              <ac:spMk id="8" creationId="{92FB88D4-F2E7-4EE9-F0F5-685AF05B108D}"/>
            </ac:spMkLst>
          </pc:spChg>
          <pc:spChg chg="add mod">
            <ac:chgData name="宇野 芳江" userId="d3339afd-f009-4b18-b536-1d43c3c7a997" providerId="ADAL" clId="{B9846F64-B213-4A08-9B24-8ABBDFC8CB3C}" dt="2023-02-15T06:55:56.312" v="1125" actId="1076"/>
            <ac:spMkLst>
              <pc:docMk/>
              <pc:sldMasterMk cId="64250197" sldId="2147483660"/>
              <pc:sldLayoutMk cId="3590384545" sldId="2147483673"/>
              <ac:spMk id="10" creationId="{7A2A3081-A4A9-F198-FEB2-948B1C39C7F6}"/>
            </ac:spMkLst>
          </pc:spChg>
          <pc:spChg chg="add del mod">
            <ac:chgData name="宇野 芳江" userId="d3339afd-f009-4b18-b536-1d43c3c7a997" providerId="ADAL" clId="{B9846F64-B213-4A08-9B24-8ABBDFC8CB3C}" dt="2023-02-15T07:43:38.790" v="1146" actId="478"/>
            <ac:spMkLst>
              <pc:docMk/>
              <pc:sldMasterMk cId="64250197" sldId="2147483660"/>
              <pc:sldLayoutMk cId="3590384545" sldId="2147483673"/>
              <ac:spMk id="11" creationId="{3720035D-D433-9055-B25A-419E20108A1B}"/>
            </ac:spMkLst>
          </pc:spChg>
          <pc:spChg chg="add del">
            <ac:chgData name="宇野 芳江" userId="d3339afd-f009-4b18-b536-1d43c3c7a997" providerId="ADAL" clId="{B9846F64-B213-4A08-9B24-8ABBDFC8CB3C}" dt="2023-02-15T07:43:09.395" v="1139" actId="11529"/>
            <ac:spMkLst>
              <pc:docMk/>
              <pc:sldMasterMk cId="64250197" sldId="2147483660"/>
              <pc:sldLayoutMk cId="3590384545" sldId="2147483673"/>
              <ac:spMk id="12" creationId="{3DAEE136-7EE0-1EEB-863E-C64993672B16}"/>
            </ac:spMkLst>
          </pc:spChg>
          <pc:spChg chg="add mod ord">
            <ac:chgData name="宇野 芳江" userId="d3339afd-f009-4b18-b536-1d43c3c7a997" providerId="ADAL" clId="{B9846F64-B213-4A08-9B24-8ABBDFC8CB3C}" dt="2023-02-15T08:35:44.393" v="1474" actId="14100"/>
            <ac:spMkLst>
              <pc:docMk/>
              <pc:sldMasterMk cId="64250197" sldId="2147483660"/>
              <pc:sldLayoutMk cId="3590384545" sldId="2147483673"/>
              <ac:spMk id="13" creationId="{05C2C75A-427C-6793-D6D6-D91112E1639D}"/>
            </ac:spMkLst>
          </pc:spChg>
        </pc:sldLayoutChg>
        <pc:sldLayoutChg chg="ord">
          <pc:chgData name="宇野 芳江" userId="d3339afd-f009-4b18-b536-1d43c3c7a997" providerId="ADAL" clId="{B9846F64-B213-4A08-9B24-8ABBDFC8CB3C}" dt="2023-02-15T05:27:59.787" v="162" actId="20578"/>
          <pc:sldLayoutMkLst>
            <pc:docMk/>
            <pc:sldMasterMk cId="64250197" sldId="2147483660"/>
            <pc:sldLayoutMk cId="701439246" sldId="2147483674"/>
          </pc:sldLayoutMkLst>
        </pc:sldLayoutChg>
        <pc:sldLayoutChg chg="addSp delSp modSp mod">
          <pc:chgData name="宇野 芳江" userId="d3339afd-f009-4b18-b536-1d43c3c7a997" providerId="ADAL" clId="{B9846F64-B213-4A08-9B24-8ABBDFC8CB3C}" dt="2023-02-15T08:11:01.514" v="1366" actId="14100"/>
          <pc:sldLayoutMkLst>
            <pc:docMk/>
            <pc:sldMasterMk cId="64250197" sldId="2147483660"/>
            <pc:sldLayoutMk cId="2441425964" sldId="2147483675"/>
          </pc:sldLayoutMkLst>
          <pc:spChg chg="add del mod">
            <ac:chgData name="宇野 芳江" userId="d3339afd-f009-4b18-b536-1d43c3c7a997" providerId="ADAL" clId="{B9846F64-B213-4A08-9B24-8ABBDFC8CB3C}" dt="2023-02-15T08:10:58.455" v="1365" actId="478"/>
            <ac:spMkLst>
              <pc:docMk/>
              <pc:sldMasterMk cId="64250197" sldId="2147483660"/>
              <pc:sldLayoutMk cId="2441425964" sldId="2147483675"/>
              <ac:spMk id="3" creationId="{00000000-0000-0000-0000-000000000000}"/>
            </ac:spMkLst>
          </pc:spChg>
          <pc:spChg chg="add mod">
            <ac:chgData name="宇野 芳江" userId="d3339afd-f009-4b18-b536-1d43c3c7a997" providerId="ADAL" clId="{B9846F64-B213-4A08-9B24-8ABBDFC8CB3C}" dt="2023-02-15T08:11:01.514" v="1366" actId="14100"/>
            <ac:spMkLst>
              <pc:docMk/>
              <pc:sldMasterMk cId="64250197" sldId="2147483660"/>
              <pc:sldLayoutMk cId="2441425964" sldId="2147483675"/>
              <ac:spMk id="7" creationId="{D2ED7039-7240-DA24-8BA6-1D2BDEFB4F43}"/>
            </ac:spMkLst>
          </pc:spChg>
        </pc:sldLayoutChg>
        <pc:sldLayoutChg chg="addSp delSp modSp mod setBg">
          <pc:chgData name="宇野 芳江" userId="d3339afd-f009-4b18-b536-1d43c3c7a997" providerId="ADAL" clId="{B9846F64-B213-4A08-9B24-8ABBDFC8CB3C}" dt="2023-02-15T08:10:27.412" v="1359"/>
          <pc:sldLayoutMkLst>
            <pc:docMk/>
            <pc:sldMasterMk cId="64250197" sldId="2147483660"/>
            <pc:sldLayoutMk cId="4103748038" sldId="2147483676"/>
          </pc:sldLayoutMkLst>
          <pc:spChg chg="del mod">
            <ac:chgData name="宇野 芳江" userId="d3339afd-f009-4b18-b536-1d43c3c7a997" providerId="ADAL" clId="{B9846F64-B213-4A08-9B24-8ABBDFC8CB3C}" dt="2023-02-15T08:00:03.757" v="1283" actId="478"/>
            <ac:spMkLst>
              <pc:docMk/>
              <pc:sldMasterMk cId="64250197" sldId="2147483660"/>
              <pc:sldLayoutMk cId="4103748038" sldId="2147483676"/>
              <ac:spMk id="2" creationId="{91ED49BB-BC92-46F8-AAEF-93E5D653CF29}"/>
            </ac:spMkLst>
          </pc:spChg>
          <pc:spChg chg="add del mod">
            <ac:chgData name="宇野 芳江" userId="d3339afd-f009-4b18-b536-1d43c3c7a997" providerId="ADAL" clId="{B9846F64-B213-4A08-9B24-8ABBDFC8CB3C}" dt="2023-02-15T06:31:17.883" v="1028" actId="478"/>
            <ac:spMkLst>
              <pc:docMk/>
              <pc:sldMasterMk cId="64250197" sldId="2147483660"/>
              <pc:sldLayoutMk cId="4103748038" sldId="2147483676"/>
              <ac:spMk id="3" creationId="{EAEDC83B-5069-6D5F-1D0D-A56B9246E9F8}"/>
            </ac:spMkLst>
          </pc:spChg>
          <pc:spChg chg="ord">
            <ac:chgData name="宇野 芳江" userId="d3339afd-f009-4b18-b536-1d43c3c7a997" providerId="ADAL" clId="{B9846F64-B213-4A08-9B24-8ABBDFC8CB3C}" dt="2023-02-15T08:00:49.747" v="1287" actId="166"/>
            <ac:spMkLst>
              <pc:docMk/>
              <pc:sldMasterMk cId="64250197" sldId="2147483660"/>
              <pc:sldLayoutMk cId="4103748038" sldId="2147483676"/>
              <ac:spMk id="5" creationId="{670986B2-6758-4928-96D8-72A900488FB8}"/>
            </ac:spMkLst>
          </pc:spChg>
          <pc:spChg chg="add del">
            <ac:chgData name="宇野 芳江" userId="d3339afd-f009-4b18-b536-1d43c3c7a997" providerId="ADAL" clId="{B9846F64-B213-4A08-9B24-8ABBDFC8CB3C}" dt="2023-02-15T06:29:49.544" v="992" actId="11529"/>
            <ac:spMkLst>
              <pc:docMk/>
              <pc:sldMasterMk cId="64250197" sldId="2147483660"/>
              <pc:sldLayoutMk cId="4103748038" sldId="2147483676"/>
              <ac:spMk id="7" creationId="{C4F67032-D1FC-87E5-4327-C4D236ED9D42}"/>
            </ac:spMkLst>
          </pc:spChg>
          <pc:spChg chg="add mod">
            <ac:chgData name="宇野 芳江" userId="d3339afd-f009-4b18-b536-1d43c3c7a997" providerId="ADAL" clId="{B9846F64-B213-4A08-9B24-8ABBDFC8CB3C}" dt="2023-02-15T06:31:14.681" v="1027" actId="20577"/>
            <ac:spMkLst>
              <pc:docMk/>
              <pc:sldMasterMk cId="64250197" sldId="2147483660"/>
              <pc:sldLayoutMk cId="4103748038" sldId="2147483676"/>
              <ac:spMk id="8" creationId="{6DB48874-6F15-E1F2-F800-185C1D7F4A57}"/>
            </ac:spMkLst>
          </pc:spChg>
          <pc:spChg chg="add del mod">
            <ac:chgData name="宇野 芳江" userId="d3339afd-f009-4b18-b536-1d43c3c7a997" providerId="ADAL" clId="{B9846F64-B213-4A08-9B24-8ABBDFC8CB3C}" dt="2023-02-15T06:31:38.979" v="1030"/>
            <ac:spMkLst>
              <pc:docMk/>
              <pc:sldMasterMk cId="64250197" sldId="2147483660"/>
              <pc:sldLayoutMk cId="4103748038" sldId="2147483676"/>
              <ac:spMk id="9" creationId="{D671F4C7-3538-0162-916B-598B18454781}"/>
            </ac:spMkLst>
          </pc:spChg>
          <pc:spChg chg="add del mod">
            <ac:chgData name="宇野 芳江" userId="d3339afd-f009-4b18-b536-1d43c3c7a997" providerId="ADAL" clId="{B9846F64-B213-4A08-9B24-8ABBDFC8CB3C}" dt="2023-02-15T06:31:38.979" v="1030"/>
            <ac:spMkLst>
              <pc:docMk/>
              <pc:sldMasterMk cId="64250197" sldId="2147483660"/>
              <pc:sldLayoutMk cId="4103748038" sldId="2147483676"/>
              <ac:spMk id="10" creationId="{E53CBC97-0DC9-B5F4-6B50-D60D25B34EC1}"/>
            </ac:spMkLst>
          </pc:spChg>
          <pc:spChg chg="add del mod">
            <ac:chgData name="宇野 芳江" userId="d3339afd-f009-4b18-b536-1d43c3c7a997" providerId="ADAL" clId="{B9846F64-B213-4A08-9B24-8ABBDFC8CB3C}" dt="2023-02-15T08:10:27.102" v="1358" actId="478"/>
            <ac:spMkLst>
              <pc:docMk/>
              <pc:sldMasterMk cId="64250197" sldId="2147483660"/>
              <pc:sldLayoutMk cId="4103748038" sldId="2147483676"/>
              <ac:spMk id="11" creationId="{98826C5E-BCE1-B76D-8C08-C879D7166B00}"/>
            </ac:spMkLst>
          </pc:spChg>
          <pc:spChg chg="add mod">
            <ac:chgData name="宇野 芳江" userId="d3339afd-f009-4b18-b536-1d43c3c7a997" providerId="ADAL" clId="{B9846F64-B213-4A08-9B24-8ABBDFC8CB3C}" dt="2023-02-15T08:10:27.412" v="1359"/>
            <ac:spMkLst>
              <pc:docMk/>
              <pc:sldMasterMk cId="64250197" sldId="2147483660"/>
              <pc:sldLayoutMk cId="4103748038" sldId="2147483676"/>
              <ac:spMk id="12" creationId="{F13CBBF9-CDFD-1878-2E43-9A76673F7AD6}"/>
            </ac:spMkLst>
          </pc:spChg>
        </pc:sldLayoutChg>
        <pc:sldLayoutChg chg="addSp delSp modSp mod ord">
          <pc:chgData name="宇野 芳江" userId="d3339afd-f009-4b18-b536-1d43c3c7a997" providerId="ADAL" clId="{B9846F64-B213-4A08-9B24-8ABBDFC8CB3C}" dt="2023-02-15T07:53:01.572" v="1262" actId="20577"/>
          <pc:sldLayoutMkLst>
            <pc:docMk/>
            <pc:sldMasterMk cId="64250197" sldId="2147483660"/>
            <pc:sldLayoutMk cId="2929961465" sldId="2147483677"/>
          </pc:sldLayoutMkLst>
          <pc:spChg chg="add mod ord">
            <ac:chgData name="宇野 芳江" userId="d3339afd-f009-4b18-b536-1d43c3c7a997" providerId="ADAL" clId="{B9846F64-B213-4A08-9B24-8ABBDFC8CB3C}" dt="2023-02-15T07:49:55.117" v="1216" actId="1035"/>
            <ac:spMkLst>
              <pc:docMk/>
              <pc:sldMasterMk cId="64250197" sldId="2147483660"/>
              <pc:sldLayoutMk cId="2929961465" sldId="2147483677"/>
              <ac:spMk id="2" creationId="{A99E9E78-F228-86A7-ADA8-AFC2F2C04BDC}"/>
            </ac:spMkLst>
          </pc:spChg>
          <pc:spChg chg="add del">
            <ac:chgData name="宇野 芳江" userId="d3339afd-f009-4b18-b536-1d43c3c7a997" providerId="ADAL" clId="{B9846F64-B213-4A08-9B24-8ABBDFC8CB3C}" dt="2023-02-15T05:30:00.046" v="168" actId="11529"/>
            <ac:spMkLst>
              <pc:docMk/>
              <pc:sldMasterMk cId="64250197" sldId="2147483660"/>
              <pc:sldLayoutMk cId="2929961465" sldId="2147483677"/>
              <ac:spMk id="3" creationId="{2D4CA2BD-6879-6ABE-55EB-D73E7834A549}"/>
            </ac:spMkLst>
          </pc:spChg>
          <pc:spChg chg="add mod ord">
            <ac:chgData name="宇野 芳江" userId="d3339afd-f009-4b18-b536-1d43c3c7a997" providerId="ADAL" clId="{B9846F64-B213-4A08-9B24-8ABBDFC8CB3C}" dt="2023-02-15T07:53:01.572" v="1262" actId="20577"/>
            <ac:spMkLst>
              <pc:docMk/>
              <pc:sldMasterMk cId="64250197" sldId="2147483660"/>
              <pc:sldLayoutMk cId="2929961465" sldId="2147483677"/>
              <ac:spMk id="4" creationId="{B6D4CA4D-2E4B-9B70-9EA9-14B2827EB9A3}"/>
            </ac:spMkLst>
          </pc:spChg>
        </pc:sldLayoutChg>
        <pc:sldLayoutChg chg="addSp delSp modSp mod">
          <pc:chgData name="宇野 芳江" userId="d3339afd-f009-4b18-b536-1d43c3c7a997" providerId="ADAL" clId="{B9846F64-B213-4A08-9B24-8ABBDFC8CB3C}" dt="2023-02-16T00:44:06.959" v="2043" actId="478"/>
          <pc:sldLayoutMkLst>
            <pc:docMk/>
            <pc:sldMasterMk cId="64250197" sldId="2147483660"/>
            <pc:sldLayoutMk cId="2677228602" sldId="2147483678"/>
          </pc:sldLayoutMkLst>
          <pc:spChg chg="del mod">
            <ac:chgData name="宇野 芳江" userId="d3339afd-f009-4b18-b536-1d43c3c7a997" providerId="ADAL" clId="{B9846F64-B213-4A08-9B24-8ABBDFC8CB3C}" dt="2023-02-15T08:12:04.938" v="1381" actId="478"/>
            <ac:spMkLst>
              <pc:docMk/>
              <pc:sldMasterMk cId="64250197" sldId="2147483660"/>
              <pc:sldLayoutMk cId="2677228602" sldId="2147483678"/>
              <ac:spMk id="3" creationId="{00000000-0000-0000-0000-000000000000}"/>
            </ac:spMkLst>
          </pc:spChg>
          <pc:spChg chg="del">
            <ac:chgData name="宇野 芳江" userId="d3339afd-f009-4b18-b536-1d43c3c7a997" providerId="ADAL" clId="{B9846F64-B213-4A08-9B24-8ABBDFC8CB3C}" dt="2023-02-15T07:55:13.272" v="1264" actId="478"/>
            <ac:spMkLst>
              <pc:docMk/>
              <pc:sldMasterMk cId="64250197" sldId="2147483660"/>
              <pc:sldLayoutMk cId="2677228602" sldId="2147483678"/>
              <ac:spMk id="4" creationId="{00000000-0000-0000-0000-000000000000}"/>
            </ac:spMkLst>
          </pc:spChg>
          <pc:spChg chg="del">
            <ac:chgData name="宇野 芳江" userId="d3339afd-f009-4b18-b536-1d43c3c7a997" providerId="ADAL" clId="{B9846F64-B213-4A08-9B24-8ABBDFC8CB3C}" dt="2023-02-15T07:55:13.272" v="1264" actId="478"/>
            <ac:spMkLst>
              <pc:docMk/>
              <pc:sldMasterMk cId="64250197" sldId="2147483660"/>
              <pc:sldLayoutMk cId="2677228602" sldId="2147483678"/>
              <ac:spMk id="5" creationId="{00000000-0000-0000-0000-000000000000}"/>
            </ac:spMkLst>
          </pc:spChg>
          <pc:spChg chg="add del mod">
            <ac:chgData name="宇野 芳江" userId="d3339afd-f009-4b18-b536-1d43c3c7a997" providerId="ADAL" clId="{B9846F64-B213-4A08-9B24-8ABBDFC8CB3C}" dt="2023-02-15T07:57:50.094" v="1276" actId="478"/>
            <ac:spMkLst>
              <pc:docMk/>
              <pc:sldMasterMk cId="64250197" sldId="2147483660"/>
              <pc:sldLayoutMk cId="2677228602" sldId="2147483678"/>
              <ac:spMk id="7" creationId="{A6B78E6B-5A5A-D938-2F87-53A49694DB64}"/>
            </ac:spMkLst>
          </pc:spChg>
          <pc:spChg chg="add del mod">
            <ac:chgData name="宇野 芳江" userId="d3339afd-f009-4b18-b536-1d43c3c7a997" providerId="ADAL" clId="{B9846F64-B213-4A08-9B24-8ABBDFC8CB3C}" dt="2023-02-15T08:11:08.691" v="1368"/>
            <ac:spMkLst>
              <pc:docMk/>
              <pc:sldMasterMk cId="64250197" sldId="2147483660"/>
              <pc:sldLayoutMk cId="2677228602" sldId="2147483678"/>
              <ac:spMk id="8" creationId="{ED6E6E3F-FCF2-F850-305A-137B6F712A41}"/>
            </ac:spMkLst>
          </pc:spChg>
          <pc:spChg chg="add del mod">
            <ac:chgData name="宇野 芳江" userId="d3339afd-f009-4b18-b536-1d43c3c7a997" providerId="ADAL" clId="{B9846F64-B213-4A08-9B24-8ABBDFC8CB3C}" dt="2023-02-15T08:11:15.495" v="1370"/>
            <ac:spMkLst>
              <pc:docMk/>
              <pc:sldMasterMk cId="64250197" sldId="2147483660"/>
              <pc:sldLayoutMk cId="2677228602" sldId="2147483678"/>
              <ac:spMk id="9" creationId="{6597FAA2-8D21-5858-E9FE-5DB81A26D338}"/>
            </ac:spMkLst>
          </pc:spChg>
          <pc:spChg chg="add mod">
            <ac:chgData name="宇野 芳江" userId="d3339afd-f009-4b18-b536-1d43c3c7a997" providerId="ADAL" clId="{B9846F64-B213-4A08-9B24-8ABBDFC8CB3C}" dt="2023-02-15T08:12:05.254" v="1382"/>
            <ac:spMkLst>
              <pc:docMk/>
              <pc:sldMasterMk cId="64250197" sldId="2147483660"/>
              <pc:sldLayoutMk cId="2677228602" sldId="2147483678"/>
              <ac:spMk id="10" creationId="{ACDF4183-74EE-7422-C49E-E70EBE04CD77}"/>
            </ac:spMkLst>
          </pc:spChg>
          <pc:spChg chg="mod">
            <ac:chgData name="宇野 芳江" userId="d3339afd-f009-4b18-b536-1d43c3c7a997" providerId="ADAL" clId="{B9846F64-B213-4A08-9B24-8ABBDFC8CB3C}" dt="2023-02-15T10:31:42.648" v="1894"/>
            <ac:spMkLst>
              <pc:docMk/>
              <pc:sldMasterMk cId="64250197" sldId="2147483660"/>
              <pc:sldLayoutMk cId="2677228602" sldId="2147483678"/>
              <ac:spMk id="13" creationId="{276AED67-E639-C009-893C-DCDFF7A9B579}"/>
            </ac:spMkLst>
          </pc:spChg>
          <pc:spChg chg="mod">
            <ac:chgData name="宇野 芳江" userId="d3339afd-f009-4b18-b536-1d43c3c7a997" providerId="ADAL" clId="{B9846F64-B213-4A08-9B24-8ABBDFC8CB3C}" dt="2023-02-15T10:31:42.648" v="1894"/>
            <ac:spMkLst>
              <pc:docMk/>
              <pc:sldMasterMk cId="64250197" sldId="2147483660"/>
              <pc:sldLayoutMk cId="2677228602" sldId="2147483678"/>
              <ac:spMk id="14" creationId="{65098B61-8CB5-ED49-E878-D821C10E42FF}"/>
            </ac:spMkLst>
          </pc:spChg>
          <pc:spChg chg="mod">
            <ac:chgData name="宇野 芳江" userId="d3339afd-f009-4b18-b536-1d43c3c7a997" providerId="ADAL" clId="{B9846F64-B213-4A08-9B24-8ABBDFC8CB3C}" dt="2023-02-15T10:31:42.648" v="1894"/>
            <ac:spMkLst>
              <pc:docMk/>
              <pc:sldMasterMk cId="64250197" sldId="2147483660"/>
              <pc:sldLayoutMk cId="2677228602" sldId="2147483678"/>
              <ac:spMk id="15" creationId="{7039E308-0920-D78D-382A-0F7A236C3DE8}"/>
            </ac:spMkLst>
          </pc:spChg>
          <pc:spChg chg="mod">
            <ac:chgData name="宇野 芳江" userId="d3339afd-f009-4b18-b536-1d43c3c7a997" providerId="ADAL" clId="{B9846F64-B213-4A08-9B24-8ABBDFC8CB3C}" dt="2023-02-15T10:31:42.648" v="1894"/>
            <ac:spMkLst>
              <pc:docMk/>
              <pc:sldMasterMk cId="64250197" sldId="2147483660"/>
              <pc:sldLayoutMk cId="2677228602" sldId="2147483678"/>
              <ac:spMk id="16" creationId="{25A098F1-5297-CF13-096F-C6F1A6DBFC26}"/>
            </ac:spMkLst>
          </pc:spChg>
          <pc:spChg chg="mod">
            <ac:chgData name="宇野 芳江" userId="d3339afd-f009-4b18-b536-1d43c3c7a997" providerId="ADAL" clId="{B9846F64-B213-4A08-9B24-8ABBDFC8CB3C}" dt="2023-02-15T10:31:42.648" v="1894"/>
            <ac:spMkLst>
              <pc:docMk/>
              <pc:sldMasterMk cId="64250197" sldId="2147483660"/>
              <pc:sldLayoutMk cId="2677228602" sldId="2147483678"/>
              <ac:spMk id="17" creationId="{B45BCF48-3FAC-1465-A0D8-847A6F1484C8}"/>
            </ac:spMkLst>
          </pc:spChg>
          <pc:spChg chg="mod">
            <ac:chgData name="宇野 芳江" userId="d3339afd-f009-4b18-b536-1d43c3c7a997" providerId="ADAL" clId="{B9846F64-B213-4A08-9B24-8ABBDFC8CB3C}" dt="2023-02-15T10:31:42.648" v="1894"/>
            <ac:spMkLst>
              <pc:docMk/>
              <pc:sldMasterMk cId="64250197" sldId="2147483660"/>
              <pc:sldLayoutMk cId="2677228602" sldId="2147483678"/>
              <ac:spMk id="18" creationId="{F32EDA28-B50A-7390-5209-8F3D5C1762D9}"/>
            </ac:spMkLst>
          </pc:spChg>
          <pc:spChg chg="mod">
            <ac:chgData name="宇野 芳江" userId="d3339afd-f009-4b18-b536-1d43c3c7a997" providerId="ADAL" clId="{B9846F64-B213-4A08-9B24-8ABBDFC8CB3C}" dt="2023-02-15T10:31:42.648" v="1894"/>
            <ac:spMkLst>
              <pc:docMk/>
              <pc:sldMasterMk cId="64250197" sldId="2147483660"/>
              <pc:sldLayoutMk cId="2677228602" sldId="2147483678"/>
              <ac:spMk id="19" creationId="{A14E9234-E32D-EA15-9424-89D25EDCC5C1}"/>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0" creationId="{242ACC25-C034-D1AD-A3D6-CECD728E302D}"/>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1" creationId="{F7AAD733-A0E7-B380-5F72-D9BC4691257A}"/>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2" creationId="{2CD574F4-AFF5-E7E8-16DD-6AB6E4B7FE79}"/>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3" creationId="{D9BCE513-04E3-475E-C610-EC993238B716}"/>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4" creationId="{A4C14B10-66AC-5F2D-E56E-935A12B29351}"/>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5" creationId="{995BA917-EA3A-0EF6-8983-3D216A3E10B7}"/>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6" creationId="{B76D5906-AC39-814B-F31C-20C293B65143}"/>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7" creationId="{688F7FCE-6931-0DC1-5728-186D1D7FC8F5}"/>
            </ac:spMkLst>
          </pc:spChg>
          <pc:spChg chg="add del mod">
            <ac:chgData name="宇野 芳江" userId="d3339afd-f009-4b18-b536-1d43c3c7a997" providerId="ADAL" clId="{B9846F64-B213-4A08-9B24-8ABBDFC8CB3C}" dt="2023-02-16T00:44:03.901" v="2042" actId="478"/>
            <ac:spMkLst>
              <pc:docMk/>
              <pc:sldMasterMk cId="64250197" sldId="2147483660"/>
              <pc:sldLayoutMk cId="2677228602" sldId="2147483678"/>
              <ac:spMk id="28" creationId="{E208708B-0828-6880-07C2-52F84BACE882}"/>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29" creationId="{7FEC958D-F6FC-1D32-187B-73CC20EA1BD3}"/>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30" creationId="{9370B455-8200-FB9C-3435-E12BCF7F81D0}"/>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31" creationId="{68F46B8E-228F-7D1F-0D66-CE952A333424}"/>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32" creationId="{BA32E0B3-11DA-BA80-C462-0F22A9B19E9F}"/>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33" creationId="{E0F175EB-DAAD-DE09-5023-5CE406B5A4F7}"/>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34" creationId="{BDCBDFE1-8988-E48D-83F1-1B7788B0AF5F}"/>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35" creationId="{E1915EDA-8167-AE88-B752-2BC10B4A6D6C}"/>
            </ac:spMkLst>
          </pc:spChg>
          <pc:spChg chg="add del mod">
            <ac:chgData name="宇野 芳江" userId="d3339afd-f009-4b18-b536-1d43c3c7a997" providerId="ADAL" clId="{B9846F64-B213-4A08-9B24-8ABBDFC8CB3C}" dt="2023-02-16T00:44:06.959" v="2043" actId="478"/>
            <ac:spMkLst>
              <pc:docMk/>
              <pc:sldMasterMk cId="64250197" sldId="2147483660"/>
              <pc:sldLayoutMk cId="2677228602" sldId="2147483678"/>
              <ac:spMk id="36" creationId="{EC836999-58ED-5F56-5651-2ACEDA9890D3}"/>
            </ac:spMkLst>
          </pc:spChg>
          <pc:grpChg chg="add del mod">
            <ac:chgData name="宇野 芳江" userId="d3339afd-f009-4b18-b536-1d43c3c7a997" providerId="ADAL" clId="{B9846F64-B213-4A08-9B24-8ABBDFC8CB3C}" dt="2023-02-16T00:44:06.959" v="2043" actId="478"/>
            <ac:grpSpMkLst>
              <pc:docMk/>
              <pc:sldMasterMk cId="64250197" sldId="2147483660"/>
              <pc:sldLayoutMk cId="2677228602" sldId="2147483678"/>
              <ac:grpSpMk id="11" creationId="{B8DB8040-A599-73B4-B33A-FE3E9D5774F5}"/>
            </ac:grpSpMkLst>
          </pc:grpChg>
          <pc:graphicFrameChg chg="mod">
            <ac:chgData name="宇野 芳江" userId="d3339afd-f009-4b18-b536-1d43c3c7a997" providerId="ADAL" clId="{B9846F64-B213-4A08-9B24-8ABBDFC8CB3C}" dt="2023-02-15T10:31:42.648" v="1894"/>
            <ac:graphicFrameMkLst>
              <pc:docMk/>
              <pc:sldMasterMk cId="64250197" sldId="2147483660"/>
              <pc:sldLayoutMk cId="2677228602" sldId="2147483678"/>
              <ac:graphicFrameMk id="12" creationId="{1CFFBB94-4BF7-4FB8-E6B5-5E04B5A62643}"/>
            </ac:graphicFrameMkLst>
          </pc:graphicFrameChg>
        </pc:sldLayoutChg>
        <pc:sldLayoutChg chg="modSp del mod">
          <pc:chgData name="宇野 芳江" userId="d3339afd-f009-4b18-b536-1d43c3c7a997" providerId="ADAL" clId="{B9846F64-B213-4A08-9B24-8ABBDFC8CB3C}" dt="2023-02-15T05:37:13.745" v="219" actId="2696"/>
          <pc:sldLayoutMkLst>
            <pc:docMk/>
            <pc:sldMasterMk cId="64250197" sldId="2147483660"/>
            <pc:sldLayoutMk cId="78752268" sldId="2147483679"/>
          </pc:sldLayoutMkLst>
          <pc:spChg chg="mod">
            <ac:chgData name="宇野 芳江" userId="d3339afd-f009-4b18-b536-1d43c3c7a997" providerId="ADAL" clId="{B9846F64-B213-4A08-9B24-8ABBDFC8CB3C}" dt="2023-02-15T05:37:03.432" v="217" actId="20577"/>
            <ac:spMkLst>
              <pc:docMk/>
              <pc:sldMasterMk cId="64250197" sldId="2147483660"/>
              <pc:sldLayoutMk cId="78752268" sldId="2147483679"/>
              <ac:spMk id="7" creationId="{CEEC6ED3-1680-45F9-3A6F-DFF8F20BAF98}"/>
            </ac:spMkLst>
          </pc:spChg>
        </pc:sldLayoutChg>
        <pc:sldLayoutChg chg="addSp delSp modSp mod ord">
          <pc:chgData name="宇野 芳江" userId="d3339afd-f009-4b18-b536-1d43c3c7a997" providerId="ADAL" clId="{B9846F64-B213-4A08-9B24-8ABBDFC8CB3C}" dt="2023-02-15T06:21:45.068" v="940" actId="478"/>
          <pc:sldLayoutMkLst>
            <pc:docMk/>
            <pc:sldMasterMk cId="64250197" sldId="2147483660"/>
            <pc:sldLayoutMk cId="119564474" sldId="2147483680"/>
          </pc:sldLayoutMkLst>
          <pc:spChg chg="del mod">
            <ac:chgData name="宇野 芳江" userId="d3339afd-f009-4b18-b536-1d43c3c7a997" providerId="ADAL" clId="{B9846F64-B213-4A08-9B24-8ABBDFC8CB3C}" dt="2023-02-15T05:49:51.202" v="411" actId="478"/>
            <ac:spMkLst>
              <pc:docMk/>
              <pc:sldMasterMk cId="64250197" sldId="2147483660"/>
              <pc:sldLayoutMk cId="119564474" sldId="2147483680"/>
              <ac:spMk id="2" creationId="{00000000-0000-0000-0000-000000000000}"/>
            </ac:spMkLst>
          </pc:spChg>
          <pc:spChg chg="add del mod">
            <ac:chgData name="宇野 芳江" userId="d3339afd-f009-4b18-b536-1d43c3c7a997" providerId="ADAL" clId="{B9846F64-B213-4A08-9B24-8ABBDFC8CB3C}" dt="2023-02-15T06:21:45.068" v="940" actId="478"/>
            <ac:spMkLst>
              <pc:docMk/>
              <pc:sldMasterMk cId="64250197" sldId="2147483660"/>
              <pc:sldLayoutMk cId="119564474" sldId="2147483680"/>
              <ac:spMk id="3" creationId="{00000000-0000-0000-0000-000000000000}"/>
            </ac:spMkLst>
          </pc:spChg>
          <pc:spChg chg="add del mod">
            <ac:chgData name="宇野 芳江" userId="d3339afd-f009-4b18-b536-1d43c3c7a997" providerId="ADAL" clId="{B9846F64-B213-4A08-9B24-8ABBDFC8CB3C}" dt="2023-02-15T05:48:08.140" v="379" actId="478"/>
            <ac:spMkLst>
              <pc:docMk/>
              <pc:sldMasterMk cId="64250197" sldId="2147483660"/>
              <pc:sldLayoutMk cId="119564474" sldId="2147483680"/>
              <ac:spMk id="7" creationId="{657E6AF3-6E4E-195F-27D8-E5F1FADBCA69}"/>
            </ac:spMkLst>
          </pc:spChg>
          <pc:spChg chg="add del">
            <ac:chgData name="宇野 芳江" userId="d3339afd-f009-4b18-b536-1d43c3c7a997" providerId="ADAL" clId="{B9846F64-B213-4A08-9B24-8ABBDFC8CB3C}" dt="2023-02-15T05:39:44.377" v="249" actId="11529"/>
            <ac:spMkLst>
              <pc:docMk/>
              <pc:sldMasterMk cId="64250197" sldId="2147483660"/>
              <pc:sldLayoutMk cId="119564474" sldId="2147483680"/>
              <ac:spMk id="8" creationId="{7BA02FA6-43C8-6333-48D4-F81EA28079C4}"/>
            </ac:spMkLst>
          </pc:spChg>
          <pc:spChg chg="add del mod">
            <ac:chgData name="宇野 芳江" userId="d3339afd-f009-4b18-b536-1d43c3c7a997" providerId="ADAL" clId="{B9846F64-B213-4A08-9B24-8ABBDFC8CB3C}" dt="2023-02-15T05:39:45.694" v="250" actId="478"/>
            <ac:spMkLst>
              <pc:docMk/>
              <pc:sldMasterMk cId="64250197" sldId="2147483660"/>
              <pc:sldLayoutMk cId="119564474" sldId="2147483680"/>
              <ac:spMk id="9" creationId="{F629192A-80EF-978C-37FF-2C2C77D6415F}"/>
            </ac:spMkLst>
          </pc:spChg>
          <pc:spChg chg="add del">
            <ac:chgData name="宇野 芳江" userId="d3339afd-f009-4b18-b536-1d43c3c7a997" providerId="ADAL" clId="{B9846F64-B213-4A08-9B24-8ABBDFC8CB3C}" dt="2023-02-15T05:39:53.690" v="251" actId="11529"/>
            <ac:spMkLst>
              <pc:docMk/>
              <pc:sldMasterMk cId="64250197" sldId="2147483660"/>
              <pc:sldLayoutMk cId="119564474" sldId="2147483680"/>
              <ac:spMk id="10" creationId="{4592E887-406B-C986-A613-ECC177860EDC}"/>
            </ac:spMkLst>
          </pc:spChg>
          <pc:spChg chg="add del mod ord">
            <ac:chgData name="宇野 芳江" userId="d3339afd-f009-4b18-b536-1d43c3c7a997" providerId="ADAL" clId="{B9846F64-B213-4A08-9B24-8ABBDFC8CB3C}" dt="2023-02-15T05:48:25.113" v="382" actId="478"/>
            <ac:spMkLst>
              <pc:docMk/>
              <pc:sldMasterMk cId="64250197" sldId="2147483660"/>
              <pc:sldLayoutMk cId="119564474" sldId="2147483680"/>
              <ac:spMk id="11" creationId="{88241EEE-742B-D75D-CDE9-C74D29EBBE23}"/>
            </ac:spMkLst>
          </pc:spChg>
          <pc:spChg chg="add del">
            <ac:chgData name="宇野 芳江" userId="d3339afd-f009-4b18-b536-1d43c3c7a997" providerId="ADAL" clId="{B9846F64-B213-4A08-9B24-8ABBDFC8CB3C}" dt="2023-02-15T05:47:45.878" v="374" actId="11529"/>
            <ac:spMkLst>
              <pc:docMk/>
              <pc:sldMasterMk cId="64250197" sldId="2147483660"/>
              <pc:sldLayoutMk cId="119564474" sldId="2147483680"/>
              <ac:spMk id="12" creationId="{1DD74E72-FE34-F6EE-0C92-E0A6406FAF4A}"/>
            </ac:spMkLst>
          </pc:spChg>
          <pc:spChg chg="add del mod ord">
            <ac:chgData name="宇野 芳江" userId="d3339afd-f009-4b18-b536-1d43c3c7a997" providerId="ADAL" clId="{B9846F64-B213-4A08-9B24-8ABBDFC8CB3C}" dt="2023-02-15T06:11:25.286" v="719" actId="478"/>
            <ac:spMkLst>
              <pc:docMk/>
              <pc:sldMasterMk cId="64250197" sldId="2147483660"/>
              <pc:sldLayoutMk cId="119564474" sldId="2147483680"/>
              <ac:spMk id="13" creationId="{F358592E-9AF0-1A4F-DEC8-E637049B8701}"/>
            </ac:spMkLst>
          </pc:spChg>
          <pc:spChg chg="add del mod">
            <ac:chgData name="宇野 芳江" userId="d3339afd-f009-4b18-b536-1d43c3c7a997" providerId="ADAL" clId="{B9846F64-B213-4A08-9B24-8ABBDFC8CB3C}" dt="2023-02-15T05:57:54.784" v="579" actId="478"/>
            <ac:spMkLst>
              <pc:docMk/>
              <pc:sldMasterMk cId="64250197" sldId="2147483660"/>
              <pc:sldLayoutMk cId="119564474" sldId="2147483680"/>
              <ac:spMk id="14" creationId="{9DF53A7B-C371-2F7C-5B44-1135D83AA8A6}"/>
            </ac:spMkLst>
          </pc:spChg>
          <pc:spChg chg="add del mod">
            <ac:chgData name="宇野 芳江" userId="d3339afd-f009-4b18-b536-1d43c3c7a997" providerId="ADAL" clId="{B9846F64-B213-4A08-9B24-8ABBDFC8CB3C}" dt="2023-02-15T05:52:04.876" v="478" actId="478"/>
            <ac:spMkLst>
              <pc:docMk/>
              <pc:sldMasterMk cId="64250197" sldId="2147483660"/>
              <pc:sldLayoutMk cId="119564474" sldId="2147483680"/>
              <ac:spMk id="15" creationId="{C51D47F3-A6D2-71E4-57AE-F068F6188DB9}"/>
            </ac:spMkLst>
          </pc:spChg>
          <pc:spChg chg="add del mod">
            <ac:chgData name="宇野 芳江" userId="d3339afd-f009-4b18-b536-1d43c3c7a997" providerId="ADAL" clId="{B9846F64-B213-4A08-9B24-8ABBDFC8CB3C}" dt="2023-02-15T05:54:46.717" v="540" actId="478"/>
            <ac:spMkLst>
              <pc:docMk/>
              <pc:sldMasterMk cId="64250197" sldId="2147483660"/>
              <pc:sldLayoutMk cId="119564474" sldId="2147483680"/>
              <ac:spMk id="16" creationId="{3BF552AB-9B23-71CE-44FA-C26365E2A2DD}"/>
            </ac:spMkLst>
          </pc:spChg>
          <pc:spChg chg="add mod">
            <ac:chgData name="宇野 芳江" userId="d3339afd-f009-4b18-b536-1d43c3c7a997" providerId="ADAL" clId="{B9846F64-B213-4A08-9B24-8ABBDFC8CB3C}" dt="2023-02-15T06:01:45.937" v="644" actId="12"/>
            <ac:spMkLst>
              <pc:docMk/>
              <pc:sldMasterMk cId="64250197" sldId="2147483660"/>
              <pc:sldLayoutMk cId="119564474" sldId="2147483680"/>
              <ac:spMk id="17" creationId="{4B705C1E-862A-C1AB-412E-DF608A93043C}"/>
            </ac:spMkLst>
          </pc:spChg>
          <pc:spChg chg="add del mod">
            <ac:chgData name="宇野 芳江" userId="d3339afd-f009-4b18-b536-1d43c3c7a997" providerId="ADAL" clId="{B9846F64-B213-4A08-9B24-8ABBDFC8CB3C}" dt="2023-02-15T05:52:58.280" v="496" actId="478"/>
            <ac:spMkLst>
              <pc:docMk/>
              <pc:sldMasterMk cId="64250197" sldId="2147483660"/>
              <pc:sldLayoutMk cId="119564474" sldId="2147483680"/>
              <ac:spMk id="20" creationId="{5183AACC-B2CD-9FB4-A711-67599E024CF4}"/>
            </ac:spMkLst>
          </pc:spChg>
          <pc:spChg chg="add del mod">
            <ac:chgData name="宇野 芳江" userId="d3339afd-f009-4b18-b536-1d43c3c7a997" providerId="ADAL" clId="{B9846F64-B213-4A08-9B24-8ABBDFC8CB3C}" dt="2023-02-15T05:59:18.640" v="620" actId="478"/>
            <ac:spMkLst>
              <pc:docMk/>
              <pc:sldMasterMk cId="64250197" sldId="2147483660"/>
              <pc:sldLayoutMk cId="119564474" sldId="2147483680"/>
              <ac:spMk id="21" creationId="{A1F82DDD-0A2F-1439-6454-57FBF965979C}"/>
            </ac:spMkLst>
          </pc:spChg>
          <pc:spChg chg="add del">
            <ac:chgData name="宇野 芳江" userId="d3339afd-f009-4b18-b536-1d43c3c7a997" providerId="ADAL" clId="{B9846F64-B213-4A08-9B24-8ABBDFC8CB3C}" dt="2023-02-15T05:56:08.428" v="558" actId="11529"/>
            <ac:spMkLst>
              <pc:docMk/>
              <pc:sldMasterMk cId="64250197" sldId="2147483660"/>
              <pc:sldLayoutMk cId="119564474" sldId="2147483680"/>
              <ac:spMk id="22" creationId="{AC733BB5-08E5-09EE-1F78-4FDF3FD69620}"/>
            </ac:spMkLst>
          </pc:spChg>
          <pc:spChg chg="add del mod">
            <ac:chgData name="宇野 芳江" userId="d3339afd-f009-4b18-b536-1d43c3c7a997" providerId="ADAL" clId="{B9846F64-B213-4A08-9B24-8ABBDFC8CB3C}" dt="2023-02-15T05:56:34.260" v="563" actId="478"/>
            <ac:spMkLst>
              <pc:docMk/>
              <pc:sldMasterMk cId="64250197" sldId="2147483660"/>
              <pc:sldLayoutMk cId="119564474" sldId="2147483680"/>
              <ac:spMk id="23" creationId="{B5A854B9-79BC-FC1A-5C7E-028EA477F8EB}"/>
            </ac:spMkLst>
          </pc:spChg>
          <pc:spChg chg="add mod ord">
            <ac:chgData name="宇野 芳江" userId="d3339afd-f009-4b18-b536-1d43c3c7a997" providerId="ADAL" clId="{B9846F64-B213-4A08-9B24-8ABBDFC8CB3C}" dt="2023-02-15T05:57:51.666" v="578"/>
            <ac:spMkLst>
              <pc:docMk/>
              <pc:sldMasterMk cId="64250197" sldId="2147483660"/>
              <pc:sldLayoutMk cId="119564474" sldId="2147483680"/>
              <ac:spMk id="24" creationId="{F65E7374-5B17-EDFC-DB57-8E1271728F62}"/>
            </ac:spMkLst>
          </pc:spChg>
          <pc:spChg chg="add del">
            <ac:chgData name="宇野 芳江" userId="d3339afd-f009-4b18-b536-1d43c3c7a997" providerId="ADAL" clId="{B9846F64-B213-4A08-9B24-8ABBDFC8CB3C}" dt="2023-02-15T05:58:15.205" v="582" actId="11529"/>
            <ac:spMkLst>
              <pc:docMk/>
              <pc:sldMasterMk cId="64250197" sldId="2147483660"/>
              <pc:sldLayoutMk cId="119564474" sldId="2147483680"/>
              <ac:spMk id="25" creationId="{457EBDB2-F7E5-EF2A-DAA8-6D71DC655814}"/>
            </ac:spMkLst>
          </pc:spChg>
          <pc:spChg chg="add mod ord">
            <ac:chgData name="宇野 芳江" userId="d3339afd-f009-4b18-b536-1d43c3c7a997" providerId="ADAL" clId="{B9846F64-B213-4A08-9B24-8ABBDFC8CB3C}" dt="2023-02-15T05:59:58.530" v="624" actId="166"/>
            <ac:spMkLst>
              <pc:docMk/>
              <pc:sldMasterMk cId="64250197" sldId="2147483660"/>
              <pc:sldLayoutMk cId="119564474" sldId="2147483680"/>
              <ac:spMk id="26" creationId="{65EE58B3-7A76-655F-C20B-A3E1A36A25BE}"/>
            </ac:spMkLst>
          </pc:spChg>
          <pc:spChg chg="add del mod">
            <ac:chgData name="宇野 芳江" userId="d3339afd-f009-4b18-b536-1d43c3c7a997" providerId="ADAL" clId="{B9846F64-B213-4A08-9B24-8ABBDFC8CB3C}" dt="2023-02-15T06:10:03.124" v="683"/>
            <ac:spMkLst>
              <pc:docMk/>
              <pc:sldMasterMk cId="64250197" sldId="2147483660"/>
              <pc:sldLayoutMk cId="119564474" sldId="2147483680"/>
              <ac:spMk id="31" creationId="{F86E53ED-3A2F-1F85-D906-A91382810F0B}"/>
            </ac:spMkLst>
          </pc:spChg>
          <pc:spChg chg="add del mod">
            <ac:chgData name="宇野 芳江" userId="d3339afd-f009-4b18-b536-1d43c3c7a997" providerId="ADAL" clId="{B9846F64-B213-4A08-9B24-8ABBDFC8CB3C}" dt="2023-02-15T06:10:07.356" v="686"/>
            <ac:spMkLst>
              <pc:docMk/>
              <pc:sldMasterMk cId="64250197" sldId="2147483660"/>
              <pc:sldLayoutMk cId="119564474" sldId="2147483680"/>
              <ac:spMk id="32" creationId="{C23714AE-3D77-96D2-3C35-67FD0D5A1CB3}"/>
            </ac:spMkLst>
          </pc:spChg>
          <pc:spChg chg="add mod ord">
            <ac:chgData name="宇野 芳江" userId="d3339afd-f009-4b18-b536-1d43c3c7a997" providerId="ADAL" clId="{B9846F64-B213-4A08-9B24-8ABBDFC8CB3C}" dt="2023-02-15T06:19:59.854" v="916" actId="20577"/>
            <ac:spMkLst>
              <pc:docMk/>
              <pc:sldMasterMk cId="64250197" sldId="2147483660"/>
              <pc:sldLayoutMk cId="119564474" sldId="2147483680"/>
              <ac:spMk id="33" creationId="{9293497E-8D77-E834-F041-473950E712F1}"/>
            </ac:spMkLst>
          </pc:spChg>
          <pc:spChg chg="add del mod">
            <ac:chgData name="宇野 芳江" userId="d3339afd-f009-4b18-b536-1d43c3c7a997" providerId="ADAL" clId="{B9846F64-B213-4A08-9B24-8ABBDFC8CB3C}" dt="2023-02-15T06:13:34.918" v="727"/>
            <ac:spMkLst>
              <pc:docMk/>
              <pc:sldMasterMk cId="64250197" sldId="2147483660"/>
              <pc:sldLayoutMk cId="119564474" sldId="2147483680"/>
              <ac:spMk id="34" creationId="{C268B66F-5D0D-7879-4CEC-B3B1ED07C30F}"/>
            </ac:spMkLst>
          </pc:spChg>
          <pc:spChg chg="add del mod">
            <ac:chgData name="宇野 芳江" userId="d3339afd-f009-4b18-b536-1d43c3c7a997" providerId="ADAL" clId="{B9846F64-B213-4A08-9B24-8ABBDFC8CB3C}" dt="2023-02-15T06:13:34.918" v="727"/>
            <ac:spMkLst>
              <pc:docMk/>
              <pc:sldMasterMk cId="64250197" sldId="2147483660"/>
              <pc:sldLayoutMk cId="119564474" sldId="2147483680"/>
              <ac:spMk id="35" creationId="{DB465FFD-36C9-2264-5373-29EB86145947}"/>
            </ac:spMkLst>
          </pc:spChg>
          <pc:spChg chg="add del mod">
            <ac:chgData name="宇野 芳江" userId="d3339afd-f009-4b18-b536-1d43c3c7a997" providerId="ADAL" clId="{B9846F64-B213-4A08-9B24-8ABBDFC8CB3C}" dt="2023-02-15T06:14:05.132" v="729" actId="478"/>
            <ac:spMkLst>
              <pc:docMk/>
              <pc:sldMasterMk cId="64250197" sldId="2147483660"/>
              <pc:sldLayoutMk cId="119564474" sldId="2147483680"/>
              <ac:spMk id="36" creationId="{3860ECFC-067C-8064-E21B-660CDB9516B9}"/>
            </ac:spMkLst>
          </pc:spChg>
          <pc:spChg chg="add del mod">
            <ac:chgData name="宇野 芳江" userId="d3339afd-f009-4b18-b536-1d43c3c7a997" providerId="ADAL" clId="{B9846F64-B213-4A08-9B24-8ABBDFC8CB3C}" dt="2023-02-15T06:18:54.148" v="885" actId="478"/>
            <ac:spMkLst>
              <pc:docMk/>
              <pc:sldMasterMk cId="64250197" sldId="2147483660"/>
              <pc:sldLayoutMk cId="119564474" sldId="2147483680"/>
              <ac:spMk id="37" creationId="{B3D5594C-0CFB-9A29-0CBE-7AD1B45A5A5F}"/>
            </ac:spMkLst>
          </pc:spChg>
          <pc:spChg chg="add del mod">
            <ac:chgData name="宇野 芳江" userId="d3339afd-f009-4b18-b536-1d43c3c7a997" providerId="ADAL" clId="{B9846F64-B213-4A08-9B24-8ABBDFC8CB3C}" dt="2023-02-15T06:17:50.466" v="856" actId="478"/>
            <ac:spMkLst>
              <pc:docMk/>
              <pc:sldMasterMk cId="64250197" sldId="2147483660"/>
              <pc:sldLayoutMk cId="119564474" sldId="2147483680"/>
              <ac:spMk id="38" creationId="{6BB81B41-E6AD-8B11-67E6-EE5CD8788EFE}"/>
            </ac:spMkLst>
          </pc:spChg>
          <pc:spChg chg="add del mod">
            <ac:chgData name="宇野 芳江" userId="d3339afd-f009-4b18-b536-1d43c3c7a997" providerId="ADAL" clId="{B9846F64-B213-4A08-9B24-8ABBDFC8CB3C}" dt="2023-02-15T06:16:51.812" v="825"/>
            <ac:spMkLst>
              <pc:docMk/>
              <pc:sldMasterMk cId="64250197" sldId="2147483660"/>
              <pc:sldLayoutMk cId="119564474" sldId="2147483680"/>
              <ac:spMk id="39" creationId="{EA0DB6CF-A80D-2C46-D2B1-43944D5233A0}"/>
            </ac:spMkLst>
          </pc:spChg>
          <pc:spChg chg="add mod">
            <ac:chgData name="宇野 芳江" userId="d3339afd-f009-4b18-b536-1d43c3c7a997" providerId="ADAL" clId="{B9846F64-B213-4A08-9B24-8ABBDFC8CB3C}" dt="2023-02-15T06:17:44.667" v="854" actId="1076"/>
            <ac:spMkLst>
              <pc:docMk/>
              <pc:sldMasterMk cId="64250197" sldId="2147483660"/>
              <pc:sldLayoutMk cId="119564474" sldId="2147483680"/>
              <ac:spMk id="40" creationId="{0DC3B87E-829C-2415-7C20-F9334224C6B6}"/>
            </ac:spMkLst>
          </pc:spChg>
          <pc:spChg chg="add del">
            <ac:chgData name="宇野 芳江" userId="d3339afd-f009-4b18-b536-1d43c3c7a997" providerId="ADAL" clId="{B9846F64-B213-4A08-9B24-8ABBDFC8CB3C}" dt="2023-02-15T06:21:17.826" v="918" actId="11529"/>
            <ac:spMkLst>
              <pc:docMk/>
              <pc:sldMasterMk cId="64250197" sldId="2147483660"/>
              <pc:sldLayoutMk cId="119564474" sldId="2147483680"/>
              <ac:spMk id="41" creationId="{4EC8D92E-B293-1A04-C61E-579BF1B2DB49}"/>
            </ac:spMkLst>
          </pc:spChg>
          <pc:spChg chg="add mod ord">
            <ac:chgData name="宇野 芳江" userId="d3339afd-f009-4b18-b536-1d43c3c7a997" providerId="ADAL" clId="{B9846F64-B213-4A08-9B24-8ABBDFC8CB3C}" dt="2023-02-15T06:21:40.439" v="938" actId="167"/>
            <ac:spMkLst>
              <pc:docMk/>
              <pc:sldMasterMk cId="64250197" sldId="2147483660"/>
              <pc:sldLayoutMk cId="119564474" sldId="2147483680"/>
              <ac:spMk id="42" creationId="{71D47848-AFC2-B663-C6BC-6D4CF6CA1419}"/>
            </ac:spMkLst>
          </pc:spChg>
          <pc:cxnChg chg="add del">
            <ac:chgData name="宇野 芳江" userId="d3339afd-f009-4b18-b536-1d43c3c7a997" providerId="ADAL" clId="{B9846F64-B213-4A08-9B24-8ABBDFC8CB3C}" dt="2023-02-15T05:52:36.704" v="488" actId="478"/>
            <ac:cxnSpMkLst>
              <pc:docMk/>
              <pc:sldMasterMk cId="64250197" sldId="2147483660"/>
              <pc:sldLayoutMk cId="119564474" sldId="2147483680"/>
              <ac:cxnSpMk id="19" creationId="{CEC316B5-586A-28F1-6B8C-438A7E27EE9D}"/>
            </ac:cxnSpMkLst>
          </pc:cxnChg>
          <pc:cxnChg chg="add del">
            <ac:chgData name="宇野 芳江" userId="d3339afd-f009-4b18-b536-1d43c3c7a997" providerId="ADAL" clId="{B9846F64-B213-4A08-9B24-8ABBDFC8CB3C}" dt="2023-02-15T05:59:08.634" v="617" actId="11529"/>
            <ac:cxnSpMkLst>
              <pc:docMk/>
              <pc:sldMasterMk cId="64250197" sldId="2147483660"/>
              <pc:sldLayoutMk cId="119564474" sldId="2147483680"/>
              <ac:cxnSpMk id="28" creationId="{D2BE3ABD-3E8A-4A77-73D3-C11E87BCC2E4}"/>
            </ac:cxnSpMkLst>
          </pc:cxnChg>
          <pc:cxnChg chg="add del">
            <ac:chgData name="宇野 芳江" userId="d3339afd-f009-4b18-b536-1d43c3c7a997" providerId="ADAL" clId="{B9846F64-B213-4A08-9B24-8ABBDFC8CB3C}" dt="2023-02-15T05:59:17.079" v="619" actId="478"/>
            <ac:cxnSpMkLst>
              <pc:docMk/>
              <pc:sldMasterMk cId="64250197" sldId="2147483660"/>
              <pc:sldLayoutMk cId="119564474" sldId="2147483680"/>
              <ac:cxnSpMk id="30" creationId="{B2802EEF-7F69-6DBF-5EC7-A8D58978D62F}"/>
            </ac:cxnSpMkLst>
          </pc:cxnChg>
        </pc:sldLayoutChg>
        <pc:sldLayoutChg chg="addSp delSp modSp mod ord">
          <pc:chgData name="宇野 芳江" userId="d3339afd-f009-4b18-b536-1d43c3c7a997" providerId="ADAL" clId="{B9846F64-B213-4A08-9B24-8ABBDFC8CB3C}" dt="2023-02-16T00:49:56.631" v="2155" actId="207"/>
          <pc:sldLayoutMkLst>
            <pc:docMk/>
            <pc:sldMasterMk cId="64250197" sldId="2147483660"/>
            <pc:sldLayoutMk cId="775172074" sldId="2147483681"/>
          </pc:sldLayoutMkLst>
          <pc:spChg chg="del">
            <ac:chgData name="宇野 芳江" userId="d3339afd-f009-4b18-b536-1d43c3c7a997" providerId="ADAL" clId="{B9846F64-B213-4A08-9B24-8ABBDFC8CB3C}" dt="2023-02-15T06:27:19.254" v="978" actId="478"/>
            <ac:spMkLst>
              <pc:docMk/>
              <pc:sldMasterMk cId="64250197" sldId="2147483660"/>
              <pc:sldLayoutMk cId="775172074" sldId="2147483681"/>
              <ac:spMk id="2" creationId="{A99E9E78-F228-86A7-ADA8-AFC2F2C04BDC}"/>
            </ac:spMkLst>
          </pc:spChg>
          <pc:spChg chg="add del mod">
            <ac:chgData name="宇野 芳江" userId="d3339afd-f009-4b18-b536-1d43c3c7a997" providerId="ADAL" clId="{B9846F64-B213-4A08-9B24-8ABBDFC8CB3C}" dt="2023-02-15T06:27:40.152" v="981"/>
            <ac:spMkLst>
              <pc:docMk/>
              <pc:sldMasterMk cId="64250197" sldId="2147483660"/>
              <pc:sldLayoutMk cId="775172074" sldId="2147483681"/>
              <ac:spMk id="3" creationId="{95C0F01B-3EB6-3A6C-B4DA-99737C048870}"/>
            </ac:spMkLst>
          </pc:spChg>
          <pc:spChg chg="mod ord">
            <ac:chgData name="宇野 芳江" userId="d3339afd-f009-4b18-b536-1d43c3c7a997" providerId="ADAL" clId="{B9846F64-B213-4A08-9B24-8ABBDFC8CB3C}" dt="2023-02-15T06:28:34.053" v="990"/>
            <ac:spMkLst>
              <pc:docMk/>
              <pc:sldMasterMk cId="64250197" sldId="2147483660"/>
              <pc:sldLayoutMk cId="775172074" sldId="2147483681"/>
              <ac:spMk id="4" creationId="{B6D4CA4D-2E4B-9B70-9EA9-14B2827EB9A3}"/>
            </ac:spMkLst>
          </pc:spChg>
          <pc:spChg chg="add del mod">
            <ac:chgData name="宇野 芳江" userId="d3339afd-f009-4b18-b536-1d43c3c7a997" providerId="ADAL" clId="{B9846F64-B213-4A08-9B24-8ABBDFC8CB3C}" dt="2023-02-15T06:27:40.152" v="981"/>
            <ac:spMkLst>
              <pc:docMk/>
              <pc:sldMasterMk cId="64250197" sldId="2147483660"/>
              <pc:sldLayoutMk cId="775172074" sldId="2147483681"/>
              <ac:spMk id="6" creationId="{B5BA702D-1FDD-53BE-48CC-F91913541121}"/>
            </ac:spMkLst>
          </pc:spChg>
          <pc:spChg chg="add mod">
            <ac:chgData name="宇野 芳江" userId="d3339afd-f009-4b18-b536-1d43c3c7a997" providerId="ADAL" clId="{B9846F64-B213-4A08-9B24-8ABBDFC8CB3C}" dt="2023-02-16T00:49:56.631" v="2155" actId="207"/>
            <ac:spMkLst>
              <pc:docMk/>
              <pc:sldMasterMk cId="64250197" sldId="2147483660"/>
              <pc:sldLayoutMk cId="775172074" sldId="2147483681"/>
              <ac:spMk id="7" creationId="{C2F4F7F1-16B9-CF9E-AE30-2BAB2C42E9F8}"/>
            </ac:spMkLst>
          </pc:spChg>
          <pc:spChg chg="mod">
            <ac:chgData name="宇野 芳江" userId="d3339afd-f009-4b18-b536-1d43c3c7a997" providerId="ADAL" clId="{B9846F64-B213-4A08-9B24-8ABBDFC8CB3C}" dt="2023-02-15T06:28:18.303" v="988" actId="21"/>
            <ac:spMkLst>
              <pc:docMk/>
              <pc:sldMasterMk cId="64250197" sldId="2147483660"/>
              <pc:sldLayoutMk cId="775172074" sldId="2147483681"/>
              <ac:spMk id="8" creationId="{C143F10E-1918-34CC-D74F-9A7E4D217F2F}"/>
            </ac:spMkLst>
          </pc:spChg>
        </pc:sldLayoutChg>
        <pc:sldLayoutChg chg="addSp delSp modSp mod ord">
          <pc:chgData name="宇野 芳江" userId="d3339afd-f009-4b18-b536-1d43c3c7a997" providerId="ADAL" clId="{B9846F64-B213-4A08-9B24-8ABBDFC8CB3C}" dt="2023-02-15T06:35:26.239" v="1065"/>
          <pc:sldLayoutMkLst>
            <pc:docMk/>
            <pc:sldMasterMk cId="64250197" sldId="2147483660"/>
            <pc:sldLayoutMk cId="1459098488" sldId="2147483682"/>
          </pc:sldLayoutMkLst>
          <pc:spChg chg="add mod ord">
            <ac:chgData name="宇野 芳江" userId="d3339afd-f009-4b18-b536-1d43c3c7a997" providerId="ADAL" clId="{B9846F64-B213-4A08-9B24-8ABBDFC8CB3C}" dt="2023-02-15T06:34:07.817" v="1048" actId="167"/>
            <ac:spMkLst>
              <pc:docMk/>
              <pc:sldMasterMk cId="64250197" sldId="2147483660"/>
              <pc:sldLayoutMk cId="1459098488" sldId="2147483682"/>
              <ac:spMk id="2" creationId="{4C4094D8-B1E7-F3A0-BFFC-537DA03B2D71}"/>
            </ac:spMkLst>
          </pc:spChg>
          <pc:spChg chg="add del mod">
            <ac:chgData name="宇野 芳江" userId="d3339afd-f009-4b18-b536-1d43c3c7a997" providerId="ADAL" clId="{B9846F64-B213-4A08-9B24-8ABBDFC8CB3C}" dt="2023-02-15T06:35:26.239" v="1065"/>
            <ac:spMkLst>
              <pc:docMk/>
              <pc:sldMasterMk cId="64250197" sldId="2147483660"/>
              <pc:sldLayoutMk cId="1459098488" sldId="2147483682"/>
              <ac:spMk id="3" creationId="{0C69B615-CEE6-621F-F9CD-F9F4D89ADBC8}"/>
            </ac:spMkLst>
          </pc:spChg>
          <pc:spChg chg="add mod ord">
            <ac:chgData name="宇野 芳江" userId="d3339afd-f009-4b18-b536-1d43c3c7a997" providerId="ADAL" clId="{B9846F64-B213-4A08-9B24-8ABBDFC8CB3C}" dt="2023-02-15T06:34:18.228" v="1049"/>
            <ac:spMkLst>
              <pc:docMk/>
              <pc:sldMasterMk cId="64250197" sldId="2147483660"/>
              <pc:sldLayoutMk cId="1459098488" sldId="2147483682"/>
              <ac:spMk id="6" creationId="{64DBFA4A-25F7-AD99-B80A-6077FC794475}"/>
            </ac:spMkLst>
          </pc:spChg>
          <pc:spChg chg="add mod ord">
            <ac:chgData name="宇野 芳江" userId="d3339afd-f009-4b18-b536-1d43c3c7a997" providerId="ADAL" clId="{B9846F64-B213-4A08-9B24-8ABBDFC8CB3C}" dt="2023-02-15T06:35:21.617" v="1062" actId="167"/>
            <ac:spMkLst>
              <pc:docMk/>
              <pc:sldMasterMk cId="64250197" sldId="2147483660"/>
              <pc:sldLayoutMk cId="1459098488" sldId="2147483682"/>
              <ac:spMk id="7" creationId="{5BB4FAE5-E45B-5176-65C8-5A1FD4669915}"/>
            </ac:spMkLst>
          </pc:spChg>
          <pc:picChg chg="add mod">
            <ac:chgData name="宇野 芳江" userId="d3339afd-f009-4b18-b536-1d43c3c7a997" providerId="ADAL" clId="{B9846F64-B213-4A08-9B24-8ABBDFC8CB3C}" dt="2023-02-15T06:33:08.897" v="1038"/>
            <ac:picMkLst>
              <pc:docMk/>
              <pc:sldMasterMk cId="64250197" sldId="2147483660"/>
              <pc:sldLayoutMk cId="1459098488" sldId="2147483682"/>
              <ac:picMk id="4" creationId="{9FA8734E-840E-8712-B51F-CA5003790689}"/>
            </ac:picMkLst>
          </pc:picChg>
        </pc:sldLayoutChg>
        <pc:sldLayoutChg chg="addSp delSp modSp mod ord">
          <pc:chgData name="宇野 芳江" userId="d3339afd-f009-4b18-b536-1d43c3c7a997" providerId="ADAL" clId="{B9846F64-B213-4A08-9B24-8ABBDFC8CB3C}" dt="2023-02-15T07:53:44.575" v="1263" actId="20578"/>
          <pc:sldLayoutMkLst>
            <pc:docMk/>
            <pc:sldMasterMk cId="64250197" sldId="2147483660"/>
            <pc:sldLayoutMk cId="211866524" sldId="2147483683"/>
          </pc:sldLayoutMkLst>
          <pc:spChg chg="add mod">
            <ac:chgData name="宇野 芳江" userId="d3339afd-f009-4b18-b536-1d43c3c7a997" providerId="ADAL" clId="{B9846F64-B213-4A08-9B24-8ABBDFC8CB3C}" dt="2023-02-15T07:42:42.781" v="1136"/>
            <ac:spMkLst>
              <pc:docMk/>
              <pc:sldMasterMk cId="64250197" sldId="2147483660"/>
              <pc:sldLayoutMk cId="211866524" sldId="2147483683"/>
              <ac:spMk id="3" creationId="{675B9B57-56B0-AE16-7431-4C501BB41D63}"/>
            </ac:spMkLst>
          </pc:spChg>
          <pc:spChg chg="add del mod">
            <ac:chgData name="宇野 芳江" userId="d3339afd-f009-4b18-b536-1d43c3c7a997" providerId="ADAL" clId="{B9846F64-B213-4A08-9B24-8ABBDFC8CB3C}" dt="2023-02-15T07:45:38.586" v="1165" actId="478"/>
            <ac:spMkLst>
              <pc:docMk/>
              <pc:sldMasterMk cId="64250197" sldId="2147483660"/>
              <pc:sldLayoutMk cId="211866524" sldId="2147483683"/>
              <ac:spMk id="4" creationId="{E9FE77C8-2077-F97C-EB8E-5BFE1205AB4E}"/>
            </ac:spMkLst>
          </pc:spChg>
          <pc:spChg chg="add mod">
            <ac:chgData name="宇野 芳江" userId="d3339afd-f009-4b18-b536-1d43c3c7a997" providerId="ADAL" clId="{B9846F64-B213-4A08-9B24-8ABBDFC8CB3C}" dt="2023-02-15T07:45:39.253" v="1166"/>
            <ac:spMkLst>
              <pc:docMk/>
              <pc:sldMasterMk cId="64250197" sldId="2147483660"/>
              <pc:sldLayoutMk cId="211866524" sldId="2147483683"/>
              <ac:spMk id="6" creationId="{CFC0F973-DF6D-F6C6-76AF-DFCD49AA92E8}"/>
            </ac:spMkLst>
          </pc:spChg>
        </pc:sldLayoutChg>
        <pc:sldLayoutChg chg="addSp delSp modSp mod">
          <pc:chgData name="宇野 芳江" userId="d3339afd-f009-4b18-b536-1d43c3c7a997" providerId="ADAL" clId="{B9846F64-B213-4A08-9B24-8ABBDFC8CB3C}" dt="2023-02-16T00:50:23.029" v="2156" actId="20577"/>
          <pc:sldLayoutMkLst>
            <pc:docMk/>
            <pc:sldMasterMk cId="64250197" sldId="2147483660"/>
            <pc:sldLayoutMk cId="1400911947" sldId="2147483684"/>
          </pc:sldLayoutMkLst>
          <pc:spChg chg="mod">
            <ac:chgData name="宇野 芳江" userId="d3339afd-f009-4b18-b536-1d43c3c7a997" providerId="ADAL" clId="{B9846F64-B213-4A08-9B24-8ABBDFC8CB3C}" dt="2023-02-15T08:39:10.926" v="1541" actId="20577"/>
            <ac:spMkLst>
              <pc:docMk/>
              <pc:sldMasterMk cId="64250197" sldId="2147483660"/>
              <pc:sldLayoutMk cId="1400911947" sldId="2147483684"/>
              <ac:spMk id="2" creationId="{00000000-0000-0000-0000-000000000000}"/>
            </ac:spMkLst>
          </pc:spChg>
          <pc:spChg chg="add del mod">
            <ac:chgData name="宇野 芳江" userId="d3339afd-f009-4b18-b536-1d43c3c7a997" providerId="ADAL" clId="{B9846F64-B213-4A08-9B24-8ABBDFC8CB3C}" dt="2023-02-15T08:38:18.550" v="1518"/>
            <ac:spMkLst>
              <pc:docMk/>
              <pc:sldMasterMk cId="64250197" sldId="2147483660"/>
              <pc:sldLayoutMk cId="1400911947" sldId="2147483684"/>
              <ac:spMk id="3" creationId="{7048BD0D-A0E6-32C1-AD70-0CB6042A9C23}"/>
            </ac:spMkLst>
          </pc:spChg>
          <pc:spChg chg="add del mod">
            <ac:chgData name="宇野 芳江" userId="d3339afd-f009-4b18-b536-1d43c3c7a997" providerId="ADAL" clId="{B9846F64-B213-4A08-9B24-8ABBDFC8CB3C}" dt="2023-02-15T08:38:18.550" v="1518"/>
            <ac:spMkLst>
              <pc:docMk/>
              <pc:sldMasterMk cId="64250197" sldId="2147483660"/>
              <pc:sldLayoutMk cId="1400911947" sldId="2147483684"/>
              <ac:spMk id="4" creationId="{32A9D9F2-1C9E-FA1D-08C1-C9793616591D}"/>
            </ac:spMkLst>
          </pc:spChg>
          <pc:spChg chg="add del mod">
            <ac:chgData name="宇野 芳江" userId="d3339afd-f009-4b18-b536-1d43c3c7a997" providerId="ADAL" clId="{B9846F64-B213-4A08-9B24-8ABBDFC8CB3C}" dt="2023-02-15T08:38:18.550" v="1518"/>
            <ac:spMkLst>
              <pc:docMk/>
              <pc:sldMasterMk cId="64250197" sldId="2147483660"/>
              <pc:sldLayoutMk cId="1400911947" sldId="2147483684"/>
              <ac:spMk id="5" creationId="{17043E4C-693C-E6DA-1178-A23D7A1915EB}"/>
            </ac:spMkLst>
          </pc:spChg>
          <pc:spChg chg="add del mod">
            <ac:chgData name="宇野 芳江" userId="d3339afd-f009-4b18-b536-1d43c3c7a997" providerId="ADAL" clId="{B9846F64-B213-4A08-9B24-8ABBDFC8CB3C}" dt="2023-02-15T08:38:18.550" v="1518"/>
            <ac:spMkLst>
              <pc:docMk/>
              <pc:sldMasterMk cId="64250197" sldId="2147483660"/>
              <pc:sldLayoutMk cId="1400911947" sldId="2147483684"/>
              <ac:spMk id="7" creationId="{E2A289F0-30F8-0250-7B3C-2A87A7C05380}"/>
            </ac:spMkLst>
          </pc:spChg>
          <pc:spChg chg="add del mod">
            <ac:chgData name="宇野 芳江" userId="d3339afd-f009-4b18-b536-1d43c3c7a997" providerId="ADAL" clId="{B9846F64-B213-4A08-9B24-8ABBDFC8CB3C}" dt="2023-02-15T08:38:18.550" v="1518"/>
            <ac:spMkLst>
              <pc:docMk/>
              <pc:sldMasterMk cId="64250197" sldId="2147483660"/>
              <pc:sldLayoutMk cId="1400911947" sldId="2147483684"/>
              <ac:spMk id="8" creationId="{710F98F6-3E96-CD3D-CA45-679DC989B510}"/>
            </ac:spMkLst>
          </pc:spChg>
          <pc:spChg chg="add del mod">
            <ac:chgData name="宇野 芳江" userId="d3339afd-f009-4b18-b536-1d43c3c7a997" providerId="ADAL" clId="{B9846F64-B213-4A08-9B24-8ABBDFC8CB3C}" dt="2023-02-15T08:38:18.550" v="1518"/>
            <ac:spMkLst>
              <pc:docMk/>
              <pc:sldMasterMk cId="64250197" sldId="2147483660"/>
              <pc:sldLayoutMk cId="1400911947" sldId="2147483684"/>
              <ac:spMk id="9" creationId="{C52CC8A1-E5AA-19C0-5FCE-C27FC3F7B2C6}"/>
            </ac:spMkLst>
          </pc:spChg>
          <pc:spChg chg="add del mod">
            <ac:chgData name="宇野 芳江" userId="d3339afd-f009-4b18-b536-1d43c3c7a997" providerId="ADAL" clId="{B9846F64-B213-4A08-9B24-8ABBDFC8CB3C}" dt="2023-02-15T08:38:28.801" v="1523" actId="478"/>
            <ac:spMkLst>
              <pc:docMk/>
              <pc:sldMasterMk cId="64250197" sldId="2147483660"/>
              <pc:sldLayoutMk cId="1400911947" sldId="2147483684"/>
              <ac:spMk id="10" creationId="{ACDF4183-74EE-7422-C49E-E70EBE04CD77}"/>
            </ac:spMkLst>
          </pc:spChg>
          <pc:spChg chg="mod">
            <ac:chgData name="宇野 芳江" userId="d3339afd-f009-4b18-b536-1d43c3c7a997" providerId="ADAL" clId="{B9846F64-B213-4A08-9B24-8ABBDFC8CB3C}" dt="2023-02-15T08:37:37.889" v="1482"/>
            <ac:spMkLst>
              <pc:docMk/>
              <pc:sldMasterMk cId="64250197" sldId="2147483660"/>
              <pc:sldLayoutMk cId="1400911947" sldId="2147483684"/>
              <ac:spMk id="13" creationId="{13397DF5-8453-3621-A8D7-C4BC42CD5106}"/>
            </ac:spMkLst>
          </pc:spChg>
          <pc:spChg chg="add del mod">
            <ac:chgData name="宇野 芳江" userId="d3339afd-f009-4b18-b536-1d43c3c7a997" providerId="ADAL" clId="{B9846F64-B213-4A08-9B24-8ABBDFC8CB3C}" dt="2023-02-15T08:38:18.550" v="1518"/>
            <ac:spMkLst>
              <pc:docMk/>
              <pc:sldMasterMk cId="64250197" sldId="2147483660"/>
              <pc:sldLayoutMk cId="1400911947" sldId="2147483684"/>
              <ac:spMk id="14" creationId="{536549A3-42F3-9E9E-BFF4-DE61904B97E8}"/>
            </ac:spMkLst>
          </pc:spChg>
          <pc:spChg chg="add del">
            <ac:chgData name="宇野 芳江" userId="d3339afd-f009-4b18-b536-1d43c3c7a997" providerId="ADAL" clId="{B9846F64-B213-4A08-9B24-8ABBDFC8CB3C}" dt="2023-02-15T08:38:18.512" v="1517" actId="11529"/>
            <ac:spMkLst>
              <pc:docMk/>
              <pc:sldMasterMk cId="64250197" sldId="2147483660"/>
              <pc:sldLayoutMk cId="1400911947" sldId="2147483684"/>
              <ac:spMk id="15" creationId="{C49CAB1A-F2A0-C095-E102-13BA3FBD7A99}"/>
            </ac:spMkLst>
          </pc:spChg>
          <pc:spChg chg="add del mod">
            <ac:chgData name="宇野 芳江" userId="d3339afd-f009-4b18-b536-1d43c3c7a997" providerId="ADAL" clId="{B9846F64-B213-4A08-9B24-8ABBDFC8CB3C}" dt="2023-02-15T08:38:18.512" v="1517" actId="11529"/>
            <ac:spMkLst>
              <pc:docMk/>
              <pc:sldMasterMk cId="64250197" sldId="2147483660"/>
              <pc:sldLayoutMk cId="1400911947" sldId="2147483684"/>
              <ac:spMk id="16" creationId="{9EA6CFD4-731B-4621-2532-01C005672B20}"/>
            </ac:spMkLst>
          </pc:spChg>
          <pc:spChg chg="add mod">
            <ac:chgData name="宇野 芳江" userId="d3339afd-f009-4b18-b536-1d43c3c7a997" providerId="ADAL" clId="{B9846F64-B213-4A08-9B24-8ABBDFC8CB3C}" dt="2023-02-15T08:45:39.803" v="1708" actId="20577"/>
            <ac:spMkLst>
              <pc:docMk/>
              <pc:sldMasterMk cId="64250197" sldId="2147483660"/>
              <pc:sldLayoutMk cId="1400911947" sldId="2147483684"/>
              <ac:spMk id="17" creationId="{CD585649-1646-7FF2-3168-21C753FB3783}"/>
            </ac:spMkLst>
          </pc:spChg>
          <pc:spChg chg="add mod ord">
            <ac:chgData name="宇野 芳江" userId="d3339afd-f009-4b18-b536-1d43c3c7a997" providerId="ADAL" clId="{B9846F64-B213-4A08-9B24-8ABBDFC8CB3C}" dt="2023-02-15T08:43:34.861" v="1644" actId="166"/>
            <ac:spMkLst>
              <pc:docMk/>
              <pc:sldMasterMk cId="64250197" sldId="2147483660"/>
              <pc:sldLayoutMk cId="1400911947" sldId="2147483684"/>
              <ac:spMk id="18" creationId="{F004BD71-05DD-B969-C3C1-7E65996B948B}"/>
            </ac:spMkLst>
          </pc:spChg>
          <pc:spChg chg="add del mod">
            <ac:chgData name="宇野 芳江" userId="d3339afd-f009-4b18-b536-1d43c3c7a997" providerId="ADAL" clId="{B9846F64-B213-4A08-9B24-8ABBDFC8CB3C}" dt="2023-02-15T08:43:59.852" v="1648" actId="478"/>
            <ac:spMkLst>
              <pc:docMk/>
              <pc:sldMasterMk cId="64250197" sldId="2147483660"/>
              <pc:sldLayoutMk cId="1400911947" sldId="2147483684"/>
              <ac:spMk id="19" creationId="{F8E4FEBA-C19A-A93D-D98F-5E16F3F52A2A}"/>
            </ac:spMkLst>
          </pc:spChg>
          <pc:spChg chg="add del mod">
            <ac:chgData name="宇野 芳江" userId="d3339afd-f009-4b18-b536-1d43c3c7a997" providerId="ADAL" clId="{B9846F64-B213-4A08-9B24-8ABBDFC8CB3C}" dt="2023-02-15T08:43:04.300" v="1638" actId="478"/>
            <ac:spMkLst>
              <pc:docMk/>
              <pc:sldMasterMk cId="64250197" sldId="2147483660"/>
              <pc:sldLayoutMk cId="1400911947" sldId="2147483684"/>
              <ac:spMk id="20" creationId="{0D290187-F2EE-E8A0-68F7-1865A6AAD32C}"/>
            </ac:spMkLst>
          </pc:spChg>
          <pc:spChg chg="add del mod">
            <ac:chgData name="宇野 芳江" userId="d3339afd-f009-4b18-b536-1d43c3c7a997" providerId="ADAL" clId="{B9846F64-B213-4A08-9B24-8ABBDFC8CB3C}" dt="2023-02-15T08:45:45.872" v="1709" actId="478"/>
            <ac:spMkLst>
              <pc:docMk/>
              <pc:sldMasterMk cId="64250197" sldId="2147483660"/>
              <pc:sldLayoutMk cId="1400911947" sldId="2147483684"/>
              <ac:spMk id="21" creationId="{C3B74513-0C74-6F72-45D2-6A92086F4979}"/>
            </ac:spMkLst>
          </pc:spChg>
          <pc:spChg chg="add del mod">
            <ac:chgData name="宇野 芳江" userId="d3339afd-f009-4b18-b536-1d43c3c7a997" providerId="ADAL" clId="{B9846F64-B213-4A08-9B24-8ABBDFC8CB3C}" dt="2023-02-15T08:45:45.872" v="1709" actId="478"/>
            <ac:spMkLst>
              <pc:docMk/>
              <pc:sldMasterMk cId="64250197" sldId="2147483660"/>
              <pc:sldLayoutMk cId="1400911947" sldId="2147483684"/>
              <ac:spMk id="22" creationId="{1517228B-FED0-FFED-AB03-B224D5CB6C5C}"/>
            </ac:spMkLst>
          </pc:spChg>
          <pc:spChg chg="mod">
            <ac:chgData name="宇野 芳江" userId="d3339afd-f009-4b18-b536-1d43c3c7a997" providerId="ADAL" clId="{B9846F64-B213-4A08-9B24-8ABBDFC8CB3C}" dt="2023-02-15T08:38:29.756" v="1524"/>
            <ac:spMkLst>
              <pc:docMk/>
              <pc:sldMasterMk cId="64250197" sldId="2147483660"/>
              <pc:sldLayoutMk cId="1400911947" sldId="2147483684"/>
              <ac:spMk id="25" creationId="{9F7C64C9-399D-D744-5683-9675F08D60DB}"/>
            </ac:spMkLst>
          </pc:spChg>
          <pc:spChg chg="add del mod">
            <ac:chgData name="宇野 芳江" userId="d3339afd-f009-4b18-b536-1d43c3c7a997" providerId="ADAL" clId="{B9846F64-B213-4A08-9B24-8ABBDFC8CB3C}" dt="2023-02-15T08:44:01.153" v="1649" actId="478"/>
            <ac:spMkLst>
              <pc:docMk/>
              <pc:sldMasterMk cId="64250197" sldId="2147483660"/>
              <pc:sldLayoutMk cId="1400911947" sldId="2147483684"/>
              <ac:spMk id="26" creationId="{D84FD61A-A7CA-089E-E476-8D8616A4E036}"/>
            </ac:spMkLst>
          </pc:spChg>
          <pc:spChg chg="add del">
            <ac:chgData name="宇野 芳江" userId="d3339afd-f009-4b18-b536-1d43c3c7a997" providerId="ADAL" clId="{B9846F64-B213-4A08-9B24-8ABBDFC8CB3C}" dt="2023-02-15T08:39:31.563" v="1542" actId="11529"/>
            <ac:spMkLst>
              <pc:docMk/>
              <pc:sldMasterMk cId="64250197" sldId="2147483660"/>
              <pc:sldLayoutMk cId="1400911947" sldId="2147483684"/>
              <ac:spMk id="27" creationId="{20AB037E-040D-2C30-B6D2-5ADA16299ADC}"/>
            </ac:spMkLst>
          </pc:spChg>
          <pc:spChg chg="add mod">
            <ac:chgData name="宇野 芳江" userId="d3339afd-f009-4b18-b536-1d43c3c7a997" providerId="ADAL" clId="{B9846F64-B213-4A08-9B24-8ABBDFC8CB3C}" dt="2023-02-15T08:51:23.076" v="1798" actId="20577"/>
            <ac:spMkLst>
              <pc:docMk/>
              <pc:sldMasterMk cId="64250197" sldId="2147483660"/>
              <pc:sldLayoutMk cId="1400911947" sldId="2147483684"/>
              <ac:spMk id="28" creationId="{6B4180A7-EF30-9CBD-C84D-507F82E9309B}"/>
            </ac:spMkLst>
          </pc:spChg>
          <pc:spChg chg="add del mod">
            <ac:chgData name="宇野 芳江" userId="d3339afd-f009-4b18-b536-1d43c3c7a997" providerId="ADAL" clId="{B9846F64-B213-4A08-9B24-8ABBDFC8CB3C}" dt="2023-02-15T08:41:09.097" v="1598" actId="478"/>
            <ac:spMkLst>
              <pc:docMk/>
              <pc:sldMasterMk cId="64250197" sldId="2147483660"/>
              <pc:sldLayoutMk cId="1400911947" sldId="2147483684"/>
              <ac:spMk id="29" creationId="{7D74DF6E-3B9E-E76E-02F6-0D384E5E661C}"/>
            </ac:spMkLst>
          </pc:spChg>
          <pc:spChg chg="add del mod ord">
            <ac:chgData name="宇野 芳江" userId="d3339afd-f009-4b18-b536-1d43c3c7a997" providerId="ADAL" clId="{B9846F64-B213-4A08-9B24-8ABBDFC8CB3C}" dt="2023-02-15T08:53:54.750" v="1815" actId="478"/>
            <ac:spMkLst>
              <pc:docMk/>
              <pc:sldMasterMk cId="64250197" sldId="2147483660"/>
              <pc:sldLayoutMk cId="1400911947" sldId="2147483684"/>
              <ac:spMk id="30" creationId="{DB5B563B-6EEE-6B56-6B86-2C47053EB4B2}"/>
            </ac:spMkLst>
          </pc:spChg>
          <pc:spChg chg="add mod">
            <ac:chgData name="宇野 芳江" userId="d3339afd-f009-4b18-b536-1d43c3c7a997" providerId="ADAL" clId="{B9846F64-B213-4A08-9B24-8ABBDFC8CB3C}" dt="2023-02-15T08:47:32.843" v="1766" actId="1076"/>
            <ac:spMkLst>
              <pc:docMk/>
              <pc:sldMasterMk cId="64250197" sldId="2147483660"/>
              <pc:sldLayoutMk cId="1400911947" sldId="2147483684"/>
              <ac:spMk id="31" creationId="{827329B4-A652-6847-86C5-9CE1D04DCA36}"/>
            </ac:spMkLst>
          </pc:spChg>
          <pc:spChg chg="add mod">
            <ac:chgData name="宇野 芳江" userId="d3339afd-f009-4b18-b536-1d43c3c7a997" providerId="ADAL" clId="{B9846F64-B213-4A08-9B24-8ABBDFC8CB3C}" dt="2023-02-15T08:44:10.335" v="1651" actId="571"/>
            <ac:spMkLst>
              <pc:docMk/>
              <pc:sldMasterMk cId="64250197" sldId="2147483660"/>
              <pc:sldLayoutMk cId="1400911947" sldId="2147483684"/>
              <ac:spMk id="32" creationId="{12D361DB-3D6A-2ABE-20EF-0014938F40B0}"/>
            </ac:spMkLst>
          </pc:spChg>
          <pc:spChg chg="add mod">
            <ac:chgData name="宇野 芳江" userId="d3339afd-f009-4b18-b536-1d43c3c7a997" providerId="ADAL" clId="{B9846F64-B213-4A08-9B24-8ABBDFC8CB3C}" dt="2023-02-15T08:44:10.335" v="1651" actId="571"/>
            <ac:spMkLst>
              <pc:docMk/>
              <pc:sldMasterMk cId="64250197" sldId="2147483660"/>
              <pc:sldLayoutMk cId="1400911947" sldId="2147483684"/>
              <ac:spMk id="33" creationId="{CE00A09D-44B8-3DEA-667D-1EC2BC6E3FD2}"/>
            </ac:spMkLst>
          </pc:spChg>
          <pc:spChg chg="add del">
            <ac:chgData name="宇野 芳江" userId="d3339afd-f009-4b18-b536-1d43c3c7a997" providerId="ADAL" clId="{B9846F64-B213-4A08-9B24-8ABBDFC8CB3C}" dt="2023-02-15T08:47:59.994" v="1767" actId="11529"/>
            <ac:spMkLst>
              <pc:docMk/>
              <pc:sldMasterMk cId="64250197" sldId="2147483660"/>
              <pc:sldLayoutMk cId="1400911947" sldId="2147483684"/>
              <ac:spMk id="34" creationId="{8AE3E36C-95B9-9A77-07EB-41DA4D40A12C}"/>
            </ac:spMkLst>
          </pc:spChg>
          <pc:spChg chg="add del mod">
            <ac:chgData name="宇野 芳江" userId="d3339afd-f009-4b18-b536-1d43c3c7a997" providerId="ADAL" clId="{B9846F64-B213-4A08-9B24-8ABBDFC8CB3C}" dt="2023-02-15T08:50:57.111" v="1787" actId="478"/>
            <ac:spMkLst>
              <pc:docMk/>
              <pc:sldMasterMk cId="64250197" sldId="2147483660"/>
              <pc:sldLayoutMk cId="1400911947" sldId="2147483684"/>
              <ac:spMk id="35" creationId="{9BCE2AC9-3430-444C-FE22-009C05F95B33}"/>
            </ac:spMkLst>
          </pc:spChg>
          <pc:spChg chg="add mod">
            <ac:chgData name="宇野 芳江" userId="d3339afd-f009-4b18-b536-1d43c3c7a997" providerId="ADAL" clId="{B9846F64-B213-4A08-9B24-8ABBDFC8CB3C}" dt="2023-02-16T00:50:23.029" v="2156" actId="20577"/>
            <ac:spMkLst>
              <pc:docMk/>
              <pc:sldMasterMk cId="64250197" sldId="2147483660"/>
              <pc:sldLayoutMk cId="1400911947" sldId="2147483684"/>
              <ac:spMk id="36" creationId="{A19D4672-3E6C-B427-B0F8-3BC9FCBC480F}"/>
            </ac:spMkLst>
          </pc:spChg>
          <pc:grpChg chg="add del mod">
            <ac:chgData name="宇野 芳江" userId="d3339afd-f009-4b18-b536-1d43c3c7a997" providerId="ADAL" clId="{B9846F64-B213-4A08-9B24-8ABBDFC8CB3C}" dt="2023-02-15T08:38:18.550" v="1518"/>
            <ac:grpSpMkLst>
              <pc:docMk/>
              <pc:sldMasterMk cId="64250197" sldId="2147483660"/>
              <pc:sldLayoutMk cId="1400911947" sldId="2147483684"/>
              <ac:grpSpMk id="11" creationId="{E00559AC-8630-D11B-1123-CFB6DB1C3DEE}"/>
            </ac:grpSpMkLst>
          </pc:grpChg>
          <pc:grpChg chg="add del mod">
            <ac:chgData name="宇野 芳江" userId="d3339afd-f009-4b18-b536-1d43c3c7a997" providerId="ADAL" clId="{B9846F64-B213-4A08-9B24-8ABBDFC8CB3C}" dt="2023-02-15T08:44:23.975" v="1653" actId="478"/>
            <ac:grpSpMkLst>
              <pc:docMk/>
              <pc:sldMasterMk cId="64250197" sldId="2147483660"/>
              <pc:sldLayoutMk cId="1400911947" sldId="2147483684"/>
              <ac:grpSpMk id="23" creationId="{9229657A-5DE2-E191-43C8-683081379B7D}"/>
            </ac:grpSpMkLst>
          </pc:grpChg>
          <pc:picChg chg="mod">
            <ac:chgData name="宇野 芳江" userId="d3339afd-f009-4b18-b536-1d43c3c7a997" providerId="ADAL" clId="{B9846F64-B213-4A08-9B24-8ABBDFC8CB3C}" dt="2023-02-15T08:37:37.889" v="1482"/>
            <ac:picMkLst>
              <pc:docMk/>
              <pc:sldMasterMk cId="64250197" sldId="2147483660"/>
              <pc:sldLayoutMk cId="1400911947" sldId="2147483684"/>
              <ac:picMk id="12" creationId="{AAB5D1D9-790F-426A-D6BD-0E683A37A630}"/>
            </ac:picMkLst>
          </pc:picChg>
          <pc:picChg chg="mod">
            <ac:chgData name="宇野 芳江" userId="d3339afd-f009-4b18-b536-1d43c3c7a997" providerId="ADAL" clId="{B9846F64-B213-4A08-9B24-8ABBDFC8CB3C}" dt="2023-02-15T08:38:29.756" v="1524"/>
            <ac:picMkLst>
              <pc:docMk/>
              <pc:sldMasterMk cId="64250197" sldId="2147483660"/>
              <pc:sldLayoutMk cId="1400911947" sldId="2147483684"/>
              <ac:picMk id="24" creationId="{9346865D-64BB-BE78-51C5-AB9E9CA8106E}"/>
            </ac:picMkLst>
          </pc:picChg>
        </pc:sldLayoutChg>
        <pc:sldLayoutChg chg="del ord">
          <pc:chgData name="宇野 芳江" userId="d3339afd-f009-4b18-b536-1d43c3c7a997" providerId="ADAL" clId="{B9846F64-B213-4A08-9B24-8ABBDFC8CB3C}" dt="2023-02-16T02:51:06.935" v="2171" actId="2696"/>
          <pc:sldLayoutMkLst>
            <pc:docMk/>
            <pc:sldMasterMk cId="64250197" sldId="2147483660"/>
            <pc:sldLayoutMk cId="1450209489" sldId="2147483685"/>
          </pc:sldLayoutMkLst>
        </pc:sldLayoutChg>
        <pc:sldLayoutChg chg="addSp delSp modSp mod">
          <pc:chgData name="宇野 芳江" userId="d3339afd-f009-4b18-b536-1d43c3c7a997" providerId="ADAL" clId="{B9846F64-B213-4A08-9B24-8ABBDFC8CB3C}" dt="2023-02-15T10:34:43.101" v="1981" actId="14100"/>
          <pc:sldLayoutMkLst>
            <pc:docMk/>
            <pc:sldMasterMk cId="64250197" sldId="2147483660"/>
            <pc:sldLayoutMk cId="1958744784" sldId="2147483686"/>
          </pc:sldLayoutMkLst>
          <pc:spChg chg="add mod">
            <ac:chgData name="宇野 芳江" userId="d3339afd-f009-4b18-b536-1d43c3c7a997" providerId="ADAL" clId="{B9846F64-B213-4A08-9B24-8ABBDFC8CB3C}" dt="2023-02-15T10:34:02.710" v="1974" actId="1038"/>
            <ac:spMkLst>
              <pc:docMk/>
              <pc:sldMasterMk cId="64250197" sldId="2147483660"/>
              <pc:sldLayoutMk cId="1958744784" sldId="2147483686"/>
              <ac:spMk id="3" creationId="{D01C2F2A-3680-4CAA-BCDF-0F041535FD0C}"/>
            </ac:spMkLst>
          </pc:spChg>
          <pc:spChg chg="add mod">
            <ac:chgData name="宇野 芳江" userId="d3339afd-f009-4b18-b536-1d43c3c7a997" providerId="ADAL" clId="{B9846F64-B213-4A08-9B24-8ABBDFC8CB3C}" dt="2023-02-15T10:34:43.101" v="1981" actId="14100"/>
            <ac:spMkLst>
              <pc:docMk/>
              <pc:sldMasterMk cId="64250197" sldId="2147483660"/>
              <pc:sldLayoutMk cId="1958744784" sldId="2147483686"/>
              <ac:spMk id="4" creationId="{EE3A582F-3706-CBFF-9BC9-84ACC7D7734F}"/>
            </ac:spMkLst>
          </pc:spChg>
          <pc:spChg chg="mod ord">
            <ac:chgData name="宇野 芳江" userId="d3339afd-f009-4b18-b536-1d43c3c7a997" providerId="ADAL" clId="{B9846F64-B213-4A08-9B24-8ABBDFC8CB3C}" dt="2023-02-15T10:33:34.128" v="1930" actId="20577"/>
            <ac:spMkLst>
              <pc:docMk/>
              <pc:sldMasterMk cId="64250197" sldId="2147483660"/>
              <pc:sldLayoutMk cId="1958744784" sldId="2147483686"/>
              <ac:spMk id="10" creationId="{ACDF4183-74EE-7422-C49E-E70EBE04CD77}"/>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20" creationId="{242ACC25-C034-D1AD-A3D6-CECD728E302D}"/>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21" creationId="{F7AAD733-A0E7-B380-5F72-D9BC4691257A}"/>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22" creationId="{2CD574F4-AFF5-E7E8-16DD-6AB6E4B7FE79}"/>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23" creationId="{D9BCE513-04E3-475E-C610-EC993238B716}"/>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24" creationId="{A4C14B10-66AC-5F2D-E56E-935A12B29351}"/>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26" creationId="{B76D5906-AC39-814B-F31C-20C293B65143}"/>
            </ac:spMkLst>
          </pc:spChg>
          <pc:spChg chg="del mod">
            <ac:chgData name="宇野 芳江" userId="d3339afd-f009-4b18-b536-1d43c3c7a997" providerId="ADAL" clId="{B9846F64-B213-4A08-9B24-8ABBDFC8CB3C}" dt="2023-02-15T10:33:53.513" v="1932" actId="478"/>
            <ac:spMkLst>
              <pc:docMk/>
              <pc:sldMasterMk cId="64250197" sldId="2147483660"/>
              <pc:sldLayoutMk cId="1958744784" sldId="2147483686"/>
              <ac:spMk id="27" creationId="{688F7FCE-6931-0DC1-5728-186D1D7FC8F5}"/>
            </ac:spMkLst>
          </pc:spChg>
          <pc:spChg chg="del mod ord">
            <ac:chgData name="宇野 芳江" userId="d3339afd-f009-4b18-b536-1d43c3c7a997" providerId="ADAL" clId="{B9846F64-B213-4A08-9B24-8ABBDFC8CB3C}" dt="2023-02-15T10:33:30.645" v="1929" actId="478"/>
            <ac:spMkLst>
              <pc:docMk/>
              <pc:sldMasterMk cId="64250197" sldId="2147483660"/>
              <pc:sldLayoutMk cId="1958744784" sldId="2147483686"/>
              <ac:spMk id="28" creationId="{E208708B-0828-6880-07C2-52F84BACE882}"/>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29" creationId="{7FEC958D-F6FC-1D32-187B-73CC20EA1BD3}"/>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30" creationId="{9370B455-8200-FB9C-3435-E12BCF7F81D0}"/>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31" creationId="{68F46B8E-228F-7D1F-0D66-CE952A333424}"/>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32" creationId="{BA32E0B3-11DA-BA80-C462-0F22A9B19E9F}"/>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33" creationId="{E0F175EB-DAAD-DE09-5023-5CE406B5A4F7}"/>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34" creationId="{BDCBDFE1-8988-E48D-83F1-1B7788B0AF5F}"/>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35" creationId="{E1915EDA-8167-AE88-B752-2BC10B4A6D6C}"/>
            </ac:spMkLst>
          </pc:spChg>
          <pc:spChg chg="del">
            <ac:chgData name="宇野 芳江" userId="d3339afd-f009-4b18-b536-1d43c3c7a997" providerId="ADAL" clId="{B9846F64-B213-4A08-9B24-8ABBDFC8CB3C}" dt="2023-02-15T10:34:11.423" v="1975" actId="478"/>
            <ac:spMkLst>
              <pc:docMk/>
              <pc:sldMasterMk cId="64250197" sldId="2147483660"/>
              <pc:sldLayoutMk cId="1958744784" sldId="2147483686"/>
              <ac:spMk id="36" creationId="{EC836999-58ED-5F56-5651-2ACEDA9890D3}"/>
            </ac:spMkLst>
          </pc:spChg>
          <pc:grpChg chg="del">
            <ac:chgData name="宇野 芳江" userId="d3339afd-f009-4b18-b536-1d43c3c7a997" providerId="ADAL" clId="{B9846F64-B213-4A08-9B24-8ABBDFC8CB3C}" dt="2023-02-15T10:34:11.423" v="1975" actId="478"/>
            <ac:grpSpMkLst>
              <pc:docMk/>
              <pc:sldMasterMk cId="64250197" sldId="2147483660"/>
              <pc:sldLayoutMk cId="1958744784" sldId="2147483686"/>
              <ac:grpSpMk id="11" creationId="{B8DB8040-A599-73B4-B33A-FE3E9D5774F5}"/>
            </ac:grpSpMkLst>
          </pc:grpChg>
        </pc:sldLayoutChg>
      </pc:sldMasterChg>
      <pc:sldMasterChg chg="new del mod addSldLayout delSldLayout">
        <pc:chgData name="宇野 芳江" userId="d3339afd-f009-4b18-b536-1d43c3c7a997" providerId="ADAL" clId="{B9846F64-B213-4A08-9B24-8ABBDFC8CB3C}" dt="2023-02-15T08:31:26.722" v="1443" actId="6938"/>
        <pc:sldMasterMkLst>
          <pc:docMk/>
          <pc:sldMasterMk cId="781644648" sldId="2147483684"/>
        </pc:sldMasterMkLst>
        <pc:sldLayoutChg chg="new del replId">
          <pc:chgData name="宇野 芳江" userId="d3339afd-f009-4b18-b536-1d43c3c7a997" providerId="ADAL" clId="{B9846F64-B213-4A08-9B24-8ABBDFC8CB3C}" dt="2023-02-15T08:31:26.722" v="1443" actId="6938"/>
          <pc:sldLayoutMkLst>
            <pc:docMk/>
            <pc:sldMasterMk cId="781644648" sldId="2147483684"/>
            <pc:sldLayoutMk cId="2503795844" sldId="2147483685"/>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354583615" sldId="2147483686"/>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3214890602" sldId="2147483687"/>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652850539" sldId="2147483688"/>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3386875069" sldId="2147483689"/>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638055968" sldId="2147483690"/>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3940384655" sldId="2147483691"/>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2814673807" sldId="2147483692"/>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3821872070" sldId="2147483693"/>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1316493294" sldId="2147483694"/>
          </pc:sldLayoutMkLst>
        </pc:sldLayoutChg>
        <pc:sldLayoutChg chg="new del replId">
          <pc:chgData name="宇野 芳江" userId="d3339afd-f009-4b18-b536-1d43c3c7a997" providerId="ADAL" clId="{B9846F64-B213-4A08-9B24-8ABBDFC8CB3C}" dt="2023-02-15T08:31:26.722" v="1443" actId="6938"/>
          <pc:sldLayoutMkLst>
            <pc:docMk/>
            <pc:sldMasterMk cId="781644648" sldId="2147483684"/>
            <pc:sldLayoutMk cId="4248063687" sldId="2147483695"/>
          </pc:sldLayoutMkLst>
        </pc:sldLayoutChg>
      </pc:sldMasterChg>
      <pc:sldMasterChg chg="new del mod addSldLayout delSldLayout">
        <pc:chgData name="宇野 芳江" userId="d3339afd-f009-4b18-b536-1d43c3c7a997" providerId="ADAL" clId="{B9846F64-B213-4A08-9B24-8ABBDFC8CB3C}" dt="2023-02-15T08:31:25.968" v="1442" actId="6938"/>
        <pc:sldMasterMkLst>
          <pc:docMk/>
          <pc:sldMasterMk cId="3762864435" sldId="2147483696"/>
        </pc:sldMasterMkLst>
        <pc:sldLayoutChg chg="new del replId">
          <pc:chgData name="宇野 芳江" userId="d3339afd-f009-4b18-b536-1d43c3c7a997" providerId="ADAL" clId="{B9846F64-B213-4A08-9B24-8ABBDFC8CB3C}" dt="2023-02-15T08:31:25.968" v="1442" actId="6938"/>
          <pc:sldLayoutMkLst>
            <pc:docMk/>
            <pc:sldMasterMk cId="3762864435" sldId="2147483696"/>
            <pc:sldLayoutMk cId="3872331367" sldId="2147483697"/>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2917654329" sldId="2147483698"/>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241597836" sldId="2147483699"/>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786353411" sldId="2147483700"/>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963739123" sldId="2147483701"/>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2307989684" sldId="2147483702"/>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196187306" sldId="2147483703"/>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971833397" sldId="2147483704"/>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4153021357" sldId="2147483705"/>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1005557902" sldId="2147483706"/>
          </pc:sldLayoutMkLst>
        </pc:sldLayoutChg>
        <pc:sldLayoutChg chg="new del replId">
          <pc:chgData name="宇野 芳江" userId="d3339afd-f009-4b18-b536-1d43c3c7a997" providerId="ADAL" clId="{B9846F64-B213-4A08-9B24-8ABBDFC8CB3C}" dt="2023-02-15T08:31:25.968" v="1442" actId="6938"/>
          <pc:sldLayoutMkLst>
            <pc:docMk/>
            <pc:sldMasterMk cId="3762864435" sldId="2147483696"/>
            <pc:sldLayoutMk cId="3743370006" sldId="2147483707"/>
          </pc:sldLayoutMkLst>
        </pc:sldLayoutChg>
      </pc:sldMasterChg>
    </pc:docChg>
  </pc:docChgLst>
  <pc:docChgLst>
    <pc:chgData name="宇野 芳江" userId="d3339afd-f009-4b18-b536-1d43c3c7a997" providerId="ADAL" clId="{94BC4657-3D5F-4321-9AD8-92F3C4F8D390}"/>
    <pc:docChg chg="custSel modSld">
      <pc:chgData name="宇野 芳江" userId="d3339afd-f009-4b18-b536-1d43c3c7a997" providerId="ADAL" clId="{94BC4657-3D5F-4321-9AD8-92F3C4F8D390}" dt="2024-03-27T08:40:48.509" v="36" actId="113"/>
      <pc:docMkLst>
        <pc:docMk/>
      </pc:docMkLst>
      <pc:sldChg chg="addSp delSp modSp mod">
        <pc:chgData name="宇野 芳江" userId="d3339afd-f009-4b18-b536-1d43c3c7a997" providerId="ADAL" clId="{94BC4657-3D5F-4321-9AD8-92F3C4F8D390}" dt="2024-03-26T06:57:35.099" v="13" actId="20577"/>
        <pc:sldMkLst>
          <pc:docMk/>
          <pc:sldMk cId="1318280527" sldId="474"/>
        </pc:sldMkLst>
        <pc:spChg chg="mod">
          <ac:chgData name="宇野 芳江" userId="d3339afd-f009-4b18-b536-1d43c3c7a997" providerId="ADAL" clId="{94BC4657-3D5F-4321-9AD8-92F3C4F8D390}" dt="2024-03-26T06:57:35.099" v="13" actId="20577"/>
          <ac:spMkLst>
            <pc:docMk/>
            <pc:sldMk cId="1318280527" sldId="474"/>
            <ac:spMk id="2" creationId="{37D77819-062E-C8A5-3680-8280F7CD8DF7}"/>
          </ac:spMkLst>
        </pc:spChg>
        <pc:spChg chg="del">
          <ac:chgData name="宇野 芳江" userId="d3339afd-f009-4b18-b536-1d43c3c7a997" providerId="ADAL" clId="{94BC4657-3D5F-4321-9AD8-92F3C4F8D390}" dt="2024-03-26T06:56:04.240" v="1" actId="478"/>
          <ac:spMkLst>
            <pc:docMk/>
            <pc:sldMk cId="1318280527" sldId="474"/>
            <ac:spMk id="3" creationId="{17DBFD3E-6F93-4EF8-FD13-F332432DC1E0}"/>
          </ac:spMkLst>
        </pc:spChg>
        <pc:spChg chg="add mod">
          <ac:chgData name="宇野 芳江" userId="d3339afd-f009-4b18-b536-1d43c3c7a997" providerId="ADAL" clId="{94BC4657-3D5F-4321-9AD8-92F3C4F8D390}" dt="2024-03-26T06:56:15.497" v="9" actId="20577"/>
          <ac:spMkLst>
            <pc:docMk/>
            <pc:sldMk cId="1318280527" sldId="474"/>
            <ac:spMk id="4" creationId="{DF977944-A320-67C1-9362-3BC3D4D6F6FF}"/>
          </ac:spMkLst>
        </pc:spChg>
      </pc:sldChg>
      <pc:sldChg chg="modSp mod">
        <pc:chgData name="宇野 芳江" userId="d3339afd-f009-4b18-b536-1d43c3c7a997" providerId="ADAL" clId="{94BC4657-3D5F-4321-9AD8-92F3C4F8D390}" dt="2024-03-27T08:39:18.051" v="18" actId="113"/>
        <pc:sldMkLst>
          <pc:docMk/>
          <pc:sldMk cId="1744319013" sldId="477"/>
        </pc:sldMkLst>
        <pc:spChg chg="mod">
          <ac:chgData name="宇野 芳江" userId="d3339afd-f009-4b18-b536-1d43c3c7a997" providerId="ADAL" clId="{94BC4657-3D5F-4321-9AD8-92F3C4F8D390}" dt="2024-03-27T08:39:18.051" v="18" actId="113"/>
          <ac:spMkLst>
            <pc:docMk/>
            <pc:sldMk cId="1744319013" sldId="477"/>
            <ac:spMk id="4" creationId="{227E5D7A-F40B-D8E3-1E5A-5C2FA9EACE08}"/>
          </ac:spMkLst>
        </pc:spChg>
      </pc:sldChg>
      <pc:sldChg chg="modSp mod">
        <pc:chgData name="宇野 芳江" userId="d3339afd-f009-4b18-b536-1d43c3c7a997" providerId="ADAL" clId="{94BC4657-3D5F-4321-9AD8-92F3C4F8D390}" dt="2024-03-26T06:57:41.784" v="14"/>
        <pc:sldMkLst>
          <pc:docMk/>
          <pc:sldMk cId="1213326312" sldId="488"/>
        </pc:sldMkLst>
        <pc:spChg chg="mod">
          <ac:chgData name="宇野 芳江" userId="d3339afd-f009-4b18-b536-1d43c3c7a997" providerId="ADAL" clId="{94BC4657-3D5F-4321-9AD8-92F3C4F8D390}" dt="2024-03-26T06:57:41.784" v="14"/>
          <ac:spMkLst>
            <pc:docMk/>
            <pc:sldMk cId="1213326312" sldId="488"/>
            <ac:spMk id="3" creationId="{35F716FB-B10E-9D29-4ADF-8622BB61D94E}"/>
          </ac:spMkLst>
        </pc:spChg>
      </pc:sldChg>
      <pc:sldChg chg="modSp mod">
        <pc:chgData name="宇野 芳江" userId="d3339afd-f009-4b18-b536-1d43c3c7a997" providerId="ADAL" clId="{94BC4657-3D5F-4321-9AD8-92F3C4F8D390}" dt="2024-03-27T08:39:48.325" v="20" actId="113"/>
        <pc:sldMkLst>
          <pc:docMk/>
          <pc:sldMk cId="2705460873" sldId="490"/>
        </pc:sldMkLst>
        <pc:spChg chg="mod">
          <ac:chgData name="宇野 芳江" userId="d3339afd-f009-4b18-b536-1d43c3c7a997" providerId="ADAL" clId="{94BC4657-3D5F-4321-9AD8-92F3C4F8D390}" dt="2024-03-27T08:39:48.325" v="20" actId="113"/>
          <ac:spMkLst>
            <pc:docMk/>
            <pc:sldMk cId="2705460873" sldId="490"/>
            <ac:spMk id="14" creationId="{5DAF2207-F6A5-2CDB-BF57-236B6BFCE6F8}"/>
          </ac:spMkLst>
        </pc:spChg>
        <pc:spChg chg="mod">
          <ac:chgData name="宇野 芳江" userId="d3339afd-f009-4b18-b536-1d43c3c7a997" providerId="ADAL" clId="{94BC4657-3D5F-4321-9AD8-92F3C4F8D390}" dt="2024-03-27T08:39:48.325" v="20" actId="113"/>
          <ac:spMkLst>
            <pc:docMk/>
            <pc:sldMk cId="2705460873" sldId="490"/>
            <ac:spMk id="15" creationId="{CEA5A2EF-C00F-8383-9367-EC8BB63BF538}"/>
          </ac:spMkLst>
        </pc:spChg>
        <pc:spChg chg="mod">
          <ac:chgData name="宇野 芳江" userId="d3339afd-f009-4b18-b536-1d43c3c7a997" providerId="ADAL" clId="{94BC4657-3D5F-4321-9AD8-92F3C4F8D390}" dt="2024-03-27T08:39:48.325" v="20" actId="113"/>
          <ac:spMkLst>
            <pc:docMk/>
            <pc:sldMk cId="2705460873" sldId="490"/>
            <ac:spMk id="17" creationId="{3A76E7D3-9E4C-A1B8-A998-EF348D7E1188}"/>
          </ac:spMkLst>
        </pc:spChg>
        <pc:spChg chg="mod">
          <ac:chgData name="宇野 芳江" userId="d3339afd-f009-4b18-b536-1d43c3c7a997" providerId="ADAL" clId="{94BC4657-3D5F-4321-9AD8-92F3C4F8D390}" dt="2024-03-27T08:39:48.325" v="20" actId="113"/>
          <ac:spMkLst>
            <pc:docMk/>
            <pc:sldMk cId="2705460873" sldId="490"/>
            <ac:spMk id="18" creationId="{D1DAF399-AF18-0A27-E012-7AEF6A78C10C}"/>
          </ac:spMkLst>
        </pc:spChg>
        <pc:spChg chg="mod">
          <ac:chgData name="宇野 芳江" userId="d3339afd-f009-4b18-b536-1d43c3c7a997" providerId="ADAL" clId="{94BC4657-3D5F-4321-9AD8-92F3C4F8D390}" dt="2024-03-27T08:39:48.325" v="20" actId="113"/>
          <ac:spMkLst>
            <pc:docMk/>
            <pc:sldMk cId="2705460873" sldId="490"/>
            <ac:spMk id="21" creationId="{6C4107AF-ED80-7066-7E2B-26E028766EA1}"/>
          </ac:spMkLst>
        </pc:spChg>
        <pc:spChg chg="mod">
          <ac:chgData name="宇野 芳江" userId="d3339afd-f009-4b18-b536-1d43c3c7a997" providerId="ADAL" clId="{94BC4657-3D5F-4321-9AD8-92F3C4F8D390}" dt="2024-03-27T08:39:48.325" v="20" actId="113"/>
          <ac:spMkLst>
            <pc:docMk/>
            <pc:sldMk cId="2705460873" sldId="490"/>
            <ac:spMk id="22" creationId="{FED07784-D726-3EB8-7D3F-97051B848A68}"/>
          </ac:spMkLst>
        </pc:spChg>
        <pc:spChg chg="mod">
          <ac:chgData name="宇野 芳江" userId="d3339afd-f009-4b18-b536-1d43c3c7a997" providerId="ADAL" clId="{94BC4657-3D5F-4321-9AD8-92F3C4F8D390}" dt="2024-03-27T08:39:48.325" v="20" actId="113"/>
          <ac:spMkLst>
            <pc:docMk/>
            <pc:sldMk cId="2705460873" sldId="490"/>
            <ac:spMk id="23" creationId="{F9C89A0D-4A12-8BFC-77A3-BEB0381662E7}"/>
          </ac:spMkLst>
        </pc:spChg>
        <pc:spChg chg="mod">
          <ac:chgData name="宇野 芳江" userId="d3339afd-f009-4b18-b536-1d43c3c7a997" providerId="ADAL" clId="{94BC4657-3D5F-4321-9AD8-92F3C4F8D390}" dt="2024-03-27T08:39:48.325" v="20" actId="113"/>
          <ac:spMkLst>
            <pc:docMk/>
            <pc:sldMk cId="2705460873" sldId="490"/>
            <ac:spMk id="26" creationId="{5C137E83-F53C-0DDD-3431-03BE614E6077}"/>
          </ac:spMkLst>
        </pc:spChg>
        <pc:spChg chg="mod">
          <ac:chgData name="宇野 芳江" userId="d3339afd-f009-4b18-b536-1d43c3c7a997" providerId="ADAL" clId="{94BC4657-3D5F-4321-9AD8-92F3C4F8D390}" dt="2024-03-27T08:39:48.325" v="20" actId="113"/>
          <ac:spMkLst>
            <pc:docMk/>
            <pc:sldMk cId="2705460873" sldId="490"/>
            <ac:spMk id="27" creationId="{5B9382F2-62D3-E01E-7356-B42E8344D672}"/>
          </ac:spMkLst>
        </pc:spChg>
        <pc:spChg chg="mod">
          <ac:chgData name="宇野 芳江" userId="d3339afd-f009-4b18-b536-1d43c3c7a997" providerId="ADAL" clId="{94BC4657-3D5F-4321-9AD8-92F3C4F8D390}" dt="2024-03-27T08:39:48.325" v="20" actId="113"/>
          <ac:spMkLst>
            <pc:docMk/>
            <pc:sldMk cId="2705460873" sldId="490"/>
            <ac:spMk id="34" creationId="{B2D447EF-63B3-B799-831E-A3B4220A5D4B}"/>
          </ac:spMkLst>
        </pc:spChg>
      </pc:sldChg>
      <pc:sldChg chg="modSp mod">
        <pc:chgData name="宇野 芳江" userId="d3339afd-f009-4b18-b536-1d43c3c7a997" providerId="ADAL" clId="{94BC4657-3D5F-4321-9AD8-92F3C4F8D390}" dt="2024-03-27T08:40:40.124" v="35" actId="113"/>
        <pc:sldMkLst>
          <pc:docMk/>
          <pc:sldMk cId="1524598688" sldId="491"/>
        </pc:sldMkLst>
        <pc:spChg chg="mod">
          <ac:chgData name="宇野 芳江" userId="d3339afd-f009-4b18-b536-1d43c3c7a997" providerId="ADAL" clId="{94BC4657-3D5F-4321-9AD8-92F3C4F8D390}" dt="2024-03-27T08:40:35.235" v="31" actId="113"/>
          <ac:spMkLst>
            <pc:docMk/>
            <pc:sldMk cId="1524598688" sldId="491"/>
            <ac:spMk id="19" creationId="{859FF4C4-D2AB-4ECD-45C3-58793EA19907}"/>
          </ac:spMkLst>
        </pc:spChg>
        <pc:spChg chg="mod">
          <ac:chgData name="宇野 芳江" userId="d3339afd-f009-4b18-b536-1d43c3c7a997" providerId="ADAL" clId="{94BC4657-3D5F-4321-9AD8-92F3C4F8D390}" dt="2024-03-27T08:40:37.682" v="33" actId="113"/>
          <ac:spMkLst>
            <pc:docMk/>
            <pc:sldMk cId="1524598688" sldId="491"/>
            <ac:spMk id="25" creationId="{1B902865-59FB-9FD5-D1D4-D6F91B890B49}"/>
          </ac:spMkLst>
        </pc:spChg>
        <pc:spChg chg="mod">
          <ac:chgData name="宇野 芳江" userId="d3339afd-f009-4b18-b536-1d43c3c7a997" providerId="ADAL" clId="{94BC4657-3D5F-4321-9AD8-92F3C4F8D390}" dt="2024-03-27T08:40:40.124" v="35" actId="113"/>
          <ac:spMkLst>
            <pc:docMk/>
            <pc:sldMk cId="1524598688" sldId="491"/>
            <ac:spMk id="33" creationId="{3AC5C313-CD2D-5B74-1ADD-47DBF0F5572B}"/>
          </ac:spMkLst>
        </pc:spChg>
      </pc:sldChg>
      <pc:sldChg chg="modSp mod">
        <pc:chgData name="宇野 芳江" userId="d3339afd-f009-4b18-b536-1d43c3c7a997" providerId="ADAL" clId="{94BC4657-3D5F-4321-9AD8-92F3C4F8D390}" dt="2024-03-27T08:40:17.522" v="26" actId="113"/>
        <pc:sldMkLst>
          <pc:docMk/>
          <pc:sldMk cId="2972315118" sldId="493"/>
        </pc:sldMkLst>
        <pc:spChg chg="mod">
          <ac:chgData name="宇野 芳江" userId="d3339afd-f009-4b18-b536-1d43c3c7a997" providerId="ADAL" clId="{94BC4657-3D5F-4321-9AD8-92F3C4F8D390}" dt="2024-03-27T08:40:12.712" v="24" actId="113"/>
          <ac:spMkLst>
            <pc:docMk/>
            <pc:sldMk cId="2972315118" sldId="493"/>
            <ac:spMk id="18" creationId="{BCD79A4C-F332-CEB8-B1B2-CD8D9DF99AC4}"/>
          </ac:spMkLst>
        </pc:spChg>
        <pc:spChg chg="mod">
          <ac:chgData name="宇野 芳江" userId="d3339afd-f009-4b18-b536-1d43c3c7a997" providerId="ADAL" clId="{94BC4657-3D5F-4321-9AD8-92F3C4F8D390}" dt="2024-03-27T08:40:17.522" v="26" actId="113"/>
          <ac:spMkLst>
            <pc:docMk/>
            <pc:sldMk cId="2972315118" sldId="493"/>
            <ac:spMk id="26" creationId="{7CAE5337-4C50-5C92-EEBF-769AF7D5E72B}"/>
          </ac:spMkLst>
        </pc:spChg>
      </pc:sldChg>
      <pc:sldChg chg="modSp mod">
        <pc:chgData name="宇野 芳江" userId="d3339afd-f009-4b18-b536-1d43c3c7a997" providerId="ADAL" clId="{94BC4657-3D5F-4321-9AD8-92F3C4F8D390}" dt="2024-03-27T08:40:30.090" v="29" actId="113"/>
        <pc:sldMkLst>
          <pc:docMk/>
          <pc:sldMk cId="1643697044" sldId="494"/>
        </pc:sldMkLst>
        <pc:spChg chg="mod">
          <ac:chgData name="宇野 芳江" userId="d3339afd-f009-4b18-b536-1d43c3c7a997" providerId="ADAL" clId="{94BC4657-3D5F-4321-9AD8-92F3C4F8D390}" dt="2024-03-27T08:40:27.872" v="28" actId="113"/>
          <ac:spMkLst>
            <pc:docMk/>
            <pc:sldMk cId="1643697044" sldId="494"/>
            <ac:spMk id="31" creationId="{CFB8F93E-E6C9-13C6-68BC-41F2E55F091E}"/>
          </ac:spMkLst>
        </pc:spChg>
        <pc:spChg chg="mod">
          <ac:chgData name="宇野 芳江" userId="d3339afd-f009-4b18-b536-1d43c3c7a997" providerId="ADAL" clId="{94BC4657-3D5F-4321-9AD8-92F3C4F8D390}" dt="2024-03-27T08:40:30.090" v="29" actId="113"/>
          <ac:spMkLst>
            <pc:docMk/>
            <pc:sldMk cId="1643697044" sldId="494"/>
            <ac:spMk id="37" creationId="{193CA526-FBE2-6F8D-5F79-526F7E4C255B}"/>
          </ac:spMkLst>
        </pc:spChg>
      </pc:sldChg>
      <pc:sldChg chg="modSp mod">
        <pc:chgData name="宇野 芳江" userId="d3339afd-f009-4b18-b536-1d43c3c7a997" providerId="ADAL" clId="{94BC4657-3D5F-4321-9AD8-92F3C4F8D390}" dt="2024-03-27T08:40:02.869" v="22" actId="113"/>
        <pc:sldMkLst>
          <pc:docMk/>
          <pc:sldMk cId="3982474361" sldId="495"/>
        </pc:sldMkLst>
        <pc:spChg chg="mod">
          <ac:chgData name="宇野 芳江" userId="d3339afd-f009-4b18-b536-1d43c3c7a997" providerId="ADAL" clId="{94BC4657-3D5F-4321-9AD8-92F3C4F8D390}" dt="2024-03-27T08:40:02.869" v="22" actId="113"/>
          <ac:spMkLst>
            <pc:docMk/>
            <pc:sldMk cId="3982474361" sldId="495"/>
            <ac:spMk id="15" creationId="{97630B83-C2FF-4FCE-6D1F-67AFCC2F9A15}"/>
          </ac:spMkLst>
        </pc:spChg>
      </pc:sldChg>
      <pc:sldChg chg="delSp mod">
        <pc:chgData name="宇野 芳江" userId="d3339afd-f009-4b18-b536-1d43c3c7a997" providerId="ADAL" clId="{94BC4657-3D5F-4321-9AD8-92F3C4F8D390}" dt="2024-03-26T07:10:22.433" v="15" actId="478"/>
        <pc:sldMkLst>
          <pc:docMk/>
          <pc:sldMk cId="478603812" sldId="501"/>
        </pc:sldMkLst>
        <pc:picChg chg="del">
          <ac:chgData name="宇野 芳江" userId="d3339afd-f009-4b18-b536-1d43c3c7a997" providerId="ADAL" clId="{94BC4657-3D5F-4321-9AD8-92F3C4F8D390}" dt="2024-03-26T07:10:22.433" v="15" actId="478"/>
          <ac:picMkLst>
            <pc:docMk/>
            <pc:sldMk cId="478603812" sldId="501"/>
            <ac:picMk id="4" creationId="{010F88F6-F855-B894-503C-82D90BBAF223}"/>
          </ac:picMkLst>
        </pc:picChg>
      </pc:sldChg>
      <pc:sldChg chg="modSp mod">
        <pc:chgData name="宇野 芳江" userId="d3339afd-f009-4b18-b536-1d43c3c7a997" providerId="ADAL" clId="{94BC4657-3D5F-4321-9AD8-92F3C4F8D390}" dt="2024-03-26T07:10:37.619" v="17" actId="20577"/>
        <pc:sldMkLst>
          <pc:docMk/>
          <pc:sldMk cId="3874238613" sldId="503"/>
        </pc:sldMkLst>
        <pc:spChg chg="mod">
          <ac:chgData name="宇野 芳江" userId="d3339afd-f009-4b18-b536-1d43c3c7a997" providerId="ADAL" clId="{94BC4657-3D5F-4321-9AD8-92F3C4F8D390}" dt="2024-03-26T07:10:37.619" v="17" actId="20577"/>
          <ac:spMkLst>
            <pc:docMk/>
            <pc:sldMk cId="3874238613" sldId="503"/>
            <ac:spMk id="2" creationId="{3E6E1155-C10A-2D1F-E589-17438DB59995}"/>
          </ac:spMkLst>
        </pc:spChg>
      </pc:sldChg>
      <pc:sldChg chg="modSp mod">
        <pc:chgData name="宇野 芳江" userId="d3339afd-f009-4b18-b536-1d43c3c7a997" providerId="ADAL" clId="{94BC4657-3D5F-4321-9AD8-92F3C4F8D390}" dt="2024-03-27T08:39:31.715" v="19" actId="113"/>
        <pc:sldMkLst>
          <pc:docMk/>
          <pc:sldMk cId="2220494407" sldId="505"/>
        </pc:sldMkLst>
        <pc:spChg chg="mod">
          <ac:chgData name="宇野 芳江" userId="d3339afd-f009-4b18-b536-1d43c3c7a997" providerId="ADAL" clId="{94BC4657-3D5F-4321-9AD8-92F3C4F8D390}" dt="2024-03-27T08:39:31.715" v="19" actId="113"/>
          <ac:spMkLst>
            <pc:docMk/>
            <pc:sldMk cId="2220494407" sldId="505"/>
            <ac:spMk id="8" creationId="{FC018C53-8A42-8D9F-D5D1-728BE3636A65}"/>
          </ac:spMkLst>
        </pc:spChg>
      </pc:sldChg>
      <pc:sldChg chg="modSp mod">
        <pc:chgData name="宇野 芳江" userId="d3339afd-f009-4b18-b536-1d43c3c7a997" providerId="ADAL" clId="{94BC4657-3D5F-4321-9AD8-92F3C4F8D390}" dt="2024-03-27T08:40:22.966" v="27" actId="113"/>
        <pc:sldMkLst>
          <pc:docMk/>
          <pc:sldMk cId="1239348400" sldId="506"/>
        </pc:sldMkLst>
        <pc:spChg chg="mod">
          <ac:chgData name="宇野 芳江" userId="d3339afd-f009-4b18-b536-1d43c3c7a997" providerId="ADAL" clId="{94BC4657-3D5F-4321-9AD8-92F3C4F8D390}" dt="2024-03-27T08:40:22.966" v="27" actId="113"/>
          <ac:spMkLst>
            <pc:docMk/>
            <pc:sldMk cId="1239348400" sldId="506"/>
            <ac:spMk id="13" creationId="{0224E821-9EF7-5C6F-C952-E9E643F0E8F2}"/>
          </ac:spMkLst>
        </pc:spChg>
      </pc:sldChg>
      <pc:sldChg chg="modSp mod">
        <pc:chgData name="宇野 芳江" userId="d3339afd-f009-4b18-b536-1d43c3c7a997" providerId="ADAL" clId="{94BC4657-3D5F-4321-9AD8-92F3C4F8D390}" dt="2024-03-27T08:40:48.509" v="36" actId="113"/>
        <pc:sldMkLst>
          <pc:docMk/>
          <pc:sldMk cId="677293299" sldId="511"/>
        </pc:sldMkLst>
        <pc:spChg chg="mod">
          <ac:chgData name="宇野 芳江" userId="d3339afd-f009-4b18-b536-1d43c3c7a997" providerId="ADAL" clId="{94BC4657-3D5F-4321-9AD8-92F3C4F8D390}" dt="2024-03-27T08:40:48.509" v="36" actId="113"/>
          <ac:spMkLst>
            <pc:docMk/>
            <pc:sldMk cId="677293299" sldId="511"/>
            <ac:spMk id="11" creationId="{E4A0E524-04F3-68F5-5080-D8762B161A6A}"/>
          </ac:spMkLst>
        </pc:spChg>
      </pc:sldChg>
    </pc:docChg>
  </pc:docChgLst>
  <pc:docChgLst>
    <pc:chgData name="宇野 芳江" userId="d3339afd-f009-4b18-b536-1d43c3c7a997" providerId="ADAL" clId="{4D4624C6-F0FE-4C87-81F2-BCE947B81384}"/>
    <pc:docChg chg="undo custSel addSld delSld modSld sldOrd modMainMaster">
      <pc:chgData name="宇野 芳江" userId="d3339afd-f009-4b18-b536-1d43c3c7a997" providerId="ADAL" clId="{4D4624C6-F0FE-4C87-81F2-BCE947B81384}" dt="2023-03-06T08:17:05.351" v="11575" actId="47"/>
      <pc:docMkLst>
        <pc:docMk/>
      </pc:docMkLst>
      <pc:sldChg chg="del">
        <pc:chgData name="宇野 芳江" userId="d3339afd-f009-4b18-b536-1d43c3c7a997" providerId="ADAL" clId="{4D4624C6-F0FE-4C87-81F2-BCE947B81384}" dt="2023-02-17T00:34:07.521" v="0" actId="47"/>
        <pc:sldMkLst>
          <pc:docMk/>
          <pc:sldMk cId="1176119839" sldId="346"/>
        </pc:sldMkLst>
      </pc:sldChg>
      <pc:sldChg chg="del">
        <pc:chgData name="宇野 芳江" userId="d3339afd-f009-4b18-b536-1d43c3c7a997" providerId="ADAL" clId="{4D4624C6-F0FE-4C87-81F2-BCE947B81384}" dt="2023-02-17T00:34:07.521" v="0" actId="47"/>
        <pc:sldMkLst>
          <pc:docMk/>
          <pc:sldMk cId="3858599894" sldId="367"/>
        </pc:sldMkLst>
      </pc:sldChg>
      <pc:sldChg chg="del">
        <pc:chgData name="宇野 芳江" userId="d3339afd-f009-4b18-b536-1d43c3c7a997" providerId="ADAL" clId="{4D4624C6-F0FE-4C87-81F2-BCE947B81384}" dt="2023-02-17T00:34:07.521" v="0" actId="47"/>
        <pc:sldMkLst>
          <pc:docMk/>
          <pc:sldMk cId="417225366" sldId="388"/>
        </pc:sldMkLst>
      </pc:sldChg>
      <pc:sldChg chg="del">
        <pc:chgData name="宇野 芳江" userId="d3339afd-f009-4b18-b536-1d43c3c7a997" providerId="ADAL" clId="{4D4624C6-F0FE-4C87-81F2-BCE947B81384}" dt="2023-02-17T00:34:07.521" v="0" actId="47"/>
        <pc:sldMkLst>
          <pc:docMk/>
          <pc:sldMk cId="1199858020" sldId="391"/>
        </pc:sldMkLst>
      </pc:sldChg>
      <pc:sldChg chg="del">
        <pc:chgData name="宇野 芳江" userId="d3339afd-f009-4b18-b536-1d43c3c7a997" providerId="ADAL" clId="{4D4624C6-F0FE-4C87-81F2-BCE947B81384}" dt="2023-02-17T00:34:07.521" v="0" actId="47"/>
        <pc:sldMkLst>
          <pc:docMk/>
          <pc:sldMk cId="2174068344" sldId="454"/>
        </pc:sldMkLst>
      </pc:sldChg>
      <pc:sldChg chg="del">
        <pc:chgData name="宇野 芳江" userId="d3339afd-f009-4b18-b536-1d43c3c7a997" providerId="ADAL" clId="{4D4624C6-F0FE-4C87-81F2-BCE947B81384}" dt="2023-02-17T00:34:07.521" v="0" actId="47"/>
        <pc:sldMkLst>
          <pc:docMk/>
          <pc:sldMk cId="2951966252" sldId="457"/>
        </pc:sldMkLst>
      </pc:sldChg>
      <pc:sldChg chg="del">
        <pc:chgData name="宇野 芳江" userId="d3339afd-f009-4b18-b536-1d43c3c7a997" providerId="ADAL" clId="{4D4624C6-F0FE-4C87-81F2-BCE947B81384}" dt="2023-02-17T00:34:07.521" v="0" actId="47"/>
        <pc:sldMkLst>
          <pc:docMk/>
          <pc:sldMk cId="1702425721" sldId="458"/>
        </pc:sldMkLst>
      </pc:sldChg>
      <pc:sldChg chg="del">
        <pc:chgData name="宇野 芳江" userId="d3339afd-f009-4b18-b536-1d43c3c7a997" providerId="ADAL" clId="{4D4624C6-F0FE-4C87-81F2-BCE947B81384}" dt="2023-02-17T00:34:07.521" v="0" actId="47"/>
        <pc:sldMkLst>
          <pc:docMk/>
          <pc:sldMk cId="1348692606" sldId="460"/>
        </pc:sldMkLst>
      </pc:sldChg>
      <pc:sldChg chg="del">
        <pc:chgData name="宇野 芳江" userId="d3339afd-f009-4b18-b536-1d43c3c7a997" providerId="ADAL" clId="{4D4624C6-F0FE-4C87-81F2-BCE947B81384}" dt="2023-02-17T00:34:07.521" v="0" actId="47"/>
        <pc:sldMkLst>
          <pc:docMk/>
          <pc:sldMk cId="3894904476" sldId="461"/>
        </pc:sldMkLst>
      </pc:sldChg>
      <pc:sldChg chg="del">
        <pc:chgData name="宇野 芳江" userId="d3339afd-f009-4b18-b536-1d43c3c7a997" providerId="ADAL" clId="{4D4624C6-F0FE-4C87-81F2-BCE947B81384}" dt="2023-02-17T00:34:07.521" v="0" actId="47"/>
        <pc:sldMkLst>
          <pc:docMk/>
          <pc:sldMk cId="457824302" sldId="473"/>
        </pc:sldMkLst>
      </pc:sldChg>
      <pc:sldChg chg="addSp modSp add del mod">
        <pc:chgData name="宇野 芳江" userId="d3339afd-f009-4b18-b536-1d43c3c7a997" providerId="ADAL" clId="{4D4624C6-F0FE-4C87-81F2-BCE947B81384}" dt="2023-02-17T08:52:17.055" v="859"/>
        <pc:sldMkLst>
          <pc:docMk/>
          <pc:sldMk cId="1318280527" sldId="474"/>
        </pc:sldMkLst>
        <pc:spChg chg="mod">
          <ac:chgData name="宇野 芳江" userId="d3339afd-f009-4b18-b536-1d43c3c7a997" providerId="ADAL" clId="{4D4624C6-F0FE-4C87-81F2-BCE947B81384}" dt="2023-02-17T00:34:22.205" v="25" actId="20577"/>
          <ac:spMkLst>
            <pc:docMk/>
            <pc:sldMk cId="1318280527" sldId="474"/>
            <ac:spMk id="2" creationId="{37D77819-062E-C8A5-3680-8280F7CD8DF7}"/>
          </ac:spMkLst>
        </pc:spChg>
        <pc:spChg chg="add mod">
          <ac:chgData name="宇野 芳江" userId="d3339afd-f009-4b18-b536-1d43c3c7a997" providerId="ADAL" clId="{4D4624C6-F0FE-4C87-81F2-BCE947B81384}" dt="2023-02-17T08:52:17.055" v="859"/>
          <ac:spMkLst>
            <pc:docMk/>
            <pc:sldMk cId="1318280527" sldId="474"/>
            <ac:spMk id="3" creationId="{17DBFD3E-6F93-4EF8-FD13-F332432DC1E0}"/>
          </ac:spMkLst>
        </pc:spChg>
      </pc:sldChg>
      <pc:sldChg chg="del">
        <pc:chgData name="宇野 芳江" userId="d3339afd-f009-4b18-b536-1d43c3c7a997" providerId="ADAL" clId="{4D4624C6-F0FE-4C87-81F2-BCE947B81384}" dt="2023-02-17T00:34:07.521" v="0" actId="47"/>
        <pc:sldMkLst>
          <pc:docMk/>
          <pc:sldMk cId="4105402704" sldId="475"/>
        </pc:sldMkLst>
      </pc:sldChg>
      <pc:sldChg chg="addSp delSp modSp add mod chgLayout">
        <pc:chgData name="宇野 芳江" userId="d3339afd-f009-4b18-b536-1d43c3c7a997" providerId="ADAL" clId="{4D4624C6-F0FE-4C87-81F2-BCE947B81384}" dt="2023-03-03T00:26:18.306" v="1012" actId="2085"/>
        <pc:sldMkLst>
          <pc:docMk/>
          <pc:sldMk cId="1716556462" sldId="476"/>
        </pc:sldMkLst>
        <pc:spChg chg="mod ord">
          <ac:chgData name="宇野 芳江" userId="d3339afd-f009-4b18-b536-1d43c3c7a997" providerId="ADAL" clId="{4D4624C6-F0FE-4C87-81F2-BCE947B81384}" dt="2023-03-02T08:47:10.399" v="955" actId="700"/>
          <ac:spMkLst>
            <pc:docMk/>
            <pc:sldMk cId="1716556462" sldId="476"/>
            <ac:spMk id="2" creationId="{560D6156-CE00-CB9F-5B73-ED6DF3EA053D}"/>
          </ac:spMkLst>
        </pc:spChg>
        <pc:spChg chg="mod ord">
          <ac:chgData name="宇野 芳江" userId="d3339afd-f009-4b18-b536-1d43c3c7a997" providerId="ADAL" clId="{4D4624C6-F0FE-4C87-81F2-BCE947B81384}" dt="2023-03-02T08:47:10.399" v="955" actId="700"/>
          <ac:spMkLst>
            <pc:docMk/>
            <pc:sldMk cId="1716556462" sldId="476"/>
            <ac:spMk id="3" creationId="{889F736A-3B82-E25D-C310-41ABD9677CB6}"/>
          </ac:spMkLst>
        </pc:spChg>
        <pc:spChg chg="del mod">
          <ac:chgData name="宇野 芳江" userId="d3339afd-f009-4b18-b536-1d43c3c7a997" providerId="ADAL" clId="{4D4624C6-F0FE-4C87-81F2-BCE947B81384}" dt="2023-03-02T08:47:10.399" v="955" actId="700"/>
          <ac:spMkLst>
            <pc:docMk/>
            <pc:sldMk cId="1716556462" sldId="476"/>
            <ac:spMk id="4" creationId="{75C7A968-781E-13AB-F2DF-449F5E23CD77}"/>
          </ac:spMkLst>
        </pc:spChg>
        <pc:spChg chg="mod">
          <ac:chgData name="宇野 芳江" userId="d3339afd-f009-4b18-b536-1d43c3c7a997" providerId="ADAL" clId="{4D4624C6-F0FE-4C87-81F2-BCE947B81384}" dt="2023-02-17T02:35:24.308" v="51" actId="1076"/>
          <ac:spMkLst>
            <pc:docMk/>
            <pc:sldMk cId="1716556462" sldId="476"/>
            <ac:spMk id="7" creationId="{4B06EC59-EC61-D00F-59C6-8751E842589E}"/>
          </ac:spMkLst>
        </pc:spChg>
        <pc:spChg chg="add del mod">
          <ac:chgData name="宇野 芳江" userId="d3339afd-f009-4b18-b536-1d43c3c7a997" providerId="ADAL" clId="{4D4624C6-F0FE-4C87-81F2-BCE947B81384}" dt="2023-03-02T08:47:19.966" v="961" actId="478"/>
          <ac:spMkLst>
            <pc:docMk/>
            <pc:sldMk cId="1716556462" sldId="476"/>
            <ac:spMk id="9" creationId="{E8F860DF-F8AC-81E4-637E-C9B9DD76AA66}"/>
          </ac:spMkLst>
        </pc:spChg>
        <pc:spChg chg="add del mod ord">
          <ac:chgData name="宇野 芳江" userId="d3339afd-f009-4b18-b536-1d43c3c7a997" providerId="ADAL" clId="{4D4624C6-F0FE-4C87-81F2-BCE947B81384}" dt="2023-03-03T00:24:53.076" v="1001"/>
          <ac:spMkLst>
            <pc:docMk/>
            <pc:sldMk cId="1716556462" sldId="476"/>
            <ac:spMk id="12" creationId="{AADFEE55-FEC8-6B68-4078-FD8091B7BEE6}"/>
          </ac:spMkLst>
        </pc:spChg>
        <pc:spChg chg="add mod ord">
          <ac:chgData name="宇野 芳江" userId="d3339afd-f009-4b18-b536-1d43c3c7a997" providerId="ADAL" clId="{4D4624C6-F0FE-4C87-81F2-BCE947B81384}" dt="2023-03-02T08:47:26.662" v="965" actId="20577"/>
          <ac:spMkLst>
            <pc:docMk/>
            <pc:sldMk cId="1716556462" sldId="476"/>
            <ac:spMk id="13" creationId="{F0205D31-9EDF-3CCA-82F2-8F7E14AF2FCA}"/>
          </ac:spMkLst>
        </pc:spChg>
        <pc:picChg chg="add mod">
          <ac:chgData name="宇野 芳江" userId="d3339afd-f009-4b18-b536-1d43c3c7a997" providerId="ADAL" clId="{4D4624C6-F0FE-4C87-81F2-BCE947B81384}" dt="2023-03-03T00:26:18.306" v="1012" actId="2085"/>
          <ac:picMkLst>
            <pc:docMk/>
            <pc:sldMk cId="1716556462" sldId="476"/>
            <ac:picMk id="4" creationId="{9966E440-29F1-D4C1-A8B0-FDAFE2BD3742}"/>
          </ac:picMkLst>
        </pc:picChg>
        <pc:picChg chg="del">
          <ac:chgData name="宇野 芳江" userId="d3339afd-f009-4b18-b536-1d43c3c7a997" providerId="ADAL" clId="{4D4624C6-F0FE-4C87-81F2-BCE947B81384}" dt="2023-02-17T02:34:59.335" v="42" actId="478"/>
          <ac:picMkLst>
            <pc:docMk/>
            <pc:sldMk cId="1716556462" sldId="476"/>
            <ac:picMk id="5" creationId="{3BCFC966-CCE3-8BDA-5197-7C80F0698418}"/>
          </ac:picMkLst>
        </pc:picChg>
        <pc:picChg chg="add mod">
          <ac:chgData name="宇野 芳江" userId="d3339afd-f009-4b18-b536-1d43c3c7a997" providerId="ADAL" clId="{4D4624C6-F0FE-4C87-81F2-BCE947B81384}" dt="2023-03-02T08:44:32.937" v="877" actId="571"/>
          <ac:picMkLst>
            <pc:docMk/>
            <pc:sldMk cId="1716556462" sldId="476"/>
            <ac:picMk id="5" creationId="{7D8D3B7E-08F5-FECE-A8C4-BE421BE94B06}"/>
          </ac:picMkLst>
        </pc:picChg>
        <pc:picChg chg="del mod">
          <ac:chgData name="宇野 芳江" userId="d3339afd-f009-4b18-b536-1d43c3c7a997" providerId="ADAL" clId="{4D4624C6-F0FE-4C87-81F2-BCE947B81384}" dt="2023-03-03T00:24:55.537" v="1002" actId="478"/>
          <ac:picMkLst>
            <pc:docMk/>
            <pc:sldMk cId="1716556462" sldId="476"/>
            <ac:picMk id="6" creationId="{C1433989-BFD1-82B5-B1EF-F3020D197959}"/>
          </ac:picMkLst>
        </pc:picChg>
        <pc:picChg chg="add del mod">
          <ac:chgData name="宇野 芳江" userId="d3339afd-f009-4b18-b536-1d43c3c7a997" providerId="ADAL" clId="{4D4624C6-F0FE-4C87-81F2-BCE947B81384}" dt="2023-03-03T00:24:57.636" v="1003" actId="478"/>
          <ac:picMkLst>
            <pc:docMk/>
            <pc:sldMk cId="1716556462" sldId="476"/>
            <ac:picMk id="8" creationId="{8E023796-6032-3314-748F-6B226B36DF9F}"/>
          </ac:picMkLst>
        </pc:picChg>
        <pc:picChg chg="add del mod">
          <ac:chgData name="宇野 芳江" userId="d3339afd-f009-4b18-b536-1d43c3c7a997" providerId="ADAL" clId="{4D4624C6-F0FE-4C87-81F2-BCE947B81384}" dt="2023-03-03T00:25:00.245" v="1004" actId="21"/>
          <ac:picMkLst>
            <pc:docMk/>
            <pc:sldMk cId="1716556462" sldId="476"/>
            <ac:picMk id="10" creationId="{2709E7BA-6B03-AED4-8B9A-55F91CBAF1D0}"/>
          </ac:picMkLst>
        </pc:picChg>
        <pc:picChg chg="add mod">
          <ac:chgData name="宇野 芳江" userId="d3339afd-f009-4b18-b536-1d43c3c7a997" providerId="ADAL" clId="{4D4624C6-F0FE-4C87-81F2-BCE947B81384}" dt="2023-03-02T08:44:32.937" v="877" actId="571"/>
          <ac:picMkLst>
            <pc:docMk/>
            <pc:sldMk cId="1716556462" sldId="476"/>
            <ac:picMk id="11" creationId="{98A8D644-BECE-6589-1BD4-C24E61DC7253}"/>
          </ac:picMkLst>
        </pc:picChg>
      </pc:sldChg>
      <pc:sldChg chg="addSp delSp modSp add mod chgLayout">
        <pc:chgData name="宇野 芳江" userId="d3339afd-f009-4b18-b536-1d43c3c7a997" providerId="ADAL" clId="{4D4624C6-F0FE-4C87-81F2-BCE947B81384}" dt="2023-03-06T07:49:31.677" v="11300" actId="1076"/>
        <pc:sldMkLst>
          <pc:docMk/>
          <pc:sldMk cId="1744319013" sldId="477"/>
        </pc:sldMkLst>
        <pc:spChg chg="mod ord">
          <ac:chgData name="宇野 芳江" userId="d3339afd-f009-4b18-b536-1d43c3c7a997" providerId="ADAL" clId="{4D4624C6-F0FE-4C87-81F2-BCE947B81384}" dt="2023-03-02T08:47:10.399" v="955" actId="700"/>
          <ac:spMkLst>
            <pc:docMk/>
            <pc:sldMk cId="1744319013" sldId="477"/>
            <ac:spMk id="2" creationId="{560D6156-CE00-CB9F-5B73-ED6DF3EA053D}"/>
          </ac:spMkLst>
        </pc:spChg>
        <pc:spChg chg="mod ord">
          <ac:chgData name="宇野 芳江" userId="d3339afd-f009-4b18-b536-1d43c3c7a997" providerId="ADAL" clId="{4D4624C6-F0FE-4C87-81F2-BCE947B81384}" dt="2023-03-02T08:47:10.399" v="955" actId="700"/>
          <ac:spMkLst>
            <pc:docMk/>
            <pc:sldMk cId="1744319013" sldId="477"/>
            <ac:spMk id="3" creationId="{889F736A-3B82-E25D-C310-41ABD9677CB6}"/>
          </ac:spMkLst>
        </pc:spChg>
        <pc:spChg chg="del mod">
          <ac:chgData name="宇野 芳江" userId="d3339afd-f009-4b18-b536-1d43c3c7a997" providerId="ADAL" clId="{4D4624C6-F0FE-4C87-81F2-BCE947B81384}" dt="2023-03-02T08:47:10.399" v="955" actId="700"/>
          <ac:spMkLst>
            <pc:docMk/>
            <pc:sldMk cId="1744319013" sldId="477"/>
            <ac:spMk id="4" creationId="{75C7A968-781E-13AB-F2DF-449F5E23CD77}"/>
          </ac:spMkLst>
        </pc:spChg>
        <pc:spChg chg="add del mod">
          <ac:chgData name="宇野 芳江" userId="d3339afd-f009-4b18-b536-1d43c3c7a997" providerId="ADAL" clId="{4D4624C6-F0FE-4C87-81F2-BCE947B81384}" dt="2023-03-02T08:43:24.798" v="867" actId="478"/>
          <ac:spMkLst>
            <pc:docMk/>
            <pc:sldMk cId="1744319013" sldId="477"/>
            <ac:spMk id="6" creationId="{B478DFB4-77D7-CE0A-BF98-6A3111BB7660}"/>
          </ac:spMkLst>
        </pc:spChg>
        <pc:spChg chg="add del mod">
          <ac:chgData name="宇野 芳江" userId="d3339afd-f009-4b18-b536-1d43c3c7a997" providerId="ADAL" clId="{4D4624C6-F0FE-4C87-81F2-BCE947B81384}" dt="2023-03-02T08:43:26.628" v="868" actId="478"/>
          <ac:spMkLst>
            <pc:docMk/>
            <pc:sldMk cId="1744319013" sldId="477"/>
            <ac:spMk id="7" creationId="{51652B56-8503-BD48-F21A-F251E3CA170D}"/>
          </ac:spMkLst>
        </pc:spChg>
        <pc:spChg chg="add mod">
          <ac:chgData name="宇野 芳江" userId="d3339afd-f009-4b18-b536-1d43c3c7a997" providerId="ADAL" clId="{4D4624C6-F0FE-4C87-81F2-BCE947B81384}" dt="2023-03-06T07:49:31.677" v="11300" actId="1076"/>
          <ac:spMkLst>
            <pc:docMk/>
            <pc:sldMk cId="1744319013" sldId="477"/>
            <ac:spMk id="8" creationId="{776180F6-0967-0E6E-F135-383F2F9C525F}"/>
          </ac:spMkLst>
        </pc:spChg>
        <pc:spChg chg="add del mod ord">
          <ac:chgData name="宇野 芳江" userId="d3339afd-f009-4b18-b536-1d43c3c7a997" providerId="ADAL" clId="{4D4624C6-F0FE-4C87-81F2-BCE947B81384}" dt="2023-03-02T08:48:29.598" v="977" actId="3680"/>
          <ac:spMkLst>
            <pc:docMk/>
            <pc:sldMk cId="1744319013" sldId="477"/>
            <ac:spMk id="11" creationId="{C5A4AA88-2614-ED8A-B9EC-A8BF0EE8D52E}"/>
          </ac:spMkLst>
        </pc:spChg>
        <pc:spChg chg="add mod ord">
          <ac:chgData name="宇野 芳江" userId="d3339afd-f009-4b18-b536-1d43c3c7a997" providerId="ADAL" clId="{4D4624C6-F0FE-4C87-81F2-BCE947B81384}" dt="2023-03-06T03:10:29.274" v="9034" actId="1035"/>
          <ac:spMkLst>
            <pc:docMk/>
            <pc:sldMk cId="1744319013" sldId="477"/>
            <ac:spMk id="12" creationId="{3E425EF4-1EAA-5B3A-D05A-7816F3550924}"/>
          </ac:spMkLst>
        </pc:spChg>
        <pc:spChg chg="del">
          <ac:chgData name="宇野 芳江" userId="d3339afd-f009-4b18-b536-1d43c3c7a997" providerId="ADAL" clId="{4D4624C6-F0FE-4C87-81F2-BCE947B81384}" dt="2023-02-17T02:36:58.551" v="59" actId="478"/>
          <ac:spMkLst>
            <pc:docMk/>
            <pc:sldMk cId="1744319013" sldId="477"/>
            <ac:spMk id="17" creationId="{1B54DCE6-C0A0-ACEF-69D2-B621A0EE3A5C}"/>
          </ac:spMkLst>
        </pc:spChg>
        <pc:graphicFrameChg chg="add mod ord modGraphic">
          <ac:chgData name="宇野 芳江" userId="d3339afd-f009-4b18-b536-1d43c3c7a997" providerId="ADAL" clId="{4D4624C6-F0FE-4C87-81F2-BCE947B81384}" dt="2023-03-06T03:14:09.133" v="9044" actId="14734"/>
          <ac:graphicFrameMkLst>
            <pc:docMk/>
            <pc:sldMk cId="1744319013" sldId="477"/>
            <ac:graphicFrameMk id="13" creationId="{17FE3A00-AA71-1B77-7E71-0894F73CA34A}"/>
          </ac:graphicFrameMkLst>
        </pc:graphicFrameChg>
        <pc:picChg chg="add del mod">
          <ac:chgData name="宇野 芳江" userId="d3339afd-f009-4b18-b536-1d43c3c7a997" providerId="ADAL" clId="{4D4624C6-F0FE-4C87-81F2-BCE947B81384}" dt="2023-03-02T08:43:22.616" v="866" actId="478"/>
          <ac:picMkLst>
            <pc:docMk/>
            <pc:sldMk cId="1744319013" sldId="477"/>
            <ac:picMk id="5" creationId="{9992C1E3-ED69-C957-E80A-AC6F5D173BCE}"/>
          </ac:picMkLst>
        </pc:picChg>
        <pc:picChg chg="del">
          <ac:chgData name="宇野 芳江" userId="d3339afd-f009-4b18-b536-1d43c3c7a997" providerId="ADAL" clId="{4D4624C6-F0FE-4C87-81F2-BCE947B81384}" dt="2023-02-17T02:36:58.551" v="59" actId="478"/>
          <ac:picMkLst>
            <pc:docMk/>
            <pc:sldMk cId="1744319013" sldId="477"/>
            <ac:picMk id="13" creationId="{04F8F238-792C-C157-9F22-52086CDF18DC}"/>
          </ac:picMkLst>
        </pc:picChg>
        <pc:picChg chg="del">
          <ac:chgData name="宇野 芳江" userId="d3339afd-f009-4b18-b536-1d43c3c7a997" providerId="ADAL" clId="{4D4624C6-F0FE-4C87-81F2-BCE947B81384}" dt="2023-02-17T02:36:58.551" v="59" actId="478"/>
          <ac:picMkLst>
            <pc:docMk/>
            <pc:sldMk cId="1744319013" sldId="477"/>
            <ac:picMk id="14" creationId="{11305C03-A1C1-2606-D7B2-4F8550B24508}"/>
          </ac:picMkLst>
        </pc:picChg>
      </pc:sldChg>
      <pc:sldChg chg="delSp modSp add del mod">
        <pc:chgData name="宇野 芳江" userId="d3339afd-f009-4b18-b536-1d43c3c7a997" providerId="ADAL" clId="{4D4624C6-F0FE-4C87-81F2-BCE947B81384}" dt="2023-02-17T02:40:37.368" v="69" actId="47"/>
        <pc:sldMkLst>
          <pc:docMk/>
          <pc:sldMk cId="434772764" sldId="478"/>
        </pc:sldMkLst>
        <pc:spChg chg="mod">
          <ac:chgData name="宇野 芳江" userId="d3339afd-f009-4b18-b536-1d43c3c7a997" providerId="ADAL" clId="{4D4624C6-F0FE-4C87-81F2-BCE947B81384}" dt="2023-02-17T02:40:32.218" v="68" actId="20577"/>
          <ac:spMkLst>
            <pc:docMk/>
            <pc:sldMk cId="434772764" sldId="478"/>
            <ac:spMk id="2" creationId="{5651D552-CC27-34C2-B093-A7A942364174}"/>
          </ac:spMkLst>
        </pc:spChg>
        <pc:spChg chg="del">
          <ac:chgData name="宇野 芳江" userId="d3339afd-f009-4b18-b536-1d43c3c7a997" providerId="ADAL" clId="{4D4624C6-F0FE-4C87-81F2-BCE947B81384}" dt="2023-02-17T02:40:29.826" v="67" actId="478"/>
          <ac:spMkLst>
            <pc:docMk/>
            <pc:sldMk cId="434772764" sldId="478"/>
            <ac:spMk id="12" creationId="{A96966D8-E32E-B246-E98D-C1F21D38808F}"/>
          </ac:spMkLst>
        </pc:spChg>
        <pc:picChg chg="del">
          <ac:chgData name="宇野 芳江" userId="d3339afd-f009-4b18-b536-1d43c3c7a997" providerId="ADAL" clId="{4D4624C6-F0FE-4C87-81F2-BCE947B81384}" dt="2023-02-17T02:40:29.826" v="67" actId="478"/>
          <ac:picMkLst>
            <pc:docMk/>
            <pc:sldMk cId="434772764" sldId="478"/>
            <ac:picMk id="11" creationId="{5CA6EBCE-B8F3-3235-C82C-B4B7AE2D133B}"/>
          </ac:picMkLst>
        </pc:picChg>
      </pc:sldChg>
      <pc:sldChg chg="add del">
        <pc:chgData name="宇野 芳江" userId="d3339afd-f009-4b18-b536-1d43c3c7a997" providerId="ADAL" clId="{4D4624C6-F0FE-4C87-81F2-BCE947B81384}" dt="2023-02-17T02:40:37.368" v="69" actId="47"/>
        <pc:sldMkLst>
          <pc:docMk/>
          <pc:sldMk cId="813813870" sldId="480"/>
        </pc:sldMkLst>
      </pc:sldChg>
      <pc:sldChg chg="add del">
        <pc:chgData name="宇野 芳江" userId="d3339afd-f009-4b18-b536-1d43c3c7a997" providerId="ADAL" clId="{4D4624C6-F0FE-4C87-81F2-BCE947B81384}" dt="2023-02-17T02:40:37.368" v="69" actId="47"/>
        <pc:sldMkLst>
          <pc:docMk/>
          <pc:sldMk cId="2104478200" sldId="481"/>
        </pc:sldMkLst>
      </pc:sldChg>
      <pc:sldChg chg="modSp add mod">
        <pc:chgData name="宇野 芳江" userId="d3339afd-f009-4b18-b536-1d43c3c7a997" providerId="ADAL" clId="{4D4624C6-F0FE-4C87-81F2-BCE947B81384}" dt="2023-02-17T02:47:33.726" v="116" actId="20577"/>
        <pc:sldMkLst>
          <pc:docMk/>
          <pc:sldMk cId="4177994908" sldId="482"/>
        </pc:sldMkLst>
        <pc:spChg chg="mod">
          <ac:chgData name="宇野 芳江" userId="d3339afd-f009-4b18-b536-1d43c3c7a997" providerId="ADAL" clId="{4D4624C6-F0FE-4C87-81F2-BCE947B81384}" dt="2023-02-17T02:47:33.726" v="116" actId="20577"/>
          <ac:spMkLst>
            <pc:docMk/>
            <pc:sldMk cId="4177994908" sldId="482"/>
            <ac:spMk id="3" creationId="{29B3765C-7D9A-652D-83D1-4F64627ABCA1}"/>
          </ac:spMkLst>
        </pc:spChg>
      </pc:sldChg>
      <pc:sldChg chg="addSp delSp modSp add del mod chgLayout">
        <pc:chgData name="宇野 芳江" userId="d3339afd-f009-4b18-b536-1d43c3c7a997" providerId="ADAL" clId="{4D4624C6-F0FE-4C87-81F2-BCE947B81384}" dt="2023-03-06T01:36:17.852" v="6146" actId="47"/>
        <pc:sldMkLst>
          <pc:docMk/>
          <pc:sldMk cId="1569975870" sldId="483"/>
        </pc:sldMkLst>
        <pc:spChg chg="mod ord">
          <ac:chgData name="宇野 芳江" userId="d3339afd-f009-4b18-b536-1d43c3c7a997" providerId="ADAL" clId="{4D4624C6-F0FE-4C87-81F2-BCE947B81384}" dt="2023-03-02T08:47:58.060" v="969" actId="700"/>
          <ac:spMkLst>
            <pc:docMk/>
            <pc:sldMk cId="1569975870" sldId="483"/>
            <ac:spMk id="2" creationId="{3E6E1155-C10A-2D1F-E589-17438DB59995}"/>
          </ac:spMkLst>
        </pc:spChg>
        <pc:spChg chg="mod ord">
          <ac:chgData name="宇野 芳江" userId="d3339afd-f009-4b18-b536-1d43c3c7a997" providerId="ADAL" clId="{4D4624C6-F0FE-4C87-81F2-BCE947B81384}" dt="2023-03-02T08:47:58.060" v="969" actId="700"/>
          <ac:spMkLst>
            <pc:docMk/>
            <pc:sldMk cId="1569975870" sldId="483"/>
            <ac:spMk id="3" creationId="{519FC347-BBEC-7B7B-451E-A45670B03F6D}"/>
          </ac:spMkLst>
        </pc:spChg>
        <pc:spChg chg="del mod">
          <ac:chgData name="宇野 芳江" userId="d3339afd-f009-4b18-b536-1d43c3c7a997" providerId="ADAL" clId="{4D4624C6-F0FE-4C87-81F2-BCE947B81384}" dt="2023-03-02T08:47:58.060" v="969" actId="700"/>
          <ac:spMkLst>
            <pc:docMk/>
            <pc:sldMk cId="1569975870" sldId="483"/>
            <ac:spMk id="4" creationId="{41CA66F7-666A-979E-8C5D-D5D5B60AB7D3}"/>
          </ac:spMkLst>
        </pc:spChg>
        <pc:spChg chg="add mod ord">
          <ac:chgData name="宇野 芳江" userId="d3339afd-f009-4b18-b536-1d43c3c7a997" providerId="ADAL" clId="{4D4624C6-F0FE-4C87-81F2-BCE947B81384}" dt="2023-03-02T08:47:58.060" v="969" actId="700"/>
          <ac:spMkLst>
            <pc:docMk/>
            <pc:sldMk cId="1569975870" sldId="483"/>
            <ac:spMk id="5" creationId="{9F394421-6834-1CA5-A0DD-F6FA5E104C6D}"/>
          </ac:spMkLst>
        </pc:spChg>
        <pc:spChg chg="add mod ord">
          <ac:chgData name="宇野 芳江" userId="d3339afd-f009-4b18-b536-1d43c3c7a997" providerId="ADAL" clId="{4D4624C6-F0FE-4C87-81F2-BCE947B81384}" dt="2023-03-02T08:47:58.079" v="970" actId="27636"/>
          <ac:spMkLst>
            <pc:docMk/>
            <pc:sldMk cId="1569975870" sldId="483"/>
            <ac:spMk id="6" creationId="{61D35258-A653-9144-CBE5-16D8C75359A4}"/>
          </ac:spMkLst>
        </pc:spChg>
        <pc:spChg chg="mod">
          <ac:chgData name="宇野 芳江" userId="d3339afd-f009-4b18-b536-1d43c3c7a997" providerId="ADAL" clId="{4D4624C6-F0FE-4C87-81F2-BCE947B81384}" dt="2023-03-03T06:37:01.788" v="2702"/>
          <ac:spMkLst>
            <pc:docMk/>
            <pc:sldMk cId="1569975870" sldId="483"/>
            <ac:spMk id="8" creationId="{A2E93C3A-CF42-12E0-C1A0-6E2CAE2ED89B}"/>
          </ac:spMkLst>
        </pc:spChg>
        <pc:spChg chg="mod">
          <ac:chgData name="宇野 芳江" userId="d3339afd-f009-4b18-b536-1d43c3c7a997" providerId="ADAL" clId="{4D4624C6-F0FE-4C87-81F2-BCE947B81384}" dt="2023-03-03T06:37:01.788" v="2702"/>
          <ac:spMkLst>
            <pc:docMk/>
            <pc:sldMk cId="1569975870" sldId="483"/>
            <ac:spMk id="9" creationId="{82993FC4-3CF4-303B-C56F-B14D0B29E2F1}"/>
          </ac:spMkLst>
        </pc:spChg>
        <pc:spChg chg="mod">
          <ac:chgData name="宇野 芳江" userId="d3339afd-f009-4b18-b536-1d43c3c7a997" providerId="ADAL" clId="{4D4624C6-F0FE-4C87-81F2-BCE947B81384}" dt="2023-03-03T06:37:01.788" v="2702"/>
          <ac:spMkLst>
            <pc:docMk/>
            <pc:sldMk cId="1569975870" sldId="483"/>
            <ac:spMk id="10" creationId="{FADCE7AD-C784-1229-5D0D-8D13CF11165E}"/>
          </ac:spMkLst>
        </pc:spChg>
        <pc:spChg chg="mod">
          <ac:chgData name="宇野 芳江" userId="d3339afd-f009-4b18-b536-1d43c3c7a997" providerId="ADAL" clId="{4D4624C6-F0FE-4C87-81F2-BCE947B81384}" dt="2023-03-03T06:37:01.788" v="2702"/>
          <ac:spMkLst>
            <pc:docMk/>
            <pc:sldMk cId="1569975870" sldId="483"/>
            <ac:spMk id="12" creationId="{EEDCD16B-3997-6A29-6385-EF1DF06353E6}"/>
          </ac:spMkLst>
        </pc:spChg>
        <pc:spChg chg="add mod ord">
          <ac:chgData name="宇野 芳江" userId="d3339afd-f009-4b18-b536-1d43c3c7a997" providerId="ADAL" clId="{4D4624C6-F0FE-4C87-81F2-BCE947B81384}" dt="2023-02-17T06:11:52.904" v="608" actId="14100"/>
          <ac:spMkLst>
            <pc:docMk/>
            <pc:sldMk cId="1569975870" sldId="483"/>
            <ac:spMk id="13" creationId="{CDF32EBF-5830-7DAF-2106-1311FEF26D28}"/>
          </ac:spMkLst>
        </pc:spChg>
        <pc:spChg chg="add del mod">
          <ac:chgData name="宇野 芳江" userId="d3339afd-f009-4b18-b536-1d43c3c7a997" providerId="ADAL" clId="{4D4624C6-F0FE-4C87-81F2-BCE947B81384}" dt="2023-02-17T06:08:49.593" v="508" actId="478"/>
          <ac:spMkLst>
            <pc:docMk/>
            <pc:sldMk cId="1569975870" sldId="483"/>
            <ac:spMk id="14" creationId="{46CE3903-883F-0D42-C41D-FF2D828D27E6}"/>
          </ac:spMkLst>
        </pc:spChg>
        <pc:spChg chg="mod">
          <ac:chgData name="宇野 芳江" userId="d3339afd-f009-4b18-b536-1d43c3c7a997" providerId="ADAL" clId="{4D4624C6-F0FE-4C87-81F2-BCE947B81384}" dt="2023-03-03T06:37:01.788" v="2702"/>
          <ac:spMkLst>
            <pc:docMk/>
            <pc:sldMk cId="1569975870" sldId="483"/>
            <ac:spMk id="14" creationId="{71075514-0F37-A30C-6E3A-7EC6D2CD474D}"/>
          </ac:spMkLst>
        </pc:spChg>
        <pc:spChg chg="add del mod">
          <ac:chgData name="宇野 芳江" userId="d3339afd-f009-4b18-b536-1d43c3c7a997" providerId="ADAL" clId="{4D4624C6-F0FE-4C87-81F2-BCE947B81384}" dt="2023-03-03T06:37:05.463" v="2703"/>
          <ac:spMkLst>
            <pc:docMk/>
            <pc:sldMk cId="1569975870" sldId="483"/>
            <ac:spMk id="15" creationId="{7CF103AB-3EB9-A707-0AFF-13D6A2C63D99}"/>
          </ac:spMkLst>
        </pc:spChg>
        <pc:spChg chg="add mod">
          <ac:chgData name="宇野 芳江" userId="d3339afd-f009-4b18-b536-1d43c3c7a997" providerId="ADAL" clId="{4D4624C6-F0FE-4C87-81F2-BCE947B81384}" dt="2023-02-17T06:12:33.434" v="618"/>
          <ac:spMkLst>
            <pc:docMk/>
            <pc:sldMk cId="1569975870" sldId="483"/>
            <ac:spMk id="19" creationId="{6C8C1E92-A90C-A129-1DF6-D642FAA26F32}"/>
          </ac:spMkLst>
        </pc:spChg>
        <pc:spChg chg="mod">
          <ac:chgData name="宇野 芳江" userId="d3339afd-f009-4b18-b536-1d43c3c7a997" providerId="ADAL" clId="{4D4624C6-F0FE-4C87-81F2-BCE947B81384}" dt="2023-03-03T06:37:01.788" v="2702"/>
          <ac:spMkLst>
            <pc:docMk/>
            <pc:sldMk cId="1569975870" sldId="483"/>
            <ac:spMk id="20" creationId="{A6CC5243-11ED-6607-EA8E-3D966A949822}"/>
          </ac:spMkLst>
        </pc:spChg>
        <pc:spChg chg="mod">
          <ac:chgData name="宇野 芳江" userId="d3339afd-f009-4b18-b536-1d43c3c7a997" providerId="ADAL" clId="{4D4624C6-F0FE-4C87-81F2-BCE947B81384}" dt="2023-03-03T06:37:01.788" v="2702"/>
          <ac:spMkLst>
            <pc:docMk/>
            <pc:sldMk cId="1569975870" sldId="483"/>
            <ac:spMk id="21" creationId="{4BC3B838-676A-C0E8-8842-C737A52B3336}"/>
          </ac:spMkLst>
        </pc:spChg>
        <pc:spChg chg="mod">
          <ac:chgData name="宇野 芳江" userId="d3339afd-f009-4b18-b536-1d43c3c7a997" providerId="ADAL" clId="{4D4624C6-F0FE-4C87-81F2-BCE947B81384}" dt="2023-03-03T06:37:01.788" v="2702"/>
          <ac:spMkLst>
            <pc:docMk/>
            <pc:sldMk cId="1569975870" sldId="483"/>
            <ac:spMk id="22" creationId="{8AB0F36C-88F8-875B-B8B9-A9A47BE0DAB1}"/>
          </ac:spMkLst>
        </pc:spChg>
        <pc:spChg chg="mod">
          <ac:chgData name="宇野 芳江" userId="d3339afd-f009-4b18-b536-1d43c3c7a997" providerId="ADAL" clId="{4D4624C6-F0FE-4C87-81F2-BCE947B81384}" dt="2023-03-03T06:37:01.788" v="2702"/>
          <ac:spMkLst>
            <pc:docMk/>
            <pc:sldMk cId="1569975870" sldId="483"/>
            <ac:spMk id="23" creationId="{9FF3138B-EC83-22D7-DDF9-F1F50BD0AE36}"/>
          </ac:spMkLst>
        </pc:spChg>
        <pc:spChg chg="mod">
          <ac:chgData name="宇野 芳江" userId="d3339afd-f009-4b18-b536-1d43c3c7a997" providerId="ADAL" clId="{4D4624C6-F0FE-4C87-81F2-BCE947B81384}" dt="2023-03-03T06:37:01.788" v="2702"/>
          <ac:spMkLst>
            <pc:docMk/>
            <pc:sldMk cId="1569975870" sldId="483"/>
            <ac:spMk id="24" creationId="{4DA269AA-77E0-32E2-DA03-927F208BD349}"/>
          </ac:spMkLst>
        </pc:spChg>
        <pc:grpChg chg="add del mod">
          <ac:chgData name="宇野 芳江" userId="d3339afd-f009-4b18-b536-1d43c3c7a997" providerId="ADAL" clId="{4D4624C6-F0FE-4C87-81F2-BCE947B81384}" dt="2023-03-03T06:37:05.463" v="2703"/>
          <ac:grpSpMkLst>
            <pc:docMk/>
            <pc:sldMk cId="1569975870" sldId="483"/>
            <ac:grpSpMk id="4" creationId="{86DB79E1-F37F-F7ED-E2C0-F039F573E5E5}"/>
          </ac:grpSpMkLst>
        </pc:grpChg>
        <pc:grpChg chg="mod">
          <ac:chgData name="宇野 芳江" userId="d3339afd-f009-4b18-b536-1d43c3c7a997" providerId="ADAL" clId="{4D4624C6-F0FE-4C87-81F2-BCE947B81384}" dt="2023-03-03T06:37:01.788" v="2702"/>
          <ac:grpSpMkLst>
            <pc:docMk/>
            <pc:sldMk cId="1569975870" sldId="483"/>
            <ac:grpSpMk id="7" creationId="{A2CE1736-2186-C1AD-FF2C-3A06D9EE24D5}"/>
          </ac:grpSpMkLst>
        </pc:grpChg>
        <pc:grpChg chg="mod">
          <ac:chgData name="宇野 芳江" userId="d3339afd-f009-4b18-b536-1d43c3c7a997" providerId="ADAL" clId="{4D4624C6-F0FE-4C87-81F2-BCE947B81384}" dt="2023-03-03T06:37:01.788" v="2702"/>
          <ac:grpSpMkLst>
            <pc:docMk/>
            <pc:sldMk cId="1569975870" sldId="483"/>
            <ac:grpSpMk id="11" creationId="{C8D7BDB4-A45D-AD2F-F7D0-719646B99292}"/>
          </ac:grpSpMkLst>
        </pc:grpChg>
        <pc:grpChg chg="add del mod">
          <ac:chgData name="宇野 芳江" userId="d3339afd-f009-4b18-b536-1d43c3c7a997" providerId="ADAL" clId="{4D4624C6-F0FE-4C87-81F2-BCE947B81384}" dt="2023-03-03T06:37:05.463" v="2703"/>
          <ac:grpSpMkLst>
            <pc:docMk/>
            <pc:sldMk cId="1569975870" sldId="483"/>
            <ac:grpSpMk id="17" creationId="{456BA0DA-EE62-68B1-2C50-F9B16DBFB2B3}"/>
          </ac:grpSpMkLst>
        </pc:grpChg>
        <pc:picChg chg="add del mod">
          <ac:chgData name="宇野 芳江" userId="d3339afd-f009-4b18-b536-1d43c3c7a997" providerId="ADAL" clId="{4D4624C6-F0FE-4C87-81F2-BCE947B81384}" dt="2023-02-17T04:57:06.286" v="220" actId="21"/>
          <ac:picMkLst>
            <pc:docMk/>
            <pc:sldMk cId="1569975870" sldId="483"/>
            <ac:picMk id="6" creationId="{A94928D5-D445-3FC8-9AC4-DB4F4A9B88ED}"/>
          </ac:picMkLst>
        </pc:picChg>
        <pc:picChg chg="add del mod">
          <ac:chgData name="宇野 芳江" userId="d3339afd-f009-4b18-b536-1d43c3c7a997" providerId="ADAL" clId="{4D4624C6-F0FE-4C87-81F2-BCE947B81384}" dt="2023-02-17T06:08:50.199" v="509" actId="478"/>
          <ac:picMkLst>
            <pc:docMk/>
            <pc:sldMk cId="1569975870" sldId="483"/>
            <ac:picMk id="8" creationId="{DF3284CE-7726-85CF-8CC9-28D56AA908E7}"/>
          </ac:picMkLst>
        </pc:picChg>
        <pc:picChg chg="add del mod">
          <ac:chgData name="宇野 芳江" userId="d3339afd-f009-4b18-b536-1d43c3c7a997" providerId="ADAL" clId="{4D4624C6-F0FE-4C87-81F2-BCE947B81384}" dt="2023-02-17T06:09:07.093" v="512" actId="478"/>
          <ac:picMkLst>
            <pc:docMk/>
            <pc:sldMk cId="1569975870" sldId="483"/>
            <ac:picMk id="10" creationId="{B0625F43-951F-39A8-5667-40109CD24D5F}"/>
          </ac:picMkLst>
        </pc:picChg>
        <pc:picChg chg="add del mod">
          <ac:chgData name="宇野 芳江" userId="d3339afd-f009-4b18-b536-1d43c3c7a997" providerId="ADAL" clId="{4D4624C6-F0FE-4C87-81F2-BCE947B81384}" dt="2023-02-17T05:04:15.180" v="264" actId="478"/>
          <ac:picMkLst>
            <pc:docMk/>
            <pc:sldMk cId="1569975870" sldId="483"/>
            <ac:picMk id="12" creationId="{E4BA1019-305B-A39E-78EB-2D294259916C}"/>
          </ac:picMkLst>
        </pc:picChg>
        <pc:picChg chg="add mod">
          <ac:chgData name="宇野 芳江" userId="d3339afd-f009-4b18-b536-1d43c3c7a997" providerId="ADAL" clId="{4D4624C6-F0FE-4C87-81F2-BCE947B81384}" dt="2023-02-17T06:10:24.362" v="551" actId="1076"/>
          <ac:picMkLst>
            <pc:docMk/>
            <pc:sldMk cId="1569975870" sldId="483"/>
            <ac:picMk id="16" creationId="{64A58184-8025-B8AC-35A9-F2FAED564944}"/>
          </ac:picMkLst>
        </pc:picChg>
        <pc:picChg chg="add mod">
          <ac:chgData name="宇野 芳江" userId="d3339afd-f009-4b18-b536-1d43c3c7a997" providerId="ADAL" clId="{4D4624C6-F0FE-4C87-81F2-BCE947B81384}" dt="2023-02-17T06:10:26.249" v="552" actId="1076"/>
          <ac:picMkLst>
            <pc:docMk/>
            <pc:sldMk cId="1569975870" sldId="483"/>
            <ac:picMk id="18" creationId="{56A53BF8-7A7E-CC70-1C3A-425694EFB017}"/>
          </ac:picMkLst>
        </pc:picChg>
      </pc:sldChg>
      <pc:sldChg chg="add del">
        <pc:chgData name="宇野 芳江" userId="d3339afd-f009-4b18-b536-1d43c3c7a997" providerId="ADAL" clId="{4D4624C6-F0FE-4C87-81F2-BCE947B81384}" dt="2023-02-17T01:42:00.953" v="26" actId="47"/>
        <pc:sldMkLst>
          <pc:docMk/>
          <pc:sldMk cId="1062017435" sldId="484"/>
        </pc:sldMkLst>
      </pc:sldChg>
      <pc:sldChg chg="add del">
        <pc:chgData name="宇野 芳江" userId="d3339afd-f009-4b18-b536-1d43c3c7a997" providerId="ADAL" clId="{4D4624C6-F0FE-4C87-81F2-BCE947B81384}" dt="2023-02-17T01:42:00.953" v="26" actId="47"/>
        <pc:sldMkLst>
          <pc:docMk/>
          <pc:sldMk cId="894643074" sldId="485"/>
        </pc:sldMkLst>
      </pc:sldChg>
      <pc:sldChg chg="add del">
        <pc:chgData name="宇野 芳江" userId="d3339afd-f009-4b18-b536-1d43c3c7a997" providerId="ADAL" clId="{4D4624C6-F0FE-4C87-81F2-BCE947B81384}" dt="2023-02-17T01:42:00.953" v="26" actId="47"/>
        <pc:sldMkLst>
          <pc:docMk/>
          <pc:sldMk cId="2307533436" sldId="486"/>
        </pc:sldMkLst>
      </pc:sldChg>
      <pc:sldChg chg="add del">
        <pc:chgData name="宇野 芳江" userId="d3339afd-f009-4b18-b536-1d43c3c7a997" providerId="ADAL" clId="{4D4624C6-F0FE-4C87-81F2-BCE947B81384}" dt="2023-02-17T01:42:00.953" v="26" actId="47"/>
        <pc:sldMkLst>
          <pc:docMk/>
          <pc:sldMk cId="2515472083" sldId="487"/>
        </pc:sldMkLst>
      </pc:sldChg>
      <pc:sldChg chg="modSp add mod">
        <pc:chgData name="宇野 芳江" userId="d3339afd-f009-4b18-b536-1d43c3c7a997" providerId="ADAL" clId="{4D4624C6-F0FE-4C87-81F2-BCE947B81384}" dt="2023-02-17T02:49:36.805" v="155" actId="20577"/>
        <pc:sldMkLst>
          <pc:docMk/>
          <pc:sldMk cId="1213326312" sldId="488"/>
        </pc:sldMkLst>
        <pc:spChg chg="mod">
          <ac:chgData name="宇野 芳江" userId="d3339afd-f009-4b18-b536-1d43c3c7a997" providerId="ADAL" clId="{4D4624C6-F0FE-4C87-81F2-BCE947B81384}" dt="2023-02-17T02:49:24.513" v="131"/>
          <ac:spMkLst>
            <pc:docMk/>
            <pc:sldMk cId="1213326312" sldId="488"/>
            <ac:spMk id="3" creationId="{35F716FB-B10E-9D29-4ADF-8622BB61D94E}"/>
          </ac:spMkLst>
        </pc:spChg>
        <pc:spChg chg="mod">
          <ac:chgData name="宇野 芳江" userId="d3339afd-f009-4b18-b536-1d43c3c7a997" providerId="ADAL" clId="{4D4624C6-F0FE-4C87-81F2-BCE947B81384}" dt="2023-02-17T02:49:36.805" v="155" actId="20577"/>
          <ac:spMkLst>
            <pc:docMk/>
            <pc:sldMk cId="1213326312" sldId="488"/>
            <ac:spMk id="4" creationId="{0CECD25C-E076-80C4-FE3A-DCECDFD6190C}"/>
          </ac:spMkLst>
        </pc:spChg>
      </pc:sldChg>
      <pc:sldChg chg="addSp delSp modSp add mod chgLayout">
        <pc:chgData name="宇野 芳江" userId="d3339afd-f009-4b18-b536-1d43c3c7a997" providerId="ADAL" clId="{4D4624C6-F0FE-4C87-81F2-BCE947B81384}" dt="2023-03-02T08:49:10.542" v="981"/>
        <pc:sldMkLst>
          <pc:docMk/>
          <pc:sldMk cId="2705460873" sldId="490"/>
        </pc:sldMkLst>
        <pc:spChg chg="mod ord">
          <ac:chgData name="宇野 芳江" userId="d3339afd-f009-4b18-b536-1d43c3c7a997" providerId="ADAL" clId="{4D4624C6-F0FE-4C87-81F2-BCE947B81384}" dt="2023-03-02T08:47:10.399" v="955" actId="700"/>
          <ac:spMkLst>
            <pc:docMk/>
            <pc:sldMk cId="2705460873" sldId="490"/>
            <ac:spMk id="2" creationId="{EB53AA76-4F24-3EB0-66BA-91E6137BF3D5}"/>
          </ac:spMkLst>
        </pc:spChg>
        <pc:spChg chg="mod ord">
          <ac:chgData name="宇野 芳江" userId="d3339afd-f009-4b18-b536-1d43c3c7a997" providerId="ADAL" clId="{4D4624C6-F0FE-4C87-81F2-BCE947B81384}" dt="2023-03-02T08:47:10.399" v="955" actId="700"/>
          <ac:spMkLst>
            <pc:docMk/>
            <pc:sldMk cId="2705460873" sldId="490"/>
            <ac:spMk id="3" creationId="{91B59414-9DAA-1880-4DBC-0FEAA8121EE2}"/>
          </ac:spMkLst>
        </pc:spChg>
        <pc:spChg chg="del">
          <ac:chgData name="宇野 芳江" userId="d3339afd-f009-4b18-b536-1d43c3c7a997" providerId="ADAL" clId="{4D4624C6-F0FE-4C87-81F2-BCE947B81384}" dt="2023-03-02T08:47:10.399" v="955" actId="700"/>
          <ac:spMkLst>
            <pc:docMk/>
            <pc:sldMk cId="2705460873" sldId="490"/>
            <ac:spMk id="4" creationId="{AC9AA2AA-762A-7942-8747-7C36BBECFDDA}"/>
          </ac:spMkLst>
        </pc:spChg>
        <pc:spChg chg="add del mod ord">
          <ac:chgData name="宇野 芳江" userId="d3339afd-f009-4b18-b536-1d43c3c7a997" providerId="ADAL" clId="{4D4624C6-F0FE-4C87-81F2-BCE947B81384}" dt="2023-03-02T08:49:09.688" v="980" actId="478"/>
          <ac:spMkLst>
            <pc:docMk/>
            <pc:sldMk cId="2705460873" sldId="490"/>
            <ac:spMk id="5" creationId="{3C68C0FC-1E5F-1E9A-870B-A9B2E75FDA93}"/>
          </ac:spMkLst>
        </pc:spChg>
        <pc:spChg chg="add mod ord">
          <ac:chgData name="宇野 芳江" userId="d3339afd-f009-4b18-b536-1d43c3c7a997" providerId="ADAL" clId="{4D4624C6-F0FE-4C87-81F2-BCE947B81384}" dt="2023-03-02T08:47:10.444" v="959" actId="27636"/>
          <ac:spMkLst>
            <pc:docMk/>
            <pc:sldMk cId="2705460873" sldId="490"/>
            <ac:spMk id="6" creationId="{C04050BD-D4DF-6BCB-311F-7323A5420436}"/>
          </ac:spMkLst>
        </pc:spChg>
        <pc:spChg chg="add mod">
          <ac:chgData name="宇野 芳江" userId="d3339afd-f009-4b18-b536-1d43c3c7a997" providerId="ADAL" clId="{4D4624C6-F0FE-4C87-81F2-BCE947B81384}" dt="2023-03-02T08:49:10.542" v="981"/>
          <ac:spMkLst>
            <pc:docMk/>
            <pc:sldMk cId="2705460873" sldId="490"/>
            <ac:spMk id="7" creationId="{BB40C61B-A48F-F769-35AB-5968EF2DCE62}"/>
          </ac:spMkLst>
        </pc:spChg>
        <pc:spChg chg="del mod">
          <ac:chgData name="宇野 芳江" userId="d3339afd-f009-4b18-b536-1d43c3c7a997" providerId="ADAL" clId="{4D4624C6-F0FE-4C87-81F2-BCE947B81384}" dt="2023-03-02T08:48:47.330" v="979" actId="478"/>
          <ac:spMkLst>
            <pc:docMk/>
            <pc:sldMk cId="2705460873" sldId="490"/>
            <ac:spMk id="9" creationId="{8B863F64-D155-5A36-77D5-0B2552012B64}"/>
          </ac:spMkLst>
        </pc:spChg>
        <pc:spChg chg="add mod">
          <ac:chgData name="宇野 芳江" userId="d3339afd-f009-4b18-b536-1d43c3c7a997" providerId="ADAL" clId="{4D4624C6-F0FE-4C87-81F2-BCE947B81384}" dt="2023-03-02T08:49:10.542" v="981"/>
          <ac:spMkLst>
            <pc:docMk/>
            <pc:sldMk cId="2705460873" sldId="490"/>
            <ac:spMk id="10" creationId="{311E9431-2184-806F-B7FA-20807F64E511}"/>
          </ac:spMkLst>
        </pc:spChg>
        <pc:spChg chg="add mod">
          <ac:chgData name="宇野 芳江" userId="d3339afd-f009-4b18-b536-1d43c3c7a997" providerId="ADAL" clId="{4D4624C6-F0FE-4C87-81F2-BCE947B81384}" dt="2023-03-02T08:49:10.542" v="981"/>
          <ac:spMkLst>
            <pc:docMk/>
            <pc:sldMk cId="2705460873" sldId="490"/>
            <ac:spMk id="11" creationId="{83C4EBE5-8576-BFC5-CABD-3EEA309DF028}"/>
          </ac:spMkLst>
        </pc:spChg>
        <pc:spChg chg="add mod">
          <ac:chgData name="宇野 芳江" userId="d3339afd-f009-4b18-b536-1d43c3c7a997" providerId="ADAL" clId="{4D4624C6-F0FE-4C87-81F2-BCE947B81384}" dt="2023-03-02T08:49:10.542" v="981"/>
          <ac:spMkLst>
            <pc:docMk/>
            <pc:sldMk cId="2705460873" sldId="490"/>
            <ac:spMk id="12" creationId="{4B9EFEAF-3751-2A4F-668F-2149B7BD3EAF}"/>
          </ac:spMkLst>
        </pc:spChg>
        <pc:spChg chg="add mod">
          <ac:chgData name="宇野 芳江" userId="d3339afd-f009-4b18-b536-1d43c3c7a997" providerId="ADAL" clId="{4D4624C6-F0FE-4C87-81F2-BCE947B81384}" dt="2023-03-02T08:49:10.542" v="981"/>
          <ac:spMkLst>
            <pc:docMk/>
            <pc:sldMk cId="2705460873" sldId="490"/>
            <ac:spMk id="13" creationId="{0AA0C679-7192-C352-0051-572183033F54}"/>
          </ac:spMkLst>
        </pc:spChg>
        <pc:spChg chg="add mod">
          <ac:chgData name="宇野 芳江" userId="d3339afd-f009-4b18-b536-1d43c3c7a997" providerId="ADAL" clId="{4D4624C6-F0FE-4C87-81F2-BCE947B81384}" dt="2023-03-02T08:49:10.542" v="981"/>
          <ac:spMkLst>
            <pc:docMk/>
            <pc:sldMk cId="2705460873" sldId="490"/>
            <ac:spMk id="14" creationId="{5DAF2207-F6A5-2CDB-BF57-236B6BFCE6F8}"/>
          </ac:spMkLst>
        </pc:spChg>
        <pc:spChg chg="add mod">
          <ac:chgData name="宇野 芳江" userId="d3339afd-f009-4b18-b536-1d43c3c7a997" providerId="ADAL" clId="{4D4624C6-F0FE-4C87-81F2-BCE947B81384}" dt="2023-03-02T08:49:10.542" v="981"/>
          <ac:spMkLst>
            <pc:docMk/>
            <pc:sldMk cId="2705460873" sldId="490"/>
            <ac:spMk id="15" creationId="{CEA5A2EF-C00F-8383-9367-EC8BB63BF538}"/>
          </ac:spMkLst>
        </pc:spChg>
        <pc:spChg chg="add mod">
          <ac:chgData name="宇野 芳江" userId="d3339afd-f009-4b18-b536-1d43c3c7a997" providerId="ADAL" clId="{4D4624C6-F0FE-4C87-81F2-BCE947B81384}" dt="2023-03-02T08:49:10.542" v="981"/>
          <ac:spMkLst>
            <pc:docMk/>
            <pc:sldMk cId="2705460873" sldId="490"/>
            <ac:spMk id="17" creationId="{3A76E7D3-9E4C-A1B8-A998-EF348D7E1188}"/>
          </ac:spMkLst>
        </pc:spChg>
        <pc:spChg chg="add mod">
          <ac:chgData name="宇野 芳江" userId="d3339afd-f009-4b18-b536-1d43c3c7a997" providerId="ADAL" clId="{4D4624C6-F0FE-4C87-81F2-BCE947B81384}" dt="2023-03-02T08:49:10.542" v="981"/>
          <ac:spMkLst>
            <pc:docMk/>
            <pc:sldMk cId="2705460873" sldId="490"/>
            <ac:spMk id="18" creationId="{D1DAF399-AF18-0A27-E012-7AEF6A78C10C}"/>
          </ac:spMkLst>
        </pc:spChg>
        <pc:spChg chg="add mod">
          <ac:chgData name="宇野 芳江" userId="d3339afd-f009-4b18-b536-1d43c3c7a997" providerId="ADAL" clId="{4D4624C6-F0FE-4C87-81F2-BCE947B81384}" dt="2023-03-02T08:49:10.542" v="981"/>
          <ac:spMkLst>
            <pc:docMk/>
            <pc:sldMk cId="2705460873" sldId="490"/>
            <ac:spMk id="21" creationId="{6C4107AF-ED80-7066-7E2B-26E028766EA1}"/>
          </ac:spMkLst>
        </pc:spChg>
        <pc:spChg chg="add mod">
          <ac:chgData name="宇野 芳江" userId="d3339afd-f009-4b18-b536-1d43c3c7a997" providerId="ADAL" clId="{4D4624C6-F0FE-4C87-81F2-BCE947B81384}" dt="2023-03-02T08:49:10.542" v="981"/>
          <ac:spMkLst>
            <pc:docMk/>
            <pc:sldMk cId="2705460873" sldId="490"/>
            <ac:spMk id="22" creationId="{FED07784-D726-3EB8-7D3F-97051B848A68}"/>
          </ac:spMkLst>
        </pc:spChg>
        <pc:spChg chg="add mod">
          <ac:chgData name="宇野 芳江" userId="d3339afd-f009-4b18-b536-1d43c3c7a997" providerId="ADAL" clId="{4D4624C6-F0FE-4C87-81F2-BCE947B81384}" dt="2023-03-02T08:49:10.542" v="981"/>
          <ac:spMkLst>
            <pc:docMk/>
            <pc:sldMk cId="2705460873" sldId="490"/>
            <ac:spMk id="23" creationId="{F9C89A0D-4A12-8BFC-77A3-BEB0381662E7}"/>
          </ac:spMkLst>
        </pc:spChg>
        <pc:spChg chg="add mod">
          <ac:chgData name="宇野 芳江" userId="d3339afd-f009-4b18-b536-1d43c3c7a997" providerId="ADAL" clId="{4D4624C6-F0FE-4C87-81F2-BCE947B81384}" dt="2023-03-02T08:49:10.542" v="981"/>
          <ac:spMkLst>
            <pc:docMk/>
            <pc:sldMk cId="2705460873" sldId="490"/>
            <ac:spMk id="24" creationId="{8421ABE8-CF13-57A7-F7D6-F68589702DA0}"/>
          </ac:spMkLst>
        </pc:spChg>
        <pc:spChg chg="add mod">
          <ac:chgData name="宇野 芳江" userId="d3339afd-f009-4b18-b536-1d43c3c7a997" providerId="ADAL" clId="{4D4624C6-F0FE-4C87-81F2-BCE947B81384}" dt="2023-03-02T08:49:10.542" v="981"/>
          <ac:spMkLst>
            <pc:docMk/>
            <pc:sldMk cId="2705460873" sldId="490"/>
            <ac:spMk id="25" creationId="{F6404903-83FB-415B-7C1D-5F6E91DB798B}"/>
          </ac:spMkLst>
        </pc:spChg>
        <pc:spChg chg="add mod">
          <ac:chgData name="宇野 芳江" userId="d3339afd-f009-4b18-b536-1d43c3c7a997" providerId="ADAL" clId="{4D4624C6-F0FE-4C87-81F2-BCE947B81384}" dt="2023-03-02T08:49:10.542" v="981"/>
          <ac:spMkLst>
            <pc:docMk/>
            <pc:sldMk cId="2705460873" sldId="490"/>
            <ac:spMk id="26" creationId="{5C137E83-F53C-0DDD-3431-03BE614E6077}"/>
          </ac:spMkLst>
        </pc:spChg>
        <pc:spChg chg="add mod">
          <ac:chgData name="宇野 芳江" userId="d3339afd-f009-4b18-b536-1d43c3c7a997" providerId="ADAL" clId="{4D4624C6-F0FE-4C87-81F2-BCE947B81384}" dt="2023-03-02T08:49:10.542" v="981"/>
          <ac:spMkLst>
            <pc:docMk/>
            <pc:sldMk cId="2705460873" sldId="490"/>
            <ac:spMk id="27" creationId="{5B9382F2-62D3-E01E-7356-B42E8344D672}"/>
          </ac:spMkLst>
        </pc:spChg>
        <pc:spChg chg="add mod">
          <ac:chgData name="宇野 芳江" userId="d3339afd-f009-4b18-b536-1d43c3c7a997" providerId="ADAL" clId="{4D4624C6-F0FE-4C87-81F2-BCE947B81384}" dt="2023-03-02T08:49:10.542" v="981"/>
          <ac:spMkLst>
            <pc:docMk/>
            <pc:sldMk cId="2705460873" sldId="490"/>
            <ac:spMk id="30" creationId="{1C9C41BF-2CB1-CED6-1461-BA941E1C366C}"/>
          </ac:spMkLst>
        </pc:spChg>
        <pc:spChg chg="add mod">
          <ac:chgData name="宇野 芳江" userId="d3339afd-f009-4b18-b536-1d43c3c7a997" providerId="ADAL" clId="{4D4624C6-F0FE-4C87-81F2-BCE947B81384}" dt="2023-03-02T08:49:10.542" v="981"/>
          <ac:spMkLst>
            <pc:docMk/>
            <pc:sldMk cId="2705460873" sldId="490"/>
            <ac:spMk id="31" creationId="{3F742138-EA7E-45E8-CB20-F580A2D29704}"/>
          </ac:spMkLst>
        </pc:spChg>
        <pc:spChg chg="add mod">
          <ac:chgData name="宇野 芳江" userId="d3339afd-f009-4b18-b536-1d43c3c7a997" providerId="ADAL" clId="{4D4624C6-F0FE-4C87-81F2-BCE947B81384}" dt="2023-03-02T08:49:10.542" v="981"/>
          <ac:spMkLst>
            <pc:docMk/>
            <pc:sldMk cId="2705460873" sldId="490"/>
            <ac:spMk id="32" creationId="{8A96284D-017B-0430-8829-1F586BA0C0EF}"/>
          </ac:spMkLst>
        </pc:spChg>
        <pc:spChg chg="add mod">
          <ac:chgData name="宇野 芳江" userId="d3339afd-f009-4b18-b536-1d43c3c7a997" providerId="ADAL" clId="{4D4624C6-F0FE-4C87-81F2-BCE947B81384}" dt="2023-03-02T08:49:10.542" v="981"/>
          <ac:spMkLst>
            <pc:docMk/>
            <pc:sldMk cId="2705460873" sldId="490"/>
            <ac:spMk id="33" creationId="{D6BE6458-50DE-ADD4-8F04-098F76355D06}"/>
          </ac:spMkLst>
        </pc:spChg>
        <pc:spChg chg="add mod">
          <ac:chgData name="宇野 芳江" userId="d3339afd-f009-4b18-b536-1d43c3c7a997" providerId="ADAL" clId="{4D4624C6-F0FE-4C87-81F2-BCE947B81384}" dt="2023-03-02T08:49:10.542" v="981"/>
          <ac:spMkLst>
            <pc:docMk/>
            <pc:sldMk cId="2705460873" sldId="490"/>
            <ac:spMk id="34" creationId="{B2D447EF-63B3-B799-831E-A3B4220A5D4B}"/>
          </ac:spMkLst>
        </pc:spChg>
        <pc:picChg chg="del">
          <ac:chgData name="宇野 芳江" userId="d3339afd-f009-4b18-b536-1d43c3c7a997" providerId="ADAL" clId="{4D4624C6-F0FE-4C87-81F2-BCE947B81384}" dt="2023-03-02T08:48:45.175" v="978" actId="478"/>
          <ac:picMkLst>
            <pc:docMk/>
            <pc:sldMk cId="2705460873" sldId="490"/>
            <ac:picMk id="8" creationId="{6373CFB6-B60B-E227-A60F-A5DDA1B1F48A}"/>
          </ac:picMkLst>
        </pc:picChg>
        <pc:picChg chg="add mod">
          <ac:chgData name="宇野 芳江" userId="d3339afd-f009-4b18-b536-1d43c3c7a997" providerId="ADAL" clId="{4D4624C6-F0FE-4C87-81F2-BCE947B81384}" dt="2023-03-02T08:49:10.542" v="981"/>
          <ac:picMkLst>
            <pc:docMk/>
            <pc:sldMk cId="2705460873" sldId="490"/>
            <ac:picMk id="16" creationId="{F1D0FBE0-CBC9-CE3D-3F4B-D68C4B7EA455}"/>
          </ac:picMkLst>
        </pc:picChg>
        <pc:picChg chg="add mod">
          <ac:chgData name="宇野 芳江" userId="d3339afd-f009-4b18-b536-1d43c3c7a997" providerId="ADAL" clId="{4D4624C6-F0FE-4C87-81F2-BCE947B81384}" dt="2023-03-02T08:49:10.542" v="981"/>
          <ac:picMkLst>
            <pc:docMk/>
            <pc:sldMk cId="2705460873" sldId="490"/>
            <ac:picMk id="19" creationId="{35DE1E8A-5D49-9A09-F4E1-F022C7BFE4A0}"/>
          </ac:picMkLst>
        </pc:picChg>
        <pc:picChg chg="add mod">
          <ac:chgData name="宇野 芳江" userId="d3339afd-f009-4b18-b536-1d43c3c7a997" providerId="ADAL" clId="{4D4624C6-F0FE-4C87-81F2-BCE947B81384}" dt="2023-03-02T08:49:10.542" v="981"/>
          <ac:picMkLst>
            <pc:docMk/>
            <pc:sldMk cId="2705460873" sldId="490"/>
            <ac:picMk id="20" creationId="{C46A6FB4-AED5-EB44-22FD-D700950208A5}"/>
          </ac:picMkLst>
        </pc:picChg>
        <pc:picChg chg="add mod">
          <ac:chgData name="宇野 芳江" userId="d3339afd-f009-4b18-b536-1d43c3c7a997" providerId="ADAL" clId="{4D4624C6-F0FE-4C87-81F2-BCE947B81384}" dt="2023-03-02T08:49:10.542" v="981"/>
          <ac:picMkLst>
            <pc:docMk/>
            <pc:sldMk cId="2705460873" sldId="490"/>
            <ac:picMk id="28" creationId="{26C79C65-33EA-D657-1AD4-094FA524CD29}"/>
          </ac:picMkLst>
        </pc:picChg>
        <pc:picChg chg="add mod">
          <ac:chgData name="宇野 芳江" userId="d3339afd-f009-4b18-b536-1d43c3c7a997" providerId="ADAL" clId="{4D4624C6-F0FE-4C87-81F2-BCE947B81384}" dt="2023-03-02T08:49:10.542" v="981"/>
          <ac:picMkLst>
            <pc:docMk/>
            <pc:sldMk cId="2705460873" sldId="490"/>
            <ac:picMk id="29" creationId="{669514A7-CE71-642A-728E-FED907E4F2A0}"/>
          </ac:picMkLst>
        </pc:picChg>
      </pc:sldChg>
      <pc:sldChg chg="addSp delSp modSp new mod chgLayout">
        <pc:chgData name="宇野 芳江" userId="d3339afd-f009-4b18-b536-1d43c3c7a997" providerId="ADAL" clId="{4D4624C6-F0FE-4C87-81F2-BCE947B81384}" dt="2023-03-06T04:57:13.011" v="10278" actId="14100"/>
        <pc:sldMkLst>
          <pc:docMk/>
          <pc:sldMk cId="1524598688" sldId="491"/>
        </pc:sldMkLst>
        <pc:spChg chg="mod ord">
          <ac:chgData name="宇野 芳江" userId="d3339afd-f009-4b18-b536-1d43c3c7a997" providerId="ADAL" clId="{4D4624C6-F0FE-4C87-81F2-BCE947B81384}" dt="2023-03-02T08:47:58.060" v="969" actId="700"/>
          <ac:spMkLst>
            <pc:docMk/>
            <pc:sldMk cId="1524598688" sldId="491"/>
            <ac:spMk id="2" creationId="{C3DC10B0-35E6-D6EF-427C-720C918699BA}"/>
          </ac:spMkLst>
        </pc:spChg>
        <pc:spChg chg="mod ord">
          <ac:chgData name="宇野 芳江" userId="d3339afd-f009-4b18-b536-1d43c3c7a997" providerId="ADAL" clId="{4D4624C6-F0FE-4C87-81F2-BCE947B81384}" dt="2023-03-02T08:47:58.060" v="969" actId="700"/>
          <ac:spMkLst>
            <pc:docMk/>
            <pc:sldMk cId="1524598688" sldId="491"/>
            <ac:spMk id="3" creationId="{EC558B97-0DAC-BA14-4844-EDAA96B08A01}"/>
          </ac:spMkLst>
        </pc:spChg>
        <pc:spChg chg="del">
          <ac:chgData name="宇野 芳江" userId="d3339afd-f009-4b18-b536-1d43c3c7a997" providerId="ADAL" clId="{4D4624C6-F0FE-4C87-81F2-BCE947B81384}" dt="2023-03-02T08:47:58.060" v="969" actId="700"/>
          <ac:spMkLst>
            <pc:docMk/>
            <pc:sldMk cId="1524598688" sldId="491"/>
            <ac:spMk id="4" creationId="{EEB9B8D9-3C2C-F5C9-AD75-B756E974CA3C}"/>
          </ac:spMkLst>
        </pc:spChg>
        <pc:spChg chg="add del mod ord">
          <ac:chgData name="宇野 芳江" userId="d3339afd-f009-4b18-b536-1d43c3c7a997" providerId="ADAL" clId="{4D4624C6-F0FE-4C87-81F2-BCE947B81384}" dt="2023-03-06T01:37:42.379" v="6174" actId="478"/>
          <ac:spMkLst>
            <pc:docMk/>
            <pc:sldMk cId="1524598688" sldId="491"/>
            <ac:spMk id="5" creationId="{21E19DDF-5B8F-F2C1-8545-D77A92E09A61}"/>
          </ac:spMkLst>
        </pc:spChg>
        <pc:spChg chg="add mod ord">
          <ac:chgData name="宇野 芳江" userId="d3339afd-f009-4b18-b536-1d43c3c7a997" providerId="ADAL" clId="{4D4624C6-F0FE-4C87-81F2-BCE947B81384}" dt="2023-03-06T04:56:42.181" v="10255" actId="20577"/>
          <ac:spMkLst>
            <pc:docMk/>
            <pc:sldMk cId="1524598688" sldId="491"/>
            <ac:spMk id="6" creationId="{6E0792F8-AD79-1475-A174-FB352A4A706D}"/>
          </ac:spMkLst>
        </pc:spChg>
        <pc:spChg chg="add del mod">
          <ac:chgData name="宇野 芳江" userId="d3339afd-f009-4b18-b536-1d43c3c7a997" providerId="ADAL" clId="{4D4624C6-F0FE-4C87-81F2-BCE947B81384}" dt="2023-02-17T01:42:55.527" v="33" actId="22"/>
          <ac:spMkLst>
            <pc:docMk/>
            <pc:sldMk cId="1524598688" sldId="491"/>
            <ac:spMk id="6" creationId="{CADE2851-DF1F-693E-072D-1AD1877AC62E}"/>
          </ac:spMkLst>
        </pc:spChg>
        <pc:spChg chg="add del mod">
          <ac:chgData name="宇野 芳江" userId="d3339afd-f009-4b18-b536-1d43c3c7a997" providerId="ADAL" clId="{4D4624C6-F0FE-4C87-81F2-BCE947B81384}" dt="2023-02-17T06:10:59.165" v="556" actId="478"/>
          <ac:spMkLst>
            <pc:docMk/>
            <pc:sldMk cId="1524598688" sldId="491"/>
            <ac:spMk id="7" creationId="{8CAA62A3-661D-8AF4-79F0-0B64CE0616D8}"/>
          </ac:spMkLst>
        </pc:spChg>
        <pc:spChg chg="mod">
          <ac:chgData name="宇野 芳江" userId="d3339afd-f009-4b18-b536-1d43c3c7a997" providerId="ADAL" clId="{4D4624C6-F0FE-4C87-81F2-BCE947B81384}" dt="2023-03-06T01:35:48.931" v="6144"/>
          <ac:spMkLst>
            <pc:docMk/>
            <pc:sldMk cId="1524598688" sldId="491"/>
            <ac:spMk id="7" creationId="{E32E6AC6-2FBC-89CB-7ADD-C969C1ECEDE5}"/>
          </ac:spMkLst>
        </pc:spChg>
        <pc:spChg chg="mod">
          <ac:chgData name="宇野 芳江" userId="d3339afd-f009-4b18-b536-1d43c3c7a997" providerId="ADAL" clId="{4D4624C6-F0FE-4C87-81F2-BCE947B81384}" dt="2023-03-06T01:35:48.931" v="6144"/>
          <ac:spMkLst>
            <pc:docMk/>
            <pc:sldMk cId="1524598688" sldId="491"/>
            <ac:spMk id="9" creationId="{CA194368-44CC-6FCC-FCDE-DBC124E239AD}"/>
          </ac:spMkLst>
        </pc:spChg>
        <pc:spChg chg="add del mod">
          <ac:chgData name="宇野 芳江" userId="d3339afd-f009-4b18-b536-1d43c3c7a997" providerId="ADAL" clId="{4D4624C6-F0FE-4C87-81F2-BCE947B81384}" dt="2023-03-06T03:16:30.623" v="9046" actId="478"/>
          <ac:spMkLst>
            <pc:docMk/>
            <pc:sldMk cId="1524598688" sldId="491"/>
            <ac:spMk id="10" creationId="{5F4C9F8A-B82B-7985-9E4F-C5B3E86D1CD7}"/>
          </ac:spMkLst>
        </pc:spChg>
        <pc:spChg chg="mod">
          <ac:chgData name="宇野 芳江" userId="d3339afd-f009-4b18-b536-1d43c3c7a997" providerId="ADAL" clId="{4D4624C6-F0FE-4C87-81F2-BCE947B81384}" dt="2023-03-06T01:35:48.931" v="6144"/>
          <ac:spMkLst>
            <pc:docMk/>
            <pc:sldMk cId="1524598688" sldId="491"/>
            <ac:spMk id="11" creationId="{3EA4AFFC-A3E4-51BF-B103-30E46BE3F6CD}"/>
          </ac:spMkLst>
        </pc:spChg>
        <pc:spChg chg="mod">
          <ac:chgData name="宇野 芳江" userId="d3339afd-f009-4b18-b536-1d43c3c7a997" providerId="ADAL" clId="{4D4624C6-F0FE-4C87-81F2-BCE947B81384}" dt="2023-03-06T01:35:48.931" v="6144"/>
          <ac:spMkLst>
            <pc:docMk/>
            <pc:sldMk cId="1524598688" sldId="491"/>
            <ac:spMk id="12" creationId="{DD42C801-B7C2-45D5-2223-0D2BCBD98B6D}"/>
          </ac:spMkLst>
        </pc:spChg>
        <pc:spChg chg="mod">
          <ac:chgData name="宇野 芳江" userId="d3339afd-f009-4b18-b536-1d43c3c7a997" providerId="ADAL" clId="{4D4624C6-F0FE-4C87-81F2-BCE947B81384}" dt="2023-03-06T01:35:48.931" v="6144"/>
          <ac:spMkLst>
            <pc:docMk/>
            <pc:sldMk cId="1524598688" sldId="491"/>
            <ac:spMk id="13" creationId="{655879F2-D7F3-62E3-D71B-A7B3CFFB5732}"/>
          </ac:spMkLst>
        </pc:spChg>
        <pc:spChg chg="mod">
          <ac:chgData name="宇野 芳江" userId="d3339afd-f009-4b18-b536-1d43c3c7a997" providerId="ADAL" clId="{4D4624C6-F0FE-4C87-81F2-BCE947B81384}" dt="2023-03-06T04:57:09.881" v="10277" actId="14100"/>
          <ac:spMkLst>
            <pc:docMk/>
            <pc:sldMk cId="1524598688" sldId="491"/>
            <ac:spMk id="15" creationId="{ED72FEAB-439C-480B-1C4B-1EA748DEB9D1}"/>
          </ac:spMkLst>
        </pc:spChg>
        <pc:spChg chg="mod">
          <ac:chgData name="宇野 芳江" userId="d3339afd-f009-4b18-b536-1d43c3c7a997" providerId="ADAL" clId="{4D4624C6-F0FE-4C87-81F2-BCE947B81384}" dt="2023-03-06T01:37:20.572" v="6147"/>
          <ac:spMkLst>
            <pc:docMk/>
            <pc:sldMk cId="1524598688" sldId="491"/>
            <ac:spMk id="16" creationId="{59C0F6FF-BAD4-45F7-7409-DCAE9AFC82E3}"/>
          </ac:spMkLst>
        </pc:spChg>
        <pc:spChg chg="mod">
          <ac:chgData name="宇野 芳江" userId="d3339afd-f009-4b18-b536-1d43c3c7a997" providerId="ADAL" clId="{4D4624C6-F0FE-4C87-81F2-BCE947B81384}" dt="2023-03-06T01:37:46.133" v="6175" actId="14100"/>
          <ac:spMkLst>
            <pc:docMk/>
            <pc:sldMk cId="1524598688" sldId="491"/>
            <ac:spMk id="17" creationId="{D853211A-3024-5A90-FD00-63FD2EFE8DA7}"/>
          </ac:spMkLst>
        </pc:spChg>
        <pc:spChg chg="mod">
          <ac:chgData name="宇野 芳江" userId="d3339afd-f009-4b18-b536-1d43c3c7a997" providerId="ADAL" clId="{4D4624C6-F0FE-4C87-81F2-BCE947B81384}" dt="2023-03-06T01:37:20.572" v="6147"/>
          <ac:spMkLst>
            <pc:docMk/>
            <pc:sldMk cId="1524598688" sldId="491"/>
            <ac:spMk id="18" creationId="{D5D5A8A6-4AEC-961C-CDC7-B7B63CEBCB6D}"/>
          </ac:spMkLst>
        </pc:spChg>
        <pc:spChg chg="mod">
          <ac:chgData name="宇野 芳江" userId="d3339afd-f009-4b18-b536-1d43c3c7a997" providerId="ADAL" clId="{4D4624C6-F0FE-4C87-81F2-BCE947B81384}" dt="2023-03-06T04:57:13.011" v="10278" actId="14100"/>
          <ac:spMkLst>
            <pc:docMk/>
            <pc:sldMk cId="1524598688" sldId="491"/>
            <ac:spMk id="19" creationId="{859FF4C4-D2AB-4ECD-45C3-58793EA19907}"/>
          </ac:spMkLst>
        </pc:spChg>
        <pc:spChg chg="mod">
          <ac:chgData name="宇野 芳江" userId="d3339afd-f009-4b18-b536-1d43c3c7a997" providerId="ADAL" clId="{4D4624C6-F0FE-4C87-81F2-BCE947B81384}" dt="2023-03-06T04:56:46.084" v="10267" actId="14100"/>
          <ac:spMkLst>
            <pc:docMk/>
            <pc:sldMk cId="1524598688" sldId="491"/>
            <ac:spMk id="21" creationId="{CC128E81-2586-F8E2-89D9-2201C23A6EC9}"/>
          </ac:spMkLst>
        </pc:spChg>
        <pc:spChg chg="mod">
          <ac:chgData name="宇野 芳江" userId="d3339afd-f009-4b18-b536-1d43c3c7a997" providerId="ADAL" clId="{4D4624C6-F0FE-4C87-81F2-BCE947B81384}" dt="2023-03-06T01:40:54.567" v="6236"/>
          <ac:spMkLst>
            <pc:docMk/>
            <pc:sldMk cId="1524598688" sldId="491"/>
            <ac:spMk id="22" creationId="{2C15F846-6C05-E891-BFA1-0A5DA4962892}"/>
          </ac:spMkLst>
        </pc:spChg>
        <pc:spChg chg="mod">
          <ac:chgData name="宇野 芳江" userId="d3339afd-f009-4b18-b536-1d43c3c7a997" providerId="ADAL" clId="{4D4624C6-F0FE-4C87-81F2-BCE947B81384}" dt="2023-03-06T01:47:50.524" v="6364" actId="14100"/>
          <ac:spMkLst>
            <pc:docMk/>
            <pc:sldMk cId="1524598688" sldId="491"/>
            <ac:spMk id="23" creationId="{B1BF6F5E-4E9F-18B3-5B2D-B16FD6304833}"/>
          </ac:spMkLst>
        </pc:spChg>
        <pc:spChg chg="mod">
          <ac:chgData name="宇野 芳江" userId="d3339afd-f009-4b18-b536-1d43c3c7a997" providerId="ADAL" clId="{4D4624C6-F0FE-4C87-81F2-BCE947B81384}" dt="2023-03-06T01:40:54.567" v="6236"/>
          <ac:spMkLst>
            <pc:docMk/>
            <pc:sldMk cId="1524598688" sldId="491"/>
            <ac:spMk id="24" creationId="{A31962EC-3196-2085-F252-8B12E71EE406}"/>
          </ac:spMkLst>
        </pc:spChg>
        <pc:spChg chg="mod">
          <ac:chgData name="宇野 芳江" userId="d3339afd-f009-4b18-b536-1d43c3c7a997" providerId="ADAL" clId="{4D4624C6-F0FE-4C87-81F2-BCE947B81384}" dt="2023-03-06T04:56:46.538" v="10268" actId="14100"/>
          <ac:spMkLst>
            <pc:docMk/>
            <pc:sldMk cId="1524598688" sldId="491"/>
            <ac:spMk id="25" creationId="{1B902865-59FB-9FD5-D1D4-D6F91B890B49}"/>
          </ac:spMkLst>
        </pc:spChg>
        <pc:spChg chg="mod">
          <ac:chgData name="宇野 芳江" userId="d3339afd-f009-4b18-b536-1d43c3c7a997" providerId="ADAL" clId="{4D4624C6-F0FE-4C87-81F2-BCE947B81384}" dt="2023-03-06T04:56:45.665" v="10266" actId="14100"/>
          <ac:spMkLst>
            <pc:docMk/>
            <pc:sldMk cId="1524598688" sldId="491"/>
            <ac:spMk id="29" creationId="{D1607D98-0E8C-60F6-5E80-0136594990A1}"/>
          </ac:spMkLst>
        </pc:spChg>
        <pc:spChg chg="mod">
          <ac:chgData name="宇野 芳江" userId="d3339afd-f009-4b18-b536-1d43c3c7a997" providerId="ADAL" clId="{4D4624C6-F0FE-4C87-81F2-BCE947B81384}" dt="2023-03-06T01:51:31.329" v="6424" actId="14100"/>
          <ac:spMkLst>
            <pc:docMk/>
            <pc:sldMk cId="1524598688" sldId="491"/>
            <ac:spMk id="30" creationId="{78DFF270-202E-BBA9-143F-26CD6420296E}"/>
          </ac:spMkLst>
        </pc:spChg>
        <pc:spChg chg="mod">
          <ac:chgData name="宇野 芳江" userId="d3339afd-f009-4b18-b536-1d43c3c7a997" providerId="ADAL" clId="{4D4624C6-F0FE-4C87-81F2-BCE947B81384}" dt="2023-03-06T01:50:53.183" v="6415" actId="14100"/>
          <ac:spMkLst>
            <pc:docMk/>
            <pc:sldMk cId="1524598688" sldId="491"/>
            <ac:spMk id="31" creationId="{9510FDBB-AC97-11C6-32C7-0675D133D076}"/>
          </ac:spMkLst>
        </pc:spChg>
        <pc:spChg chg="mod">
          <ac:chgData name="宇野 芳江" userId="d3339afd-f009-4b18-b536-1d43c3c7a997" providerId="ADAL" clId="{4D4624C6-F0FE-4C87-81F2-BCE947B81384}" dt="2023-03-06T01:46:59.725" v="6355" actId="571"/>
          <ac:spMkLst>
            <pc:docMk/>
            <pc:sldMk cId="1524598688" sldId="491"/>
            <ac:spMk id="32" creationId="{885616E6-092E-62F2-4B98-269284C4CFCE}"/>
          </ac:spMkLst>
        </pc:spChg>
        <pc:spChg chg="mod">
          <ac:chgData name="宇野 芳江" userId="d3339afd-f009-4b18-b536-1d43c3c7a997" providerId="ADAL" clId="{4D4624C6-F0FE-4C87-81F2-BCE947B81384}" dt="2023-03-06T04:56:45.283" v="10265" actId="14100"/>
          <ac:spMkLst>
            <pc:docMk/>
            <pc:sldMk cId="1524598688" sldId="491"/>
            <ac:spMk id="33" creationId="{3AC5C313-CD2D-5B74-1ADD-47DBF0F5572B}"/>
          </ac:spMkLst>
        </pc:spChg>
        <pc:grpChg chg="add del mod">
          <ac:chgData name="宇野 芳江" userId="d3339afd-f009-4b18-b536-1d43c3c7a997" providerId="ADAL" clId="{4D4624C6-F0FE-4C87-81F2-BCE947B81384}" dt="2023-03-06T01:35:58.166" v="6145" actId="478"/>
          <ac:grpSpMkLst>
            <pc:docMk/>
            <pc:sldMk cId="1524598688" sldId="491"/>
            <ac:grpSpMk id="4" creationId="{F55BB7B3-B67B-173D-3C66-19E864CA15BB}"/>
          </ac:grpSpMkLst>
        </pc:grpChg>
        <pc:grpChg chg="add mod">
          <ac:chgData name="宇野 芳江" userId="d3339afd-f009-4b18-b536-1d43c3c7a997" providerId="ADAL" clId="{4D4624C6-F0FE-4C87-81F2-BCE947B81384}" dt="2023-03-06T04:56:55.076" v="10273" actId="1076"/>
          <ac:grpSpMkLst>
            <pc:docMk/>
            <pc:sldMk cId="1524598688" sldId="491"/>
            <ac:grpSpMk id="14" creationId="{B023C0D8-BD40-2A78-2B43-6DE5232C25A6}"/>
          </ac:grpSpMkLst>
        </pc:grpChg>
        <pc:grpChg chg="add mod">
          <ac:chgData name="宇野 芳江" userId="d3339afd-f009-4b18-b536-1d43c3c7a997" providerId="ADAL" clId="{4D4624C6-F0FE-4C87-81F2-BCE947B81384}" dt="2023-03-06T04:56:47.028" v="10269" actId="1037"/>
          <ac:grpSpMkLst>
            <pc:docMk/>
            <pc:sldMk cId="1524598688" sldId="491"/>
            <ac:grpSpMk id="20" creationId="{D9848552-B7BB-F7FF-A850-A14453F346FD}"/>
          </ac:grpSpMkLst>
        </pc:grpChg>
        <pc:grpChg chg="add mod">
          <ac:chgData name="宇野 芳江" userId="d3339afd-f009-4b18-b536-1d43c3c7a997" providerId="ADAL" clId="{4D4624C6-F0FE-4C87-81F2-BCE947B81384}" dt="2023-03-06T04:56:47.028" v="10269" actId="1037"/>
          <ac:grpSpMkLst>
            <pc:docMk/>
            <pc:sldMk cId="1524598688" sldId="491"/>
            <ac:grpSpMk id="28" creationId="{D37DE447-F2CA-3F22-5700-A5298C98937A}"/>
          </ac:grpSpMkLst>
        </pc:grpChg>
        <pc:picChg chg="add del mod">
          <ac:chgData name="宇野 芳江" userId="d3339afd-f009-4b18-b536-1d43c3c7a997" providerId="ADAL" clId="{4D4624C6-F0FE-4C87-81F2-BCE947B81384}" dt="2023-02-17T06:10:57.104" v="555" actId="478"/>
          <ac:picMkLst>
            <pc:docMk/>
            <pc:sldMk cId="1524598688" sldId="491"/>
            <ac:picMk id="5" creationId="{E7C405AE-736C-F4FA-5808-C55EE43873EF}"/>
          </ac:picMkLst>
        </pc:picChg>
        <pc:picChg chg="add del mod">
          <ac:chgData name="宇野 芳江" userId="d3339afd-f009-4b18-b536-1d43c3c7a997" providerId="ADAL" clId="{4D4624C6-F0FE-4C87-81F2-BCE947B81384}" dt="2023-03-06T01:32:45.614" v="6142" actId="478"/>
          <ac:picMkLst>
            <pc:docMk/>
            <pc:sldMk cId="1524598688" sldId="491"/>
            <ac:picMk id="8" creationId="{5D4C7E03-1F94-C9EE-70D3-7D819765F7E5}"/>
          </ac:picMkLst>
        </pc:picChg>
        <pc:picChg chg="add del mod">
          <ac:chgData name="宇野 芳江" userId="d3339afd-f009-4b18-b536-1d43c3c7a997" providerId="ADAL" clId="{4D4624C6-F0FE-4C87-81F2-BCE947B81384}" dt="2023-02-17T06:10:38.435" v="553" actId="478"/>
          <ac:picMkLst>
            <pc:docMk/>
            <pc:sldMk cId="1524598688" sldId="491"/>
            <ac:picMk id="9" creationId="{E75EB30E-C541-BB3A-C66E-9BFD3EB5B3A1}"/>
          </ac:picMkLst>
        </pc:picChg>
        <pc:picChg chg="add del mod modCrop">
          <ac:chgData name="宇野 芳江" userId="d3339afd-f009-4b18-b536-1d43c3c7a997" providerId="ADAL" clId="{4D4624C6-F0FE-4C87-81F2-BCE947B81384}" dt="2023-03-06T04:56:47.652" v="10270" actId="1076"/>
          <ac:picMkLst>
            <pc:docMk/>
            <pc:sldMk cId="1524598688" sldId="491"/>
            <ac:picMk id="27" creationId="{57F69205-0DEE-2BED-3FDD-0F74B06AE473}"/>
          </ac:picMkLst>
        </pc:picChg>
      </pc:sldChg>
      <pc:sldChg chg="new del">
        <pc:chgData name="宇野 芳江" userId="d3339afd-f009-4b18-b536-1d43c3c7a997" providerId="ADAL" clId="{4D4624C6-F0FE-4C87-81F2-BCE947B81384}" dt="2023-02-17T01:42:03.995" v="28" actId="680"/>
        <pc:sldMkLst>
          <pc:docMk/>
          <pc:sldMk cId="1583875881" sldId="491"/>
        </pc:sldMkLst>
      </pc:sldChg>
      <pc:sldChg chg="addSp delSp modSp new mod chgLayout">
        <pc:chgData name="宇野 芳江" userId="d3339afd-f009-4b18-b536-1d43c3c7a997" providerId="ADAL" clId="{4D4624C6-F0FE-4C87-81F2-BCE947B81384}" dt="2023-03-06T00:19:48.850" v="5122" actId="1076"/>
        <pc:sldMkLst>
          <pc:docMk/>
          <pc:sldMk cId="2135234321" sldId="492"/>
        </pc:sldMkLst>
        <pc:spChg chg="mod ord">
          <ac:chgData name="宇野 芳江" userId="d3339afd-f009-4b18-b536-1d43c3c7a997" providerId="ADAL" clId="{4D4624C6-F0FE-4C87-81F2-BCE947B81384}" dt="2023-03-06T00:19:44.979" v="5121" actId="14100"/>
          <ac:spMkLst>
            <pc:docMk/>
            <pc:sldMk cId="2135234321" sldId="492"/>
            <ac:spMk id="2" creationId="{30C51F38-E81E-C7D9-AEF4-4DA95D68E6BC}"/>
          </ac:spMkLst>
        </pc:spChg>
        <pc:spChg chg="mod ord">
          <ac:chgData name="宇野 芳江" userId="d3339afd-f009-4b18-b536-1d43c3c7a997" providerId="ADAL" clId="{4D4624C6-F0FE-4C87-81F2-BCE947B81384}" dt="2023-03-02T08:47:10.399" v="955" actId="700"/>
          <ac:spMkLst>
            <pc:docMk/>
            <pc:sldMk cId="2135234321" sldId="492"/>
            <ac:spMk id="3" creationId="{907AFB38-A35D-4410-45D3-D5083B2106B6}"/>
          </ac:spMkLst>
        </pc:spChg>
        <pc:spChg chg="del">
          <ac:chgData name="宇野 芳江" userId="d3339afd-f009-4b18-b536-1d43c3c7a997" providerId="ADAL" clId="{4D4624C6-F0FE-4C87-81F2-BCE947B81384}" dt="2023-03-02T08:47:10.399" v="955" actId="700"/>
          <ac:spMkLst>
            <pc:docMk/>
            <pc:sldMk cId="2135234321" sldId="492"/>
            <ac:spMk id="4" creationId="{9B9D7DC7-D848-1EA6-F8E8-811F1FA7B065}"/>
          </ac:spMkLst>
        </pc:spChg>
        <pc:spChg chg="add mod ord">
          <ac:chgData name="宇野 芳江" userId="d3339afd-f009-4b18-b536-1d43c3c7a997" providerId="ADAL" clId="{4D4624C6-F0FE-4C87-81F2-BCE947B81384}" dt="2023-03-06T00:19:41.715" v="5120" actId="14100"/>
          <ac:spMkLst>
            <pc:docMk/>
            <pc:sldMk cId="2135234321" sldId="492"/>
            <ac:spMk id="5" creationId="{A9949652-4EC7-52DC-CBD6-E51A6D782B20}"/>
          </ac:spMkLst>
        </pc:spChg>
        <pc:spChg chg="add mod ord">
          <ac:chgData name="宇野 芳江" userId="d3339afd-f009-4b18-b536-1d43c3c7a997" providerId="ADAL" clId="{4D4624C6-F0FE-4C87-81F2-BCE947B81384}" dt="2023-03-03T09:33:04.866" v="5113" actId="6549"/>
          <ac:spMkLst>
            <pc:docMk/>
            <pc:sldMk cId="2135234321" sldId="492"/>
            <ac:spMk id="6" creationId="{FF5329AE-5B47-FD3E-EC6C-9D3A7DB329D5}"/>
          </ac:spMkLst>
        </pc:spChg>
        <pc:spChg chg="add del mod">
          <ac:chgData name="宇野 芳江" userId="d3339afd-f009-4b18-b536-1d43c3c7a997" providerId="ADAL" clId="{4D4624C6-F0FE-4C87-81F2-BCE947B81384}" dt="2023-02-17T06:42:54.736" v="691" actId="478"/>
          <ac:spMkLst>
            <pc:docMk/>
            <pc:sldMk cId="2135234321" sldId="492"/>
            <ac:spMk id="7" creationId="{92807DFE-F675-4969-1C57-0CF138DE83A8}"/>
          </ac:spMkLst>
        </pc:spChg>
        <pc:spChg chg="add del mod">
          <ac:chgData name="宇野 芳江" userId="d3339afd-f009-4b18-b536-1d43c3c7a997" providerId="ADAL" clId="{4D4624C6-F0FE-4C87-81F2-BCE947B81384}" dt="2023-03-03T02:22:39.311" v="1245"/>
          <ac:spMkLst>
            <pc:docMk/>
            <pc:sldMk cId="2135234321" sldId="492"/>
            <ac:spMk id="7" creationId="{F763043F-231B-3BB9-3C5D-A8C182F2C016}"/>
          </ac:spMkLst>
        </pc:spChg>
        <pc:spChg chg="add del mod">
          <ac:chgData name="宇野 芳江" userId="d3339afd-f009-4b18-b536-1d43c3c7a997" providerId="ADAL" clId="{4D4624C6-F0FE-4C87-81F2-BCE947B81384}" dt="2023-03-03T02:15:31.666" v="1095"/>
          <ac:spMkLst>
            <pc:docMk/>
            <pc:sldMk cId="2135234321" sldId="492"/>
            <ac:spMk id="8" creationId="{2669C09D-E14F-4832-F46F-CD2ECF6A32C9}"/>
          </ac:spMkLst>
        </pc:spChg>
        <pc:spChg chg="add del mod">
          <ac:chgData name="宇野 芳江" userId="d3339afd-f009-4b18-b536-1d43c3c7a997" providerId="ADAL" clId="{4D4624C6-F0FE-4C87-81F2-BCE947B81384}" dt="2023-03-03T02:15:31.666" v="1095"/>
          <ac:spMkLst>
            <pc:docMk/>
            <pc:sldMk cId="2135234321" sldId="492"/>
            <ac:spMk id="10" creationId="{74CB81EB-F124-B65B-203D-4B79F574F06F}"/>
          </ac:spMkLst>
        </pc:spChg>
        <pc:spChg chg="add del mod">
          <ac:chgData name="宇野 芳江" userId="d3339afd-f009-4b18-b536-1d43c3c7a997" providerId="ADAL" clId="{4D4624C6-F0FE-4C87-81F2-BCE947B81384}" dt="2023-03-03T03:24:20.275" v="2107" actId="478"/>
          <ac:spMkLst>
            <pc:docMk/>
            <pc:sldMk cId="2135234321" sldId="492"/>
            <ac:spMk id="12" creationId="{CEA0B4EB-0483-1093-8E9F-33E3F76F56AD}"/>
          </ac:spMkLst>
        </pc:spChg>
        <pc:spChg chg="add mod">
          <ac:chgData name="宇野 芳江" userId="d3339afd-f009-4b18-b536-1d43c3c7a997" providerId="ADAL" clId="{4D4624C6-F0FE-4C87-81F2-BCE947B81384}" dt="2023-03-06T00:19:48.850" v="5122" actId="1076"/>
          <ac:spMkLst>
            <pc:docMk/>
            <pc:sldMk cId="2135234321" sldId="492"/>
            <ac:spMk id="13" creationId="{8720F79A-9320-D980-9A0C-B2470C3359D9}"/>
          </ac:spMkLst>
        </pc:spChg>
        <pc:spChg chg="add del mod">
          <ac:chgData name="宇野 芳江" userId="d3339afd-f009-4b18-b536-1d43c3c7a997" providerId="ADAL" clId="{4D4624C6-F0FE-4C87-81F2-BCE947B81384}" dt="2023-03-03T02:22:52.069" v="1249" actId="478"/>
          <ac:spMkLst>
            <pc:docMk/>
            <pc:sldMk cId="2135234321" sldId="492"/>
            <ac:spMk id="14" creationId="{6A795755-8DE8-4D83-9915-EADBBC6E5A19}"/>
          </ac:spMkLst>
        </pc:spChg>
        <pc:spChg chg="add del mod">
          <ac:chgData name="宇野 芳江" userId="d3339afd-f009-4b18-b536-1d43c3c7a997" providerId="ADAL" clId="{4D4624C6-F0FE-4C87-81F2-BCE947B81384}" dt="2023-03-03T02:22:52.069" v="1249" actId="478"/>
          <ac:spMkLst>
            <pc:docMk/>
            <pc:sldMk cId="2135234321" sldId="492"/>
            <ac:spMk id="15" creationId="{17C1CFB4-1DE6-B914-6DFE-1A6DE4936412}"/>
          </ac:spMkLst>
        </pc:spChg>
        <pc:spChg chg="add del mod">
          <ac:chgData name="宇野 芳江" userId="d3339afd-f009-4b18-b536-1d43c3c7a997" providerId="ADAL" clId="{4D4624C6-F0FE-4C87-81F2-BCE947B81384}" dt="2023-03-03T02:20:55.133" v="1190"/>
          <ac:spMkLst>
            <pc:docMk/>
            <pc:sldMk cId="2135234321" sldId="492"/>
            <ac:spMk id="16" creationId="{5533DFDF-AF32-EADD-7232-71173C319197}"/>
          </ac:spMkLst>
        </pc:spChg>
        <pc:spChg chg="mod">
          <ac:chgData name="宇野 芳江" userId="d3339afd-f009-4b18-b536-1d43c3c7a997" providerId="ADAL" clId="{4D4624C6-F0FE-4C87-81F2-BCE947B81384}" dt="2023-03-03T02:18:06.696" v="1152"/>
          <ac:spMkLst>
            <pc:docMk/>
            <pc:sldMk cId="2135234321" sldId="492"/>
            <ac:spMk id="17" creationId="{9EA99DFD-38B3-0694-05DF-BF2AED31F4E2}"/>
          </ac:spMkLst>
        </pc:spChg>
        <pc:spChg chg="mod">
          <ac:chgData name="宇野 芳江" userId="d3339afd-f009-4b18-b536-1d43c3c7a997" providerId="ADAL" clId="{4D4624C6-F0FE-4C87-81F2-BCE947B81384}" dt="2023-03-03T02:18:06.696" v="1152"/>
          <ac:spMkLst>
            <pc:docMk/>
            <pc:sldMk cId="2135234321" sldId="492"/>
            <ac:spMk id="18" creationId="{4B96B00E-2972-8FF9-0137-F9D8515D7738}"/>
          </ac:spMkLst>
        </pc:spChg>
        <pc:spChg chg="mod">
          <ac:chgData name="宇野 芳江" userId="d3339afd-f009-4b18-b536-1d43c3c7a997" providerId="ADAL" clId="{4D4624C6-F0FE-4C87-81F2-BCE947B81384}" dt="2023-03-03T02:18:06.696" v="1152"/>
          <ac:spMkLst>
            <pc:docMk/>
            <pc:sldMk cId="2135234321" sldId="492"/>
            <ac:spMk id="19" creationId="{F18178D2-60F5-E5CD-895A-CB1AA1FDC225}"/>
          </ac:spMkLst>
        </pc:spChg>
        <pc:spChg chg="mod">
          <ac:chgData name="宇野 芳江" userId="d3339afd-f009-4b18-b536-1d43c3c7a997" providerId="ADAL" clId="{4D4624C6-F0FE-4C87-81F2-BCE947B81384}" dt="2023-03-03T02:18:06.696" v="1152"/>
          <ac:spMkLst>
            <pc:docMk/>
            <pc:sldMk cId="2135234321" sldId="492"/>
            <ac:spMk id="20" creationId="{8C6DA6CB-3F06-03C7-F559-43C87E32CBD2}"/>
          </ac:spMkLst>
        </pc:spChg>
        <pc:spChg chg="mod">
          <ac:chgData name="宇野 芳江" userId="d3339afd-f009-4b18-b536-1d43c3c7a997" providerId="ADAL" clId="{4D4624C6-F0FE-4C87-81F2-BCE947B81384}" dt="2023-03-03T02:18:06.696" v="1152"/>
          <ac:spMkLst>
            <pc:docMk/>
            <pc:sldMk cId="2135234321" sldId="492"/>
            <ac:spMk id="21" creationId="{512F8FAF-92CE-A6BB-7086-56B2E89C1538}"/>
          </ac:spMkLst>
        </pc:spChg>
        <pc:spChg chg="mod">
          <ac:chgData name="宇野 芳江" userId="d3339afd-f009-4b18-b536-1d43c3c7a997" providerId="ADAL" clId="{4D4624C6-F0FE-4C87-81F2-BCE947B81384}" dt="2023-03-03T02:19:36.450" v="1170"/>
          <ac:spMkLst>
            <pc:docMk/>
            <pc:sldMk cId="2135234321" sldId="492"/>
            <ac:spMk id="22" creationId="{7FF3C103-1041-CFC9-2EA0-EBF0D7CFF082}"/>
          </ac:spMkLst>
        </pc:spChg>
        <pc:spChg chg="add del mod">
          <ac:chgData name="宇野 芳江" userId="d3339afd-f009-4b18-b536-1d43c3c7a997" providerId="ADAL" clId="{4D4624C6-F0FE-4C87-81F2-BCE947B81384}" dt="2023-03-03T02:19:36.450" v="1170"/>
          <ac:spMkLst>
            <pc:docMk/>
            <pc:sldMk cId="2135234321" sldId="492"/>
            <ac:spMk id="23" creationId="{B94A2979-2519-09F0-C2E6-6B683A12713F}"/>
          </ac:spMkLst>
        </pc:spChg>
        <pc:spChg chg="add del mod">
          <ac:chgData name="宇野 芳江" userId="d3339afd-f009-4b18-b536-1d43c3c7a997" providerId="ADAL" clId="{4D4624C6-F0FE-4C87-81F2-BCE947B81384}" dt="2023-03-03T02:19:36.450" v="1170"/>
          <ac:spMkLst>
            <pc:docMk/>
            <pc:sldMk cId="2135234321" sldId="492"/>
            <ac:spMk id="24" creationId="{ABCA3CAC-8962-4580-64BF-86E427B637B9}"/>
          </ac:spMkLst>
        </pc:spChg>
        <pc:spChg chg="mod">
          <ac:chgData name="宇野 芳江" userId="d3339afd-f009-4b18-b536-1d43c3c7a997" providerId="ADAL" clId="{4D4624C6-F0FE-4C87-81F2-BCE947B81384}" dt="2023-03-03T02:19:36.450" v="1170"/>
          <ac:spMkLst>
            <pc:docMk/>
            <pc:sldMk cId="2135234321" sldId="492"/>
            <ac:spMk id="25" creationId="{8435148F-B830-7BB6-C8E2-9828727C418C}"/>
          </ac:spMkLst>
        </pc:spChg>
        <pc:spChg chg="mod">
          <ac:chgData name="宇野 芳江" userId="d3339afd-f009-4b18-b536-1d43c3c7a997" providerId="ADAL" clId="{4D4624C6-F0FE-4C87-81F2-BCE947B81384}" dt="2023-03-03T02:19:36.450" v="1170"/>
          <ac:spMkLst>
            <pc:docMk/>
            <pc:sldMk cId="2135234321" sldId="492"/>
            <ac:spMk id="26" creationId="{B5823A13-D867-A0FC-71F4-65D5508B2F2F}"/>
          </ac:spMkLst>
        </pc:spChg>
        <pc:spChg chg="mod">
          <ac:chgData name="宇野 芳江" userId="d3339afd-f009-4b18-b536-1d43c3c7a997" providerId="ADAL" clId="{4D4624C6-F0FE-4C87-81F2-BCE947B81384}" dt="2023-03-03T02:19:36.450" v="1170"/>
          <ac:spMkLst>
            <pc:docMk/>
            <pc:sldMk cId="2135234321" sldId="492"/>
            <ac:spMk id="27" creationId="{2DE343B6-7F1F-32A1-59E5-0D31599F857D}"/>
          </ac:spMkLst>
        </pc:spChg>
        <pc:spChg chg="mod">
          <ac:chgData name="宇野 芳江" userId="d3339afd-f009-4b18-b536-1d43c3c7a997" providerId="ADAL" clId="{4D4624C6-F0FE-4C87-81F2-BCE947B81384}" dt="2023-03-03T02:19:36.450" v="1170"/>
          <ac:spMkLst>
            <pc:docMk/>
            <pc:sldMk cId="2135234321" sldId="492"/>
            <ac:spMk id="28" creationId="{8457CBB0-0D4D-28C8-BF1F-29A8C7C88461}"/>
          </ac:spMkLst>
        </pc:spChg>
        <pc:spChg chg="add del mod">
          <ac:chgData name="宇野 芳江" userId="d3339afd-f009-4b18-b536-1d43c3c7a997" providerId="ADAL" clId="{4D4624C6-F0FE-4C87-81F2-BCE947B81384}" dt="2023-03-03T02:19:36.450" v="1170"/>
          <ac:spMkLst>
            <pc:docMk/>
            <pc:sldMk cId="2135234321" sldId="492"/>
            <ac:spMk id="29" creationId="{F6813A6B-BA6A-2BEE-4B6C-DD14E869D8EA}"/>
          </ac:spMkLst>
        </pc:spChg>
        <pc:spChg chg="add del mod">
          <ac:chgData name="宇野 芳江" userId="d3339afd-f009-4b18-b536-1d43c3c7a997" providerId="ADAL" clId="{4D4624C6-F0FE-4C87-81F2-BCE947B81384}" dt="2023-03-03T02:19:36.450" v="1170"/>
          <ac:spMkLst>
            <pc:docMk/>
            <pc:sldMk cId="2135234321" sldId="492"/>
            <ac:spMk id="30" creationId="{AABE106C-87CE-E4D0-FF6F-F30C86FCA276}"/>
          </ac:spMkLst>
        </pc:spChg>
        <pc:spChg chg="mod">
          <ac:chgData name="宇野 芳江" userId="d3339afd-f009-4b18-b536-1d43c3c7a997" providerId="ADAL" clId="{4D4624C6-F0FE-4C87-81F2-BCE947B81384}" dt="2023-03-03T02:19:34.648" v="1168"/>
          <ac:spMkLst>
            <pc:docMk/>
            <pc:sldMk cId="2135234321" sldId="492"/>
            <ac:spMk id="31" creationId="{704101A8-3574-05EC-CBA2-0211F6095682}"/>
          </ac:spMkLst>
        </pc:spChg>
        <pc:spChg chg="mod">
          <ac:chgData name="宇野 芳江" userId="d3339afd-f009-4b18-b536-1d43c3c7a997" providerId="ADAL" clId="{4D4624C6-F0FE-4C87-81F2-BCE947B81384}" dt="2023-03-03T02:20:01.840" v="1172"/>
          <ac:spMkLst>
            <pc:docMk/>
            <pc:sldMk cId="2135234321" sldId="492"/>
            <ac:spMk id="32" creationId="{A28CE153-883B-E8DF-A6AD-41CF71AFF226}"/>
          </ac:spMkLst>
        </pc:spChg>
        <pc:spChg chg="mod">
          <ac:chgData name="宇野 芳江" userId="d3339afd-f009-4b18-b536-1d43c3c7a997" providerId="ADAL" clId="{4D4624C6-F0FE-4C87-81F2-BCE947B81384}" dt="2023-03-03T02:20:01.840" v="1172"/>
          <ac:spMkLst>
            <pc:docMk/>
            <pc:sldMk cId="2135234321" sldId="492"/>
            <ac:spMk id="33" creationId="{F51B1401-6975-9906-F700-DB377F227E11}"/>
          </ac:spMkLst>
        </pc:spChg>
        <pc:spChg chg="mod">
          <ac:chgData name="宇野 芳江" userId="d3339afd-f009-4b18-b536-1d43c3c7a997" providerId="ADAL" clId="{4D4624C6-F0FE-4C87-81F2-BCE947B81384}" dt="2023-03-03T02:20:01.840" v="1172"/>
          <ac:spMkLst>
            <pc:docMk/>
            <pc:sldMk cId="2135234321" sldId="492"/>
            <ac:spMk id="34" creationId="{B1A916BA-3FC5-9507-ACAB-076D64476C37}"/>
          </ac:spMkLst>
        </pc:spChg>
        <pc:spChg chg="mod">
          <ac:chgData name="宇野 芳江" userId="d3339afd-f009-4b18-b536-1d43c3c7a997" providerId="ADAL" clId="{4D4624C6-F0FE-4C87-81F2-BCE947B81384}" dt="2023-03-03T02:20:01.840" v="1172"/>
          <ac:spMkLst>
            <pc:docMk/>
            <pc:sldMk cId="2135234321" sldId="492"/>
            <ac:spMk id="35" creationId="{2797530C-79E2-C6F9-0AE1-9116E2A82663}"/>
          </ac:spMkLst>
        </pc:spChg>
        <pc:spChg chg="mod">
          <ac:chgData name="宇野 芳江" userId="d3339afd-f009-4b18-b536-1d43c3c7a997" providerId="ADAL" clId="{4D4624C6-F0FE-4C87-81F2-BCE947B81384}" dt="2023-03-03T02:20:01.840" v="1172"/>
          <ac:spMkLst>
            <pc:docMk/>
            <pc:sldMk cId="2135234321" sldId="492"/>
            <ac:spMk id="36" creationId="{87139255-E108-331D-A65C-B35FFC46FB70}"/>
          </ac:spMkLst>
        </pc:spChg>
        <pc:spChg chg="mod">
          <ac:chgData name="宇野 芳江" userId="d3339afd-f009-4b18-b536-1d43c3c7a997" providerId="ADAL" clId="{4D4624C6-F0FE-4C87-81F2-BCE947B81384}" dt="2023-03-03T02:20:01.840" v="1172"/>
          <ac:spMkLst>
            <pc:docMk/>
            <pc:sldMk cId="2135234321" sldId="492"/>
            <ac:spMk id="37" creationId="{A3B6637C-E7D0-B513-5EC1-51AC8210F1F3}"/>
          </ac:spMkLst>
        </pc:spChg>
        <pc:spChg chg="mod">
          <ac:chgData name="宇野 芳江" userId="d3339afd-f009-4b18-b536-1d43c3c7a997" providerId="ADAL" clId="{4D4624C6-F0FE-4C87-81F2-BCE947B81384}" dt="2023-03-03T02:20:01.840" v="1172"/>
          <ac:spMkLst>
            <pc:docMk/>
            <pc:sldMk cId="2135234321" sldId="492"/>
            <ac:spMk id="38" creationId="{5C007942-1134-B002-9532-966FCB9599CA}"/>
          </ac:spMkLst>
        </pc:spChg>
        <pc:spChg chg="mod">
          <ac:chgData name="宇野 芳江" userId="d3339afd-f009-4b18-b536-1d43c3c7a997" providerId="ADAL" clId="{4D4624C6-F0FE-4C87-81F2-BCE947B81384}" dt="2023-03-03T02:20:01.840" v="1172"/>
          <ac:spMkLst>
            <pc:docMk/>
            <pc:sldMk cId="2135234321" sldId="492"/>
            <ac:spMk id="39" creationId="{D1CDE907-FC21-E76C-5F2C-0A67E4A66BDF}"/>
          </ac:spMkLst>
        </pc:spChg>
        <pc:spChg chg="mod">
          <ac:chgData name="宇野 芳江" userId="d3339afd-f009-4b18-b536-1d43c3c7a997" providerId="ADAL" clId="{4D4624C6-F0FE-4C87-81F2-BCE947B81384}" dt="2023-03-03T02:20:01.840" v="1172"/>
          <ac:spMkLst>
            <pc:docMk/>
            <pc:sldMk cId="2135234321" sldId="492"/>
            <ac:spMk id="40" creationId="{335A1C58-8BF7-F58E-C5C8-AB68631941C0}"/>
          </ac:spMkLst>
        </pc:spChg>
        <pc:spChg chg="add del mod">
          <ac:chgData name="宇野 芳江" userId="d3339afd-f009-4b18-b536-1d43c3c7a997" providerId="ADAL" clId="{4D4624C6-F0FE-4C87-81F2-BCE947B81384}" dt="2023-03-03T02:22:39.311" v="1245"/>
          <ac:spMkLst>
            <pc:docMk/>
            <pc:sldMk cId="2135234321" sldId="492"/>
            <ac:spMk id="41" creationId="{9EA1B2E8-B53A-E752-D9D9-F49E984C9CA1}"/>
          </ac:spMkLst>
        </pc:spChg>
        <pc:spChg chg="add del mod">
          <ac:chgData name="宇野 芳江" userId="d3339afd-f009-4b18-b536-1d43c3c7a997" providerId="ADAL" clId="{4D4624C6-F0FE-4C87-81F2-BCE947B81384}" dt="2023-03-03T02:26:20.210" v="1292"/>
          <ac:spMkLst>
            <pc:docMk/>
            <pc:sldMk cId="2135234321" sldId="492"/>
            <ac:spMk id="42" creationId="{5611042A-EAEA-2B24-17E7-F281D79206F6}"/>
          </ac:spMkLst>
        </pc:spChg>
        <pc:spChg chg="add del mod">
          <ac:chgData name="宇野 芳江" userId="d3339afd-f009-4b18-b536-1d43c3c7a997" providerId="ADAL" clId="{4D4624C6-F0FE-4C87-81F2-BCE947B81384}" dt="2023-03-03T03:24:20.275" v="2107" actId="478"/>
          <ac:spMkLst>
            <pc:docMk/>
            <pc:sldMk cId="2135234321" sldId="492"/>
            <ac:spMk id="43" creationId="{73CB9EE9-4C3D-B829-3803-9B52E02A25BD}"/>
          </ac:spMkLst>
        </pc:spChg>
        <pc:spChg chg="add del mod">
          <ac:chgData name="宇野 芳江" userId="d3339afd-f009-4b18-b536-1d43c3c7a997" providerId="ADAL" clId="{4D4624C6-F0FE-4C87-81F2-BCE947B81384}" dt="2023-03-03T02:26:20.210" v="1292"/>
          <ac:spMkLst>
            <pc:docMk/>
            <pc:sldMk cId="2135234321" sldId="492"/>
            <ac:spMk id="44" creationId="{725D066B-0705-6288-5211-83EEA8AF370B}"/>
          </ac:spMkLst>
        </pc:spChg>
        <pc:spChg chg="mod">
          <ac:chgData name="宇野 芳江" userId="d3339afd-f009-4b18-b536-1d43c3c7a997" providerId="ADAL" clId="{4D4624C6-F0FE-4C87-81F2-BCE947B81384}" dt="2023-03-03T02:25:23.356" v="1282"/>
          <ac:spMkLst>
            <pc:docMk/>
            <pc:sldMk cId="2135234321" sldId="492"/>
            <ac:spMk id="45" creationId="{4DAEE3DD-860B-96FF-3384-EA39764B81FB}"/>
          </ac:spMkLst>
        </pc:spChg>
        <pc:spChg chg="add del mod">
          <ac:chgData name="宇野 芳江" userId="d3339afd-f009-4b18-b536-1d43c3c7a997" providerId="ADAL" clId="{4D4624C6-F0FE-4C87-81F2-BCE947B81384}" dt="2023-03-03T02:25:23.356" v="1282"/>
          <ac:spMkLst>
            <pc:docMk/>
            <pc:sldMk cId="2135234321" sldId="492"/>
            <ac:spMk id="46" creationId="{04706BA8-8D74-6D2D-7647-FFA24478DE1F}"/>
          </ac:spMkLst>
        </pc:spChg>
        <pc:spChg chg="add del mod">
          <ac:chgData name="宇野 芳江" userId="d3339afd-f009-4b18-b536-1d43c3c7a997" providerId="ADAL" clId="{4D4624C6-F0FE-4C87-81F2-BCE947B81384}" dt="2023-03-03T02:25:23.356" v="1282"/>
          <ac:spMkLst>
            <pc:docMk/>
            <pc:sldMk cId="2135234321" sldId="492"/>
            <ac:spMk id="47" creationId="{16DD0E86-6DCA-4B52-3280-53BDAAE94102}"/>
          </ac:spMkLst>
        </pc:spChg>
        <pc:spChg chg="mod">
          <ac:chgData name="宇野 芳江" userId="d3339afd-f009-4b18-b536-1d43c3c7a997" providerId="ADAL" clId="{4D4624C6-F0FE-4C87-81F2-BCE947B81384}" dt="2023-03-03T02:25:23.356" v="1282"/>
          <ac:spMkLst>
            <pc:docMk/>
            <pc:sldMk cId="2135234321" sldId="492"/>
            <ac:spMk id="48" creationId="{8DB2F697-DFC1-C6CC-8936-A5F30E13A905}"/>
          </ac:spMkLst>
        </pc:spChg>
        <pc:spChg chg="mod">
          <ac:chgData name="宇野 芳江" userId="d3339afd-f009-4b18-b536-1d43c3c7a997" providerId="ADAL" clId="{4D4624C6-F0FE-4C87-81F2-BCE947B81384}" dt="2023-03-03T02:25:23.356" v="1282"/>
          <ac:spMkLst>
            <pc:docMk/>
            <pc:sldMk cId="2135234321" sldId="492"/>
            <ac:spMk id="49" creationId="{CA32CFA6-EEA7-9094-5324-6A8C9D36C6FF}"/>
          </ac:spMkLst>
        </pc:spChg>
        <pc:spChg chg="mod">
          <ac:chgData name="宇野 芳江" userId="d3339afd-f009-4b18-b536-1d43c3c7a997" providerId="ADAL" clId="{4D4624C6-F0FE-4C87-81F2-BCE947B81384}" dt="2023-03-03T02:25:23.356" v="1282"/>
          <ac:spMkLst>
            <pc:docMk/>
            <pc:sldMk cId="2135234321" sldId="492"/>
            <ac:spMk id="50" creationId="{2B63FFA6-B367-3CE0-3471-EC79A8F9704E}"/>
          </ac:spMkLst>
        </pc:spChg>
        <pc:spChg chg="add del mod">
          <ac:chgData name="宇野 芳江" userId="d3339afd-f009-4b18-b536-1d43c3c7a997" providerId="ADAL" clId="{4D4624C6-F0FE-4C87-81F2-BCE947B81384}" dt="2023-03-03T02:25:23.356" v="1282"/>
          <ac:spMkLst>
            <pc:docMk/>
            <pc:sldMk cId="2135234321" sldId="492"/>
            <ac:spMk id="51" creationId="{29C2D764-E52D-D797-78C7-A373147CA582}"/>
          </ac:spMkLst>
        </pc:spChg>
        <pc:spChg chg="add del mod">
          <ac:chgData name="宇野 芳江" userId="d3339afd-f009-4b18-b536-1d43c3c7a997" providerId="ADAL" clId="{4D4624C6-F0FE-4C87-81F2-BCE947B81384}" dt="2023-03-03T02:25:23.356" v="1282"/>
          <ac:spMkLst>
            <pc:docMk/>
            <pc:sldMk cId="2135234321" sldId="492"/>
            <ac:spMk id="52" creationId="{A67B0A66-7283-0B45-228B-B60FC19F6B90}"/>
          </ac:spMkLst>
        </pc:spChg>
        <pc:spChg chg="add del mod">
          <ac:chgData name="宇野 芳江" userId="d3339afd-f009-4b18-b536-1d43c3c7a997" providerId="ADAL" clId="{4D4624C6-F0FE-4C87-81F2-BCE947B81384}" dt="2023-03-03T02:25:23.356" v="1282"/>
          <ac:spMkLst>
            <pc:docMk/>
            <pc:sldMk cId="2135234321" sldId="492"/>
            <ac:spMk id="53" creationId="{37A6F040-D0C9-5BA6-DC06-0FB507433C28}"/>
          </ac:spMkLst>
        </pc:spChg>
        <pc:spChg chg="mod">
          <ac:chgData name="宇野 芳江" userId="d3339afd-f009-4b18-b536-1d43c3c7a997" providerId="ADAL" clId="{4D4624C6-F0FE-4C87-81F2-BCE947B81384}" dt="2023-03-03T02:25:00.674" v="1271"/>
          <ac:spMkLst>
            <pc:docMk/>
            <pc:sldMk cId="2135234321" sldId="492"/>
            <ac:spMk id="54" creationId="{84005B05-1768-C1FA-894D-BCC10FA011B7}"/>
          </ac:spMkLst>
        </pc:spChg>
        <pc:spChg chg="add del mod">
          <ac:chgData name="宇野 芳江" userId="d3339afd-f009-4b18-b536-1d43c3c7a997" providerId="ADAL" clId="{4D4624C6-F0FE-4C87-81F2-BCE947B81384}" dt="2023-03-03T02:28:32.905" v="1325"/>
          <ac:spMkLst>
            <pc:docMk/>
            <pc:sldMk cId="2135234321" sldId="492"/>
            <ac:spMk id="55" creationId="{9032B0D1-232C-7786-1401-80193E187AAD}"/>
          </ac:spMkLst>
        </pc:spChg>
        <pc:spChg chg="add del mod">
          <ac:chgData name="宇野 芳江" userId="d3339afd-f009-4b18-b536-1d43c3c7a997" providerId="ADAL" clId="{4D4624C6-F0FE-4C87-81F2-BCE947B81384}" dt="2023-03-03T02:28:51.376" v="1332" actId="478"/>
          <ac:spMkLst>
            <pc:docMk/>
            <pc:sldMk cId="2135234321" sldId="492"/>
            <ac:spMk id="56" creationId="{37A309B0-5736-9793-6D8F-A92D44F16F30}"/>
          </ac:spMkLst>
        </pc:spChg>
        <pc:spChg chg="add del mod">
          <ac:chgData name="宇野 芳江" userId="d3339afd-f009-4b18-b536-1d43c3c7a997" providerId="ADAL" clId="{4D4624C6-F0FE-4C87-81F2-BCE947B81384}" dt="2023-03-03T02:29:00.402" v="1334"/>
          <ac:spMkLst>
            <pc:docMk/>
            <pc:sldMk cId="2135234321" sldId="492"/>
            <ac:spMk id="57" creationId="{A9E7B974-E293-2CA9-10B5-D42D97D391C0}"/>
          </ac:spMkLst>
        </pc:spChg>
        <pc:spChg chg="add del mod">
          <ac:chgData name="宇野 芳江" userId="d3339afd-f009-4b18-b536-1d43c3c7a997" providerId="ADAL" clId="{4D4624C6-F0FE-4C87-81F2-BCE947B81384}" dt="2023-03-03T02:28:32.905" v="1325"/>
          <ac:spMkLst>
            <pc:docMk/>
            <pc:sldMk cId="2135234321" sldId="492"/>
            <ac:spMk id="58" creationId="{98A87465-A604-5AE8-9C65-EFAD3FCF032C}"/>
          </ac:spMkLst>
        </pc:spChg>
        <pc:spChg chg="add del mod">
          <ac:chgData name="宇野 芳江" userId="d3339afd-f009-4b18-b536-1d43c3c7a997" providerId="ADAL" clId="{4D4624C6-F0FE-4C87-81F2-BCE947B81384}" dt="2023-03-03T02:28:41.553" v="1329"/>
          <ac:spMkLst>
            <pc:docMk/>
            <pc:sldMk cId="2135234321" sldId="492"/>
            <ac:spMk id="59" creationId="{472FA624-62EB-AC51-B399-36127807F0DF}"/>
          </ac:spMkLst>
        </pc:spChg>
        <pc:spChg chg="del mod">
          <ac:chgData name="宇野 芳江" userId="d3339afd-f009-4b18-b536-1d43c3c7a997" providerId="ADAL" clId="{4D4624C6-F0FE-4C87-81F2-BCE947B81384}" dt="2023-03-03T03:24:20.275" v="2107" actId="478"/>
          <ac:spMkLst>
            <pc:docMk/>
            <pc:sldMk cId="2135234321" sldId="492"/>
            <ac:spMk id="60" creationId="{24B829CF-DE53-6D39-4D45-A1B80E1D0E7B}"/>
          </ac:spMkLst>
        </pc:spChg>
        <pc:spChg chg="add del mod">
          <ac:chgData name="宇野 芳江" userId="d3339afd-f009-4b18-b536-1d43c3c7a997" providerId="ADAL" clId="{4D4624C6-F0FE-4C87-81F2-BCE947B81384}" dt="2023-03-03T03:24:20.275" v="2107" actId="478"/>
          <ac:spMkLst>
            <pc:docMk/>
            <pc:sldMk cId="2135234321" sldId="492"/>
            <ac:spMk id="61" creationId="{E33C5199-22CF-517A-8DF9-1F32467169A9}"/>
          </ac:spMkLst>
        </pc:spChg>
        <pc:spChg chg="del mod">
          <ac:chgData name="宇野 芳江" userId="d3339afd-f009-4b18-b536-1d43c3c7a997" providerId="ADAL" clId="{4D4624C6-F0FE-4C87-81F2-BCE947B81384}" dt="2023-03-03T02:32:46.041" v="1407" actId="478"/>
          <ac:spMkLst>
            <pc:docMk/>
            <pc:sldMk cId="2135234321" sldId="492"/>
            <ac:spMk id="62" creationId="{89A3700C-74EB-93C6-C11B-FB5286CA8369}"/>
          </ac:spMkLst>
        </pc:spChg>
        <pc:spChg chg="add del mod">
          <ac:chgData name="宇野 芳江" userId="d3339afd-f009-4b18-b536-1d43c3c7a997" providerId="ADAL" clId="{4D4624C6-F0FE-4C87-81F2-BCE947B81384}" dt="2023-03-03T02:29:00.402" v="1334"/>
          <ac:spMkLst>
            <pc:docMk/>
            <pc:sldMk cId="2135234321" sldId="492"/>
            <ac:spMk id="63" creationId="{D2C2CBD4-D27D-5BC4-1D17-9859BC9DD79D}"/>
          </ac:spMkLst>
        </pc:spChg>
        <pc:spChg chg="mod">
          <ac:chgData name="宇野 芳江" userId="d3339afd-f009-4b18-b536-1d43c3c7a997" providerId="ADAL" clId="{4D4624C6-F0FE-4C87-81F2-BCE947B81384}" dt="2023-03-03T02:26:32.507" v="1296"/>
          <ac:spMkLst>
            <pc:docMk/>
            <pc:sldMk cId="2135234321" sldId="492"/>
            <ac:spMk id="64" creationId="{991710EE-18D1-010D-48E1-7F714DDC51A8}"/>
          </ac:spMkLst>
        </pc:spChg>
        <pc:spChg chg="mod">
          <ac:chgData name="宇野 芳江" userId="d3339afd-f009-4b18-b536-1d43c3c7a997" providerId="ADAL" clId="{4D4624C6-F0FE-4C87-81F2-BCE947B81384}" dt="2023-03-03T02:27:54.573" v="1319"/>
          <ac:spMkLst>
            <pc:docMk/>
            <pc:sldMk cId="2135234321" sldId="492"/>
            <ac:spMk id="65" creationId="{504412D5-0E49-9533-BA07-29CB149B52FD}"/>
          </ac:spMkLst>
        </pc:spChg>
        <pc:spChg chg="mod">
          <ac:chgData name="宇野 芳江" userId="d3339afd-f009-4b18-b536-1d43c3c7a997" providerId="ADAL" clId="{4D4624C6-F0FE-4C87-81F2-BCE947B81384}" dt="2023-03-03T02:27:47.294" v="1314"/>
          <ac:spMkLst>
            <pc:docMk/>
            <pc:sldMk cId="2135234321" sldId="492"/>
            <ac:spMk id="66" creationId="{89F6C716-C461-B6BE-3129-30251DABE5D3}"/>
          </ac:spMkLst>
        </pc:spChg>
        <pc:spChg chg="del mod">
          <ac:chgData name="宇野 芳江" userId="d3339afd-f009-4b18-b536-1d43c3c7a997" providerId="ADAL" clId="{4D4624C6-F0FE-4C87-81F2-BCE947B81384}" dt="2023-03-03T02:28:41.553" v="1329"/>
          <ac:spMkLst>
            <pc:docMk/>
            <pc:sldMk cId="2135234321" sldId="492"/>
            <ac:spMk id="67" creationId="{A8612738-63D8-2342-8758-B88EA83A3227}"/>
          </ac:spMkLst>
        </pc:spChg>
        <pc:spChg chg="add del mod">
          <ac:chgData name="宇野 芳江" userId="d3339afd-f009-4b18-b536-1d43c3c7a997" providerId="ADAL" clId="{4D4624C6-F0FE-4C87-81F2-BCE947B81384}" dt="2023-03-03T03:24:20.275" v="2107" actId="478"/>
          <ac:spMkLst>
            <pc:docMk/>
            <pc:sldMk cId="2135234321" sldId="492"/>
            <ac:spMk id="68" creationId="{B816A5B6-3E8D-52B6-DFD3-DE51169755B2}"/>
          </ac:spMkLst>
        </pc:spChg>
        <pc:spChg chg="add del mod">
          <ac:chgData name="宇野 芳江" userId="d3339afd-f009-4b18-b536-1d43c3c7a997" providerId="ADAL" clId="{4D4624C6-F0FE-4C87-81F2-BCE947B81384}" dt="2023-03-03T03:24:20.275" v="2107" actId="478"/>
          <ac:spMkLst>
            <pc:docMk/>
            <pc:sldMk cId="2135234321" sldId="492"/>
            <ac:spMk id="69" creationId="{B87185C6-46BB-49A5-DA96-18EA6B1F2641}"/>
          </ac:spMkLst>
        </pc:spChg>
        <pc:spChg chg="add del mod">
          <ac:chgData name="宇野 芳江" userId="d3339afd-f009-4b18-b536-1d43c3c7a997" providerId="ADAL" clId="{4D4624C6-F0FE-4C87-81F2-BCE947B81384}" dt="2023-03-03T02:31:25.948" v="1384" actId="11529"/>
          <ac:spMkLst>
            <pc:docMk/>
            <pc:sldMk cId="2135234321" sldId="492"/>
            <ac:spMk id="70" creationId="{7A2CAE4F-897C-6377-FE67-85097CE71B21}"/>
          </ac:spMkLst>
        </pc:spChg>
        <pc:spChg chg="mod">
          <ac:chgData name="宇野 芳江" userId="d3339afd-f009-4b18-b536-1d43c3c7a997" providerId="ADAL" clId="{4D4624C6-F0FE-4C87-81F2-BCE947B81384}" dt="2023-03-03T02:30:31.891" v="1356"/>
          <ac:spMkLst>
            <pc:docMk/>
            <pc:sldMk cId="2135234321" sldId="492"/>
            <ac:spMk id="71" creationId="{1E034AF8-ACE3-D044-1E80-F859BBBED2AD}"/>
          </ac:spMkLst>
        </pc:spChg>
        <pc:spChg chg="mod">
          <ac:chgData name="宇野 芳江" userId="d3339afd-f009-4b18-b536-1d43c3c7a997" providerId="ADAL" clId="{4D4624C6-F0FE-4C87-81F2-BCE947B81384}" dt="2023-03-03T02:31:20.254" v="1373"/>
          <ac:spMkLst>
            <pc:docMk/>
            <pc:sldMk cId="2135234321" sldId="492"/>
            <ac:spMk id="72" creationId="{A98ABA71-046D-E109-7DF6-5B015091147C}"/>
          </ac:spMkLst>
        </pc:spChg>
        <pc:spChg chg="mod">
          <ac:chgData name="宇野 芳江" userId="d3339afd-f009-4b18-b536-1d43c3c7a997" providerId="ADAL" clId="{4D4624C6-F0FE-4C87-81F2-BCE947B81384}" dt="2023-03-03T02:32:09.846" v="1393"/>
          <ac:spMkLst>
            <pc:docMk/>
            <pc:sldMk cId="2135234321" sldId="492"/>
            <ac:spMk id="73" creationId="{9842410C-B3A6-A76B-62AA-9AB3F924BCAA}"/>
          </ac:spMkLst>
        </pc:spChg>
        <pc:spChg chg="mod">
          <ac:chgData name="宇野 芳江" userId="d3339afd-f009-4b18-b536-1d43c3c7a997" providerId="ADAL" clId="{4D4624C6-F0FE-4C87-81F2-BCE947B81384}" dt="2023-03-03T03:25:13.502" v="2122" actId="208"/>
          <ac:spMkLst>
            <pc:docMk/>
            <pc:sldMk cId="2135234321" sldId="492"/>
            <ac:spMk id="75" creationId="{0A8257E1-E808-06E3-23F9-607E830804C5}"/>
          </ac:spMkLst>
        </pc:spChg>
        <pc:spChg chg="mod">
          <ac:chgData name="宇野 芳江" userId="d3339afd-f009-4b18-b536-1d43c3c7a997" providerId="ADAL" clId="{4D4624C6-F0FE-4C87-81F2-BCE947B81384}" dt="2023-03-03T03:25:13.502" v="2122" actId="208"/>
          <ac:spMkLst>
            <pc:docMk/>
            <pc:sldMk cId="2135234321" sldId="492"/>
            <ac:spMk id="77" creationId="{3BADBB76-6135-1EBB-2905-3EA78088AD6A}"/>
          </ac:spMkLst>
        </pc:spChg>
        <pc:spChg chg="mod">
          <ac:chgData name="宇野 芳江" userId="d3339afd-f009-4b18-b536-1d43c3c7a997" providerId="ADAL" clId="{4D4624C6-F0FE-4C87-81F2-BCE947B81384}" dt="2023-03-03T03:25:13.502" v="2122" actId="208"/>
          <ac:spMkLst>
            <pc:docMk/>
            <pc:sldMk cId="2135234321" sldId="492"/>
            <ac:spMk id="78" creationId="{329198C4-3969-EDFE-039A-D7EFD19A3D2A}"/>
          </ac:spMkLst>
        </pc:spChg>
        <pc:spChg chg="mod">
          <ac:chgData name="宇野 芳江" userId="d3339afd-f009-4b18-b536-1d43c3c7a997" providerId="ADAL" clId="{4D4624C6-F0FE-4C87-81F2-BCE947B81384}" dt="2023-03-03T03:25:13.502" v="2122" actId="208"/>
          <ac:spMkLst>
            <pc:docMk/>
            <pc:sldMk cId="2135234321" sldId="492"/>
            <ac:spMk id="79" creationId="{082C5E30-806A-0E90-CD5C-C687C1261DC0}"/>
          </ac:spMkLst>
        </pc:spChg>
        <pc:spChg chg="mod">
          <ac:chgData name="宇野 芳江" userId="d3339afd-f009-4b18-b536-1d43c3c7a997" providerId="ADAL" clId="{4D4624C6-F0FE-4C87-81F2-BCE947B81384}" dt="2023-03-03T03:25:36.891" v="2124" actId="207"/>
          <ac:spMkLst>
            <pc:docMk/>
            <pc:sldMk cId="2135234321" sldId="492"/>
            <ac:spMk id="80" creationId="{8DC7B0D9-AB68-2247-E23B-56FA31160EC6}"/>
          </ac:spMkLst>
        </pc:spChg>
        <pc:spChg chg="mod">
          <ac:chgData name="宇野 芳江" userId="d3339afd-f009-4b18-b536-1d43c3c7a997" providerId="ADAL" clId="{4D4624C6-F0FE-4C87-81F2-BCE947B81384}" dt="2023-03-03T03:25:36.891" v="2124" actId="207"/>
          <ac:spMkLst>
            <pc:docMk/>
            <pc:sldMk cId="2135234321" sldId="492"/>
            <ac:spMk id="81" creationId="{73189E91-B25F-76BC-285E-55ED34416571}"/>
          </ac:spMkLst>
        </pc:spChg>
        <pc:spChg chg="mod">
          <ac:chgData name="宇野 芳江" userId="d3339afd-f009-4b18-b536-1d43c3c7a997" providerId="ADAL" clId="{4D4624C6-F0FE-4C87-81F2-BCE947B81384}" dt="2023-03-03T03:25:36.891" v="2124" actId="207"/>
          <ac:spMkLst>
            <pc:docMk/>
            <pc:sldMk cId="2135234321" sldId="492"/>
            <ac:spMk id="82" creationId="{40055E91-72F2-B81C-B1E7-328EEBC3056F}"/>
          </ac:spMkLst>
        </pc:spChg>
        <pc:spChg chg="mod">
          <ac:chgData name="宇野 芳江" userId="d3339afd-f009-4b18-b536-1d43c3c7a997" providerId="ADAL" clId="{4D4624C6-F0FE-4C87-81F2-BCE947B81384}" dt="2023-03-03T03:25:36.891" v="2124" actId="207"/>
          <ac:spMkLst>
            <pc:docMk/>
            <pc:sldMk cId="2135234321" sldId="492"/>
            <ac:spMk id="83" creationId="{B6B43404-3C11-971F-7089-F12BB7FBD54D}"/>
          </ac:spMkLst>
        </pc:spChg>
        <pc:grpChg chg="add del mod">
          <ac:chgData name="宇野 芳江" userId="d3339afd-f009-4b18-b536-1d43c3c7a997" providerId="ADAL" clId="{4D4624C6-F0FE-4C87-81F2-BCE947B81384}" dt="2023-03-03T03:26:00.635" v="2128" actId="478"/>
          <ac:grpSpMkLst>
            <pc:docMk/>
            <pc:sldMk cId="2135234321" sldId="492"/>
            <ac:grpSpMk id="74" creationId="{487F8612-DB0B-2313-68B3-6AEE1C0631EE}"/>
          </ac:grpSpMkLst>
        </pc:grpChg>
        <pc:grpChg chg="mod">
          <ac:chgData name="宇野 芳江" userId="d3339afd-f009-4b18-b536-1d43c3c7a997" providerId="ADAL" clId="{4D4624C6-F0FE-4C87-81F2-BCE947B81384}" dt="2023-03-03T03:24:12.683" v="2105"/>
          <ac:grpSpMkLst>
            <pc:docMk/>
            <pc:sldMk cId="2135234321" sldId="492"/>
            <ac:grpSpMk id="76" creationId="{F7A444E0-B719-884C-81DE-5437C370C2BA}"/>
          </ac:grpSpMkLst>
        </pc:grpChg>
        <pc:picChg chg="add del mod">
          <ac:chgData name="宇野 芳江" userId="d3339afd-f009-4b18-b536-1d43c3c7a997" providerId="ADAL" clId="{4D4624C6-F0FE-4C87-81F2-BCE947B81384}" dt="2023-03-03T02:12:39.298" v="1029" actId="21"/>
          <ac:picMkLst>
            <pc:docMk/>
            <pc:sldMk cId="2135234321" sldId="492"/>
            <ac:picMk id="4" creationId="{C32DA542-4DF0-E359-530A-D05FC99028F9}"/>
          </ac:picMkLst>
        </pc:picChg>
        <pc:picChg chg="add del mod">
          <ac:chgData name="宇野 芳江" userId="d3339afd-f009-4b18-b536-1d43c3c7a997" providerId="ADAL" clId="{4D4624C6-F0FE-4C87-81F2-BCE947B81384}" dt="2023-02-17T06:42:54.736" v="691" actId="478"/>
          <ac:picMkLst>
            <pc:docMk/>
            <pc:sldMk cId="2135234321" sldId="492"/>
            <ac:picMk id="6" creationId="{74E008DC-9D51-1A20-1BE5-FCED6B4E1951}"/>
          </ac:picMkLst>
        </pc:picChg>
        <pc:picChg chg="add del mod">
          <ac:chgData name="宇野 芳江" userId="d3339afd-f009-4b18-b536-1d43c3c7a997" providerId="ADAL" clId="{4D4624C6-F0FE-4C87-81F2-BCE947B81384}" dt="2023-03-03T09:33:15.974" v="5115" actId="478"/>
          <ac:picMkLst>
            <pc:docMk/>
            <pc:sldMk cId="2135234321" sldId="492"/>
            <ac:picMk id="9" creationId="{AE471272-23E0-EA9C-B9E9-653AFF77F480}"/>
          </ac:picMkLst>
        </pc:picChg>
        <pc:picChg chg="add del mod modCrop">
          <ac:chgData name="宇野 芳江" userId="d3339afd-f009-4b18-b536-1d43c3c7a997" providerId="ADAL" clId="{4D4624C6-F0FE-4C87-81F2-BCE947B81384}" dt="2023-03-03T09:29:53.010" v="5032" actId="478"/>
          <ac:picMkLst>
            <pc:docMk/>
            <pc:sldMk cId="2135234321" sldId="492"/>
            <ac:picMk id="11" creationId="{A3E8CC21-8B6C-396E-983E-936EC310697C}"/>
          </ac:picMkLst>
        </pc:picChg>
        <pc:picChg chg="add mod">
          <ac:chgData name="宇野 芳江" userId="d3339afd-f009-4b18-b536-1d43c3c7a997" providerId="ADAL" clId="{4D4624C6-F0FE-4C87-81F2-BCE947B81384}" dt="2023-03-06T00:19:20.034" v="5118" actId="1076"/>
          <ac:picMkLst>
            <pc:docMk/>
            <pc:sldMk cId="2135234321" sldId="492"/>
            <ac:picMk id="85" creationId="{3EA21974-1BED-A729-FBB2-2F2D0DB2BD41}"/>
          </ac:picMkLst>
        </pc:picChg>
      </pc:sldChg>
      <pc:sldChg chg="addSp delSp modSp new mod chgLayout">
        <pc:chgData name="宇野 芳江" userId="d3339afd-f009-4b18-b536-1d43c3c7a997" providerId="ADAL" clId="{4D4624C6-F0FE-4C87-81F2-BCE947B81384}" dt="2023-03-06T03:16:22.180" v="9045" actId="20577"/>
        <pc:sldMkLst>
          <pc:docMk/>
          <pc:sldMk cId="2972315118" sldId="493"/>
        </pc:sldMkLst>
        <pc:spChg chg="mod ord">
          <ac:chgData name="宇野 芳江" userId="d3339afd-f009-4b18-b536-1d43c3c7a997" providerId="ADAL" clId="{4D4624C6-F0FE-4C87-81F2-BCE947B81384}" dt="2023-03-02T08:47:58.060" v="969" actId="700"/>
          <ac:spMkLst>
            <pc:docMk/>
            <pc:sldMk cId="2972315118" sldId="493"/>
            <ac:spMk id="2" creationId="{126AC5D0-ACC7-5576-99DA-9FB1B5209DFD}"/>
          </ac:spMkLst>
        </pc:spChg>
        <pc:spChg chg="mod ord">
          <ac:chgData name="宇野 芳江" userId="d3339afd-f009-4b18-b536-1d43c3c7a997" providerId="ADAL" clId="{4D4624C6-F0FE-4C87-81F2-BCE947B81384}" dt="2023-03-02T08:47:58.060" v="969" actId="700"/>
          <ac:spMkLst>
            <pc:docMk/>
            <pc:sldMk cId="2972315118" sldId="493"/>
            <ac:spMk id="3" creationId="{829E2642-477C-2BF6-81B7-B61042CF25DA}"/>
          </ac:spMkLst>
        </pc:spChg>
        <pc:spChg chg="del">
          <ac:chgData name="宇野 芳江" userId="d3339afd-f009-4b18-b536-1d43c3c7a997" providerId="ADAL" clId="{4D4624C6-F0FE-4C87-81F2-BCE947B81384}" dt="2023-03-02T08:47:58.060" v="969" actId="700"/>
          <ac:spMkLst>
            <pc:docMk/>
            <pc:sldMk cId="2972315118" sldId="493"/>
            <ac:spMk id="4" creationId="{789AE986-50B5-B2C8-291C-4A1FD2A9F9F8}"/>
          </ac:spMkLst>
        </pc:spChg>
        <pc:spChg chg="add del mod">
          <ac:chgData name="宇野 芳江" userId="d3339afd-f009-4b18-b536-1d43c3c7a997" providerId="ADAL" clId="{4D4624C6-F0FE-4C87-81F2-BCE947B81384}" dt="2023-03-03T07:36:04.559" v="3784"/>
          <ac:spMkLst>
            <pc:docMk/>
            <pc:sldMk cId="2972315118" sldId="493"/>
            <ac:spMk id="4" creationId="{7CF4F139-A4C2-981F-4337-4736297905CB}"/>
          </ac:spMkLst>
        </pc:spChg>
        <pc:spChg chg="add del mod ord">
          <ac:chgData name="宇野 芳江" userId="d3339afd-f009-4b18-b536-1d43c3c7a997" providerId="ADAL" clId="{4D4624C6-F0FE-4C87-81F2-BCE947B81384}" dt="2023-03-03T07:40:26.547" v="3893" actId="478"/>
          <ac:spMkLst>
            <pc:docMk/>
            <pc:sldMk cId="2972315118" sldId="493"/>
            <ac:spMk id="5" creationId="{461DEA0F-33DC-23C0-BFE4-CEBE07D98269}"/>
          </ac:spMkLst>
        </pc:spChg>
        <pc:spChg chg="add del mod">
          <ac:chgData name="宇野 芳江" userId="d3339afd-f009-4b18-b536-1d43c3c7a997" providerId="ADAL" clId="{4D4624C6-F0FE-4C87-81F2-BCE947B81384}" dt="2023-03-03T07:36:12.031" v="3787" actId="478"/>
          <ac:spMkLst>
            <pc:docMk/>
            <pc:sldMk cId="2972315118" sldId="493"/>
            <ac:spMk id="7" creationId="{4931EF69-55F6-623D-8940-BE9A4DEC83A0}"/>
          </ac:spMkLst>
        </pc:spChg>
        <pc:spChg chg="add mod ord">
          <ac:chgData name="宇野 芳江" userId="d3339afd-f009-4b18-b536-1d43c3c7a997" providerId="ADAL" clId="{4D4624C6-F0FE-4C87-81F2-BCE947B81384}" dt="2023-03-06T01:24:06.457" v="5784" actId="20577"/>
          <ac:spMkLst>
            <pc:docMk/>
            <pc:sldMk cId="2972315118" sldId="493"/>
            <ac:spMk id="8" creationId="{0026EBFE-A0BD-D94B-A80B-4B04C87F65BF}"/>
          </ac:spMkLst>
        </pc:spChg>
        <pc:spChg chg="add del mod">
          <ac:chgData name="宇野 芳江" userId="d3339afd-f009-4b18-b536-1d43c3c7a997" providerId="ADAL" clId="{4D4624C6-F0FE-4C87-81F2-BCE947B81384}" dt="2023-03-03T07:40:13.019" v="3889"/>
          <ac:spMkLst>
            <pc:docMk/>
            <pc:sldMk cId="2972315118" sldId="493"/>
            <ac:spMk id="9" creationId="{CE72583C-576D-A5E2-4FE6-DD4B28983689}"/>
          </ac:spMkLst>
        </pc:spChg>
        <pc:spChg chg="add del mod">
          <ac:chgData name="宇野 芳江" userId="d3339afd-f009-4b18-b536-1d43c3c7a997" providerId="ADAL" clId="{4D4624C6-F0FE-4C87-81F2-BCE947B81384}" dt="2023-03-03T07:40:13.019" v="3889"/>
          <ac:spMkLst>
            <pc:docMk/>
            <pc:sldMk cId="2972315118" sldId="493"/>
            <ac:spMk id="10" creationId="{7039AAC9-81CE-C805-F43E-CE36E5D5A72F}"/>
          </ac:spMkLst>
        </pc:spChg>
        <pc:spChg chg="add del mod">
          <ac:chgData name="宇野 芳江" userId="d3339afd-f009-4b18-b536-1d43c3c7a997" providerId="ADAL" clId="{4D4624C6-F0FE-4C87-81F2-BCE947B81384}" dt="2023-03-03T07:40:19.127" v="3891"/>
          <ac:spMkLst>
            <pc:docMk/>
            <pc:sldMk cId="2972315118" sldId="493"/>
            <ac:spMk id="11" creationId="{86615CAE-EE62-4E3A-5DD4-1566CDA85741}"/>
          </ac:spMkLst>
        </pc:spChg>
        <pc:spChg chg="add del mod">
          <ac:chgData name="宇野 芳江" userId="d3339afd-f009-4b18-b536-1d43c3c7a997" providerId="ADAL" clId="{4D4624C6-F0FE-4C87-81F2-BCE947B81384}" dt="2023-03-03T07:40:19.127" v="3891"/>
          <ac:spMkLst>
            <pc:docMk/>
            <pc:sldMk cId="2972315118" sldId="493"/>
            <ac:spMk id="12" creationId="{4271DCCC-0C65-CED7-754A-1065A80418C4}"/>
          </ac:spMkLst>
        </pc:spChg>
        <pc:spChg chg="mod">
          <ac:chgData name="宇野 芳江" userId="d3339afd-f009-4b18-b536-1d43c3c7a997" providerId="ADAL" clId="{4D4624C6-F0FE-4C87-81F2-BCE947B81384}" dt="2023-03-06T01:17:26.256" v="5546" actId="14100"/>
          <ac:spMkLst>
            <pc:docMk/>
            <pc:sldMk cId="2972315118" sldId="493"/>
            <ac:spMk id="14" creationId="{1D59B75B-5397-18BF-5F5A-C253BA0803BC}"/>
          </ac:spMkLst>
        </pc:spChg>
        <pc:spChg chg="mod">
          <ac:chgData name="宇野 芳江" userId="d3339afd-f009-4b18-b536-1d43c3c7a997" providerId="ADAL" clId="{4D4624C6-F0FE-4C87-81F2-BCE947B81384}" dt="2023-03-03T07:40:23.596" v="3892"/>
          <ac:spMkLst>
            <pc:docMk/>
            <pc:sldMk cId="2972315118" sldId="493"/>
            <ac:spMk id="15" creationId="{124AB441-90D9-8FFB-F72B-84CE19A1DD3C}"/>
          </ac:spMkLst>
        </pc:spChg>
        <pc:spChg chg="mod">
          <ac:chgData name="宇野 芳江" userId="d3339afd-f009-4b18-b536-1d43c3c7a997" providerId="ADAL" clId="{4D4624C6-F0FE-4C87-81F2-BCE947B81384}" dt="2023-03-03T09:00:00.844" v="5016" actId="14100"/>
          <ac:spMkLst>
            <pc:docMk/>
            <pc:sldMk cId="2972315118" sldId="493"/>
            <ac:spMk id="16" creationId="{C5358965-9441-DAE1-AD00-BCF37802A986}"/>
          </ac:spMkLst>
        </pc:spChg>
        <pc:spChg chg="mod">
          <ac:chgData name="宇野 芳江" userId="d3339afd-f009-4b18-b536-1d43c3c7a997" providerId="ADAL" clId="{4D4624C6-F0FE-4C87-81F2-BCE947B81384}" dt="2023-03-03T07:40:23.596" v="3892"/>
          <ac:spMkLst>
            <pc:docMk/>
            <pc:sldMk cId="2972315118" sldId="493"/>
            <ac:spMk id="17" creationId="{13572A7E-C1E0-40E7-7314-9E42F2EBDD95}"/>
          </ac:spMkLst>
        </pc:spChg>
        <pc:spChg chg="mod">
          <ac:chgData name="宇野 芳江" userId="d3339afd-f009-4b18-b536-1d43c3c7a997" providerId="ADAL" clId="{4D4624C6-F0FE-4C87-81F2-BCE947B81384}" dt="2023-03-06T01:17:16.500" v="5545" actId="14100"/>
          <ac:spMkLst>
            <pc:docMk/>
            <pc:sldMk cId="2972315118" sldId="493"/>
            <ac:spMk id="18" creationId="{BCD79A4C-F332-CEB8-B1B2-CD8D9DF99AC4}"/>
          </ac:spMkLst>
        </pc:spChg>
        <pc:spChg chg="add del">
          <ac:chgData name="宇野 芳江" userId="d3339afd-f009-4b18-b536-1d43c3c7a997" providerId="ADAL" clId="{4D4624C6-F0FE-4C87-81F2-BCE947B81384}" dt="2023-03-03T07:44:30.875" v="3957" actId="22"/>
          <ac:spMkLst>
            <pc:docMk/>
            <pc:sldMk cId="2972315118" sldId="493"/>
            <ac:spMk id="20" creationId="{21514E13-A550-34ED-6274-17C93E22FFC1}"/>
          </ac:spMkLst>
        </pc:spChg>
        <pc:spChg chg="mod">
          <ac:chgData name="宇野 芳江" userId="d3339afd-f009-4b18-b536-1d43c3c7a997" providerId="ADAL" clId="{4D4624C6-F0FE-4C87-81F2-BCE947B81384}" dt="2023-03-06T01:17:46.694" v="5572" actId="14100"/>
          <ac:spMkLst>
            <pc:docMk/>
            <pc:sldMk cId="2972315118" sldId="493"/>
            <ac:spMk id="22" creationId="{854D83B7-7DA6-2F62-7702-352AB8751ACA}"/>
          </ac:spMkLst>
        </pc:spChg>
        <pc:spChg chg="mod">
          <ac:chgData name="宇野 芳江" userId="d3339afd-f009-4b18-b536-1d43c3c7a997" providerId="ADAL" clId="{4D4624C6-F0FE-4C87-81F2-BCE947B81384}" dt="2023-03-03T08:52:46.570" v="5001" actId="14100"/>
          <ac:spMkLst>
            <pc:docMk/>
            <pc:sldMk cId="2972315118" sldId="493"/>
            <ac:spMk id="23" creationId="{C5D7ECEC-17F1-3078-08CA-42DC81DF0BE1}"/>
          </ac:spMkLst>
        </pc:spChg>
        <pc:spChg chg="mod">
          <ac:chgData name="宇野 芳江" userId="d3339afd-f009-4b18-b536-1d43c3c7a997" providerId="ADAL" clId="{4D4624C6-F0FE-4C87-81F2-BCE947B81384}" dt="2023-03-06T01:26:01.876" v="5809" actId="14100"/>
          <ac:spMkLst>
            <pc:docMk/>
            <pc:sldMk cId="2972315118" sldId="493"/>
            <ac:spMk id="24" creationId="{3315936E-EC79-25A3-2F95-95F6C97D13D8}"/>
          </ac:spMkLst>
        </pc:spChg>
        <pc:spChg chg="mod">
          <ac:chgData name="宇野 芳江" userId="d3339afd-f009-4b18-b536-1d43c3c7a997" providerId="ADAL" clId="{4D4624C6-F0FE-4C87-81F2-BCE947B81384}" dt="2023-03-03T07:44:35.373" v="3958"/>
          <ac:spMkLst>
            <pc:docMk/>
            <pc:sldMk cId="2972315118" sldId="493"/>
            <ac:spMk id="25" creationId="{3940BF73-77A8-F2AC-0CA0-F7CA858A05CC}"/>
          </ac:spMkLst>
        </pc:spChg>
        <pc:spChg chg="mod">
          <ac:chgData name="宇野 芳江" userId="d3339afd-f009-4b18-b536-1d43c3c7a997" providerId="ADAL" clId="{4D4624C6-F0FE-4C87-81F2-BCE947B81384}" dt="2023-03-06T03:16:22.180" v="9045" actId="20577"/>
          <ac:spMkLst>
            <pc:docMk/>
            <pc:sldMk cId="2972315118" sldId="493"/>
            <ac:spMk id="26" creationId="{7CAE5337-4C50-5C92-EEBF-769AF7D5E72B}"/>
          </ac:spMkLst>
        </pc:spChg>
        <pc:spChg chg="add del mod">
          <ac:chgData name="宇野 芳江" userId="d3339afd-f009-4b18-b536-1d43c3c7a997" providerId="ADAL" clId="{4D4624C6-F0FE-4C87-81F2-BCE947B81384}" dt="2023-03-06T00:55:12.950" v="5204" actId="478"/>
          <ac:spMkLst>
            <pc:docMk/>
            <pc:sldMk cId="2972315118" sldId="493"/>
            <ac:spMk id="27" creationId="{DB355EDD-937D-1F36-C250-BFCAE7638479}"/>
          </ac:spMkLst>
        </pc:spChg>
        <pc:spChg chg="add del mod">
          <ac:chgData name="宇野 芳江" userId="d3339afd-f009-4b18-b536-1d43c3c7a997" providerId="ADAL" clId="{4D4624C6-F0FE-4C87-81F2-BCE947B81384}" dt="2023-03-06T00:55:15.121" v="5205" actId="478"/>
          <ac:spMkLst>
            <pc:docMk/>
            <pc:sldMk cId="2972315118" sldId="493"/>
            <ac:spMk id="28" creationId="{E0A60289-1052-466E-2CF7-98FD35C1C377}"/>
          </ac:spMkLst>
        </pc:spChg>
        <pc:grpChg chg="add mod">
          <ac:chgData name="宇野 芳江" userId="d3339afd-f009-4b18-b536-1d43c3c7a997" providerId="ADAL" clId="{4D4624C6-F0FE-4C87-81F2-BCE947B81384}" dt="2023-03-03T07:40:23.596" v="3892"/>
          <ac:grpSpMkLst>
            <pc:docMk/>
            <pc:sldMk cId="2972315118" sldId="493"/>
            <ac:grpSpMk id="13" creationId="{991ABA9D-AA86-2476-BC5C-323E1388B8F4}"/>
          </ac:grpSpMkLst>
        </pc:grpChg>
        <pc:grpChg chg="add mod">
          <ac:chgData name="宇野 芳江" userId="d3339afd-f009-4b18-b536-1d43c3c7a997" providerId="ADAL" clId="{4D4624C6-F0FE-4C87-81F2-BCE947B81384}" dt="2023-03-06T01:17:33.055" v="5570" actId="1037"/>
          <ac:grpSpMkLst>
            <pc:docMk/>
            <pc:sldMk cId="2972315118" sldId="493"/>
            <ac:grpSpMk id="21" creationId="{F77CF3FA-1E04-F318-062C-A6BE739D0FCF}"/>
          </ac:grpSpMkLst>
        </pc:grpChg>
        <pc:picChg chg="add del mod modCrop">
          <ac:chgData name="宇野 芳江" userId="d3339afd-f009-4b18-b536-1d43c3c7a997" providerId="ADAL" clId="{4D4624C6-F0FE-4C87-81F2-BCE947B81384}" dt="2023-03-03T07:36:09.881" v="3786" actId="478"/>
          <ac:picMkLst>
            <pc:docMk/>
            <pc:sldMk cId="2972315118" sldId="493"/>
            <ac:picMk id="6" creationId="{D8CAF409-DCC2-30E9-D6D2-B6D94293CAFD}"/>
          </ac:picMkLst>
        </pc:picChg>
      </pc:sldChg>
      <pc:sldChg chg="addSp delSp modSp new mod chgLayout">
        <pc:chgData name="宇野 芳江" userId="d3339afd-f009-4b18-b536-1d43c3c7a997" providerId="ADAL" clId="{4D4624C6-F0FE-4C87-81F2-BCE947B81384}" dt="2023-03-06T02:50:23.886" v="8611" actId="14100"/>
        <pc:sldMkLst>
          <pc:docMk/>
          <pc:sldMk cId="2853909022" sldId="494"/>
        </pc:sldMkLst>
        <pc:spChg chg="mod ord">
          <ac:chgData name="宇野 芳江" userId="d3339afd-f009-4b18-b536-1d43c3c7a997" providerId="ADAL" clId="{4D4624C6-F0FE-4C87-81F2-BCE947B81384}" dt="2023-03-02T08:47:58.060" v="969" actId="700"/>
          <ac:spMkLst>
            <pc:docMk/>
            <pc:sldMk cId="2853909022" sldId="494"/>
            <ac:spMk id="2" creationId="{94A77DEF-B5FD-758B-6330-8DA414319C2D}"/>
          </ac:spMkLst>
        </pc:spChg>
        <pc:spChg chg="mod ord">
          <ac:chgData name="宇野 芳江" userId="d3339afd-f009-4b18-b536-1d43c3c7a997" providerId="ADAL" clId="{4D4624C6-F0FE-4C87-81F2-BCE947B81384}" dt="2023-03-02T08:47:58.060" v="969" actId="700"/>
          <ac:spMkLst>
            <pc:docMk/>
            <pc:sldMk cId="2853909022" sldId="494"/>
            <ac:spMk id="3" creationId="{159D77A9-C8D2-B772-90FB-24CC144723A6}"/>
          </ac:spMkLst>
        </pc:spChg>
        <pc:spChg chg="del">
          <ac:chgData name="宇野 芳江" userId="d3339afd-f009-4b18-b536-1d43c3c7a997" providerId="ADAL" clId="{4D4624C6-F0FE-4C87-81F2-BCE947B81384}" dt="2023-03-02T08:47:58.060" v="969" actId="700"/>
          <ac:spMkLst>
            <pc:docMk/>
            <pc:sldMk cId="2853909022" sldId="494"/>
            <ac:spMk id="4" creationId="{104CC3D3-A445-1068-9142-691583196192}"/>
          </ac:spMkLst>
        </pc:spChg>
        <pc:spChg chg="add del mod ord">
          <ac:chgData name="宇野 芳江" userId="d3339afd-f009-4b18-b536-1d43c3c7a997" providerId="ADAL" clId="{4D4624C6-F0FE-4C87-81F2-BCE947B81384}" dt="2023-03-06T02:14:58.491" v="6512" actId="478"/>
          <ac:spMkLst>
            <pc:docMk/>
            <pc:sldMk cId="2853909022" sldId="494"/>
            <ac:spMk id="5" creationId="{E329289C-6BE5-76C3-3B3D-635F107FA9D5}"/>
          </ac:spMkLst>
        </pc:spChg>
        <pc:spChg chg="add mod ord">
          <ac:chgData name="宇野 芳江" userId="d3339afd-f009-4b18-b536-1d43c3c7a997" providerId="ADAL" clId="{4D4624C6-F0FE-4C87-81F2-BCE947B81384}" dt="2023-03-06T02:31:39.647" v="7627" actId="1036"/>
          <ac:spMkLst>
            <pc:docMk/>
            <pc:sldMk cId="2853909022" sldId="494"/>
            <ac:spMk id="6" creationId="{61CBF830-7DE5-14BF-A431-F346F4C8A2F1}"/>
          </ac:spMkLst>
        </pc:spChg>
        <pc:spChg chg="mod">
          <ac:chgData name="宇野 芳江" userId="d3339afd-f009-4b18-b536-1d43c3c7a997" providerId="ADAL" clId="{4D4624C6-F0FE-4C87-81F2-BCE947B81384}" dt="2023-03-06T02:38:49.052" v="8156" actId="14100"/>
          <ac:spMkLst>
            <pc:docMk/>
            <pc:sldMk cId="2853909022" sldId="494"/>
            <ac:spMk id="7" creationId="{7FCDF7F5-D6CF-D409-4812-666B61407B79}"/>
          </ac:spMkLst>
        </pc:spChg>
        <pc:spChg chg="add del mod">
          <ac:chgData name="宇野 芳江" userId="d3339afd-f009-4b18-b536-1d43c3c7a997" providerId="ADAL" clId="{4D4624C6-F0FE-4C87-81F2-BCE947B81384}" dt="2023-03-06T01:57:19.859" v="6489" actId="478"/>
          <ac:spMkLst>
            <pc:docMk/>
            <pc:sldMk cId="2853909022" sldId="494"/>
            <ac:spMk id="9" creationId="{112EDBB0-2494-7FBB-E3B0-1D385735F17A}"/>
          </ac:spMkLst>
        </pc:spChg>
        <pc:spChg chg="mod">
          <ac:chgData name="宇野 芳江" userId="d3339afd-f009-4b18-b536-1d43c3c7a997" providerId="ADAL" clId="{4D4624C6-F0FE-4C87-81F2-BCE947B81384}" dt="2023-03-06T02:14:41.060" v="6494"/>
          <ac:spMkLst>
            <pc:docMk/>
            <pc:sldMk cId="2853909022" sldId="494"/>
            <ac:spMk id="10" creationId="{F6E3EBC8-10B0-CF4F-D41E-A39ADC270429}"/>
          </ac:spMkLst>
        </pc:spChg>
        <pc:spChg chg="mod">
          <ac:chgData name="宇野 芳江" userId="d3339afd-f009-4b18-b536-1d43c3c7a997" providerId="ADAL" clId="{4D4624C6-F0FE-4C87-81F2-BCE947B81384}" dt="2023-03-06T02:14:51.957" v="6511" actId="14100"/>
          <ac:spMkLst>
            <pc:docMk/>
            <pc:sldMk cId="2853909022" sldId="494"/>
            <ac:spMk id="11" creationId="{3218F544-5974-9A8B-EB75-2869C4ABB518}"/>
          </ac:spMkLst>
        </pc:spChg>
        <pc:spChg chg="mod">
          <ac:chgData name="宇野 芳江" userId="d3339afd-f009-4b18-b536-1d43c3c7a997" providerId="ADAL" clId="{4D4624C6-F0FE-4C87-81F2-BCE947B81384}" dt="2023-03-06T02:14:41.060" v="6494"/>
          <ac:spMkLst>
            <pc:docMk/>
            <pc:sldMk cId="2853909022" sldId="494"/>
            <ac:spMk id="12" creationId="{1DC7C888-669A-FE45-6E34-17E34CE36F61}"/>
          </ac:spMkLst>
        </pc:spChg>
        <pc:spChg chg="mod">
          <ac:chgData name="宇野 芳江" userId="d3339afd-f009-4b18-b536-1d43c3c7a997" providerId="ADAL" clId="{4D4624C6-F0FE-4C87-81F2-BCE947B81384}" dt="2023-03-06T02:45:18.682" v="8492" actId="123"/>
          <ac:spMkLst>
            <pc:docMk/>
            <pc:sldMk cId="2853909022" sldId="494"/>
            <ac:spMk id="13" creationId="{A1ED33A7-3DF3-75CE-01B6-4C82C6BFBA88}"/>
          </ac:spMkLst>
        </pc:spChg>
        <pc:spChg chg="mod">
          <ac:chgData name="宇野 芳江" userId="d3339afd-f009-4b18-b536-1d43c3c7a997" providerId="ADAL" clId="{4D4624C6-F0FE-4C87-81F2-BCE947B81384}" dt="2023-03-06T02:25:31.631" v="7127"/>
          <ac:spMkLst>
            <pc:docMk/>
            <pc:sldMk cId="2853909022" sldId="494"/>
            <ac:spMk id="15" creationId="{BC9BA0A1-9342-A5F2-D518-8B8275A1026B}"/>
          </ac:spMkLst>
        </pc:spChg>
        <pc:spChg chg="mod">
          <ac:chgData name="宇野 芳江" userId="d3339afd-f009-4b18-b536-1d43c3c7a997" providerId="ADAL" clId="{4D4624C6-F0FE-4C87-81F2-BCE947B81384}" dt="2023-03-06T02:25:31.631" v="7127"/>
          <ac:spMkLst>
            <pc:docMk/>
            <pc:sldMk cId="2853909022" sldId="494"/>
            <ac:spMk id="16" creationId="{F00D6463-0800-CE87-71F5-201AA573A03A}"/>
          </ac:spMkLst>
        </pc:spChg>
        <pc:spChg chg="mod">
          <ac:chgData name="宇野 芳江" userId="d3339afd-f009-4b18-b536-1d43c3c7a997" providerId="ADAL" clId="{4D4624C6-F0FE-4C87-81F2-BCE947B81384}" dt="2023-03-06T02:25:31.631" v="7127"/>
          <ac:spMkLst>
            <pc:docMk/>
            <pc:sldMk cId="2853909022" sldId="494"/>
            <ac:spMk id="17" creationId="{7C5B0774-A44A-8A68-0D63-B7F77E47B7B7}"/>
          </ac:spMkLst>
        </pc:spChg>
        <pc:spChg chg="mod">
          <ac:chgData name="宇野 芳江" userId="d3339afd-f009-4b18-b536-1d43c3c7a997" providerId="ADAL" clId="{4D4624C6-F0FE-4C87-81F2-BCE947B81384}" dt="2023-03-06T02:25:31.631" v="7127"/>
          <ac:spMkLst>
            <pc:docMk/>
            <pc:sldMk cId="2853909022" sldId="494"/>
            <ac:spMk id="18" creationId="{448ACA9D-2496-96E8-14A6-61E7CDA831D2}"/>
          </ac:spMkLst>
        </pc:spChg>
        <pc:spChg chg="mod">
          <ac:chgData name="宇野 芳江" userId="d3339afd-f009-4b18-b536-1d43c3c7a997" providerId="ADAL" clId="{4D4624C6-F0FE-4C87-81F2-BCE947B81384}" dt="2023-03-06T02:25:31.631" v="7127"/>
          <ac:spMkLst>
            <pc:docMk/>
            <pc:sldMk cId="2853909022" sldId="494"/>
            <ac:spMk id="19" creationId="{D5D0A048-C332-9469-8AA7-86B354D21209}"/>
          </ac:spMkLst>
        </pc:spChg>
        <pc:spChg chg="mod">
          <ac:chgData name="宇野 芳江" userId="d3339afd-f009-4b18-b536-1d43c3c7a997" providerId="ADAL" clId="{4D4624C6-F0FE-4C87-81F2-BCE947B81384}" dt="2023-03-06T02:25:46.279" v="7132" actId="571"/>
          <ac:spMkLst>
            <pc:docMk/>
            <pc:sldMk cId="2853909022" sldId="494"/>
            <ac:spMk id="21" creationId="{5CB2AEE4-6548-16E8-F2F2-E3814AB765DA}"/>
          </ac:spMkLst>
        </pc:spChg>
        <pc:spChg chg="mod">
          <ac:chgData name="宇野 芳江" userId="d3339afd-f009-4b18-b536-1d43c3c7a997" providerId="ADAL" clId="{4D4624C6-F0FE-4C87-81F2-BCE947B81384}" dt="2023-03-06T02:25:46.279" v="7132" actId="571"/>
          <ac:spMkLst>
            <pc:docMk/>
            <pc:sldMk cId="2853909022" sldId="494"/>
            <ac:spMk id="22" creationId="{574383D4-0E05-FC84-2712-5EA7AA37BE16}"/>
          </ac:spMkLst>
        </pc:spChg>
        <pc:spChg chg="mod">
          <ac:chgData name="宇野 芳江" userId="d3339afd-f009-4b18-b536-1d43c3c7a997" providerId="ADAL" clId="{4D4624C6-F0FE-4C87-81F2-BCE947B81384}" dt="2023-03-06T02:25:46.279" v="7132" actId="571"/>
          <ac:spMkLst>
            <pc:docMk/>
            <pc:sldMk cId="2853909022" sldId="494"/>
            <ac:spMk id="23" creationId="{B6D90044-E407-40A0-C78C-DB6FB91A0F5B}"/>
          </ac:spMkLst>
        </pc:spChg>
        <pc:spChg chg="mod">
          <ac:chgData name="宇野 芳江" userId="d3339afd-f009-4b18-b536-1d43c3c7a997" providerId="ADAL" clId="{4D4624C6-F0FE-4C87-81F2-BCE947B81384}" dt="2023-03-06T02:25:46.279" v="7132" actId="571"/>
          <ac:spMkLst>
            <pc:docMk/>
            <pc:sldMk cId="2853909022" sldId="494"/>
            <ac:spMk id="24" creationId="{2AE3E2BA-BC01-19EF-9B63-DE9E0802B774}"/>
          </ac:spMkLst>
        </pc:spChg>
        <pc:spChg chg="mod">
          <ac:chgData name="宇野 芳江" userId="d3339afd-f009-4b18-b536-1d43c3c7a997" providerId="ADAL" clId="{4D4624C6-F0FE-4C87-81F2-BCE947B81384}" dt="2023-03-06T02:25:46.279" v="7132" actId="571"/>
          <ac:spMkLst>
            <pc:docMk/>
            <pc:sldMk cId="2853909022" sldId="494"/>
            <ac:spMk id="25" creationId="{586C75B3-0049-75DB-9F1C-FC006F25AD8B}"/>
          </ac:spMkLst>
        </pc:spChg>
        <pc:spChg chg="mod">
          <ac:chgData name="宇野 芳江" userId="d3339afd-f009-4b18-b536-1d43c3c7a997" providerId="ADAL" clId="{4D4624C6-F0FE-4C87-81F2-BCE947B81384}" dt="2023-03-06T02:46:24.217" v="8500" actId="14100"/>
          <ac:spMkLst>
            <pc:docMk/>
            <pc:sldMk cId="2853909022" sldId="494"/>
            <ac:spMk id="27" creationId="{FD93DCCD-0372-065C-7347-072C6DD4FD48}"/>
          </ac:spMkLst>
        </pc:spChg>
        <pc:spChg chg="mod">
          <ac:chgData name="宇野 芳江" userId="d3339afd-f009-4b18-b536-1d43c3c7a997" providerId="ADAL" clId="{4D4624C6-F0FE-4C87-81F2-BCE947B81384}" dt="2023-03-06T02:25:56.659" v="7133" actId="571"/>
          <ac:spMkLst>
            <pc:docMk/>
            <pc:sldMk cId="2853909022" sldId="494"/>
            <ac:spMk id="28" creationId="{C385C954-A93D-EC10-7C49-64E8D32E90BE}"/>
          </ac:spMkLst>
        </pc:spChg>
        <pc:spChg chg="mod">
          <ac:chgData name="宇野 芳江" userId="d3339afd-f009-4b18-b536-1d43c3c7a997" providerId="ADAL" clId="{4D4624C6-F0FE-4C87-81F2-BCE947B81384}" dt="2023-03-06T02:32:19.200" v="7661" actId="14100"/>
          <ac:spMkLst>
            <pc:docMk/>
            <pc:sldMk cId="2853909022" sldId="494"/>
            <ac:spMk id="29" creationId="{1D1FE41C-6C78-5E65-9116-78C1D144414A}"/>
          </ac:spMkLst>
        </pc:spChg>
        <pc:spChg chg="mod">
          <ac:chgData name="宇野 芳江" userId="d3339afd-f009-4b18-b536-1d43c3c7a997" providerId="ADAL" clId="{4D4624C6-F0FE-4C87-81F2-BCE947B81384}" dt="2023-03-06T02:25:56.659" v="7133" actId="571"/>
          <ac:spMkLst>
            <pc:docMk/>
            <pc:sldMk cId="2853909022" sldId="494"/>
            <ac:spMk id="30" creationId="{7F02A67D-6DF6-256D-C1C4-4A5AA3819AF3}"/>
          </ac:spMkLst>
        </pc:spChg>
        <pc:spChg chg="mod">
          <ac:chgData name="宇野 芳江" userId="d3339afd-f009-4b18-b536-1d43c3c7a997" providerId="ADAL" clId="{4D4624C6-F0FE-4C87-81F2-BCE947B81384}" dt="2023-03-06T02:46:11.535" v="8499" actId="14100"/>
          <ac:spMkLst>
            <pc:docMk/>
            <pc:sldMk cId="2853909022" sldId="494"/>
            <ac:spMk id="31" creationId="{99C6B86E-7862-7420-9D90-5BEF38BD0665}"/>
          </ac:spMkLst>
        </pc:spChg>
        <pc:spChg chg="mod">
          <ac:chgData name="宇野 芳江" userId="d3339afd-f009-4b18-b536-1d43c3c7a997" providerId="ADAL" clId="{4D4624C6-F0FE-4C87-81F2-BCE947B81384}" dt="2023-03-06T02:48:20.545" v="8555" actId="14100"/>
          <ac:spMkLst>
            <pc:docMk/>
            <pc:sldMk cId="2853909022" sldId="494"/>
            <ac:spMk id="33" creationId="{B3166463-B8CA-B69F-D20F-C6C728C7E8BD}"/>
          </ac:spMkLst>
        </pc:spChg>
        <pc:spChg chg="mod">
          <ac:chgData name="宇野 芳江" userId="d3339afd-f009-4b18-b536-1d43c3c7a997" providerId="ADAL" clId="{4D4624C6-F0FE-4C87-81F2-BCE947B81384}" dt="2023-03-06T02:40:33.378" v="8178" actId="571"/>
          <ac:spMkLst>
            <pc:docMk/>
            <pc:sldMk cId="2853909022" sldId="494"/>
            <ac:spMk id="34" creationId="{EC53AF5D-179F-4BC3-CB9D-1B46748341A1}"/>
          </ac:spMkLst>
        </pc:spChg>
        <pc:spChg chg="mod">
          <ac:chgData name="宇野 芳江" userId="d3339afd-f009-4b18-b536-1d43c3c7a997" providerId="ADAL" clId="{4D4624C6-F0FE-4C87-81F2-BCE947B81384}" dt="2023-03-06T02:41:06.476" v="8208" actId="14100"/>
          <ac:spMkLst>
            <pc:docMk/>
            <pc:sldMk cId="2853909022" sldId="494"/>
            <ac:spMk id="35" creationId="{C6A3054F-B5E2-2EDD-64C1-20BDBA248203}"/>
          </ac:spMkLst>
        </pc:spChg>
        <pc:spChg chg="mod">
          <ac:chgData name="宇野 芳江" userId="d3339afd-f009-4b18-b536-1d43c3c7a997" providerId="ADAL" clId="{4D4624C6-F0FE-4C87-81F2-BCE947B81384}" dt="2023-03-06T02:40:33.378" v="8178" actId="571"/>
          <ac:spMkLst>
            <pc:docMk/>
            <pc:sldMk cId="2853909022" sldId="494"/>
            <ac:spMk id="36" creationId="{8FD0226F-F875-7315-0816-EF4A582265BE}"/>
          </ac:spMkLst>
        </pc:spChg>
        <pc:spChg chg="mod">
          <ac:chgData name="宇野 芳江" userId="d3339afd-f009-4b18-b536-1d43c3c7a997" providerId="ADAL" clId="{4D4624C6-F0FE-4C87-81F2-BCE947B81384}" dt="2023-03-06T02:50:23.886" v="8611" actId="14100"/>
          <ac:spMkLst>
            <pc:docMk/>
            <pc:sldMk cId="2853909022" sldId="494"/>
            <ac:spMk id="37" creationId="{0ED9EFD1-1608-E819-4ADA-6D2FBC6D31E8}"/>
          </ac:spMkLst>
        </pc:spChg>
        <pc:grpChg chg="add mod">
          <ac:chgData name="宇野 芳江" userId="d3339afd-f009-4b18-b536-1d43c3c7a997" providerId="ADAL" clId="{4D4624C6-F0FE-4C87-81F2-BCE947B81384}" dt="2023-03-06T02:44:33.766" v="8485" actId="555"/>
          <ac:grpSpMkLst>
            <pc:docMk/>
            <pc:sldMk cId="2853909022" sldId="494"/>
            <ac:grpSpMk id="4" creationId="{DE0BC141-5C7C-C82E-CF57-1E2CDC478455}"/>
          </ac:grpSpMkLst>
        </pc:grpChg>
        <pc:grpChg chg="add del mod">
          <ac:chgData name="宇野 芳江" userId="d3339afd-f009-4b18-b536-1d43c3c7a997" providerId="ADAL" clId="{4D4624C6-F0FE-4C87-81F2-BCE947B81384}" dt="2023-03-06T02:25:34.547" v="7128"/>
          <ac:grpSpMkLst>
            <pc:docMk/>
            <pc:sldMk cId="2853909022" sldId="494"/>
            <ac:grpSpMk id="14" creationId="{AFDFACA9-1DCD-922A-8B0C-2A30AAE51267}"/>
          </ac:grpSpMkLst>
        </pc:grpChg>
        <pc:grpChg chg="add mod">
          <ac:chgData name="宇野 芳江" userId="d3339afd-f009-4b18-b536-1d43c3c7a997" providerId="ADAL" clId="{4D4624C6-F0FE-4C87-81F2-BCE947B81384}" dt="2023-03-06T02:25:46.279" v="7132" actId="571"/>
          <ac:grpSpMkLst>
            <pc:docMk/>
            <pc:sldMk cId="2853909022" sldId="494"/>
            <ac:grpSpMk id="20" creationId="{BE99E750-4016-7B93-107C-9D539FEBBE70}"/>
          </ac:grpSpMkLst>
        </pc:grpChg>
        <pc:grpChg chg="add mod">
          <ac:chgData name="宇野 芳江" userId="d3339afd-f009-4b18-b536-1d43c3c7a997" providerId="ADAL" clId="{4D4624C6-F0FE-4C87-81F2-BCE947B81384}" dt="2023-03-06T02:31:35.039" v="7621" actId="1036"/>
          <ac:grpSpMkLst>
            <pc:docMk/>
            <pc:sldMk cId="2853909022" sldId="494"/>
            <ac:grpSpMk id="26" creationId="{C9C1220F-5A65-4849-D365-0824A7B9E5DF}"/>
          </ac:grpSpMkLst>
        </pc:grpChg>
        <pc:grpChg chg="add mod">
          <ac:chgData name="宇野 芳江" userId="d3339afd-f009-4b18-b536-1d43c3c7a997" providerId="ADAL" clId="{4D4624C6-F0FE-4C87-81F2-BCE947B81384}" dt="2023-03-06T02:48:13.304" v="8554" actId="1036"/>
          <ac:grpSpMkLst>
            <pc:docMk/>
            <pc:sldMk cId="2853909022" sldId="494"/>
            <ac:grpSpMk id="32" creationId="{EF716A2D-CA8F-91EB-40EC-811A9572AB0F}"/>
          </ac:grpSpMkLst>
        </pc:grpChg>
        <pc:picChg chg="add del mod">
          <ac:chgData name="宇野 芳江" userId="d3339afd-f009-4b18-b536-1d43c3c7a997" providerId="ADAL" clId="{4D4624C6-F0FE-4C87-81F2-BCE947B81384}" dt="2023-02-17T06:01:53.409" v="349" actId="22"/>
          <ac:picMkLst>
            <pc:docMk/>
            <pc:sldMk cId="2853909022" sldId="494"/>
            <ac:picMk id="6" creationId="{C53B14BA-DC3B-451C-689D-84BB3B8D35FA}"/>
          </ac:picMkLst>
        </pc:picChg>
        <pc:picChg chg="add del mod">
          <ac:chgData name="宇野 芳江" userId="d3339afd-f009-4b18-b536-1d43c3c7a997" providerId="ADAL" clId="{4D4624C6-F0FE-4C87-81F2-BCE947B81384}" dt="2023-03-06T02:18:52.133" v="6963" actId="478"/>
          <ac:picMkLst>
            <pc:docMk/>
            <pc:sldMk cId="2853909022" sldId="494"/>
            <ac:picMk id="8" creationId="{E7689500-595A-B5A8-D369-5427E5F3FAF1}"/>
          </ac:picMkLst>
        </pc:picChg>
        <pc:picChg chg="add mod modCrop">
          <ac:chgData name="宇野 芳江" userId="d3339afd-f009-4b18-b536-1d43c3c7a997" providerId="ADAL" clId="{4D4624C6-F0FE-4C87-81F2-BCE947B81384}" dt="2023-03-06T02:47:33.041" v="8522" actId="1076"/>
          <ac:picMkLst>
            <pc:docMk/>
            <pc:sldMk cId="2853909022" sldId="494"/>
            <ac:picMk id="39" creationId="{15BFC394-6997-8624-8417-CC7D9EDF2FB7}"/>
          </ac:picMkLst>
        </pc:picChg>
        <pc:picChg chg="add mod modCrop">
          <ac:chgData name="宇野 芳江" userId="d3339afd-f009-4b18-b536-1d43c3c7a997" providerId="ADAL" clId="{4D4624C6-F0FE-4C87-81F2-BCE947B81384}" dt="2023-03-06T02:50:15.967" v="8609" actId="1076"/>
          <ac:picMkLst>
            <pc:docMk/>
            <pc:sldMk cId="2853909022" sldId="494"/>
            <ac:picMk id="41" creationId="{34268599-398F-365B-CCB1-442A8DA30CBD}"/>
          </ac:picMkLst>
        </pc:picChg>
      </pc:sldChg>
      <pc:sldChg chg="addSp delSp modSp new mod chgLayout">
        <pc:chgData name="宇野 芳江" userId="d3339afd-f009-4b18-b536-1d43c3c7a997" providerId="ADAL" clId="{4D4624C6-F0FE-4C87-81F2-BCE947B81384}" dt="2023-03-06T05:10:05.406" v="10353" actId="1076"/>
        <pc:sldMkLst>
          <pc:docMk/>
          <pc:sldMk cId="3982474361" sldId="495"/>
        </pc:sldMkLst>
        <pc:spChg chg="mod ord">
          <ac:chgData name="宇野 芳江" userId="d3339afd-f009-4b18-b536-1d43c3c7a997" providerId="ADAL" clId="{4D4624C6-F0FE-4C87-81F2-BCE947B81384}" dt="2023-03-02T08:47:58.060" v="969" actId="700"/>
          <ac:spMkLst>
            <pc:docMk/>
            <pc:sldMk cId="3982474361" sldId="495"/>
            <ac:spMk id="2" creationId="{1B91B68A-ADEF-35BB-EDD9-30A6872253AA}"/>
          </ac:spMkLst>
        </pc:spChg>
        <pc:spChg chg="mod ord">
          <ac:chgData name="宇野 芳江" userId="d3339afd-f009-4b18-b536-1d43c3c7a997" providerId="ADAL" clId="{4D4624C6-F0FE-4C87-81F2-BCE947B81384}" dt="2023-03-02T08:47:58.060" v="969" actId="700"/>
          <ac:spMkLst>
            <pc:docMk/>
            <pc:sldMk cId="3982474361" sldId="495"/>
            <ac:spMk id="3" creationId="{DFA9D03B-C341-EB54-C5DA-86DB0377A800}"/>
          </ac:spMkLst>
        </pc:spChg>
        <pc:spChg chg="del">
          <ac:chgData name="宇野 芳江" userId="d3339afd-f009-4b18-b536-1d43c3c7a997" providerId="ADAL" clId="{4D4624C6-F0FE-4C87-81F2-BCE947B81384}" dt="2023-03-02T08:47:58.060" v="969" actId="700"/>
          <ac:spMkLst>
            <pc:docMk/>
            <pc:sldMk cId="3982474361" sldId="495"/>
            <ac:spMk id="4" creationId="{21B5CC42-9740-A889-8ABB-1D5B9C86CE06}"/>
          </ac:spMkLst>
        </pc:spChg>
        <pc:spChg chg="add del mod ord">
          <ac:chgData name="宇野 芳江" userId="d3339afd-f009-4b18-b536-1d43c3c7a997" providerId="ADAL" clId="{4D4624C6-F0FE-4C87-81F2-BCE947B81384}" dt="2023-03-06T03:18:51.959" v="9057" actId="478"/>
          <ac:spMkLst>
            <pc:docMk/>
            <pc:sldMk cId="3982474361" sldId="495"/>
            <ac:spMk id="5" creationId="{3AB42258-FF1C-349B-987F-51BA51B19AB9}"/>
          </ac:spMkLst>
        </pc:spChg>
        <pc:spChg chg="add del mod">
          <ac:chgData name="宇野 芳江" userId="d3339afd-f009-4b18-b536-1d43c3c7a997" providerId="ADAL" clId="{4D4624C6-F0FE-4C87-81F2-BCE947B81384}" dt="2023-03-06T03:18:23.636" v="9047" actId="478"/>
          <ac:spMkLst>
            <pc:docMk/>
            <pc:sldMk cId="3982474361" sldId="495"/>
            <ac:spMk id="7" creationId="{4865CA04-C056-B84D-8431-4048D1A655D0}"/>
          </ac:spMkLst>
        </pc:spChg>
        <pc:spChg chg="add mod ord">
          <ac:chgData name="宇野 芳江" userId="d3339afd-f009-4b18-b536-1d43c3c7a997" providerId="ADAL" clId="{4D4624C6-F0FE-4C87-81F2-BCE947B81384}" dt="2023-03-06T03:56:53.305" v="10024" actId="27636"/>
          <ac:spMkLst>
            <pc:docMk/>
            <pc:sldMk cId="3982474361" sldId="495"/>
            <ac:spMk id="8" creationId="{A45D2B5A-D7EA-2866-5191-70C92BA2A597}"/>
          </ac:spMkLst>
        </pc:spChg>
        <pc:spChg chg="add del mod">
          <ac:chgData name="宇野 芳江" userId="d3339afd-f009-4b18-b536-1d43c3c7a997" providerId="ADAL" clId="{4D4624C6-F0FE-4C87-81F2-BCE947B81384}" dt="2023-03-06T03:19:05.144" v="9061" actId="478"/>
          <ac:spMkLst>
            <pc:docMk/>
            <pc:sldMk cId="3982474361" sldId="495"/>
            <ac:spMk id="10" creationId="{C8F65DB0-90F8-AC4B-00DB-4E9E67374FF1}"/>
          </ac:spMkLst>
        </pc:spChg>
        <pc:spChg chg="mod">
          <ac:chgData name="宇野 芳江" userId="d3339afd-f009-4b18-b536-1d43c3c7a997" providerId="ADAL" clId="{4D4624C6-F0FE-4C87-81F2-BCE947B81384}" dt="2023-03-06T03:57:49.858" v="10025" actId="14100"/>
          <ac:spMkLst>
            <pc:docMk/>
            <pc:sldMk cId="3982474361" sldId="495"/>
            <ac:spMk id="11" creationId="{C4284622-E6A4-0DB5-2456-461F957F7F39}"/>
          </ac:spMkLst>
        </pc:spChg>
        <pc:spChg chg="mod">
          <ac:chgData name="宇野 芳江" userId="d3339afd-f009-4b18-b536-1d43c3c7a997" providerId="ADAL" clId="{4D4624C6-F0FE-4C87-81F2-BCE947B81384}" dt="2023-03-06T03:39:59.900" v="9824" actId="14100"/>
          <ac:spMkLst>
            <pc:docMk/>
            <pc:sldMk cId="3982474361" sldId="495"/>
            <ac:spMk id="12" creationId="{1C12BC3E-1E11-4225-765B-980CEC966126}"/>
          </ac:spMkLst>
        </pc:spChg>
        <pc:spChg chg="mod">
          <ac:chgData name="宇野 芳江" userId="d3339afd-f009-4b18-b536-1d43c3c7a997" providerId="ADAL" clId="{4D4624C6-F0FE-4C87-81F2-BCE947B81384}" dt="2023-03-06T03:20:22.855" v="9158" actId="14100"/>
          <ac:spMkLst>
            <pc:docMk/>
            <pc:sldMk cId="3982474361" sldId="495"/>
            <ac:spMk id="13" creationId="{14014E38-377C-FA8F-495B-E89C1F71DC72}"/>
          </ac:spMkLst>
        </pc:spChg>
        <pc:spChg chg="mod">
          <ac:chgData name="宇野 芳江" userId="d3339afd-f009-4b18-b536-1d43c3c7a997" providerId="ADAL" clId="{4D4624C6-F0FE-4C87-81F2-BCE947B81384}" dt="2023-03-06T03:18:39.712" v="9048"/>
          <ac:spMkLst>
            <pc:docMk/>
            <pc:sldMk cId="3982474361" sldId="495"/>
            <ac:spMk id="14" creationId="{5ECB5B9B-CF7C-CF6B-D319-F0F69170D757}"/>
          </ac:spMkLst>
        </pc:spChg>
        <pc:spChg chg="mod">
          <ac:chgData name="宇野 芳江" userId="d3339afd-f009-4b18-b536-1d43c3c7a997" providerId="ADAL" clId="{4D4624C6-F0FE-4C87-81F2-BCE947B81384}" dt="2023-03-06T05:10:00.240" v="10352"/>
          <ac:spMkLst>
            <pc:docMk/>
            <pc:sldMk cId="3982474361" sldId="495"/>
            <ac:spMk id="15" creationId="{97630B83-C2FF-4FCE-6D1F-67AFCC2F9A15}"/>
          </ac:spMkLst>
        </pc:spChg>
        <pc:grpChg chg="add mod">
          <ac:chgData name="宇野 芳江" userId="d3339afd-f009-4b18-b536-1d43c3c7a997" providerId="ADAL" clId="{4D4624C6-F0FE-4C87-81F2-BCE947B81384}" dt="2023-03-06T03:41:06.813" v="9833" actId="14100"/>
          <ac:grpSpMkLst>
            <pc:docMk/>
            <pc:sldMk cId="3982474361" sldId="495"/>
            <ac:grpSpMk id="4" creationId="{85193112-7623-8DF6-D858-8F01F749932E}"/>
          </ac:grpSpMkLst>
        </pc:grpChg>
        <pc:picChg chg="add del mod">
          <ac:chgData name="宇野 芳江" userId="d3339afd-f009-4b18-b536-1d43c3c7a997" providerId="ADAL" clId="{4D4624C6-F0FE-4C87-81F2-BCE947B81384}" dt="2023-03-06T03:13:04.300" v="9035" actId="478"/>
          <ac:picMkLst>
            <pc:docMk/>
            <pc:sldMk cId="3982474361" sldId="495"/>
            <ac:picMk id="6" creationId="{669F72F5-B6AA-9BA9-792A-92DB82F85672}"/>
          </ac:picMkLst>
        </pc:picChg>
        <pc:picChg chg="add del mod">
          <ac:chgData name="宇野 芳江" userId="d3339afd-f009-4b18-b536-1d43c3c7a997" providerId="ADAL" clId="{4D4624C6-F0FE-4C87-81F2-BCE947B81384}" dt="2023-03-06T03:19:03.276" v="9060" actId="478"/>
          <ac:picMkLst>
            <pc:docMk/>
            <pc:sldMk cId="3982474361" sldId="495"/>
            <ac:picMk id="9" creationId="{3A9DB63A-5120-8B72-0FE5-B8983970F161}"/>
          </ac:picMkLst>
        </pc:picChg>
        <pc:picChg chg="add mod modCrop">
          <ac:chgData name="宇野 芳江" userId="d3339afd-f009-4b18-b536-1d43c3c7a997" providerId="ADAL" clId="{4D4624C6-F0FE-4C87-81F2-BCE947B81384}" dt="2023-03-06T04:03:59.350" v="10157" actId="1076"/>
          <ac:picMkLst>
            <pc:docMk/>
            <pc:sldMk cId="3982474361" sldId="495"/>
            <ac:picMk id="17" creationId="{1EA071B1-F16F-69A8-1B03-889873869C62}"/>
          </ac:picMkLst>
        </pc:picChg>
        <pc:picChg chg="add mod">
          <ac:chgData name="宇野 芳江" userId="d3339afd-f009-4b18-b536-1d43c3c7a997" providerId="ADAL" clId="{4D4624C6-F0FE-4C87-81F2-BCE947B81384}" dt="2023-03-06T05:10:05.406" v="10353" actId="1076"/>
          <ac:picMkLst>
            <pc:docMk/>
            <pc:sldMk cId="3982474361" sldId="495"/>
            <ac:picMk id="19" creationId="{9A6CBD5D-D4A1-AA55-A189-66CC5B3F70C4}"/>
          </ac:picMkLst>
        </pc:picChg>
      </pc:sldChg>
      <pc:sldChg chg="addSp delSp modSp new mod chgLayout">
        <pc:chgData name="宇野 芳江" userId="d3339afd-f009-4b18-b536-1d43c3c7a997" providerId="ADAL" clId="{4D4624C6-F0FE-4C87-81F2-BCE947B81384}" dt="2023-03-06T07:43:20.754" v="11295" actId="1076"/>
        <pc:sldMkLst>
          <pc:docMk/>
          <pc:sldMk cId="1761121738" sldId="496"/>
        </pc:sldMkLst>
        <pc:spChg chg="mod ord">
          <ac:chgData name="宇野 芳江" userId="d3339afd-f009-4b18-b536-1d43c3c7a997" providerId="ADAL" clId="{4D4624C6-F0FE-4C87-81F2-BCE947B81384}" dt="2023-03-02T08:47:58.060" v="969" actId="700"/>
          <ac:spMkLst>
            <pc:docMk/>
            <pc:sldMk cId="1761121738" sldId="496"/>
            <ac:spMk id="2" creationId="{7BD16DBF-8BC7-317E-E402-E99C1C03C7D0}"/>
          </ac:spMkLst>
        </pc:spChg>
        <pc:spChg chg="mod ord">
          <ac:chgData name="宇野 芳江" userId="d3339afd-f009-4b18-b536-1d43c3c7a997" providerId="ADAL" clId="{4D4624C6-F0FE-4C87-81F2-BCE947B81384}" dt="2023-03-02T08:47:58.060" v="969" actId="700"/>
          <ac:spMkLst>
            <pc:docMk/>
            <pc:sldMk cId="1761121738" sldId="496"/>
            <ac:spMk id="3" creationId="{DAFEAD51-ECC3-B8A3-6541-575C31C6C4BB}"/>
          </ac:spMkLst>
        </pc:spChg>
        <pc:spChg chg="del">
          <ac:chgData name="宇野 芳江" userId="d3339afd-f009-4b18-b536-1d43c3c7a997" providerId="ADAL" clId="{4D4624C6-F0FE-4C87-81F2-BCE947B81384}" dt="2023-03-02T08:47:58.060" v="969" actId="700"/>
          <ac:spMkLst>
            <pc:docMk/>
            <pc:sldMk cId="1761121738" sldId="496"/>
            <ac:spMk id="4" creationId="{A1BE3248-7B03-F5DB-08CD-85E29E14DDA8}"/>
          </ac:spMkLst>
        </pc:spChg>
        <pc:spChg chg="add del mod ord">
          <ac:chgData name="宇野 芳江" userId="d3339afd-f009-4b18-b536-1d43c3c7a997" providerId="ADAL" clId="{4D4624C6-F0FE-4C87-81F2-BCE947B81384}" dt="2023-03-06T05:05:39.887" v="10281" actId="478"/>
          <ac:spMkLst>
            <pc:docMk/>
            <pc:sldMk cId="1761121738" sldId="496"/>
            <ac:spMk id="5" creationId="{F385632D-3DBF-E8EA-C0E2-FA55CCD76674}"/>
          </ac:spMkLst>
        </pc:spChg>
        <pc:spChg chg="add del mod">
          <ac:chgData name="宇野 芳江" userId="d3339afd-f009-4b18-b536-1d43c3c7a997" providerId="ADAL" clId="{4D4624C6-F0FE-4C87-81F2-BCE947B81384}" dt="2023-03-06T07:01:56.206" v="10958" actId="478"/>
          <ac:spMkLst>
            <pc:docMk/>
            <pc:sldMk cId="1761121738" sldId="496"/>
            <ac:spMk id="7" creationId="{E652512A-85E6-64F6-4667-9B6585132D13}"/>
          </ac:spMkLst>
        </pc:spChg>
        <pc:spChg chg="add mod ord">
          <ac:chgData name="宇野 芳江" userId="d3339afd-f009-4b18-b536-1d43c3c7a997" providerId="ADAL" clId="{4D4624C6-F0FE-4C87-81F2-BCE947B81384}" dt="2023-03-06T07:02:21.426" v="11003" actId="20577"/>
          <ac:spMkLst>
            <pc:docMk/>
            <pc:sldMk cId="1761121738" sldId="496"/>
            <ac:spMk id="8" creationId="{009D1C4E-E934-33D0-8E94-E85282D9C175}"/>
          </ac:spMkLst>
        </pc:spChg>
        <pc:spChg chg="mod">
          <ac:chgData name="宇野 芳江" userId="d3339afd-f009-4b18-b536-1d43c3c7a997" providerId="ADAL" clId="{4D4624C6-F0FE-4C87-81F2-BCE947B81384}" dt="2023-03-06T07:42:02.435" v="11267" actId="14100"/>
          <ac:spMkLst>
            <pc:docMk/>
            <pc:sldMk cId="1761121738" sldId="496"/>
            <ac:spMk id="9" creationId="{4FCD4BFE-F788-ACC0-A8DE-A64E2DB20446}"/>
          </ac:spMkLst>
        </pc:spChg>
        <pc:spChg chg="mod">
          <ac:chgData name="宇野 芳江" userId="d3339afd-f009-4b18-b536-1d43c3c7a997" providerId="ADAL" clId="{4D4624C6-F0FE-4C87-81F2-BCE947B81384}" dt="2023-03-06T05:05:30.541" v="10279"/>
          <ac:spMkLst>
            <pc:docMk/>
            <pc:sldMk cId="1761121738" sldId="496"/>
            <ac:spMk id="10" creationId="{5E23A747-7FEE-2E2B-19E6-BC9A7FED4599}"/>
          </ac:spMkLst>
        </pc:spChg>
        <pc:spChg chg="mod">
          <ac:chgData name="宇野 芳江" userId="d3339afd-f009-4b18-b536-1d43c3c7a997" providerId="ADAL" clId="{4D4624C6-F0FE-4C87-81F2-BCE947B81384}" dt="2023-03-06T07:33:32.392" v="11085" actId="14100"/>
          <ac:spMkLst>
            <pc:docMk/>
            <pc:sldMk cId="1761121738" sldId="496"/>
            <ac:spMk id="11" creationId="{C0D4868E-C8B3-C00F-4E0E-93E49FC23C1A}"/>
          </ac:spMkLst>
        </pc:spChg>
        <pc:spChg chg="mod">
          <ac:chgData name="宇野 芳江" userId="d3339afd-f009-4b18-b536-1d43c3c7a997" providerId="ADAL" clId="{4D4624C6-F0FE-4C87-81F2-BCE947B81384}" dt="2023-03-06T05:05:30.541" v="10279"/>
          <ac:spMkLst>
            <pc:docMk/>
            <pc:sldMk cId="1761121738" sldId="496"/>
            <ac:spMk id="12" creationId="{5EFFE0A9-5D15-2785-D884-EC6238EB65EC}"/>
          </ac:spMkLst>
        </pc:spChg>
        <pc:spChg chg="mod">
          <ac:chgData name="宇野 芳江" userId="d3339afd-f009-4b18-b536-1d43c3c7a997" providerId="ADAL" clId="{4D4624C6-F0FE-4C87-81F2-BCE947B81384}" dt="2023-03-06T07:37:05.743" v="11146" actId="14100"/>
          <ac:spMkLst>
            <pc:docMk/>
            <pc:sldMk cId="1761121738" sldId="496"/>
            <ac:spMk id="13" creationId="{2D00BC90-2AA9-8FEE-437F-7759C19E3C04}"/>
          </ac:spMkLst>
        </pc:spChg>
        <pc:spChg chg="add mod">
          <ac:chgData name="宇野 芳江" userId="d3339afd-f009-4b18-b536-1d43c3c7a997" providerId="ADAL" clId="{4D4624C6-F0FE-4C87-81F2-BCE947B81384}" dt="2023-03-06T07:42:07.479" v="11269" actId="20577"/>
          <ac:spMkLst>
            <pc:docMk/>
            <pc:sldMk cId="1761121738" sldId="496"/>
            <ac:spMk id="19" creationId="{F4BC5C14-F67F-AED0-9284-4A85082343F7}"/>
          </ac:spMkLst>
        </pc:spChg>
        <pc:spChg chg="add mod">
          <ac:chgData name="宇野 芳江" userId="d3339afd-f009-4b18-b536-1d43c3c7a997" providerId="ADAL" clId="{4D4624C6-F0FE-4C87-81F2-BCE947B81384}" dt="2023-03-06T07:32:57.620" v="11059" actId="164"/>
          <ac:spMkLst>
            <pc:docMk/>
            <pc:sldMk cId="1761121738" sldId="496"/>
            <ac:spMk id="20" creationId="{6A043024-EE67-DF0B-F4B2-D50E7CAAF94E}"/>
          </ac:spMkLst>
        </pc:spChg>
        <pc:spChg chg="add del">
          <ac:chgData name="宇野 芳江" userId="d3339afd-f009-4b18-b536-1d43c3c7a997" providerId="ADAL" clId="{4D4624C6-F0FE-4C87-81F2-BCE947B81384}" dt="2023-03-06T07:03:22.294" v="11024" actId="22"/>
          <ac:spMkLst>
            <pc:docMk/>
            <pc:sldMk cId="1761121738" sldId="496"/>
            <ac:spMk id="22" creationId="{FBEE1C6A-0BEF-DF92-849D-C74B096233CA}"/>
          </ac:spMkLst>
        </pc:spChg>
        <pc:spChg chg="mod">
          <ac:chgData name="宇野 芳江" userId="d3339afd-f009-4b18-b536-1d43c3c7a997" providerId="ADAL" clId="{4D4624C6-F0FE-4C87-81F2-BCE947B81384}" dt="2023-03-06T07:41:49.705" v="11264" actId="14100"/>
          <ac:spMkLst>
            <pc:docMk/>
            <pc:sldMk cId="1761121738" sldId="496"/>
            <ac:spMk id="24" creationId="{B720A2EA-B43C-D1C0-B1C2-449B94F8A00E}"/>
          </ac:spMkLst>
        </pc:spChg>
        <pc:spChg chg="mod">
          <ac:chgData name="宇野 芳江" userId="d3339afd-f009-4b18-b536-1d43c3c7a997" providerId="ADAL" clId="{4D4624C6-F0FE-4C87-81F2-BCE947B81384}" dt="2023-03-06T07:32:31.193" v="11052"/>
          <ac:spMkLst>
            <pc:docMk/>
            <pc:sldMk cId="1761121738" sldId="496"/>
            <ac:spMk id="25" creationId="{0A980464-D7C2-CAE8-8EA4-C7A4BB0CBE29}"/>
          </ac:spMkLst>
        </pc:spChg>
        <pc:spChg chg="mod">
          <ac:chgData name="宇野 芳江" userId="d3339afd-f009-4b18-b536-1d43c3c7a997" providerId="ADAL" clId="{4D4624C6-F0FE-4C87-81F2-BCE947B81384}" dt="2023-03-06T07:40:44.124" v="11249" actId="14100"/>
          <ac:spMkLst>
            <pc:docMk/>
            <pc:sldMk cId="1761121738" sldId="496"/>
            <ac:spMk id="26" creationId="{CE6E8E64-6529-CE9A-7EC7-8AAF86162E64}"/>
          </ac:spMkLst>
        </pc:spChg>
        <pc:spChg chg="mod">
          <ac:chgData name="宇野 芳江" userId="d3339afd-f009-4b18-b536-1d43c3c7a997" providerId="ADAL" clId="{4D4624C6-F0FE-4C87-81F2-BCE947B81384}" dt="2023-03-06T07:32:31.193" v="11052"/>
          <ac:spMkLst>
            <pc:docMk/>
            <pc:sldMk cId="1761121738" sldId="496"/>
            <ac:spMk id="27" creationId="{5419ADE3-F390-FF32-4380-BFB3E81FD2B9}"/>
          </ac:spMkLst>
        </pc:spChg>
        <pc:spChg chg="mod">
          <ac:chgData name="宇野 芳江" userId="d3339afd-f009-4b18-b536-1d43c3c7a997" providerId="ADAL" clId="{4D4624C6-F0FE-4C87-81F2-BCE947B81384}" dt="2023-03-06T07:42:43.942" v="11283" actId="20577"/>
          <ac:spMkLst>
            <pc:docMk/>
            <pc:sldMk cId="1761121738" sldId="496"/>
            <ac:spMk id="28" creationId="{C9DF8FC7-73A8-964D-8A00-6E7FB6267001}"/>
          </ac:spMkLst>
        </pc:spChg>
        <pc:spChg chg="mod">
          <ac:chgData name="宇野 芳江" userId="d3339afd-f009-4b18-b536-1d43c3c7a997" providerId="ADAL" clId="{4D4624C6-F0FE-4C87-81F2-BCE947B81384}" dt="2023-03-06T07:39:50.900" v="11200" actId="14100"/>
          <ac:spMkLst>
            <pc:docMk/>
            <pc:sldMk cId="1761121738" sldId="496"/>
            <ac:spMk id="30" creationId="{B55D608C-BD87-3C7F-C5DA-14BE97A1D5F2}"/>
          </ac:spMkLst>
        </pc:spChg>
        <pc:spChg chg="mod">
          <ac:chgData name="宇野 芳江" userId="d3339afd-f009-4b18-b536-1d43c3c7a997" providerId="ADAL" clId="{4D4624C6-F0FE-4C87-81F2-BCE947B81384}" dt="2023-03-06T07:32:32.566" v="11053"/>
          <ac:spMkLst>
            <pc:docMk/>
            <pc:sldMk cId="1761121738" sldId="496"/>
            <ac:spMk id="31" creationId="{7F7472B8-49EE-7FFC-7530-53220016887B}"/>
          </ac:spMkLst>
        </pc:spChg>
        <pc:spChg chg="mod">
          <ac:chgData name="宇野 芳江" userId="d3339afd-f009-4b18-b536-1d43c3c7a997" providerId="ADAL" clId="{4D4624C6-F0FE-4C87-81F2-BCE947B81384}" dt="2023-03-06T07:38:13.476" v="11176" actId="14100"/>
          <ac:spMkLst>
            <pc:docMk/>
            <pc:sldMk cId="1761121738" sldId="496"/>
            <ac:spMk id="32" creationId="{E943FF6F-8747-6F63-2242-901A9554EB79}"/>
          </ac:spMkLst>
        </pc:spChg>
        <pc:spChg chg="mod">
          <ac:chgData name="宇野 芳江" userId="d3339afd-f009-4b18-b536-1d43c3c7a997" providerId="ADAL" clId="{4D4624C6-F0FE-4C87-81F2-BCE947B81384}" dt="2023-03-06T07:32:32.566" v="11053"/>
          <ac:spMkLst>
            <pc:docMk/>
            <pc:sldMk cId="1761121738" sldId="496"/>
            <ac:spMk id="33" creationId="{E9CE2D8D-E3D8-DB1A-97CE-CD7E99078CEC}"/>
          </ac:spMkLst>
        </pc:spChg>
        <pc:spChg chg="mod">
          <ac:chgData name="宇野 芳江" userId="d3339afd-f009-4b18-b536-1d43c3c7a997" providerId="ADAL" clId="{4D4624C6-F0FE-4C87-81F2-BCE947B81384}" dt="2023-03-06T07:39:04.839" v="11190" actId="14100"/>
          <ac:spMkLst>
            <pc:docMk/>
            <pc:sldMk cId="1761121738" sldId="496"/>
            <ac:spMk id="34" creationId="{AB39BD4E-8062-F93B-E1DB-8DFCDAE9458A}"/>
          </ac:spMkLst>
        </pc:spChg>
        <pc:grpChg chg="add mod">
          <ac:chgData name="宇野 芳江" userId="d3339afd-f009-4b18-b536-1d43c3c7a997" providerId="ADAL" clId="{4D4624C6-F0FE-4C87-81F2-BCE947B81384}" dt="2023-03-06T07:37:32.283" v="11158" actId="554"/>
          <ac:grpSpMkLst>
            <pc:docMk/>
            <pc:sldMk cId="1761121738" sldId="496"/>
            <ac:grpSpMk id="4" creationId="{04596F2C-A698-195B-76D2-26FC5C98F581}"/>
          </ac:grpSpMkLst>
        </pc:grpChg>
        <pc:grpChg chg="add mod">
          <ac:chgData name="宇野 芳江" userId="d3339afd-f009-4b18-b536-1d43c3c7a997" providerId="ADAL" clId="{4D4624C6-F0FE-4C87-81F2-BCE947B81384}" dt="2023-03-06T07:40:28.778" v="11244" actId="1076"/>
          <ac:grpSpMkLst>
            <pc:docMk/>
            <pc:sldMk cId="1761121738" sldId="496"/>
            <ac:grpSpMk id="23" creationId="{684F3632-F272-6BCC-C4AE-8D2A1569E8F6}"/>
          </ac:grpSpMkLst>
        </pc:grpChg>
        <pc:grpChg chg="add mod">
          <ac:chgData name="宇野 芳江" userId="d3339afd-f009-4b18-b536-1d43c3c7a997" providerId="ADAL" clId="{4D4624C6-F0FE-4C87-81F2-BCE947B81384}" dt="2023-03-06T07:37:32.283" v="11158" actId="554"/>
          <ac:grpSpMkLst>
            <pc:docMk/>
            <pc:sldMk cId="1761121738" sldId="496"/>
            <ac:grpSpMk id="29" creationId="{16221098-FCCC-FC32-76E1-17E8C5CC4ACE}"/>
          </ac:grpSpMkLst>
        </pc:grpChg>
        <pc:grpChg chg="add mod">
          <ac:chgData name="宇野 芳江" userId="d3339afd-f009-4b18-b536-1d43c3c7a997" providerId="ADAL" clId="{4D4624C6-F0FE-4C87-81F2-BCE947B81384}" dt="2023-03-06T07:41:55.163" v="11266" actId="14100"/>
          <ac:grpSpMkLst>
            <pc:docMk/>
            <pc:sldMk cId="1761121738" sldId="496"/>
            <ac:grpSpMk id="35" creationId="{ACA33F11-670B-A741-3777-12081CC6E2A8}"/>
          </ac:grpSpMkLst>
        </pc:grpChg>
        <pc:picChg chg="add del mod">
          <ac:chgData name="宇野 芳江" userId="d3339afd-f009-4b18-b536-1d43c3c7a997" providerId="ADAL" clId="{4D4624C6-F0FE-4C87-81F2-BCE947B81384}" dt="2023-03-06T05:05:35.030" v="10280" actId="478"/>
          <ac:picMkLst>
            <pc:docMk/>
            <pc:sldMk cId="1761121738" sldId="496"/>
            <ac:picMk id="6" creationId="{CDD87E05-7F75-34A9-259C-8D8A2F15ED67}"/>
          </ac:picMkLst>
        </pc:picChg>
        <pc:picChg chg="add del mod">
          <ac:chgData name="宇野 芳江" userId="d3339afd-f009-4b18-b536-1d43c3c7a997" providerId="ADAL" clId="{4D4624C6-F0FE-4C87-81F2-BCE947B81384}" dt="2023-03-06T06:54:14.297" v="10640" actId="478"/>
          <ac:picMkLst>
            <pc:docMk/>
            <pc:sldMk cId="1761121738" sldId="496"/>
            <ac:picMk id="15" creationId="{4E52D014-0DB8-6754-71A3-B63F16D39525}"/>
          </ac:picMkLst>
        </pc:picChg>
        <pc:picChg chg="add mod modCrop">
          <ac:chgData name="宇野 芳江" userId="d3339afd-f009-4b18-b536-1d43c3c7a997" providerId="ADAL" clId="{4D4624C6-F0FE-4C87-81F2-BCE947B81384}" dt="2023-03-06T07:39:34.495" v="11198" actId="732"/>
          <ac:picMkLst>
            <pc:docMk/>
            <pc:sldMk cId="1761121738" sldId="496"/>
            <ac:picMk id="16" creationId="{780AF485-90E8-466B-83A6-6CDED430BFF5}"/>
          </ac:picMkLst>
        </pc:picChg>
        <pc:picChg chg="add mod modCrop">
          <ac:chgData name="宇野 芳江" userId="d3339afd-f009-4b18-b536-1d43c3c7a997" providerId="ADAL" clId="{4D4624C6-F0FE-4C87-81F2-BCE947B81384}" dt="2023-03-06T07:43:20.754" v="11295" actId="1076"/>
          <ac:picMkLst>
            <pc:docMk/>
            <pc:sldMk cId="1761121738" sldId="496"/>
            <ac:picMk id="17" creationId="{FCFEB8F5-F77B-3AEF-265C-91ECD5DE889F}"/>
          </ac:picMkLst>
        </pc:picChg>
        <pc:picChg chg="add mod modCrop">
          <ac:chgData name="宇野 芳江" userId="d3339afd-f009-4b18-b536-1d43c3c7a997" providerId="ADAL" clId="{4D4624C6-F0FE-4C87-81F2-BCE947B81384}" dt="2023-03-06T07:43:13.550" v="11292" actId="1076"/>
          <ac:picMkLst>
            <pc:docMk/>
            <pc:sldMk cId="1761121738" sldId="496"/>
            <ac:picMk id="18" creationId="{1E972B64-4DFA-0BE4-EBA8-7AA10FB3EEF1}"/>
          </ac:picMkLst>
        </pc:picChg>
        <pc:picChg chg="add mod modCrop">
          <ac:chgData name="宇野 芳江" userId="d3339afd-f009-4b18-b536-1d43c3c7a997" providerId="ADAL" clId="{4D4624C6-F0FE-4C87-81F2-BCE947B81384}" dt="2023-03-06T07:39:28.448" v="11197" actId="732"/>
          <ac:picMkLst>
            <pc:docMk/>
            <pc:sldMk cId="1761121738" sldId="496"/>
            <ac:picMk id="36" creationId="{1577F788-B146-1DC2-2FFF-E409244977D7}"/>
          </ac:picMkLst>
        </pc:picChg>
      </pc:sldChg>
      <pc:sldChg chg="addSp delSp modSp new add del mod chgLayout">
        <pc:chgData name="宇野 芳江" userId="d3339afd-f009-4b18-b536-1d43c3c7a997" providerId="ADAL" clId="{4D4624C6-F0FE-4C87-81F2-BCE947B81384}" dt="2023-03-06T08:09:53.296" v="11449" actId="20577"/>
        <pc:sldMkLst>
          <pc:docMk/>
          <pc:sldMk cId="3136085560" sldId="497"/>
        </pc:sldMkLst>
        <pc:spChg chg="mod ord">
          <ac:chgData name="宇野 芳江" userId="d3339afd-f009-4b18-b536-1d43c3c7a997" providerId="ADAL" clId="{4D4624C6-F0FE-4C87-81F2-BCE947B81384}" dt="2023-03-02T08:47:58.060" v="969" actId="700"/>
          <ac:spMkLst>
            <pc:docMk/>
            <pc:sldMk cId="3136085560" sldId="497"/>
            <ac:spMk id="2" creationId="{60833574-3B9E-4697-9851-7B8E0BA0CE66}"/>
          </ac:spMkLst>
        </pc:spChg>
        <pc:spChg chg="mod ord">
          <ac:chgData name="宇野 芳江" userId="d3339afd-f009-4b18-b536-1d43c3c7a997" providerId="ADAL" clId="{4D4624C6-F0FE-4C87-81F2-BCE947B81384}" dt="2023-03-02T08:47:58.060" v="969" actId="700"/>
          <ac:spMkLst>
            <pc:docMk/>
            <pc:sldMk cId="3136085560" sldId="497"/>
            <ac:spMk id="3" creationId="{F399DDE8-F48E-B0D8-CC99-46A076393A39}"/>
          </ac:spMkLst>
        </pc:spChg>
        <pc:spChg chg="del">
          <ac:chgData name="宇野 芳江" userId="d3339afd-f009-4b18-b536-1d43c3c7a997" providerId="ADAL" clId="{4D4624C6-F0FE-4C87-81F2-BCE947B81384}" dt="2023-03-02T08:47:58.060" v="969" actId="700"/>
          <ac:spMkLst>
            <pc:docMk/>
            <pc:sldMk cId="3136085560" sldId="497"/>
            <ac:spMk id="4" creationId="{A4EE35B6-740A-7773-8B73-1E1DB8176071}"/>
          </ac:spMkLst>
        </pc:spChg>
        <pc:spChg chg="add del mod ord">
          <ac:chgData name="宇野 芳江" userId="d3339afd-f009-4b18-b536-1d43c3c7a997" providerId="ADAL" clId="{4D4624C6-F0FE-4C87-81F2-BCE947B81384}" dt="2023-03-06T07:43:49.415" v="11297" actId="478"/>
          <ac:spMkLst>
            <pc:docMk/>
            <pc:sldMk cId="3136085560" sldId="497"/>
            <ac:spMk id="5" creationId="{28CFCDE0-888B-C315-7ABE-22D3F23532D9}"/>
          </ac:spMkLst>
        </pc:spChg>
        <pc:spChg chg="mod">
          <ac:chgData name="宇野 芳江" userId="d3339afd-f009-4b18-b536-1d43c3c7a997" providerId="ADAL" clId="{4D4624C6-F0FE-4C87-81F2-BCE947B81384}" dt="2023-03-06T08:06:43.483" v="11333" actId="14100"/>
          <ac:spMkLst>
            <pc:docMk/>
            <pc:sldMk cId="3136085560" sldId="497"/>
            <ac:spMk id="7" creationId="{CDE192AE-CA9D-A463-196E-AA04BA96326E}"/>
          </ac:spMkLst>
        </pc:spChg>
        <pc:spChg chg="add del mod">
          <ac:chgData name="宇野 芳江" userId="d3339afd-f009-4b18-b536-1d43c3c7a997" providerId="ADAL" clId="{4D4624C6-F0FE-4C87-81F2-BCE947B81384}" dt="2023-03-06T07:26:46.016" v="11050" actId="478"/>
          <ac:spMkLst>
            <pc:docMk/>
            <pc:sldMk cId="3136085560" sldId="497"/>
            <ac:spMk id="8" creationId="{188809CE-513A-C97B-CB05-BE74D525BCAA}"/>
          </ac:spMkLst>
        </pc:spChg>
        <pc:spChg chg="add mod ord">
          <ac:chgData name="宇野 芳江" userId="d3339afd-f009-4b18-b536-1d43c3c7a997" providerId="ADAL" clId="{4D4624C6-F0FE-4C87-81F2-BCE947B81384}" dt="2023-03-06T08:09:53.296" v="11449" actId="20577"/>
          <ac:spMkLst>
            <pc:docMk/>
            <pc:sldMk cId="3136085560" sldId="497"/>
            <ac:spMk id="9" creationId="{17501906-20CD-02FB-1B3F-26F65BE9FC05}"/>
          </ac:spMkLst>
        </pc:spChg>
        <pc:spChg chg="mod">
          <ac:chgData name="宇野 芳江" userId="d3339afd-f009-4b18-b536-1d43c3c7a997" providerId="ADAL" clId="{4D4624C6-F0FE-4C87-81F2-BCE947B81384}" dt="2023-03-06T07:43:45.829" v="11296"/>
          <ac:spMkLst>
            <pc:docMk/>
            <pc:sldMk cId="3136085560" sldId="497"/>
            <ac:spMk id="10" creationId="{BE044555-4869-FFC4-63BA-7E1B0AB20A30}"/>
          </ac:spMkLst>
        </pc:spChg>
        <pc:spChg chg="mod">
          <ac:chgData name="宇野 芳江" userId="d3339afd-f009-4b18-b536-1d43c3c7a997" providerId="ADAL" clId="{4D4624C6-F0FE-4C87-81F2-BCE947B81384}" dt="2023-03-06T07:59:17.915" v="11315" actId="14100"/>
          <ac:spMkLst>
            <pc:docMk/>
            <pc:sldMk cId="3136085560" sldId="497"/>
            <ac:spMk id="11" creationId="{4B4034E8-C002-5A15-41F5-2F32ECE3F054}"/>
          </ac:spMkLst>
        </pc:spChg>
        <pc:spChg chg="mod">
          <ac:chgData name="宇野 芳江" userId="d3339afd-f009-4b18-b536-1d43c3c7a997" providerId="ADAL" clId="{4D4624C6-F0FE-4C87-81F2-BCE947B81384}" dt="2023-03-06T07:43:45.829" v="11296"/>
          <ac:spMkLst>
            <pc:docMk/>
            <pc:sldMk cId="3136085560" sldId="497"/>
            <ac:spMk id="12" creationId="{1C00A127-96D7-32DA-11E8-8F79BE2C36D5}"/>
          </ac:spMkLst>
        </pc:spChg>
        <pc:spChg chg="mod">
          <ac:chgData name="宇野 芳江" userId="d3339afd-f009-4b18-b536-1d43c3c7a997" providerId="ADAL" clId="{4D4624C6-F0FE-4C87-81F2-BCE947B81384}" dt="2023-03-06T08:09:03.014" v="11389" actId="20577"/>
          <ac:spMkLst>
            <pc:docMk/>
            <pc:sldMk cId="3136085560" sldId="497"/>
            <ac:spMk id="13" creationId="{4EC3AAF8-843E-63CC-C382-8EA97B541C04}"/>
          </ac:spMkLst>
        </pc:spChg>
        <pc:spChg chg="mod">
          <ac:chgData name="宇野 芳江" userId="d3339afd-f009-4b18-b536-1d43c3c7a997" providerId="ADAL" clId="{4D4624C6-F0FE-4C87-81F2-BCE947B81384}" dt="2023-03-06T08:02:56.963" v="11316"/>
          <ac:spMkLst>
            <pc:docMk/>
            <pc:sldMk cId="3136085560" sldId="497"/>
            <ac:spMk id="15" creationId="{C49AF537-3255-5A95-EC51-46F35B27EC9B}"/>
          </ac:spMkLst>
        </pc:spChg>
        <pc:spChg chg="mod">
          <ac:chgData name="宇野 芳江" userId="d3339afd-f009-4b18-b536-1d43c3c7a997" providerId="ADAL" clId="{4D4624C6-F0FE-4C87-81F2-BCE947B81384}" dt="2023-03-06T08:02:56.963" v="11316"/>
          <ac:spMkLst>
            <pc:docMk/>
            <pc:sldMk cId="3136085560" sldId="497"/>
            <ac:spMk id="16" creationId="{8F766A3D-505E-19B5-8ACB-74F42E78CDB8}"/>
          </ac:spMkLst>
        </pc:spChg>
        <pc:spChg chg="mod">
          <ac:chgData name="宇野 芳江" userId="d3339afd-f009-4b18-b536-1d43c3c7a997" providerId="ADAL" clId="{4D4624C6-F0FE-4C87-81F2-BCE947B81384}" dt="2023-03-06T08:03:14.107" v="11331" actId="20577"/>
          <ac:spMkLst>
            <pc:docMk/>
            <pc:sldMk cId="3136085560" sldId="497"/>
            <ac:spMk id="17" creationId="{A89D49C3-B4E5-A80F-651A-0F7B06C6C766}"/>
          </ac:spMkLst>
        </pc:spChg>
        <pc:spChg chg="mod">
          <ac:chgData name="宇野 芳江" userId="d3339afd-f009-4b18-b536-1d43c3c7a997" providerId="ADAL" clId="{4D4624C6-F0FE-4C87-81F2-BCE947B81384}" dt="2023-03-06T08:02:56.963" v="11316"/>
          <ac:spMkLst>
            <pc:docMk/>
            <pc:sldMk cId="3136085560" sldId="497"/>
            <ac:spMk id="18" creationId="{29DC2A47-4A56-7196-A261-64E571BFF88F}"/>
          </ac:spMkLst>
        </pc:spChg>
        <pc:spChg chg="mod">
          <ac:chgData name="宇野 芳江" userId="d3339afd-f009-4b18-b536-1d43c3c7a997" providerId="ADAL" clId="{4D4624C6-F0FE-4C87-81F2-BCE947B81384}" dt="2023-03-06T08:02:56.963" v="11316"/>
          <ac:spMkLst>
            <pc:docMk/>
            <pc:sldMk cId="3136085560" sldId="497"/>
            <ac:spMk id="19" creationId="{D80846C7-BEF5-8AD9-DAC0-3B600A54C53C}"/>
          </ac:spMkLst>
        </pc:spChg>
        <pc:grpChg chg="add mod">
          <ac:chgData name="宇野 芳江" userId="d3339afd-f009-4b18-b536-1d43c3c7a997" providerId="ADAL" clId="{4D4624C6-F0FE-4C87-81F2-BCE947B81384}" dt="2023-03-06T07:43:45.829" v="11296"/>
          <ac:grpSpMkLst>
            <pc:docMk/>
            <pc:sldMk cId="3136085560" sldId="497"/>
            <ac:grpSpMk id="4" creationId="{1C1112BB-E7A1-B6E1-BBF6-7F5626720468}"/>
          </ac:grpSpMkLst>
        </pc:grpChg>
        <pc:grpChg chg="add del mod">
          <ac:chgData name="宇野 芳江" userId="d3339afd-f009-4b18-b536-1d43c3c7a997" providerId="ADAL" clId="{4D4624C6-F0FE-4C87-81F2-BCE947B81384}" dt="2023-03-06T08:06:20.084" v="11332" actId="478"/>
          <ac:grpSpMkLst>
            <pc:docMk/>
            <pc:sldMk cId="3136085560" sldId="497"/>
            <ac:grpSpMk id="14" creationId="{9C97C276-9749-32BA-44D7-E183F1A5DDCB}"/>
          </ac:grpSpMkLst>
        </pc:grpChg>
        <pc:picChg chg="add del mod">
          <ac:chgData name="宇野 芳江" userId="d3339afd-f009-4b18-b536-1d43c3c7a997" providerId="ADAL" clId="{4D4624C6-F0FE-4C87-81F2-BCE947B81384}" dt="2023-03-06T07:26:41.100" v="11049" actId="478"/>
          <ac:picMkLst>
            <pc:docMk/>
            <pc:sldMk cId="3136085560" sldId="497"/>
            <ac:picMk id="6" creationId="{7ABA870D-ED14-F472-26FA-BFA39B147BD8}"/>
          </ac:picMkLst>
        </pc:picChg>
        <pc:picChg chg="add del mod">
          <ac:chgData name="宇野 芳江" userId="d3339afd-f009-4b18-b536-1d43c3c7a997" providerId="ADAL" clId="{4D4624C6-F0FE-4C87-81F2-BCE947B81384}" dt="2023-03-03T00:23:42.415" v="982" actId="21"/>
          <ac:picMkLst>
            <pc:docMk/>
            <pc:sldMk cId="3136085560" sldId="497"/>
            <ac:picMk id="7" creationId="{D09502CE-4675-6030-9B4F-B3BA3E52B9D5}"/>
          </ac:picMkLst>
        </pc:picChg>
      </pc:sldChg>
      <pc:sldChg chg="addSp delSp modSp new mod">
        <pc:chgData name="宇野 芳江" userId="d3339afd-f009-4b18-b536-1d43c3c7a997" providerId="ADAL" clId="{4D4624C6-F0FE-4C87-81F2-BCE947B81384}" dt="2023-03-03T00:26:22.211" v="1013" actId="2085"/>
        <pc:sldMkLst>
          <pc:docMk/>
          <pc:sldMk cId="518258882" sldId="498"/>
        </pc:sldMkLst>
        <pc:spChg chg="mod">
          <ac:chgData name="宇野 芳江" userId="d3339afd-f009-4b18-b536-1d43c3c7a997" providerId="ADAL" clId="{4D4624C6-F0FE-4C87-81F2-BCE947B81384}" dt="2023-03-03T00:24:46.966" v="1000"/>
          <ac:spMkLst>
            <pc:docMk/>
            <pc:sldMk cId="518258882" sldId="498"/>
            <ac:spMk id="2" creationId="{6D493856-89EC-ED40-8926-A3E4D2457861}"/>
          </ac:spMkLst>
        </pc:spChg>
        <pc:spChg chg="del">
          <ac:chgData name="宇野 芳江" userId="d3339afd-f009-4b18-b536-1d43c3c7a997" providerId="ADAL" clId="{4D4624C6-F0FE-4C87-81F2-BCE947B81384}" dt="2023-03-03T00:24:19.810" v="994"/>
          <ac:spMkLst>
            <pc:docMk/>
            <pc:sldMk cId="518258882" sldId="498"/>
            <ac:spMk id="4" creationId="{99573212-B994-0462-EEED-9702DE05970A}"/>
          </ac:spMkLst>
        </pc:spChg>
        <pc:spChg chg="mod">
          <ac:chgData name="宇野 芳江" userId="d3339afd-f009-4b18-b536-1d43c3c7a997" providerId="ADAL" clId="{4D4624C6-F0FE-4C87-81F2-BCE947B81384}" dt="2023-03-03T00:24:17.722" v="992" actId="27636"/>
          <ac:spMkLst>
            <pc:docMk/>
            <pc:sldMk cId="518258882" sldId="498"/>
            <ac:spMk id="5" creationId="{AA85BC23-B76C-2C36-61B6-697B2041C616}"/>
          </ac:spMkLst>
        </pc:spChg>
        <pc:picChg chg="add del mod">
          <ac:chgData name="宇野 芳江" userId="d3339afd-f009-4b18-b536-1d43c3c7a997" providerId="ADAL" clId="{4D4624C6-F0FE-4C87-81F2-BCE947B81384}" dt="2023-03-03T00:24:17.722" v="991"/>
          <ac:picMkLst>
            <pc:docMk/>
            <pc:sldMk cId="518258882" sldId="498"/>
            <ac:picMk id="6" creationId="{2CCB861E-7E78-CA02-B19E-5DBB91FC9D0A}"/>
          </ac:picMkLst>
        </pc:picChg>
        <pc:picChg chg="add mod">
          <ac:chgData name="宇野 芳江" userId="d3339afd-f009-4b18-b536-1d43c3c7a997" providerId="ADAL" clId="{4D4624C6-F0FE-4C87-81F2-BCE947B81384}" dt="2023-03-03T00:26:22.211" v="1013" actId="2085"/>
          <ac:picMkLst>
            <pc:docMk/>
            <pc:sldMk cId="518258882" sldId="498"/>
            <ac:picMk id="7" creationId="{8B8D95AF-A3D4-20F4-565E-B911B1DA88F8}"/>
          </ac:picMkLst>
        </pc:picChg>
      </pc:sldChg>
      <pc:sldChg chg="add del">
        <pc:chgData name="宇野 芳江" userId="d3339afd-f009-4b18-b536-1d43c3c7a997" providerId="ADAL" clId="{4D4624C6-F0FE-4C87-81F2-BCE947B81384}" dt="2023-02-17T03:22:17.747" v="160"/>
        <pc:sldMkLst>
          <pc:docMk/>
          <pc:sldMk cId="3371573699" sldId="498"/>
        </pc:sldMkLst>
      </pc:sldChg>
      <pc:sldChg chg="add del">
        <pc:chgData name="宇野 芳江" userId="d3339afd-f009-4b18-b536-1d43c3c7a997" providerId="ADAL" clId="{4D4624C6-F0FE-4C87-81F2-BCE947B81384}" dt="2023-02-17T03:22:12.118" v="158"/>
        <pc:sldMkLst>
          <pc:docMk/>
          <pc:sldMk cId="4113996280" sldId="498"/>
        </pc:sldMkLst>
      </pc:sldChg>
      <pc:sldChg chg="addSp delSp modSp new mod">
        <pc:chgData name="宇野 芳江" userId="d3339afd-f009-4b18-b536-1d43c3c7a997" providerId="ADAL" clId="{4D4624C6-F0FE-4C87-81F2-BCE947B81384}" dt="2023-03-03T00:26:38.955" v="1016"/>
        <pc:sldMkLst>
          <pc:docMk/>
          <pc:sldMk cId="3795019487" sldId="499"/>
        </pc:sldMkLst>
        <pc:spChg chg="mod">
          <ac:chgData name="宇野 芳江" userId="d3339afd-f009-4b18-b536-1d43c3c7a997" providerId="ADAL" clId="{4D4624C6-F0FE-4C87-81F2-BCE947B81384}" dt="2023-03-03T00:26:38.955" v="1016"/>
          <ac:spMkLst>
            <pc:docMk/>
            <pc:sldMk cId="3795019487" sldId="499"/>
            <ac:spMk id="2" creationId="{7EA62349-ACBC-713E-5743-70C7AE489ABD}"/>
          </ac:spMkLst>
        </pc:spChg>
        <pc:spChg chg="del">
          <ac:chgData name="宇野 芳江" userId="d3339afd-f009-4b18-b536-1d43c3c7a997" providerId="ADAL" clId="{4D4624C6-F0FE-4C87-81F2-BCE947B81384}" dt="2023-03-03T00:25:02.194" v="1005"/>
          <ac:spMkLst>
            <pc:docMk/>
            <pc:sldMk cId="3795019487" sldId="499"/>
            <ac:spMk id="4" creationId="{22289229-AEA0-08DC-56FE-E05C7C07FE5D}"/>
          </ac:spMkLst>
        </pc:spChg>
        <pc:spChg chg="mod">
          <ac:chgData name="宇野 芳江" userId="d3339afd-f009-4b18-b536-1d43c3c7a997" providerId="ADAL" clId="{4D4624C6-F0FE-4C87-81F2-BCE947B81384}" dt="2023-03-03T00:24:17.732" v="993" actId="27636"/>
          <ac:spMkLst>
            <pc:docMk/>
            <pc:sldMk cId="3795019487" sldId="499"/>
            <ac:spMk id="5" creationId="{89C019B7-B396-6160-82D7-45932705A8E9}"/>
          </ac:spMkLst>
        </pc:spChg>
        <pc:picChg chg="add mod">
          <ac:chgData name="宇野 芳江" userId="d3339afd-f009-4b18-b536-1d43c3c7a997" providerId="ADAL" clId="{4D4624C6-F0FE-4C87-81F2-BCE947B81384}" dt="2023-03-03T00:26:31.553" v="1015" actId="1076"/>
          <ac:picMkLst>
            <pc:docMk/>
            <pc:sldMk cId="3795019487" sldId="499"/>
            <ac:picMk id="6" creationId="{F8FB8D2D-4097-3672-F787-8BF16B5EA017}"/>
          </ac:picMkLst>
        </pc:picChg>
      </pc:sldChg>
      <pc:sldChg chg="modSp new mod">
        <pc:chgData name="宇野 芳江" userId="d3339afd-f009-4b18-b536-1d43c3c7a997" providerId="ADAL" clId="{4D4624C6-F0FE-4C87-81F2-BCE947B81384}" dt="2023-03-06T08:16:37.622" v="11573" actId="20577"/>
        <pc:sldMkLst>
          <pc:docMk/>
          <pc:sldMk cId="1972670934" sldId="500"/>
        </pc:sldMkLst>
        <pc:spChg chg="mod">
          <ac:chgData name="宇野 芳江" userId="d3339afd-f009-4b18-b536-1d43c3c7a997" providerId="ADAL" clId="{4D4624C6-F0FE-4C87-81F2-BCE947B81384}" dt="2023-03-06T08:16:37.622" v="11573" actId="20577"/>
          <ac:spMkLst>
            <pc:docMk/>
            <pc:sldMk cId="1972670934" sldId="500"/>
            <ac:spMk id="3" creationId="{29623B18-A4D0-0892-DA21-65CD4B162F14}"/>
          </ac:spMkLst>
        </pc:spChg>
      </pc:sldChg>
      <pc:sldChg chg="addSp delSp modSp new mod">
        <pc:chgData name="宇野 芳江" userId="d3339afd-f009-4b18-b536-1d43c3c7a997" providerId="ADAL" clId="{4D4624C6-F0FE-4C87-81F2-BCE947B81384}" dt="2023-03-03T06:10:46.525" v="2701" actId="3064"/>
        <pc:sldMkLst>
          <pc:docMk/>
          <pc:sldMk cId="478603812" sldId="501"/>
        </pc:sldMkLst>
        <pc:spChg chg="mod">
          <ac:chgData name="宇野 芳江" userId="d3339afd-f009-4b18-b536-1d43c3c7a997" providerId="ADAL" clId="{4D4624C6-F0FE-4C87-81F2-BCE947B81384}" dt="2023-03-03T06:03:51.324" v="2638" actId="20577"/>
          <ac:spMkLst>
            <pc:docMk/>
            <pc:sldMk cId="478603812" sldId="501"/>
            <ac:spMk id="2" creationId="{BF77F148-3810-7315-7438-7147D8669CC0}"/>
          </ac:spMkLst>
        </pc:spChg>
        <pc:spChg chg="del mod">
          <ac:chgData name="宇野 芳江" userId="d3339afd-f009-4b18-b536-1d43c3c7a997" providerId="ADAL" clId="{4D4624C6-F0FE-4C87-81F2-BCE947B81384}" dt="2023-03-03T06:03:37.435" v="2636" actId="478"/>
          <ac:spMkLst>
            <pc:docMk/>
            <pc:sldMk cId="478603812" sldId="501"/>
            <ac:spMk id="4" creationId="{EC58BE07-8179-360F-7487-7B8309880575}"/>
          </ac:spMkLst>
        </pc:spChg>
        <pc:spChg chg="mod">
          <ac:chgData name="宇野 芳江" userId="d3339afd-f009-4b18-b536-1d43c3c7a997" providerId="ADAL" clId="{4D4624C6-F0FE-4C87-81F2-BCE947B81384}" dt="2023-03-03T06:03:32.011" v="2634"/>
          <ac:spMkLst>
            <pc:docMk/>
            <pc:sldMk cId="478603812" sldId="501"/>
            <ac:spMk id="5" creationId="{9F5103DF-73BC-EC0D-FD57-3CD08CB7A378}"/>
          </ac:spMkLst>
        </pc:spChg>
        <pc:spChg chg="add mod">
          <ac:chgData name="宇野 芳江" userId="d3339afd-f009-4b18-b536-1d43c3c7a997" providerId="ADAL" clId="{4D4624C6-F0FE-4C87-81F2-BCE947B81384}" dt="2023-03-03T06:08:49.722" v="2690" actId="14100"/>
          <ac:spMkLst>
            <pc:docMk/>
            <pc:sldMk cId="478603812" sldId="501"/>
            <ac:spMk id="7" creationId="{5C8A150F-9EB4-649E-E11F-2355827EC2A8}"/>
          </ac:spMkLst>
        </pc:spChg>
        <pc:spChg chg="add mod">
          <ac:chgData name="宇野 芳江" userId="d3339afd-f009-4b18-b536-1d43c3c7a997" providerId="ADAL" clId="{4D4624C6-F0FE-4C87-81F2-BCE947B81384}" dt="2023-03-03T06:10:25.835" v="2700" actId="14100"/>
          <ac:spMkLst>
            <pc:docMk/>
            <pc:sldMk cId="478603812" sldId="501"/>
            <ac:spMk id="8" creationId="{3C33FDD0-05B9-7A67-CC0E-A8BF5D987B26}"/>
          </ac:spMkLst>
        </pc:spChg>
        <pc:spChg chg="mod">
          <ac:chgData name="宇野 芳江" userId="d3339afd-f009-4b18-b536-1d43c3c7a997" providerId="ADAL" clId="{4D4624C6-F0FE-4C87-81F2-BCE947B81384}" dt="2023-03-03T06:10:19.157" v="2699" actId="14100"/>
          <ac:spMkLst>
            <pc:docMk/>
            <pc:sldMk cId="478603812" sldId="501"/>
            <ac:spMk id="10" creationId="{46898C6B-53E5-E943-3C7E-377EF8C105DA}"/>
          </ac:spMkLst>
        </pc:spChg>
        <pc:spChg chg="mod">
          <ac:chgData name="宇野 芳江" userId="d3339afd-f009-4b18-b536-1d43c3c7a997" providerId="ADAL" clId="{4D4624C6-F0FE-4C87-81F2-BCE947B81384}" dt="2023-03-03T06:10:46.525" v="2701" actId="3064"/>
          <ac:spMkLst>
            <pc:docMk/>
            <pc:sldMk cId="478603812" sldId="501"/>
            <ac:spMk id="11" creationId="{AF2B0B94-98F8-63AD-4A2A-0CE6427FA50E}"/>
          </ac:spMkLst>
        </pc:spChg>
        <pc:spChg chg="mod">
          <ac:chgData name="宇野 芳江" userId="d3339afd-f009-4b18-b536-1d43c3c7a997" providerId="ADAL" clId="{4D4624C6-F0FE-4C87-81F2-BCE947B81384}" dt="2023-03-03T06:10:46.525" v="2701" actId="3064"/>
          <ac:spMkLst>
            <pc:docMk/>
            <pc:sldMk cId="478603812" sldId="501"/>
            <ac:spMk id="12" creationId="{0F1BFB21-0DEB-6D28-4C85-DCF35B9424FC}"/>
          </ac:spMkLst>
        </pc:spChg>
        <pc:spChg chg="mod">
          <ac:chgData name="宇野 芳江" userId="d3339afd-f009-4b18-b536-1d43c3c7a997" providerId="ADAL" clId="{4D4624C6-F0FE-4C87-81F2-BCE947B81384}" dt="2023-03-03T06:10:46.525" v="2701" actId="3064"/>
          <ac:spMkLst>
            <pc:docMk/>
            <pc:sldMk cId="478603812" sldId="501"/>
            <ac:spMk id="13" creationId="{6C37CEAE-62AA-264A-2AA4-C18EDD13CE5B}"/>
          </ac:spMkLst>
        </pc:spChg>
        <pc:spChg chg="add mod">
          <ac:chgData name="宇野 芳江" userId="d3339afd-f009-4b18-b536-1d43c3c7a997" providerId="ADAL" clId="{4D4624C6-F0FE-4C87-81F2-BCE947B81384}" dt="2023-03-03T06:08:44.866" v="2689" actId="1076"/>
          <ac:spMkLst>
            <pc:docMk/>
            <pc:sldMk cId="478603812" sldId="501"/>
            <ac:spMk id="14" creationId="{F8EA50B3-6DDE-3301-A3AE-3DED403A3A99}"/>
          </ac:spMkLst>
        </pc:spChg>
        <pc:grpChg chg="add mod">
          <ac:chgData name="宇野 芳江" userId="d3339afd-f009-4b18-b536-1d43c3c7a997" providerId="ADAL" clId="{4D4624C6-F0FE-4C87-81F2-BCE947B81384}" dt="2023-03-03T06:09:07.349" v="2691" actId="14100"/>
          <ac:grpSpMkLst>
            <pc:docMk/>
            <pc:sldMk cId="478603812" sldId="501"/>
            <ac:grpSpMk id="9" creationId="{477C4D92-883E-7B1D-EA46-FCBEB4DA8FEF}"/>
          </ac:grpSpMkLst>
        </pc:grpChg>
        <pc:picChg chg="add del mod">
          <ac:chgData name="宇野 芳江" userId="d3339afd-f009-4b18-b536-1d43c3c7a997" providerId="ADAL" clId="{4D4624C6-F0FE-4C87-81F2-BCE947B81384}" dt="2023-03-03T06:03:23.363" v="2633" actId="478"/>
          <ac:picMkLst>
            <pc:docMk/>
            <pc:sldMk cId="478603812" sldId="501"/>
            <ac:picMk id="6" creationId="{2481576D-7A1A-C55E-E36E-A74716A47828}"/>
          </ac:picMkLst>
        </pc:picChg>
      </pc:sldChg>
      <pc:sldChg chg="new del">
        <pc:chgData name="宇野 芳江" userId="d3339afd-f009-4b18-b536-1d43c3c7a997" providerId="ADAL" clId="{4D4624C6-F0FE-4C87-81F2-BCE947B81384}" dt="2023-03-03T02:12:33.168" v="1027" actId="680"/>
        <pc:sldMkLst>
          <pc:docMk/>
          <pc:sldMk cId="2885726780" sldId="501"/>
        </pc:sldMkLst>
      </pc:sldChg>
      <pc:sldChg chg="addSp delSp modSp add del mod">
        <pc:chgData name="宇野 芳江" userId="d3339afd-f009-4b18-b536-1d43c3c7a997" providerId="ADAL" clId="{4D4624C6-F0FE-4C87-81F2-BCE947B81384}" dt="2023-03-03T07:15:52.999" v="3686" actId="47"/>
        <pc:sldMkLst>
          <pc:docMk/>
          <pc:sldMk cId="1807662739" sldId="502"/>
        </pc:sldMkLst>
        <pc:spChg chg="del">
          <ac:chgData name="宇野 芳江" userId="d3339afd-f009-4b18-b536-1d43c3c7a997" providerId="ADAL" clId="{4D4624C6-F0FE-4C87-81F2-BCE947B81384}" dt="2023-03-03T06:37:40.734" v="2716" actId="478"/>
          <ac:spMkLst>
            <pc:docMk/>
            <pc:sldMk cId="1807662739" sldId="502"/>
            <ac:spMk id="5" creationId="{9F394421-6834-1CA5-A0DD-F6FA5E104C6D}"/>
          </ac:spMkLst>
        </pc:spChg>
        <pc:spChg chg="mod">
          <ac:chgData name="宇野 芳江" userId="d3339afd-f009-4b18-b536-1d43c3c7a997" providerId="ADAL" clId="{4D4624C6-F0FE-4C87-81F2-BCE947B81384}" dt="2023-03-03T06:37:38.022" v="2715"/>
          <ac:spMkLst>
            <pc:docMk/>
            <pc:sldMk cId="1807662739" sldId="502"/>
            <ac:spMk id="8" creationId="{16E57BBF-5C32-5401-AC35-F5C730D7C12E}"/>
          </ac:spMkLst>
        </pc:spChg>
        <pc:spChg chg="mod">
          <ac:chgData name="宇野 芳江" userId="d3339afd-f009-4b18-b536-1d43c3c7a997" providerId="ADAL" clId="{4D4624C6-F0FE-4C87-81F2-BCE947B81384}" dt="2023-03-03T06:37:38.022" v="2715"/>
          <ac:spMkLst>
            <pc:docMk/>
            <pc:sldMk cId="1807662739" sldId="502"/>
            <ac:spMk id="9" creationId="{58CA7F5D-82BD-66D5-4C59-B25F4A7C8ADF}"/>
          </ac:spMkLst>
        </pc:spChg>
        <pc:spChg chg="mod">
          <ac:chgData name="宇野 芳江" userId="d3339afd-f009-4b18-b536-1d43c3c7a997" providerId="ADAL" clId="{4D4624C6-F0FE-4C87-81F2-BCE947B81384}" dt="2023-03-03T06:37:38.022" v="2715"/>
          <ac:spMkLst>
            <pc:docMk/>
            <pc:sldMk cId="1807662739" sldId="502"/>
            <ac:spMk id="10" creationId="{A44C3BE0-CDCA-F2EB-FE14-9913D804EBD6}"/>
          </ac:spMkLst>
        </pc:spChg>
        <pc:spChg chg="mod">
          <ac:chgData name="宇野 芳江" userId="d3339afd-f009-4b18-b536-1d43c3c7a997" providerId="ADAL" clId="{4D4624C6-F0FE-4C87-81F2-BCE947B81384}" dt="2023-03-03T06:37:38.022" v="2715"/>
          <ac:spMkLst>
            <pc:docMk/>
            <pc:sldMk cId="1807662739" sldId="502"/>
            <ac:spMk id="12" creationId="{BD84F50D-E3EA-FA10-D3FC-38A107CCBB5A}"/>
          </ac:spMkLst>
        </pc:spChg>
        <pc:spChg chg="add del mod">
          <ac:chgData name="宇野 芳江" userId="d3339afd-f009-4b18-b536-1d43c3c7a997" providerId="ADAL" clId="{4D4624C6-F0FE-4C87-81F2-BCE947B81384}" dt="2023-03-03T06:37:31.513" v="2711" actId="478"/>
          <ac:spMkLst>
            <pc:docMk/>
            <pc:sldMk cId="1807662739" sldId="502"/>
            <ac:spMk id="13" creationId="{CDF32EBF-5830-7DAF-2106-1311FEF26D28}"/>
          </ac:spMkLst>
        </pc:spChg>
        <pc:spChg chg="mod">
          <ac:chgData name="宇野 芳江" userId="d3339afd-f009-4b18-b536-1d43c3c7a997" providerId="ADAL" clId="{4D4624C6-F0FE-4C87-81F2-BCE947B81384}" dt="2023-03-03T06:37:38.022" v="2715"/>
          <ac:spMkLst>
            <pc:docMk/>
            <pc:sldMk cId="1807662739" sldId="502"/>
            <ac:spMk id="14" creationId="{64E0B18F-94E1-C935-64B2-8CB7C9FC8452}"/>
          </ac:spMkLst>
        </pc:spChg>
        <pc:spChg chg="add mod">
          <ac:chgData name="宇野 芳江" userId="d3339afd-f009-4b18-b536-1d43c3c7a997" providerId="ADAL" clId="{4D4624C6-F0FE-4C87-81F2-BCE947B81384}" dt="2023-03-03T06:37:38.022" v="2715"/>
          <ac:spMkLst>
            <pc:docMk/>
            <pc:sldMk cId="1807662739" sldId="502"/>
            <ac:spMk id="15" creationId="{4890DEB6-ADCC-0933-019E-876A8A939F82}"/>
          </ac:spMkLst>
        </pc:spChg>
        <pc:spChg chg="del mod">
          <ac:chgData name="宇野 芳江" userId="d3339afd-f009-4b18-b536-1d43c3c7a997" providerId="ADAL" clId="{4D4624C6-F0FE-4C87-81F2-BCE947B81384}" dt="2023-03-03T06:37:32.406" v="2713" actId="478"/>
          <ac:spMkLst>
            <pc:docMk/>
            <pc:sldMk cId="1807662739" sldId="502"/>
            <ac:spMk id="19" creationId="{6C8C1E92-A90C-A129-1DF6-D642FAA26F32}"/>
          </ac:spMkLst>
        </pc:spChg>
        <pc:spChg chg="mod">
          <ac:chgData name="宇野 芳江" userId="d3339afd-f009-4b18-b536-1d43c3c7a997" providerId="ADAL" clId="{4D4624C6-F0FE-4C87-81F2-BCE947B81384}" dt="2023-03-03T06:37:38.022" v="2715"/>
          <ac:spMkLst>
            <pc:docMk/>
            <pc:sldMk cId="1807662739" sldId="502"/>
            <ac:spMk id="20" creationId="{7A898A77-1FB8-E682-E60F-0C6CC0A445AB}"/>
          </ac:spMkLst>
        </pc:spChg>
        <pc:spChg chg="mod">
          <ac:chgData name="宇野 芳江" userId="d3339afd-f009-4b18-b536-1d43c3c7a997" providerId="ADAL" clId="{4D4624C6-F0FE-4C87-81F2-BCE947B81384}" dt="2023-03-03T06:37:38.022" v="2715"/>
          <ac:spMkLst>
            <pc:docMk/>
            <pc:sldMk cId="1807662739" sldId="502"/>
            <ac:spMk id="21" creationId="{BE396D8D-A147-F1B0-71A5-7F2FE6E98827}"/>
          </ac:spMkLst>
        </pc:spChg>
        <pc:spChg chg="mod">
          <ac:chgData name="宇野 芳江" userId="d3339afd-f009-4b18-b536-1d43c3c7a997" providerId="ADAL" clId="{4D4624C6-F0FE-4C87-81F2-BCE947B81384}" dt="2023-03-03T06:37:38.022" v="2715"/>
          <ac:spMkLst>
            <pc:docMk/>
            <pc:sldMk cId="1807662739" sldId="502"/>
            <ac:spMk id="22" creationId="{E14A334D-0171-AD32-F088-D8445956BC68}"/>
          </ac:spMkLst>
        </pc:spChg>
        <pc:spChg chg="mod">
          <ac:chgData name="宇野 芳江" userId="d3339afd-f009-4b18-b536-1d43c3c7a997" providerId="ADAL" clId="{4D4624C6-F0FE-4C87-81F2-BCE947B81384}" dt="2023-03-03T06:37:38.022" v="2715"/>
          <ac:spMkLst>
            <pc:docMk/>
            <pc:sldMk cId="1807662739" sldId="502"/>
            <ac:spMk id="23" creationId="{1739D0E7-8CC4-9B82-1412-F08BAA824B37}"/>
          </ac:spMkLst>
        </pc:spChg>
        <pc:spChg chg="mod">
          <ac:chgData name="宇野 芳江" userId="d3339afd-f009-4b18-b536-1d43c3c7a997" providerId="ADAL" clId="{4D4624C6-F0FE-4C87-81F2-BCE947B81384}" dt="2023-03-03T06:37:38.022" v="2715"/>
          <ac:spMkLst>
            <pc:docMk/>
            <pc:sldMk cId="1807662739" sldId="502"/>
            <ac:spMk id="24" creationId="{A996D912-F289-9D2D-26C4-7D3BDC3DDCE1}"/>
          </ac:spMkLst>
        </pc:spChg>
        <pc:spChg chg="mod">
          <ac:chgData name="宇野 芳江" userId="d3339afd-f009-4b18-b536-1d43c3c7a997" providerId="ADAL" clId="{4D4624C6-F0FE-4C87-81F2-BCE947B81384}" dt="2023-03-03T06:37:45.507" v="2717"/>
          <ac:spMkLst>
            <pc:docMk/>
            <pc:sldMk cId="1807662739" sldId="502"/>
            <ac:spMk id="27" creationId="{6C77E217-694E-9236-C2B8-33699AC0AF11}"/>
          </ac:spMkLst>
        </pc:spChg>
        <pc:spChg chg="mod">
          <ac:chgData name="宇野 芳江" userId="d3339afd-f009-4b18-b536-1d43c3c7a997" providerId="ADAL" clId="{4D4624C6-F0FE-4C87-81F2-BCE947B81384}" dt="2023-03-03T06:37:45.507" v="2717"/>
          <ac:spMkLst>
            <pc:docMk/>
            <pc:sldMk cId="1807662739" sldId="502"/>
            <ac:spMk id="28" creationId="{3DC53594-8723-6128-8AD1-B348339289D1}"/>
          </ac:spMkLst>
        </pc:spChg>
        <pc:spChg chg="mod">
          <ac:chgData name="宇野 芳江" userId="d3339afd-f009-4b18-b536-1d43c3c7a997" providerId="ADAL" clId="{4D4624C6-F0FE-4C87-81F2-BCE947B81384}" dt="2023-03-03T06:37:45.507" v="2717"/>
          <ac:spMkLst>
            <pc:docMk/>
            <pc:sldMk cId="1807662739" sldId="502"/>
            <ac:spMk id="29" creationId="{5D74A150-F9EF-2234-8D9E-ED800C62520E}"/>
          </ac:spMkLst>
        </pc:spChg>
        <pc:spChg chg="mod">
          <ac:chgData name="宇野 芳江" userId="d3339afd-f009-4b18-b536-1d43c3c7a997" providerId="ADAL" clId="{4D4624C6-F0FE-4C87-81F2-BCE947B81384}" dt="2023-03-03T06:37:45.507" v="2717"/>
          <ac:spMkLst>
            <pc:docMk/>
            <pc:sldMk cId="1807662739" sldId="502"/>
            <ac:spMk id="31" creationId="{5DB3D0FE-F975-E90B-B4EC-A9D90A5F0CAF}"/>
          </ac:spMkLst>
        </pc:spChg>
        <pc:spChg chg="mod">
          <ac:chgData name="宇野 芳江" userId="d3339afd-f009-4b18-b536-1d43c3c7a997" providerId="ADAL" clId="{4D4624C6-F0FE-4C87-81F2-BCE947B81384}" dt="2023-03-03T06:37:45.507" v="2717"/>
          <ac:spMkLst>
            <pc:docMk/>
            <pc:sldMk cId="1807662739" sldId="502"/>
            <ac:spMk id="32" creationId="{2DA2C347-C438-EE9F-814D-69E43FE3A13D}"/>
          </ac:spMkLst>
        </pc:spChg>
        <pc:spChg chg="add del mod">
          <ac:chgData name="宇野 芳江" userId="d3339afd-f009-4b18-b536-1d43c3c7a997" providerId="ADAL" clId="{4D4624C6-F0FE-4C87-81F2-BCE947B81384}" dt="2023-03-03T06:37:46.411" v="2718"/>
          <ac:spMkLst>
            <pc:docMk/>
            <pc:sldMk cId="1807662739" sldId="502"/>
            <ac:spMk id="33" creationId="{A9A581A1-A5F2-8DCB-D7A5-E4850B9793FD}"/>
          </ac:spMkLst>
        </pc:spChg>
        <pc:spChg chg="mod">
          <ac:chgData name="宇野 芳江" userId="d3339afd-f009-4b18-b536-1d43c3c7a997" providerId="ADAL" clId="{4D4624C6-F0FE-4C87-81F2-BCE947B81384}" dt="2023-03-03T06:37:45.507" v="2717"/>
          <ac:spMkLst>
            <pc:docMk/>
            <pc:sldMk cId="1807662739" sldId="502"/>
            <ac:spMk id="35" creationId="{008E64FA-5FED-7C73-5B97-A322549C34BD}"/>
          </ac:spMkLst>
        </pc:spChg>
        <pc:spChg chg="mod">
          <ac:chgData name="宇野 芳江" userId="d3339afd-f009-4b18-b536-1d43c3c7a997" providerId="ADAL" clId="{4D4624C6-F0FE-4C87-81F2-BCE947B81384}" dt="2023-03-03T06:37:45.507" v="2717"/>
          <ac:spMkLst>
            <pc:docMk/>
            <pc:sldMk cId="1807662739" sldId="502"/>
            <ac:spMk id="36" creationId="{684D913E-69CA-79BD-3E16-8323382A374D}"/>
          </ac:spMkLst>
        </pc:spChg>
        <pc:spChg chg="mod">
          <ac:chgData name="宇野 芳江" userId="d3339afd-f009-4b18-b536-1d43c3c7a997" providerId="ADAL" clId="{4D4624C6-F0FE-4C87-81F2-BCE947B81384}" dt="2023-03-03T06:37:45.507" v="2717"/>
          <ac:spMkLst>
            <pc:docMk/>
            <pc:sldMk cId="1807662739" sldId="502"/>
            <ac:spMk id="37" creationId="{66BCF68F-ACAE-85E2-2117-BB8CD3F11E82}"/>
          </ac:spMkLst>
        </pc:spChg>
        <pc:spChg chg="mod">
          <ac:chgData name="宇野 芳江" userId="d3339afd-f009-4b18-b536-1d43c3c7a997" providerId="ADAL" clId="{4D4624C6-F0FE-4C87-81F2-BCE947B81384}" dt="2023-03-03T06:37:45.507" v="2717"/>
          <ac:spMkLst>
            <pc:docMk/>
            <pc:sldMk cId="1807662739" sldId="502"/>
            <ac:spMk id="38" creationId="{DB3320F7-7DD8-0D46-9E41-0C3275E22E0E}"/>
          </ac:spMkLst>
        </pc:spChg>
        <pc:spChg chg="mod">
          <ac:chgData name="宇野 芳江" userId="d3339afd-f009-4b18-b536-1d43c3c7a997" providerId="ADAL" clId="{4D4624C6-F0FE-4C87-81F2-BCE947B81384}" dt="2023-03-03T06:37:45.507" v="2717"/>
          <ac:spMkLst>
            <pc:docMk/>
            <pc:sldMk cId="1807662739" sldId="502"/>
            <ac:spMk id="39" creationId="{A9389606-E70E-FEC4-2586-96AE0510EE5B}"/>
          </ac:spMkLst>
        </pc:spChg>
        <pc:grpChg chg="add mod">
          <ac:chgData name="宇野 芳江" userId="d3339afd-f009-4b18-b536-1d43c3c7a997" providerId="ADAL" clId="{4D4624C6-F0FE-4C87-81F2-BCE947B81384}" dt="2023-03-03T06:37:38.022" v="2715"/>
          <ac:grpSpMkLst>
            <pc:docMk/>
            <pc:sldMk cId="1807662739" sldId="502"/>
            <ac:grpSpMk id="4" creationId="{879A8986-5A20-8A56-C75E-29FADA5CECF1}"/>
          </ac:grpSpMkLst>
        </pc:grpChg>
        <pc:grpChg chg="mod">
          <ac:chgData name="宇野 芳江" userId="d3339afd-f009-4b18-b536-1d43c3c7a997" providerId="ADAL" clId="{4D4624C6-F0FE-4C87-81F2-BCE947B81384}" dt="2023-03-03T06:37:38.022" v="2715"/>
          <ac:grpSpMkLst>
            <pc:docMk/>
            <pc:sldMk cId="1807662739" sldId="502"/>
            <ac:grpSpMk id="7" creationId="{12480D3B-2F77-8E92-90D9-3377D54CADED}"/>
          </ac:grpSpMkLst>
        </pc:grpChg>
        <pc:grpChg chg="mod">
          <ac:chgData name="宇野 芳江" userId="d3339afd-f009-4b18-b536-1d43c3c7a997" providerId="ADAL" clId="{4D4624C6-F0FE-4C87-81F2-BCE947B81384}" dt="2023-03-03T06:37:38.022" v="2715"/>
          <ac:grpSpMkLst>
            <pc:docMk/>
            <pc:sldMk cId="1807662739" sldId="502"/>
            <ac:grpSpMk id="11" creationId="{B891AD2E-F93B-3A69-0FD8-A4A41FEB1A2A}"/>
          </ac:grpSpMkLst>
        </pc:grpChg>
        <pc:grpChg chg="add mod">
          <ac:chgData name="宇野 芳江" userId="d3339afd-f009-4b18-b536-1d43c3c7a997" providerId="ADAL" clId="{4D4624C6-F0FE-4C87-81F2-BCE947B81384}" dt="2023-03-03T06:37:38.022" v="2715"/>
          <ac:grpSpMkLst>
            <pc:docMk/>
            <pc:sldMk cId="1807662739" sldId="502"/>
            <ac:grpSpMk id="17" creationId="{54B1D837-EA22-F8D3-F68D-4B555AE14467}"/>
          </ac:grpSpMkLst>
        </pc:grpChg>
        <pc:grpChg chg="add del mod">
          <ac:chgData name="宇野 芳江" userId="d3339afd-f009-4b18-b536-1d43c3c7a997" providerId="ADAL" clId="{4D4624C6-F0FE-4C87-81F2-BCE947B81384}" dt="2023-03-03T06:37:46.411" v="2718"/>
          <ac:grpSpMkLst>
            <pc:docMk/>
            <pc:sldMk cId="1807662739" sldId="502"/>
            <ac:grpSpMk id="25" creationId="{23561D74-B260-9917-5248-43C6F6A50DE5}"/>
          </ac:grpSpMkLst>
        </pc:grpChg>
        <pc:grpChg chg="mod">
          <ac:chgData name="宇野 芳江" userId="d3339afd-f009-4b18-b536-1d43c3c7a997" providerId="ADAL" clId="{4D4624C6-F0FE-4C87-81F2-BCE947B81384}" dt="2023-03-03T06:37:45.507" v="2717"/>
          <ac:grpSpMkLst>
            <pc:docMk/>
            <pc:sldMk cId="1807662739" sldId="502"/>
            <ac:grpSpMk id="26" creationId="{B4FA8E72-1808-53F0-86A6-FE0210AA52F2}"/>
          </ac:grpSpMkLst>
        </pc:grpChg>
        <pc:grpChg chg="mod">
          <ac:chgData name="宇野 芳江" userId="d3339afd-f009-4b18-b536-1d43c3c7a997" providerId="ADAL" clId="{4D4624C6-F0FE-4C87-81F2-BCE947B81384}" dt="2023-03-03T06:37:45.507" v="2717"/>
          <ac:grpSpMkLst>
            <pc:docMk/>
            <pc:sldMk cId="1807662739" sldId="502"/>
            <ac:grpSpMk id="30" creationId="{A37689F8-D0F9-2F39-266A-6AD10B5DF39B}"/>
          </ac:grpSpMkLst>
        </pc:grpChg>
        <pc:grpChg chg="add del mod">
          <ac:chgData name="宇野 芳江" userId="d3339afd-f009-4b18-b536-1d43c3c7a997" providerId="ADAL" clId="{4D4624C6-F0FE-4C87-81F2-BCE947B81384}" dt="2023-03-03T06:37:46.411" v="2718"/>
          <ac:grpSpMkLst>
            <pc:docMk/>
            <pc:sldMk cId="1807662739" sldId="502"/>
            <ac:grpSpMk id="34" creationId="{550A8722-8A28-6346-7F11-AAD518D2BAD8}"/>
          </ac:grpSpMkLst>
        </pc:grpChg>
        <pc:picChg chg="del">
          <ac:chgData name="宇野 芳江" userId="d3339afd-f009-4b18-b536-1d43c3c7a997" providerId="ADAL" clId="{4D4624C6-F0FE-4C87-81F2-BCE947B81384}" dt="2023-03-03T06:37:12.179" v="2705" actId="478"/>
          <ac:picMkLst>
            <pc:docMk/>
            <pc:sldMk cId="1807662739" sldId="502"/>
            <ac:picMk id="16" creationId="{64A58184-8025-B8AC-35A9-F2FAED564944}"/>
          </ac:picMkLst>
        </pc:picChg>
        <pc:picChg chg="del">
          <ac:chgData name="宇野 芳江" userId="d3339afd-f009-4b18-b536-1d43c3c7a997" providerId="ADAL" clId="{4D4624C6-F0FE-4C87-81F2-BCE947B81384}" dt="2023-03-03T06:37:33.082" v="2714" actId="478"/>
          <ac:picMkLst>
            <pc:docMk/>
            <pc:sldMk cId="1807662739" sldId="502"/>
            <ac:picMk id="18" creationId="{56A53BF8-7A7E-CC70-1C3A-425694EFB017}"/>
          </ac:picMkLst>
        </pc:picChg>
      </pc:sldChg>
      <pc:sldChg chg="addSp delSp modSp add del mod">
        <pc:chgData name="宇野 芳江" userId="d3339afd-f009-4b18-b536-1d43c3c7a997" providerId="ADAL" clId="{4D4624C6-F0FE-4C87-81F2-BCE947B81384}" dt="2023-03-03T03:24:15.045" v="2106" actId="47"/>
        <pc:sldMkLst>
          <pc:docMk/>
          <pc:sldMk cId="2594077988" sldId="502"/>
        </pc:sldMkLst>
        <pc:spChg chg="add del mod">
          <ac:chgData name="宇野 芳江" userId="d3339afd-f009-4b18-b536-1d43c3c7a997" providerId="ADAL" clId="{4D4624C6-F0FE-4C87-81F2-BCE947B81384}" dt="2023-03-03T02:35:58.328" v="1470"/>
          <ac:spMkLst>
            <pc:docMk/>
            <pc:sldMk cId="2594077988" sldId="502"/>
            <ac:spMk id="4" creationId="{94C193CD-6E0C-382C-FC19-27E806F5BDA6}"/>
          </ac:spMkLst>
        </pc:spChg>
        <pc:spChg chg="add del">
          <ac:chgData name="宇野 芳江" userId="d3339afd-f009-4b18-b536-1d43c3c7a997" providerId="ADAL" clId="{4D4624C6-F0FE-4C87-81F2-BCE947B81384}" dt="2023-03-03T02:40:49.948" v="1480" actId="478"/>
          <ac:spMkLst>
            <pc:docMk/>
            <pc:sldMk cId="2594077988" sldId="502"/>
            <ac:spMk id="5" creationId="{A9949652-4EC7-52DC-CBD6-E51A6D782B20}"/>
          </ac:spMkLst>
        </pc:spChg>
        <pc:spChg chg="add del mod">
          <ac:chgData name="宇野 芳江" userId="d3339afd-f009-4b18-b536-1d43c3c7a997" providerId="ADAL" clId="{4D4624C6-F0FE-4C87-81F2-BCE947B81384}" dt="2023-03-03T02:35:58.328" v="1470"/>
          <ac:spMkLst>
            <pc:docMk/>
            <pc:sldMk cId="2594077988" sldId="502"/>
            <ac:spMk id="7" creationId="{F1E8F52E-9176-A0F8-CC36-35DB363A81A1}"/>
          </ac:spMkLst>
        </pc:spChg>
        <pc:spChg chg="del">
          <ac:chgData name="宇野 芳江" userId="d3339afd-f009-4b18-b536-1d43c3c7a997" providerId="ADAL" clId="{4D4624C6-F0FE-4C87-81F2-BCE947B81384}" dt="2023-03-03T02:33:07.205" v="1409" actId="478"/>
          <ac:spMkLst>
            <pc:docMk/>
            <pc:sldMk cId="2594077988" sldId="502"/>
            <ac:spMk id="12" creationId="{CEA0B4EB-0483-1093-8E9F-33E3F76F56AD}"/>
          </ac:spMkLst>
        </pc:spChg>
        <pc:spChg chg="add del mod">
          <ac:chgData name="宇野 芳江" userId="d3339afd-f009-4b18-b536-1d43c3c7a997" providerId="ADAL" clId="{4D4624C6-F0FE-4C87-81F2-BCE947B81384}" dt="2023-03-03T02:40:47.466" v="1479" actId="478"/>
          <ac:spMkLst>
            <pc:docMk/>
            <pc:sldMk cId="2594077988" sldId="502"/>
            <ac:spMk id="13" creationId="{8720F79A-9320-D980-9A0C-B2470C3359D9}"/>
          </ac:spMkLst>
        </pc:spChg>
        <pc:spChg chg="del mod">
          <ac:chgData name="宇野 芳江" userId="d3339afd-f009-4b18-b536-1d43c3c7a997" providerId="ADAL" clId="{4D4624C6-F0FE-4C87-81F2-BCE947B81384}" dt="2023-03-03T02:40:44.675" v="1477" actId="478"/>
          <ac:spMkLst>
            <pc:docMk/>
            <pc:sldMk cId="2594077988" sldId="502"/>
            <ac:spMk id="14" creationId="{A2D2D2B9-AE74-3138-620A-A6818DBEC798}"/>
          </ac:spMkLst>
        </pc:spChg>
        <pc:spChg chg="del mod">
          <ac:chgData name="宇野 芳江" userId="d3339afd-f009-4b18-b536-1d43c3c7a997" providerId="ADAL" clId="{4D4624C6-F0FE-4C87-81F2-BCE947B81384}" dt="2023-03-03T02:40:44.675" v="1477" actId="478"/>
          <ac:spMkLst>
            <pc:docMk/>
            <pc:sldMk cId="2594077988" sldId="502"/>
            <ac:spMk id="15" creationId="{D59189C9-AB24-32B1-7C4A-53317AA5D2D6}"/>
          </ac:spMkLst>
        </pc:spChg>
        <pc:spChg chg="del mod">
          <ac:chgData name="宇野 芳江" userId="d3339afd-f009-4b18-b536-1d43c3c7a997" providerId="ADAL" clId="{4D4624C6-F0FE-4C87-81F2-BCE947B81384}" dt="2023-03-03T02:40:44.675" v="1477" actId="478"/>
          <ac:spMkLst>
            <pc:docMk/>
            <pc:sldMk cId="2594077988" sldId="502"/>
            <ac:spMk id="16" creationId="{965AB3EB-1E75-A074-7CF5-36368869D60E}"/>
          </ac:spMkLst>
        </pc:spChg>
        <pc:spChg chg="add del mod ord topLvl">
          <ac:chgData name="宇野 芳江" userId="d3339afd-f009-4b18-b536-1d43c3c7a997" providerId="ADAL" clId="{4D4624C6-F0FE-4C87-81F2-BCE947B81384}" dt="2023-03-03T03:10:21.073" v="1819"/>
          <ac:spMkLst>
            <pc:docMk/>
            <pc:sldMk cId="2594077988" sldId="502"/>
            <ac:spMk id="17" creationId="{B063539B-EFD1-AAE9-8736-7DDF7120AA98}"/>
          </ac:spMkLst>
        </pc:spChg>
        <pc:spChg chg="add del mod topLvl">
          <ac:chgData name="宇野 芳江" userId="d3339afd-f009-4b18-b536-1d43c3c7a997" providerId="ADAL" clId="{4D4624C6-F0FE-4C87-81F2-BCE947B81384}" dt="2023-03-03T03:10:21.073" v="1819"/>
          <ac:spMkLst>
            <pc:docMk/>
            <pc:sldMk cId="2594077988" sldId="502"/>
            <ac:spMk id="18" creationId="{0A4147AF-DB81-1187-7306-D46B28CCDC57}"/>
          </ac:spMkLst>
        </pc:spChg>
        <pc:spChg chg="add del">
          <ac:chgData name="宇野 芳江" userId="d3339afd-f009-4b18-b536-1d43c3c7a997" providerId="ADAL" clId="{4D4624C6-F0FE-4C87-81F2-BCE947B81384}" dt="2023-03-03T02:42:08.213" v="1490" actId="11529"/>
          <ac:spMkLst>
            <pc:docMk/>
            <pc:sldMk cId="2594077988" sldId="502"/>
            <ac:spMk id="19" creationId="{E6BC07B8-B3EF-B59C-1BCC-D60F19C72C00}"/>
          </ac:spMkLst>
        </pc:spChg>
        <pc:spChg chg="add del mod topLvl">
          <ac:chgData name="宇野 芳江" userId="d3339afd-f009-4b18-b536-1d43c3c7a997" providerId="ADAL" clId="{4D4624C6-F0FE-4C87-81F2-BCE947B81384}" dt="2023-03-03T03:10:21.073" v="1819"/>
          <ac:spMkLst>
            <pc:docMk/>
            <pc:sldMk cId="2594077988" sldId="502"/>
            <ac:spMk id="20" creationId="{27180DBF-EEE5-8E50-CBDC-D06AE6A0E87C}"/>
          </ac:spMkLst>
        </pc:spChg>
        <pc:spChg chg="add del mod">
          <ac:chgData name="宇野 芳江" userId="d3339afd-f009-4b18-b536-1d43c3c7a997" providerId="ADAL" clId="{4D4624C6-F0FE-4C87-81F2-BCE947B81384}" dt="2023-03-03T02:42:51.195" v="1516" actId="478"/>
          <ac:spMkLst>
            <pc:docMk/>
            <pc:sldMk cId="2594077988" sldId="502"/>
            <ac:spMk id="21" creationId="{51D27EDC-24C7-2D4D-56ED-06D5CCF8C070}"/>
          </ac:spMkLst>
        </pc:spChg>
        <pc:spChg chg="mod">
          <ac:chgData name="宇野 芳江" userId="d3339afd-f009-4b18-b536-1d43c3c7a997" providerId="ADAL" clId="{4D4624C6-F0FE-4C87-81F2-BCE947B81384}" dt="2023-03-03T02:46:18.525" v="1535"/>
          <ac:spMkLst>
            <pc:docMk/>
            <pc:sldMk cId="2594077988" sldId="502"/>
            <ac:spMk id="22" creationId="{E04DB055-950D-03F7-A0B8-3A2740AC9AFC}"/>
          </ac:spMkLst>
        </pc:spChg>
        <pc:spChg chg="mod">
          <ac:chgData name="宇野 芳江" userId="d3339afd-f009-4b18-b536-1d43c3c7a997" providerId="ADAL" clId="{4D4624C6-F0FE-4C87-81F2-BCE947B81384}" dt="2023-03-03T02:46:36.857" v="1537"/>
          <ac:spMkLst>
            <pc:docMk/>
            <pc:sldMk cId="2594077988" sldId="502"/>
            <ac:spMk id="23" creationId="{D553ADC0-A386-2922-69FD-1371BD74D1FD}"/>
          </ac:spMkLst>
        </pc:spChg>
        <pc:spChg chg="add del mod topLvl">
          <ac:chgData name="宇野 芳江" userId="d3339afd-f009-4b18-b536-1d43c3c7a997" providerId="ADAL" clId="{4D4624C6-F0FE-4C87-81F2-BCE947B81384}" dt="2023-03-03T03:10:21.073" v="1819"/>
          <ac:spMkLst>
            <pc:docMk/>
            <pc:sldMk cId="2594077988" sldId="502"/>
            <ac:spMk id="24" creationId="{ECEDCF3D-A38A-6A99-888C-35C9240E8721}"/>
          </ac:spMkLst>
        </pc:spChg>
        <pc:spChg chg="mod">
          <ac:chgData name="宇野 芳江" userId="d3339afd-f009-4b18-b536-1d43c3c7a997" providerId="ADAL" clId="{4D4624C6-F0FE-4C87-81F2-BCE947B81384}" dt="2023-03-03T02:48:32.248" v="1550"/>
          <ac:spMkLst>
            <pc:docMk/>
            <pc:sldMk cId="2594077988" sldId="502"/>
            <ac:spMk id="25" creationId="{3B9DB810-0111-731C-CAAC-C362A04D8FB1}"/>
          </ac:spMkLst>
        </pc:spChg>
        <pc:spChg chg="mod">
          <ac:chgData name="宇野 芳江" userId="d3339afd-f009-4b18-b536-1d43c3c7a997" providerId="ADAL" clId="{4D4624C6-F0FE-4C87-81F2-BCE947B81384}" dt="2023-03-03T02:48:32.248" v="1550"/>
          <ac:spMkLst>
            <pc:docMk/>
            <pc:sldMk cId="2594077988" sldId="502"/>
            <ac:spMk id="26" creationId="{92E1EFE6-F40B-B7CC-C711-8C6CD20E6576}"/>
          </ac:spMkLst>
        </pc:spChg>
        <pc:spChg chg="mod">
          <ac:chgData name="宇野 芳江" userId="d3339afd-f009-4b18-b536-1d43c3c7a997" providerId="ADAL" clId="{4D4624C6-F0FE-4C87-81F2-BCE947B81384}" dt="2023-03-03T02:48:32.248" v="1550"/>
          <ac:spMkLst>
            <pc:docMk/>
            <pc:sldMk cId="2594077988" sldId="502"/>
            <ac:spMk id="27" creationId="{44E88531-2BD6-A365-5789-B44605C81CD7}"/>
          </ac:spMkLst>
        </pc:spChg>
        <pc:spChg chg="mod">
          <ac:chgData name="宇野 芳江" userId="d3339afd-f009-4b18-b536-1d43c3c7a997" providerId="ADAL" clId="{4D4624C6-F0FE-4C87-81F2-BCE947B81384}" dt="2023-03-03T02:48:32.248" v="1550"/>
          <ac:spMkLst>
            <pc:docMk/>
            <pc:sldMk cId="2594077988" sldId="502"/>
            <ac:spMk id="28" creationId="{E6712CB5-65F8-3890-A453-048D155BA41F}"/>
          </ac:spMkLst>
        </pc:spChg>
        <pc:spChg chg="mod">
          <ac:chgData name="宇野 芳江" userId="d3339afd-f009-4b18-b536-1d43c3c7a997" providerId="ADAL" clId="{4D4624C6-F0FE-4C87-81F2-BCE947B81384}" dt="2023-03-03T02:48:32.248" v="1550"/>
          <ac:spMkLst>
            <pc:docMk/>
            <pc:sldMk cId="2594077988" sldId="502"/>
            <ac:spMk id="29" creationId="{48DC68FF-BFA5-AA1D-939D-89D744BBBD61}"/>
          </ac:spMkLst>
        </pc:spChg>
        <pc:spChg chg="mod">
          <ac:chgData name="宇野 芳江" userId="d3339afd-f009-4b18-b536-1d43c3c7a997" providerId="ADAL" clId="{4D4624C6-F0FE-4C87-81F2-BCE947B81384}" dt="2023-03-03T02:48:32.248" v="1550"/>
          <ac:spMkLst>
            <pc:docMk/>
            <pc:sldMk cId="2594077988" sldId="502"/>
            <ac:spMk id="30" creationId="{AD743B7C-089D-28E3-C2EB-6394AABC2116}"/>
          </ac:spMkLst>
        </pc:spChg>
        <pc:spChg chg="mod">
          <ac:chgData name="宇野 芳江" userId="d3339afd-f009-4b18-b536-1d43c3c7a997" providerId="ADAL" clId="{4D4624C6-F0FE-4C87-81F2-BCE947B81384}" dt="2023-03-03T02:50:02.474" v="1565"/>
          <ac:spMkLst>
            <pc:docMk/>
            <pc:sldMk cId="2594077988" sldId="502"/>
            <ac:spMk id="31" creationId="{EEE2B2AB-C5F4-7BE5-F822-48B700594EAF}"/>
          </ac:spMkLst>
        </pc:spChg>
        <pc:spChg chg="mod">
          <ac:chgData name="宇野 芳江" userId="d3339afd-f009-4b18-b536-1d43c3c7a997" providerId="ADAL" clId="{4D4624C6-F0FE-4C87-81F2-BCE947B81384}" dt="2023-03-03T02:50:02.474" v="1565"/>
          <ac:spMkLst>
            <pc:docMk/>
            <pc:sldMk cId="2594077988" sldId="502"/>
            <ac:spMk id="32" creationId="{7267848C-E087-54C5-1329-60AC15457EBD}"/>
          </ac:spMkLst>
        </pc:spChg>
        <pc:spChg chg="mod">
          <ac:chgData name="宇野 芳江" userId="d3339afd-f009-4b18-b536-1d43c3c7a997" providerId="ADAL" clId="{4D4624C6-F0FE-4C87-81F2-BCE947B81384}" dt="2023-03-03T02:50:02.474" v="1565"/>
          <ac:spMkLst>
            <pc:docMk/>
            <pc:sldMk cId="2594077988" sldId="502"/>
            <ac:spMk id="33" creationId="{2A4029DC-73E8-6674-4CB7-00BAB12B1E61}"/>
          </ac:spMkLst>
        </pc:spChg>
        <pc:spChg chg="mod">
          <ac:chgData name="宇野 芳江" userId="d3339afd-f009-4b18-b536-1d43c3c7a997" providerId="ADAL" clId="{4D4624C6-F0FE-4C87-81F2-BCE947B81384}" dt="2023-03-03T02:50:02.474" v="1565"/>
          <ac:spMkLst>
            <pc:docMk/>
            <pc:sldMk cId="2594077988" sldId="502"/>
            <ac:spMk id="34" creationId="{3B286D1A-A1B4-6E9C-E3E5-5D155C95EF08}"/>
          </ac:spMkLst>
        </pc:spChg>
        <pc:spChg chg="mod">
          <ac:chgData name="宇野 芳江" userId="d3339afd-f009-4b18-b536-1d43c3c7a997" providerId="ADAL" clId="{4D4624C6-F0FE-4C87-81F2-BCE947B81384}" dt="2023-03-03T02:50:02.474" v="1565"/>
          <ac:spMkLst>
            <pc:docMk/>
            <pc:sldMk cId="2594077988" sldId="502"/>
            <ac:spMk id="35" creationId="{A91DC972-658C-3791-B84B-934B70045200}"/>
          </ac:spMkLst>
        </pc:spChg>
        <pc:spChg chg="mod">
          <ac:chgData name="宇野 芳江" userId="d3339afd-f009-4b18-b536-1d43c3c7a997" providerId="ADAL" clId="{4D4624C6-F0FE-4C87-81F2-BCE947B81384}" dt="2023-03-03T02:50:02.474" v="1565"/>
          <ac:spMkLst>
            <pc:docMk/>
            <pc:sldMk cId="2594077988" sldId="502"/>
            <ac:spMk id="36" creationId="{A29433BF-E819-ABF3-682F-9EBAE05FA0BD}"/>
          </ac:spMkLst>
        </pc:spChg>
        <pc:spChg chg="add del mod">
          <ac:chgData name="宇野 芳江" userId="d3339afd-f009-4b18-b536-1d43c3c7a997" providerId="ADAL" clId="{4D4624C6-F0FE-4C87-81F2-BCE947B81384}" dt="2023-03-03T02:50:02.474" v="1565"/>
          <ac:spMkLst>
            <pc:docMk/>
            <pc:sldMk cId="2594077988" sldId="502"/>
            <ac:spMk id="37" creationId="{5B1B5F39-E46A-FAEB-0604-ECE7B5D60059}"/>
          </ac:spMkLst>
        </pc:spChg>
        <pc:spChg chg="add del mod">
          <ac:chgData name="宇野 芳江" userId="d3339afd-f009-4b18-b536-1d43c3c7a997" providerId="ADAL" clId="{4D4624C6-F0FE-4C87-81F2-BCE947B81384}" dt="2023-03-03T02:52:33.920" v="1608"/>
          <ac:spMkLst>
            <pc:docMk/>
            <pc:sldMk cId="2594077988" sldId="502"/>
            <ac:spMk id="38" creationId="{91C98F40-4612-8097-FB03-764DA0A57187}"/>
          </ac:spMkLst>
        </pc:spChg>
        <pc:spChg chg="mod">
          <ac:chgData name="宇野 芳江" userId="d3339afd-f009-4b18-b536-1d43c3c7a997" providerId="ADAL" clId="{4D4624C6-F0FE-4C87-81F2-BCE947B81384}" dt="2023-03-03T02:52:33.920" v="1608"/>
          <ac:spMkLst>
            <pc:docMk/>
            <pc:sldMk cId="2594077988" sldId="502"/>
            <ac:spMk id="39" creationId="{4AAE1F47-EB75-EC6D-483F-409721712603}"/>
          </ac:spMkLst>
        </pc:spChg>
        <pc:spChg chg="add del mod">
          <ac:chgData name="宇野 芳江" userId="d3339afd-f009-4b18-b536-1d43c3c7a997" providerId="ADAL" clId="{4D4624C6-F0FE-4C87-81F2-BCE947B81384}" dt="2023-03-03T02:52:33.920" v="1608"/>
          <ac:spMkLst>
            <pc:docMk/>
            <pc:sldMk cId="2594077988" sldId="502"/>
            <ac:spMk id="40" creationId="{555183B5-53AE-4D06-DF75-25D9B419A551}"/>
          </ac:spMkLst>
        </pc:spChg>
        <pc:spChg chg="mod">
          <ac:chgData name="宇野 芳江" userId="d3339afd-f009-4b18-b536-1d43c3c7a997" providerId="ADAL" clId="{4D4624C6-F0FE-4C87-81F2-BCE947B81384}" dt="2023-03-03T02:52:33.920" v="1608"/>
          <ac:spMkLst>
            <pc:docMk/>
            <pc:sldMk cId="2594077988" sldId="502"/>
            <ac:spMk id="41" creationId="{FB5DA01E-CCA6-9F35-E1C0-42D34E7089F5}"/>
          </ac:spMkLst>
        </pc:spChg>
        <pc:spChg chg="mod">
          <ac:chgData name="宇野 芳江" userId="d3339afd-f009-4b18-b536-1d43c3c7a997" providerId="ADAL" clId="{4D4624C6-F0FE-4C87-81F2-BCE947B81384}" dt="2023-03-03T02:52:33.920" v="1608"/>
          <ac:spMkLst>
            <pc:docMk/>
            <pc:sldMk cId="2594077988" sldId="502"/>
            <ac:spMk id="42" creationId="{0EB4A800-6870-A165-82DF-E97793373826}"/>
          </ac:spMkLst>
        </pc:spChg>
        <pc:spChg chg="del">
          <ac:chgData name="宇野 芳江" userId="d3339afd-f009-4b18-b536-1d43c3c7a997" providerId="ADAL" clId="{4D4624C6-F0FE-4C87-81F2-BCE947B81384}" dt="2023-03-03T02:33:07.205" v="1409" actId="478"/>
          <ac:spMkLst>
            <pc:docMk/>
            <pc:sldMk cId="2594077988" sldId="502"/>
            <ac:spMk id="43" creationId="{73CB9EE9-4C3D-B829-3803-9B52E02A25BD}"/>
          </ac:spMkLst>
        </pc:spChg>
        <pc:spChg chg="mod">
          <ac:chgData name="宇野 芳江" userId="d3339afd-f009-4b18-b536-1d43c3c7a997" providerId="ADAL" clId="{4D4624C6-F0FE-4C87-81F2-BCE947B81384}" dt="2023-03-03T02:52:33.920" v="1608"/>
          <ac:spMkLst>
            <pc:docMk/>
            <pc:sldMk cId="2594077988" sldId="502"/>
            <ac:spMk id="44" creationId="{14FB7C16-941E-7103-9163-9501576D3117}"/>
          </ac:spMkLst>
        </pc:spChg>
        <pc:spChg chg="mod">
          <ac:chgData name="宇野 芳江" userId="d3339afd-f009-4b18-b536-1d43c3c7a997" providerId="ADAL" clId="{4D4624C6-F0FE-4C87-81F2-BCE947B81384}" dt="2023-03-03T02:52:33.920" v="1608"/>
          <ac:spMkLst>
            <pc:docMk/>
            <pc:sldMk cId="2594077988" sldId="502"/>
            <ac:spMk id="45" creationId="{025DB4B3-A0EC-F1CF-2D9D-80297104EE96}"/>
          </ac:spMkLst>
        </pc:spChg>
        <pc:spChg chg="add del mod">
          <ac:chgData name="宇野 芳江" userId="d3339afd-f009-4b18-b536-1d43c3c7a997" providerId="ADAL" clId="{4D4624C6-F0FE-4C87-81F2-BCE947B81384}" dt="2023-03-03T02:51:37.987" v="1601"/>
          <ac:spMkLst>
            <pc:docMk/>
            <pc:sldMk cId="2594077988" sldId="502"/>
            <ac:spMk id="46" creationId="{BF848946-58C6-243E-2229-3A646C7E3590}"/>
          </ac:spMkLst>
        </pc:spChg>
        <pc:spChg chg="add del mod">
          <ac:chgData name="宇野 芳江" userId="d3339afd-f009-4b18-b536-1d43c3c7a997" providerId="ADAL" clId="{4D4624C6-F0FE-4C87-81F2-BCE947B81384}" dt="2023-03-03T02:51:37.987" v="1601"/>
          <ac:spMkLst>
            <pc:docMk/>
            <pc:sldMk cId="2594077988" sldId="502"/>
            <ac:spMk id="47" creationId="{D1560768-AD44-8083-B332-8812D26B3871}"/>
          </ac:spMkLst>
        </pc:spChg>
        <pc:spChg chg="add del mod">
          <ac:chgData name="宇野 芳江" userId="d3339afd-f009-4b18-b536-1d43c3c7a997" providerId="ADAL" clId="{4D4624C6-F0FE-4C87-81F2-BCE947B81384}" dt="2023-03-03T02:51:37.987" v="1601"/>
          <ac:spMkLst>
            <pc:docMk/>
            <pc:sldMk cId="2594077988" sldId="502"/>
            <ac:spMk id="48" creationId="{C64FB291-CD10-63D6-87F7-9FD679C84653}"/>
          </ac:spMkLst>
        </pc:spChg>
        <pc:spChg chg="add del mod">
          <ac:chgData name="宇野 芳江" userId="d3339afd-f009-4b18-b536-1d43c3c7a997" providerId="ADAL" clId="{4D4624C6-F0FE-4C87-81F2-BCE947B81384}" dt="2023-03-03T02:51:37.987" v="1601"/>
          <ac:spMkLst>
            <pc:docMk/>
            <pc:sldMk cId="2594077988" sldId="502"/>
            <ac:spMk id="49" creationId="{F17A71F4-4FBA-BB57-19E7-A50FD96768A5}"/>
          </ac:spMkLst>
        </pc:spChg>
        <pc:spChg chg="add del mod">
          <ac:chgData name="宇野 芳江" userId="d3339afd-f009-4b18-b536-1d43c3c7a997" providerId="ADAL" clId="{4D4624C6-F0FE-4C87-81F2-BCE947B81384}" dt="2023-03-03T02:51:37.987" v="1601"/>
          <ac:spMkLst>
            <pc:docMk/>
            <pc:sldMk cId="2594077988" sldId="502"/>
            <ac:spMk id="50" creationId="{44529E15-3F45-1AAF-1DFA-5C6A95795DA4}"/>
          </ac:spMkLst>
        </pc:spChg>
        <pc:spChg chg="add del mod">
          <ac:chgData name="宇野 芳江" userId="d3339afd-f009-4b18-b536-1d43c3c7a997" providerId="ADAL" clId="{4D4624C6-F0FE-4C87-81F2-BCE947B81384}" dt="2023-03-03T02:51:37.987" v="1601"/>
          <ac:spMkLst>
            <pc:docMk/>
            <pc:sldMk cId="2594077988" sldId="502"/>
            <ac:spMk id="51" creationId="{ADA0CEE7-D27B-CB47-C159-C9C53F40B6CC}"/>
          </ac:spMkLst>
        </pc:spChg>
        <pc:spChg chg="add del mod">
          <ac:chgData name="宇野 芳江" userId="d3339afd-f009-4b18-b536-1d43c3c7a997" providerId="ADAL" clId="{4D4624C6-F0FE-4C87-81F2-BCE947B81384}" dt="2023-03-03T02:51:37.987" v="1601"/>
          <ac:spMkLst>
            <pc:docMk/>
            <pc:sldMk cId="2594077988" sldId="502"/>
            <ac:spMk id="52" creationId="{1430793A-7BF0-0E69-E23F-AC2205C43103}"/>
          </ac:spMkLst>
        </pc:spChg>
        <pc:spChg chg="add mod">
          <ac:chgData name="宇野 芳江" userId="d3339afd-f009-4b18-b536-1d43c3c7a997" providerId="ADAL" clId="{4D4624C6-F0FE-4C87-81F2-BCE947B81384}" dt="2023-03-03T02:52:23.708" v="1607" actId="571"/>
          <ac:spMkLst>
            <pc:docMk/>
            <pc:sldMk cId="2594077988" sldId="502"/>
            <ac:spMk id="53" creationId="{52C324FE-A3BB-9EDC-A248-67C7F81949B3}"/>
          </ac:spMkLst>
        </pc:spChg>
        <pc:spChg chg="add mod">
          <ac:chgData name="宇野 芳江" userId="d3339afd-f009-4b18-b536-1d43c3c7a997" providerId="ADAL" clId="{4D4624C6-F0FE-4C87-81F2-BCE947B81384}" dt="2023-03-03T02:52:23.708" v="1607" actId="571"/>
          <ac:spMkLst>
            <pc:docMk/>
            <pc:sldMk cId="2594077988" sldId="502"/>
            <ac:spMk id="54" creationId="{B75ACD54-56B1-DF69-9533-8FA8EF41EC48}"/>
          </ac:spMkLst>
        </pc:spChg>
        <pc:spChg chg="add mod">
          <ac:chgData name="宇野 芳江" userId="d3339afd-f009-4b18-b536-1d43c3c7a997" providerId="ADAL" clId="{4D4624C6-F0FE-4C87-81F2-BCE947B81384}" dt="2023-03-03T02:52:23.708" v="1607" actId="571"/>
          <ac:spMkLst>
            <pc:docMk/>
            <pc:sldMk cId="2594077988" sldId="502"/>
            <ac:spMk id="55" creationId="{CB9184A1-6D2F-E0DF-60D6-C1019E88E1E5}"/>
          </ac:spMkLst>
        </pc:spChg>
        <pc:spChg chg="add mod">
          <ac:chgData name="宇野 芳江" userId="d3339afd-f009-4b18-b536-1d43c3c7a997" providerId="ADAL" clId="{4D4624C6-F0FE-4C87-81F2-BCE947B81384}" dt="2023-03-03T02:52:23.708" v="1607" actId="571"/>
          <ac:spMkLst>
            <pc:docMk/>
            <pc:sldMk cId="2594077988" sldId="502"/>
            <ac:spMk id="56" creationId="{5EF83209-93DD-30CB-B367-01BFCF4A934F}"/>
          </ac:spMkLst>
        </pc:spChg>
        <pc:spChg chg="add mod">
          <ac:chgData name="宇野 芳江" userId="d3339afd-f009-4b18-b536-1d43c3c7a997" providerId="ADAL" clId="{4D4624C6-F0FE-4C87-81F2-BCE947B81384}" dt="2023-03-03T02:52:23.708" v="1607" actId="571"/>
          <ac:spMkLst>
            <pc:docMk/>
            <pc:sldMk cId="2594077988" sldId="502"/>
            <ac:spMk id="57" creationId="{14857D8C-BEAF-EFB0-C5C5-49FEC5C1E1BD}"/>
          </ac:spMkLst>
        </pc:spChg>
        <pc:spChg chg="add mod">
          <ac:chgData name="宇野 芳江" userId="d3339afd-f009-4b18-b536-1d43c3c7a997" providerId="ADAL" clId="{4D4624C6-F0FE-4C87-81F2-BCE947B81384}" dt="2023-03-03T02:52:23.708" v="1607" actId="571"/>
          <ac:spMkLst>
            <pc:docMk/>
            <pc:sldMk cId="2594077988" sldId="502"/>
            <ac:spMk id="58" creationId="{63678BD5-75C3-4175-C522-FBD9063827FB}"/>
          </ac:spMkLst>
        </pc:spChg>
        <pc:spChg chg="add mod">
          <ac:chgData name="宇野 芳江" userId="d3339afd-f009-4b18-b536-1d43c3c7a997" providerId="ADAL" clId="{4D4624C6-F0FE-4C87-81F2-BCE947B81384}" dt="2023-03-03T02:52:23.708" v="1607" actId="571"/>
          <ac:spMkLst>
            <pc:docMk/>
            <pc:sldMk cId="2594077988" sldId="502"/>
            <ac:spMk id="59" creationId="{7A4F881C-62A5-A5CE-B386-BD7D8DF54D84}"/>
          </ac:spMkLst>
        </pc:spChg>
        <pc:spChg chg="del">
          <ac:chgData name="宇野 芳江" userId="d3339afd-f009-4b18-b536-1d43c3c7a997" providerId="ADAL" clId="{4D4624C6-F0FE-4C87-81F2-BCE947B81384}" dt="2023-03-03T02:33:07.205" v="1409" actId="478"/>
          <ac:spMkLst>
            <pc:docMk/>
            <pc:sldMk cId="2594077988" sldId="502"/>
            <ac:spMk id="60" creationId="{24B829CF-DE53-6D39-4D45-A1B80E1D0E7B}"/>
          </ac:spMkLst>
        </pc:spChg>
        <pc:spChg chg="del">
          <ac:chgData name="宇野 芳江" userId="d3339afd-f009-4b18-b536-1d43c3c7a997" providerId="ADAL" clId="{4D4624C6-F0FE-4C87-81F2-BCE947B81384}" dt="2023-03-03T02:33:07.205" v="1409" actId="478"/>
          <ac:spMkLst>
            <pc:docMk/>
            <pc:sldMk cId="2594077988" sldId="502"/>
            <ac:spMk id="61" creationId="{E33C5199-22CF-517A-8DF9-1F32467169A9}"/>
          </ac:spMkLst>
        </pc:spChg>
        <pc:spChg chg="mod">
          <ac:chgData name="宇野 芳江" userId="d3339afd-f009-4b18-b536-1d43c3c7a997" providerId="ADAL" clId="{4D4624C6-F0FE-4C87-81F2-BCE947B81384}" dt="2023-03-03T02:56:40.470" v="1655"/>
          <ac:spMkLst>
            <pc:docMk/>
            <pc:sldMk cId="2594077988" sldId="502"/>
            <ac:spMk id="62" creationId="{F66CBD7E-52B3-27EE-8574-0CAFD133C316}"/>
          </ac:spMkLst>
        </pc:spChg>
        <pc:spChg chg="mod">
          <ac:chgData name="宇野 芳江" userId="d3339afd-f009-4b18-b536-1d43c3c7a997" providerId="ADAL" clId="{4D4624C6-F0FE-4C87-81F2-BCE947B81384}" dt="2023-03-03T02:56:40.470" v="1655"/>
          <ac:spMkLst>
            <pc:docMk/>
            <pc:sldMk cId="2594077988" sldId="502"/>
            <ac:spMk id="63" creationId="{37DD236C-D586-F598-F454-14417E195D79}"/>
          </ac:spMkLst>
        </pc:spChg>
        <pc:spChg chg="mod">
          <ac:chgData name="宇野 芳江" userId="d3339afd-f009-4b18-b536-1d43c3c7a997" providerId="ADAL" clId="{4D4624C6-F0FE-4C87-81F2-BCE947B81384}" dt="2023-03-03T02:56:40.470" v="1655"/>
          <ac:spMkLst>
            <pc:docMk/>
            <pc:sldMk cId="2594077988" sldId="502"/>
            <ac:spMk id="64" creationId="{2CA2463B-B345-7291-949E-4ECC728E9589}"/>
          </ac:spMkLst>
        </pc:spChg>
        <pc:spChg chg="mod">
          <ac:chgData name="宇野 芳江" userId="d3339afd-f009-4b18-b536-1d43c3c7a997" providerId="ADAL" clId="{4D4624C6-F0FE-4C87-81F2-BCE947B81384}" dt="2023-03-03T02:56:40.470" v="1655"/>
          <ac:spMkLst>
            <pc:docMk/>
            <pc:sldMk cId="2594077988" sldId="502"/>
            <ac:spMk id="65" creationId="{63519464-A201-8ADD-75C9-B4F86C12557B}"/>
          </ac:spMkLst>
        </pc:spChg>
        <pc:spChg chg="mod">
          <ac:chgData name="宇野 芳江" userId="d3339afd-f009-4b18-b536-1d43c3c7a997" providerId="ADAL" clId="{4D4624C6-F0FE-4C87-81F2-BCE947B81384}" dt="2023-03-03T02:56:40.470" v="1655"/>
          <ac:spMkLst>
            <pc:docMk/>
            <pc:sldMk cId="2594077988" sldId="502"/>
            <ac:spMk id="66" creationId="{4D20D86F-530D-361B-E4F8-7A6867F35B24}"/>
          </ac:spMkLst>
        </pc:spChg>
        <pc:spChg chg="mod">
          <ac:chgData name="宇野 芳江" userId="d3339afd-f009-4b18-b536-1d43c3c7a997" providerId="ADAL" clId="{4D4624C6-F0FE-4C87-81F2-BCE947B81384}" dt="2023-03-03T02:56:40.470" v="1655"/>
          <ac:spMkLst>
            <pc:docMk/>
            <pc:sldMk cId="2594077988" sldId="502"/>
            <ac:spMk id="67" creationId="{37E4F2B7-0DE8-1AA6-FC41-27DA2F711FC9}"/>
          </ac:spMkLst>
        </pc:spChg>
        <pc:spChg chg="del">
          <ac:chgData name="宇野 芳江" userId="d3339afd-f009-4b18-b536-1d43c3c7a997" providerId="ADAL" clId="{4D4624C6-F0FE-4C87-81F2-BCE947B81384}" dt="2023-03-03T02:33:07.205" v="1409" actId="478"/>
          <ac:spMkLst>
            <pc:docMk/>
            <pc:sldMk cId="2594077988" sldId="502"/>
            <ac:spMk id="68" creationId="{B816A5B6-3E8D-52B6-DFD3-DE51169755B2}"/>
          </ac:spMkLst>
        </pc:spChg>
        <pc:spChg chg="del">
          <ac:chgData name="宇野 芳江" userId="d3339afd-f009-4b18-b536-1d43c3c7a997" providerId="ADAL" clId="{4D4624C6-F0FE-4C87-81F2-BCE947B81384}" dt="2023-03-03T02:33:07.205" v="1409" actId="478"/>
          <ac:spMkLst>
            <pc:docMk/>
            <pc:sldMk cId="2594077988" sldId="502"/>
            <ac:spMk id="69" creationId="{B87185C6-46BB-49A5-DA96-18EA6B1F2641}"/>
          </ac:spMkLst>
        </pc:spChg>
        <pc:spChg chg="mod">
          <ac:chgData name="宇野 芳江" userId="d3339afd-f009-4b18-b536-1d43c3c7a997" providerId="ADAL" clId="{4D4624C6-F0FE-4C87-81F2-BCE947B81384}" dt="2023-03-03T02:56:40.470" v="1655"/>
          <ac:spMkLst>
            <pc:docMk/>
            <pc:sldMk cId="2594077988" sldId="502"/>
            <ac:spMk id="70" creationId="{44A9AA59-110E-1692-5483-2066F4E36CB6}"/>
          </ac:spMkLst>
        </pc:spChg>
        <pc:spChg chg="mod">
          <ac:chgData name="宇野 芳江" userId="d3339afd-f009-4b18-b536-1d43c3c7a997" providerId="ADAL" clId="{4D4624C6-F0FE-4C87-81F2-BCE947B81384}" dt="2023-03-03T02:56:40.470" v="1655"/>
          <ac:spMkLst>
            <pc:docMk/>
            <pc:sldMk cId="2594077988" sldId="502"/>
            <ac:spMk id="71" creationId="{353DD96A-DE15-7889-1696-D485E3F21D43}"/>
          </ac:spMkLst>
        </pc:spChg>
        <pc:spChg chg="mod">
          <ac:chgData name="宇野 芳江" userId="d3339afd-f009-4b18-b536-1d43c3c7a997" providerId="ADAL" clId="{4D4624C6-F0FE-4C87-81F2-BCE947B81384}" dt="2023-03-03T02:56:40.470" v="1655"/>
          <ac:spMkLst>
            <pc:docMk/>
            <pc:sldMk cId="2594077988" sldId="502"/>
            <ac:spMk id="72" creationId="{9C4C7A90-59B8-F996-45AC-1C17F5A45176}"/>
          </ac:spMkLst>
        </pc:spChg>
        <pc:spChg chg="add mod">
          <ac:chgData name="宇野 芳江" userId="d3339afd-f009-4b18-b536-1d43c3c7a997" providerId="ADAL" clId="{4D4624C6-F0FE-4C87-81F2-BCE947B81384}" dt="2023-03-03T02:53:08.424" v="1614" actId="571"/>
          <ac:spMkLst>
            <pc:docMk/>
            <pc:sldMk cId="2594077988" sldId="502"/>
            <ac:spMk id="73" creationId="{A0DDB816-9FE5-C2E9-F008-703550F76AED}"/>
          </ac:spMkLst>
        </pc:spChg>
        <pc:spChg chg="add mod">
          <ac:chgData name="宇野 芳江" userId="d3339afd-f009-4b18-b536-1d43c3c7a997" providerId="ADAL" clId="{4D4624C6-F0FE-4C87-81F2-BCE947B81384}" dt="2023-03-03T02:53:08.424" v="1614" actId="571"/>
          <ac:spMkLst>
            <pc:docMk/>
            <pc:sldMk cId="2594077988" sldId="502"/>
            <ac:spMk id="74" creationId="{CCBA388D-078F-9C2D-B38E-85B6FF34745A}"/>
          </ac:spMkLst>
        </pc:spChg>
        <pc:spChg chg="add mod">
          <ac:chgData name="宇野 芳江" userId="d3339afd-f009-4b18-b536-1d43c3c7a997" providerId="ADAL" clId="{4D4624C6-F0FE-4C87-81F2-BCE947B81384}" dt="2023-03-03T02:53:08.424" v="1614" actId="571"/>
          <ac:spMkLst>
            <pc:docMk/>
            <pc:sldMk cId="2594077988" sldId="502"/>
            <ac:spMk id="75" creationId="{E3B88CF8-8774-C4E3-77C5-3575DFFAC765}"/>
          </ac:spMkLst>
        </pc:spChg>
        <pc:spChg chg="add mod">
          <ac:chgData name="宇野 芳江" userId="d3339afd-f009-4b18-b536-1d43c3c7a997" providerId="ADAL" clId="{4D4624C6-F0FE-4C87-81F2-BCE947B81384}" dt="2023-03-03T02:53:08.424" v="1614" actId="571"/>
          <ac:spMkLst>
            <pc:docMk/>
            <pc:sldMk cId="2594077988" sldId="502"/>
            <ac:spMk id="76" creationId="{D3BB4C18-A830-E3AF-2BE2-308800C57C02}"/>
          </ac:spMkLst>
        </pc:spChg>
        <pc:spChg chg="add mod">
          <ac:chgData name="宇野 芳江" userId="d3339afd-f009-4b18-b536-1d43c3c7a997" providerId="ADAL" clId="{4D4624C6-F0FE-4C87-81F2-BCE947B81384}" dt="2023-03-03T02:53:08.424" v="1614" actId="571"/>
          <ac:spMkLst>
            <pc:docMk/>
            <pc:sldMk cId="2594077988" sldId="502"/>
            <ac:spMk id="77" creationId="{C2DB60C8-2BC7-C6EC-A17F-B999D340BDE4}"/>
          </ac:spMkLst>
        </pc:spChg>
        <pc:spChg chg="add mod">
          <ac:chgData name="宇野 芳江" userId="d3339afd-f009-4b18-b536-1d43c3c7a997" providerId="ADAL" clId="{4D4624C6-F0FE-4C87-81F2-BCE947B81384}" dt="2023-03-03T02:53:08.424" v="1614" actId="571"/>
          <ac:spMkLst>
            <pc:docMk/>
            <pc:sldMk cId="2594077988" sldId="502"/>
            <ac:spMk id="78" creationId="{B9AB3666-C476-8CB5-C633-CF3AD783F2DC}"/>
          </ac:spMkLst>
        </pc:spChg>
        <pc:spChg chg="add mod">
          <ac:chgData name="宇野 芳江" userId="d3339afd-f009-4b18-b536-1d43c3c7a997" providerId="ADAL" clId="{4D4624C6-F0FE-4C87-81F2-BCE947B81384}" dt="2023-03-03T02:53:08.424" v="1614" actId="571"/>
          <ac:spMkLst>
            <pc:docMk/>
            <pc:sldMk cId="2594077988" sldId="502"/>
            <ac:spMk id="79" creationId="{56D9125E-5C6D-7FEB-F146-C76E69E343D3}"/>
          </ac:spMkLst>
        </pc:spChg>
        <pc:spChg chg="add mod">
          <ac:chgData name="宇野 芳江" userId="d3339afd-f009-4b18-b536-1d43c3c7a997" providerId="ADAL" clId="{4D4624C6-F0FE-4C87-81F2-BCE947B81384}" dt="2023-03-03T02:53:08.424" v="1614" actId="571"/>
          <ac:spMkLst>
            <pc:docMk/>
            <pc:sldMk cId="2594077988" sldId="502"/>
            <ac:spMk id="80" creationId="{03F59BD4-CD98-9605-293A-92DDBD1C1C85}"/>
          </ac:spMkLst>
        </pc:spChg>
        <pc:spChg chg="add mod">
          <ac:chgData name="宇野 芳江" userId="d3339afd-f009-4b18-b536-1d43c3c7a997" providerId="ADAL" clId="{4D4624C6-F0FE-4C87-81F2-BCE947B81384}" dt="2023-03-03T02:53:08.424" v="1614" actId="571"/>
          <ac:spMkLst>
            <pc:docMk/>
            <pc:sldMk cId="2594077988" sldId="502"/>
            <ac:spMk id="81" creationId="{B2A5C874-94C7-DF83-861C-D67D6A9CDB0A}"/>
          </ac:spMkLst>
        </pc:spChg>
        <pc:spChg chg="add mod">
          <ac:chgData name="宇野 芳江" userId="d3339afd-f009-4b18-b536-1d43c3c7a997" providerId="ADAL" clId="{4D4624C6-F0FE-4C87-81F2-BCE947B81384}" dt="2023-03-03T02:53:06.958" v="1613" actId="571"/>
          <ac:spMkLst>
            <pc:docMk/>
            <pc:sldMk cId="2594077988" sldId="502"/>
            <ac:spMk id="82" creationId="{0CAF4AF3-551D-3EC2-89FF-482EAFF2E40A}"/>
          </ac:spMkLst>
        </pc:spChg>
        <pc:spChg chg="add mod">
          <ac:chgData name="宇野 芳江" userId="d3339afd-f009-4b18-b536-1d43c3c7a997" providerId="ADAL" clId="{4D4624C6-F0FE-4C87-81F2-BCE947B81384}" dt="2023-03-03T02:53:06.958" v="1613" actId="571"/>
          <ac:spMkLst>
            <pc:docMk/>
            <pc:sldMk cId="2594077988" sldId="502"/>
            <ac:spMk id="83" creationId="{84CAAEB2-4771-889D-3325-46D7EFDD4D58}"/>
          </ac:spMkLst>
        </pc:spChg>
        <pc:spChg chg="add mod">
          <ac:chgData name="宇野 芳江" userId="d3339afd-f009-4b18-b536-1d43c3c7a997" providerId="ADAL" clId="{4D4624C6-F0FE-4C87-81F2-BCE947B81384}" dt="2023-03-03T02:53:06.958" v="1613" actId="571"/>
          <ac:spMkLst>
            <pc:docMk/>
            <pc:sldMk cId="2594077988" sldId="502"/>
            <ac:spMk id="84" creationId="{B5E31387-0FD4-735E-E23A-912A5F40B461}"/>
          </ac:spMkLst>
        </pc:spChg>
        <pc:spChg chg="add mod">
          <ac:chgData name="宇野 芳江" userId="d3339afd-f009-4b18-b536-1d43c3c7a997" providerId="ADAL" clId="{4D4624C6-F0FE-4C87-81F2-BCE947B81384}" dt="2023-03-03T02:53:06.958" v="1613" actId="571"/>
          <ac:spMkLst>
            <pc:docMk/>
            <pc:sldMk cId="2594077988" sldId="502"/>
            <ac:spMk id="85" creationId="{00EEDCE6-4346-FCBC-A8ED-3BA5BB9A5063}"/>
          </ac:spMkLst>
        </pc:spChg>
        <pc:spChg chg="add mod">
          <ac:chgData name="宇野 芳江" userId="d3339afd-f009-4b18-b536-1d43c3c7a997" providerId="ADAL" clId="{4D4624C6-F0FE-4C87-81F2-BCE947B81384}" dt="2023-03-03T02:53:06.958" v="1613" actId="571"/>
          <ac:spMkLst>
            <pc:docMk/>
            <pc:sldMk cId="2594077988" sldId="502"/>
            <ac:spMk id="86" creationId="{380D3FFA-EDDC-A89F-C21D-BB96C5F02481}"/>
          </ac:spMkLst>
        </pc:spChg>
        <pc:spChg chg="add mod">
          <ac:chgData name="宇野 芳江" userId="d3339afd-f009-4b18-b536-1d43c3c7a997" providerId="ADAL" clId="{4D4624C6-F0FE-4C87-81F2-BCE947B81384}" dt="2023-03-03T02:53:06.958" v="1613" actId="571"/>
          <ac:spMkLst>
            <pc:docMk/>
            <pc:sldMk cId="2594077988" sldId="502"/>
            <ac:spMk id="87" creationId="{432FB3A2-6987-4CE6-381D-D1F21D67714B}"/>
          </ac:spMkLst>
        </pc:spChg>
        <pc:spChg chg="add mod">
          <ac:chgData name="宇野 芳江" userId="d3339afd-f009-4b18-b536-1d43c3c7a997" providerId="ADAL" clId="{4D4624C6-F0FE-4C87-81F2-BCE947B81384}" dt="2023-03-03T02:53:06.958" v="1613" actId="571"/>
          <ac:spMkLst>
            <pc:docMk/>
            <pc:sldMk cId="2594077988" sldId="502"/>
            <ac:spMk id="88" creationId="{EEC81A53-F65E-48DA-7B48-4A60B758359F}"/>
          </ac:spMkLst>
        </pc:spChg>
        <pc:spChg chg="add mod">
          <ac:chgData name="宇野 芳江" userId="d3339afd-f009-4b18-b536-1d43c3c7a997" providerId="ADAL" clId="{4D4624C6-F0FE-4C87-81F2-BCE947B81384}" dt="2023-03-03T02:53:06.958" v="1613" actId="571"/>
          <ac:spMkLst>
            <pc:docMk/>
            <pc:sldMk cId="2594077988" sldId="502"/>
            <ac:spMk id="89" creationId="{F8B5950F-8729-4FFE-1196-1FBEDF326256}"/>
          </ac:spMkLst>
        </pc:spChg>
        <pc:spChg chg="add mod">
          <ac:chgData name="宇野 芳江" userId="d3339afd-f009-4b18-b536-1d43c3c7a997" providerId="ADAL" clId="{4D4624C6-F0FE-4C87-81F2-BCE947B81384}" dt="2023-03-03T02:53:06.958" v="1613" actId="571"/>
          <ac:spMkLst>
            <pc:docMk/>
            <pc:sldMk cId="2594077988" sldId="502"/>
            <ac:spMk id="90" creationId="{1F0EBF9C-CE82-A259-FABD-B519D58FAA0A}"/>
          </ac:spMkLst>
        </pc:spChg>
        <pc:spChg chg="add mod">
          <ac:chgData name="宇野 芳江" userId="d3339afd-f009-4b18-b536-1d43c3c7a997" providerId="ADAL" clId="{4D4624C6-F0FE-4C87-81F2-BCE947B81384}" dt="2023-03-03T02:53:13.170" v="1616" actId="571"/>
          <ac:spMkLst>
            <pc:docMk/>
            <pc:sldMk cId="2594077988" sldId="502"/>
            <ac:spMk id="91" creationId="{87FDFF73-8AC6-81AD-8BAE-1C3E81FD8FBD}"/>
          </ac:spMkLst>
        </pc:spChg>
        <pc:spChg chg="add mod">
          <ac:chgData name="宇野 芳江" userId="d3339afd-f009-4b18-b536-1d43c3c7a997" providerId="ADAL" clId="{4D4624C6-F0FE-4C87-81F2-BCE947B81384}" dt="2023-03-03T02:53:13.170" v="1616" actId="571"/>
          <ac:spMkLst>
            <pc:docMk/>
            <pc:sldMk cId="2594077988" sldId="502"/>
            <ac:spMk id="92" creationId="{87FF859C-ACE9-6A01-0D58-1177D7CB4833}"/>
          </ac:spMkLst>
        </pc:spChg>
        <pc:spChg chg="add mod">
          <ac:chgData name="宇野 芳江" userId="d3339afd-f009-4b18-b536-1d43c3c7a997" providerId="ADAL" clId="{4D4624C6-F0FE-4C87-81F2-BCE947B81384}" dt="2023-03-03T02:53:13.170" v="1616" actId="571"/>
          <ac:spMkLst>
            <pc:docMk/>
            <pc:sldMk cId="2594077988" sldId="502"/>
            <ac:spMk id="93" creationId="{450A4F55-77B8-8B12-DD34-B673E8564FC3}"/>
          </ac:spMkLst>
        </pc:spChg>
        <pc:spChg chg="add mod">
          <ac:chgData name="宇野 芳江" userId="d3339afd-f009-4b18-b536-1d43c3c7a997" providerId="ADAL" clId="{4D4624C6-F0FE-4C87-81F2-BCE947B81384}" dt="2023-03-03T02:53:13.170" v="1616" actId="571"/>
          <ac:spMkLst>
            <pc:docMk/>
            <pc:sldMk cId="2594077988" sldId="502"/>
            <ac:spMk id="94" creationId="{4619077E-0611-6D8A-5996-3A04DE88771B}"/>
          </ac:spMkLst>
        </pc:spChg>
        <pc:spChg chg="add mod">
          <ac:chgData name="宇野 芳江" userId="d3339afd-f009-4b18-b536-1d43c3c7a997" providerId="ADAL" clId="{4D4624C6-F0FE-4C87-81F2-BCE947B81384}" dt="2023-03-03T02:53:13.170" v="1616" actId="571"/>
          <ac:spMkLst>
            <pc:docMk/>
            <pc:sldMk cId="2594077988" sldId="502"/>
            <ac:spMk id="95" creationId="{FE089F87-43FB-4A12-4BD8-453C45ADAF33}"/>
          </ac:spMkLst>
        </pc:spChg>
        <pc:spChg chg="add mod">
          <ac:chgData name="宇野 芳江" userId="d3339afd-f009-4b18-b536-1d43c3c7a997" providerId="ADAL" clId="{4D4624C6-F0FE-4C87-81F2-BCE947B81384}" dt="2023-03-03T02:53:13.170" v="1616" actId="571"/>
          <ac:spMkLst>
            <pc:docMk/>
            <pc:sldMk cId="2594077988" sldId="502"/>
            <ac:spMk id="96" creationId="{DE5AB19F-7CCD-42FD-0C21-E2521E5C4E58}"/>
          </ac:spMkLst>
        </pc:spChg>
        <pc:spChg chg="add mod">
          <ac:chgData name="宇野 芳江" userId="d3339afd-f009-4b18-b536-1d43c3c7a997" providerId="ADAL" clId="{4D4624C6-F0FE-4C87-81F2-BCE947B81384}" dt="2023-03-03T02:53:13.170" v="1616" actId="571"/>
          <ac:spMkLst>
            <pc:docMk/>
            <pc:sldMk cId="2594077988" sldId="502"/>
            <ac:spMk id="97" creationId="{EE270838-4CA5-027E-A482-25FB4DB444E1}"/>
          </ac:spMkLst>
        </pc:spChg>
        <pc:spChg chg="add mod">
          <ac:chgData name="宇野 芳江" userId="d3339afd-f009-4b18-b536-1d43c3c7a997" providerId="ADAL" clId="{4D4624C6-F0FE-4C87-81F2-BCE947B81384}" dt="2023-03-03T02:53:13.170" v="1616" actId="571"/>
          <ac:spMkLst>
            <pc:docMk/>
            <pc:sldMk cId="2594077988" sldId="502"/>
            <ac:spMk id="98" creationId="{D4E69566-5C87-F5F8-E8BC-E9CF8F54DA8D}"/>
          </ac:spMkLst>
        </pc:spChg>
        <pc:spChg chg="add mod">
          <ac:chgData name="宇野 芳江" userId="d3339afd-f009-4b18-b536-1d43c3c7a997" providerId="ADAL" clId="{4D4624C6-F0FE-4C87-81F2-BCE947B81384}" dt="2023-03-03T02:53:13.170" v="1616" actId="571"/>
          <ac:spMkLst>
            <pc:docMk/>
            <pc:sldMk cId="2594077988" sldId="502"/>
            <ac:spMk id="99" creationId="{98B530B5-1A88-1C2F-B2C5-CFFFCF696BD4}"/>
          </ac:spMkLst>
        </pc:spChg>
        <pc:spChg chg="add del mod">
          <ac:chgData name="宇野 芳江" userId="d3339afd-f009-4b18-b536-1d43c3c7a997" providerId="ADAL" clId="{4D4624C6-F0FE-4C87-81F2-BCE947B81384}" dt="2023-03-03T02:55:01.467" v="1638" actId="571"/>
          <ac:spMkLst>
            <pc:docMk/>
            <pc:sldMk cId="2594077988" sldId="502"/>
            <ac:spMk id="100" creationId="{99FDC72F-ADFC-652C-A2BB-EF13C76FCBB7}"/>
          </ac:spMkLst>
        </pc:spChg>
        <pc:spChg chg="add del mod">
          <ac:chgData name="宇野 芳江" userId="d3339afd-f009-4b18-b536-1d43c3c7a997" providerId="ADAL" clId="{4D4624C6-F0FE-4C87-81F2-BCE947B81384}" dt="2023-03-03T02:55:01.467" v="1638" actId="571"/>
          <ac:spMkLst>
            <pc:docMk/>
            <pc:sldMk cId="2594077988" sldId="502"/>
            <ac:spMk id="101" creationId="{5824342A-5945-07EE-A5AC-F3330484F413}"/>
          </ac:spMkLst>
        </pc:spChg>
        <pc:spChg chg="add del mod">
          <ac:chgData name="宇野 芳江" userId="d3339afd-f009-4b18-b536-1d43c3c7a997" providerId="ADAL" clId="{4D4624C6-F0FE-4C87-81F2-BCE947B81384}" dt="2023-03-03T02:55:01.467" v="1638" actId="571"/>
          <ac:spMkLst>
            <pc:docMk/>
            <pc:sldMk cId="2594077988" sldId="502"/>
            <ac:spMk id="102" creationId="{1D83BE87-D40F-BA77-76F6-819FD1A3CC89}"/>
          </ac:spMkLst>
        </pc:spChg>
        <pc:spChg chg="add mod">
          <ac:chgData name="宇野 芳江" userId="d3339afd-f009-4b18-b536-1d43c3c7a997" providerId="ADAL" clId="{4D4624C6-F0FE-4C87-81F2-BCE947B81384}" dt="2023-03-03T02:55:01.467" v="1638" actId="571"/>
          <ac:spMkLst>
            <pc:docMk/>
            <pc:sldMk cId="2594077988" sldId="502"/>
            <ac:spMk id="103" creationId="{369A8F0A-380E-471D-C98A-0F2957CE899D}"/>
          </ac:spMkLst>
        </pc:spChg>
        <pc:spChg chg="add del mod">
          <ac:chgData name="宇野 芳江" userId="d3339afd-f009-4b18-b536-1d43c3c7a997" providerId="ADAL" clId="{4D4624C6-F0FE-4C87-81F2-BCE947B81384}" dt="2023-03-03T02:55:01.467" v="1638" actId="571"/>
          <ac:spMkLst>
            <pc:docMk/>
            <pc:sldMk cId="2594077988" sldId="502"/>
            <ac:spMk id="104" creationId="{E7D304E8-3D33-0DE6-2B58-B86D95E620C8}"/>
          </ac:spMkLst>
        </pc:spChg>
        <pc:spChg chg="add del mod">
          <ac:chgData name="宇野 芳江" userId="d3339afd-f009-4b18-b536-1d43c3c7a997" providerId="ADAL" clId="{4D4624C6-F0FE-4C87-81F2-BCE947B81384}" dt="2023-03-03T02:55:01.467" v="1638" actId="571"/>
          <ac:spMkLst>
            <pc:docMk/>
            <pc:sldMk cId="2594077988" sldId="502"/>
            <ac:spMk id="105" creationId="{A9B79F32-88FA-612E-B19F-D66A0F8B6927}"/>
          </ac:spMkLst>
        </pc:spChg>
        <pc:spChg chg="add del mod">
          <ac:chgData name="宇野 芳江" userId="d3339afd-f009-4b18-b536-1d43c3c7a997" providerId="ADAL" clId="{4D4624C6-F0FE-4C87-81F2-BCE947B81384}" dt="2023-03-03T02:55:01.467" v="1638" actId="571"/>
          <ac:spMkLst>
            <pc:docMk/>
            <pc:sldMk cId="2594077988" sldId="502"/>
            <ac:spMk id="106" creationId="{6523DC37-7B87-0CCA-B813-BDCCF12C79CA}"/>
          </ac:spMkLst>
        </pc:spChg>
        <pc:spChg chg="add del mod">
          <ac:chgData name="宇野 芳江" userId="d3339afd-f009-4b18-b536-1d43c3c7a997" providerId="ADAL" clId="{4D4624C6-F0FE-4C87-81F2-BCE947B81384}" dt="2023-03-03T02:55:01.467" v="1638" actId="571"/>
          <ac:spMkLst>
            <pc:docMk/>
            <pc:sldMk cId="2594077988" sldId="502"/>
            <ac:spMk id="107" creationId="{8FA3F243-18AA-9664-FD66-45335F14A35E}"/>
          </ac:spMkLst>
        </pc:spChg>
        <pc:spChg chg="add del mod">
          <ac:chgData name="宇野 芳江" userId="d3339afd-f009-4b18-b536-1d43c3c7a997" providerId="ADAL" clId="{4D4624C6-F0FE-4C87-81F2-BCE947B81384}" dt="2023-03-03T02:55:01.467" v="1638" actId="571"/>
          <ac:spMkLst>
            <pc:docMk/>
            <pc:sldMk cId="2594077988" sldId="502"/>
            <ac:spMk id="108" creationId="{70A2A3CB-3FE7-A993-6DD0-6AB0A2F947DD}"/>
          </ac:spMkLst>
        </pc:spChg>
        <pc:spChg chg="mod">
          <ac:chgData name="宇野 芳江" userId="d3339afd-f009-4b18-b536-1d43c3c7a997" providerId="ADAL" clId="{4D4624C6-F0FE-4C87-81F2-BCE947B81384}" dt="2023-03-03T02:54:29.319" v="1631"/>
          <ac:spMkLst>
            <pc:docMk/>
            <pc:sldMk cId="2594077988" sldId="502"/>
            <ac:spMk id="109" creationId="{A9C80988-ABB7-A5C3-0E10-54C861C422D6}"/>
          </ac:spMkLst>
        </pc:spChg>
        <pc:spChg chg="mod">
          <ac:chgData name="宇野 芳江" userId="d3339afd-f009-4b18-b536-1d43c3c7a997" providerId="ADAL" clId="{4D4624C6-F0FE-4C87-81F2-BCE947B81384}" dt="2023-03-03T02:54:28.185" v="1630"/>
          <ac:spMkLst>
            <pc:docMk/>
            <pc:sldMk cId="2594077988" sldId="502"/>
            <ac:spMk id="110" creationId="{C524DBBB-6241-8DCA-25C2-4EC25AD0932A}"/>
          </ac:spMkLst>
        </pc:spChg>
        <pc:spChg chg="mod">
          <ac:chgData name="宇野 芳江" userId="d3339afd-f009-4b18-b536-1d43c3c7a997" providerId="ADAL" clId="{4D4624C6-F0FE-4C87-81F2-BCE947B81384}" dt="2023-03-03T02:55:00.895" v="1637"/>
          <ac:spMkLst>
            <pc:docMk/>
            <pc:sldMk cId="2594077988" sldId="502"/>
            <ac:spMk id="111" creationId="{82C38891-835F-A858-BD0F-E80BD657455C}"/>
          </ac:spMkLst>
        </pc:spChg>
        <pc:spChg chg="mod">
          <ac:chgData name="宇野 芳江" userId="d3339afd-f009-4b18-b536-1d43c3c7a997" providerId="ADAL" clId="{4D4624C6-F0FE-4C87-81F2-BCE947B81384}" dt="2023-03-03T02:55:00.451" v="1636"/>
          <ac:spMkLst>
            <pc:docMk/>
            <pc:sldMk cId="2594077988" sldId="502"/>
            <ac:spMk id="112" creationId="{39D1E7E8-FBE0-57D8-C22F-D6B02D4A5197}"/>
          </ac:spMkLst>
        </pc:spChg>
        <pc:spChg chg="add del mod">
          <ac:chgData name="宇野 芳江" userId="d3339afd-f009-4b18-b536-1d43c3c7a997" providerId="ADAL" clId="{4D4624C6-F0FE-4C87-81F2-BCE947B81384}" dt="2023-03-03T02:56:37.754" v="1654" actId="571"/>
          <ac:spMkLst>
            <pc:docMk/>
            <pc:sldMk cId="2594077988" sldId="502"/>
            <ac:spMk id="113" creationId="{31C020DA-C270-73B1-E0BF-348FE799722F}"/>
          </ac:spMkLst>
        </pc:spChg>
        <pc:spChg chg="add del mod">
          <ac:chgData name="宇野 芳江" userId="d3339afd-f009-4b18-b536-1d43c3c7a997" providerId="ADAL" clId="{4D4624C6-F0FE-4C87-81F2-BCE947B81384}" dt="2023-03-03T02:56:37.754" v="1654" actId="571"/>
          <ac:spMkLst>
            <pc:docMk/>
            <pc:sldMk cId="2594077988" sldId="502"/>
            <ac:spMk id="114" creationId="{3EDE1458-F45A-BB09-F680-1C57CE4DBA87}"/>
          </ac:spMkLst>
        </pc:spChg>
        <pc:spChg chg="add del mod">
          <ac:chgData name="宇野 芳江" userId="d3339afd-f009-4b18-b536-1d43c3c7a997" providerId="ADAL" clId="{4D4624C6-F0FE-4C87-81F2-BCE947B81384}" dt="2023-03-03T02:56:37.754" v="1654" actId="571"/>
          <ac:spMkLst>
            <pc:docMk/>
            <pc:sldMk cId="2594077988" sldId="502"/>
            <ac:spMk id="115" creationId="{B323E11D-0B7A-395D-32F3-417BD954E3DC}"/>
          </ac:spMkLst>
        </pc:spChg>
        <pc:spChg chg="add mod">
          <ac:chgData name="宇野 芳江" userId="d3339afd-f009-4b18-b536-1d43c3c7a997" providerId="ADAL" clId="{4D4624C6-F0FE-4C87-81F2-BCE947B81384}" dt="2023-03-03T02:56:37.754" v="1654" actId="571"/>
          <ac:spMkLst>
            <pc:docMk/>
            <pc:sldMk cId="2594077988" sldId="502"/>
            <ac:spMk id="116" creationId="{3B2B7E92-C257-8F86-E085-45B1199C92D1}"/>
          </ac:spMkLst>
        </pc:spChg>
        <pc:spChg chg="add del mod">
          <ac:chgData name="宇野 芳江" userId="d3339afd-f009-4b18-b536-1d43c3c7a997" providerId="ADAL" clId="{4D4624C6-F0FE-4C87-81F2-BCE947B81384}" dt="2023-03-03T02:56:37.754" v="1654" actId="571"/>
          <ac:spMkLst>
            <pc:docMk/>
            <pc:sldMk cId="2594077988" sldId="502"/>
            <ac:spMk id="117" creationId="{742715A9-B24F-9F2A-72A3-E2F6BC57470B}"/>
          </ac:spMkLst>
        </pc:spChg>
        <pc:spChg chg="add del mod">
          <ac:chgData name="宇野 芳江" userId="d3339afd-f009-4b18-b536-1d43c3c7a997" providerId="ADAL" clId="{4D4624C6-F0FE-4C87-81F2-BCE947B81384}" dt="2023-03-03T02:56:37.754" v="1654" actId="571"/>
          <ac:spMkLst>
            <pc:docMk/>
            <pc:sldMk cId="2594077988" sldId="502"/>
            <ac:spMk id="118" creationId="{EE1F5A51-CE4C-3CE2-27C6-C0470492EBE2}"/>
          </ac:spMkLst>
        </pc:spChg>
        <pc:spChg chg="add del mod">
          <ac:chgData name="宇野 芳江" userId="d3339afd-f009-4b18-b536-1d43c3c7a997" providerId="ADAL" clId="{4D4624C6-F0FE-4C87-81F2-BCE947B81384}" dt="2023-03-03T02:56:37.754" v="1654" actId="571"/>
          <ac:spMkLst>
            <pc:docMk/>
            <pc:sldMk cId="2594077988" sldId="502"/>
            <ac:spMk id="119" creationId="{407C69FA-CEDB-FC07-3C4A-C0C77122EBB2}"/>
          </ac:spMkLst>
        </pc:spChg>
        <pc:spChg chg="add del mod">
          <ac:chgData name="宇野 芳江" userId="d3339afd-f009-4b18-b536-1d43c3c7a997" providerId="ADAL" clId="{4D4624C6-F0FE-4C87-81F2-BCE947B81384}" dt="2023-03-03T02:56:37.754" v="1654" actId="571"/>
          <ac:spMkLst>
            <pc:docMk/>
            <pc:sldMk cId="2594077988" sldId="502"/>
            <ac:spMk id="120" creationId="{BBBDBFD8-6A90-8787-0315-57258348F7CA}"/>
          </ac:spMkLst>
        </pc:spChg>
        <pc:spChg chg="add del mod">
          <ac:chgData name="宇野 芳江" userId="d3339afd-f009-4b18-b536-1d43c3c7a997" providerId="ADAL" clId="{4D4624C6-F0FE-4C87-81F2-BCE947B81384}" dt="2023-03-03T02:56:37.754" v="1654" actId="571"/>
          <ac:spMkLst>
            <pc:docMk/>
            <pc:sldMk cId="2594077988" sldId="502"/>
            <ac:spMk id="121" creationId="{CD04D0FF-FFEE-D058-FE2D-33D7790B06FD}"/>
          </ac:spMkLst>
        </pc:spChg>
        <pc:spChg chg="mod">
          <ac:chgData name="宇野 芳江" userId="d3339afd-f009-4b18-b536-1d43c3c7a997" providerId="ADAL" clId="{4D4624C6-F0FE-4C87-81F2-BCE947B81384}" dt="2023-03-03T02:56:36.473" v="1651"/>
          <ac:spMkLst>
            <pc:docMk/>
            <pc:sldMk cId="2594077988" sldId="502"/>
            <ac:spMk id="122" creationId="{2FA0924C-1660-4B85-EB1A-A508F28951FC}"/>
          </ac:spMkLst>
        </pc:spChg>
        <pc:spChg chg="mod">
          <ac:chgData name="宇野 芳江" userId="d3339afd-f009-4b18-b536-1d43c3c7a997" providerId="ADAL" clId="{4D4624C6-F0FE-4C87-81F2-BCE947B81384}" dt="2023-03-03T02:56:35.595" v="1649"/>
          <ac:spMkLst>
            <pc:docMk/>
            <pc:sldMk cId="2594077988" sldId="502"/>
            <ac:spMk id="123" creationId="{75CC81D9-BC82-2294-28E5-5BBDE496426C}"/>
          </ac:spMkLst>
        </pc:spChg>
        <pc:spChg chg="add del mod ord topLvl">
          <ac:chgData name="宇野 芳江" userId="d3339afd-f009-4b18-b536-1d43c3c7a997" providerId="ADAL" clId="{4D4624C6-F0FE-4C87-81F2-BCE947B81384}" dt="2023-03-03T03:10:21.073" v="1819"/>
          <ac:spMkLst>
            <pc:docMk/>
            <pc:sldMk cId="2594077988" sldId="502"/>
            <ac:spMk id="124" creationId="{930EB598-8982-93AF-FF3A-3F86F6B03683}"/>
          </ac:spMkLst>
        </pc:spChg>
        <pc:spChg chg="add del mod ord">
          <ac:chgData name="宇野 芳江" userId="d3339afd-f009-4b18-b536-1d43c3c7a997" providerId="ADAL" clId="{4D4624C6-F0FE-4C87-81F2-BCE947B81384}" dt="2023-03-03T03:06:00.643" v="1754" actId="478"/>
          <ac:spMkLst>
            <pc:docMk/>
            <pc:sldMk cId="2594077988" sldId="502"/>
            <ac:spMk id="125" creationId="{EEB8A0F6-40C4-3B09-E455-AEB1477D4AE9}"/>
          </ac:spMkLst>
        </pc:spChg>
        <pc:spChg chg="add del mod">
          <ac:chgData name="宇野 芳江" userId="d3339afd-f009-4b18-b536-1d43c3c7a997" providerId="ADAL" clId="{4D4624C6-F0FE-4C87-81F2-BCE947B81384}" dt="2023-03-03T03:06:00.643" v="1754" actId="478"/>
          <ac:spMkLst>
            <pc:docMk/>
            <pc:sldMk cId="2594077988" sldId="502"/>
            <ac:spMk id="126" creationId="{9BE9A54A-9E08-E95E-1E4E-92FB29B5B747}"/>
          </ac:spMkLst>
        </pc:spChg>
        <pc:spChg chg="add del mod ord topLvl">
          <ac:chgData name="宇野 芳江" userId="d3339afd-f009-4b18-b536-1d43c3c7a997" providerId="ADAL" clId="{4D4624C6-F0FE-4C87-81F2-BCE947B81384}" dt="2023-03-03T03:10:21.073" v="1819"/>
          <ac:spMkLst>
            <pc:docMk/>
            <pc:sldMk cId="2594077988" sldId="502"/>
            <ac:spMk id="127" creationId="{E0D12FDE-028F-0321-A00B-F01C4F134C4F}"/>
          </ac:spMkLst>
        </pc:spChg>
        <pc:spChg chg="mod">
          <ac:chgData name="宇野 芳江" userId="d3339afd-f009-4b18-b536-1d43c3c7a997" providerId="ADAL" clId="{4D4624C6-F0FE-4C87-81F2-BCE947B81384}" dt="2023-03-03T02:59:59.131" v="1670"/>
          <ac:spMkLst>
            <pc:docMk/>
            <pc:sldMk cId="2594077988" sldId="502"/>
            <ac:spMk id="128" creationId="{627559E5-CCC3-1013-DAE8-400927266885}"/>
          </ac:spMkLst>
        </pc:spChg>
        <pc:spChg chg="add del mod">
          <ac:chgData name="宇野 芳江" userId="d3339afd-f009-4b18-b536-1d43c3c7a997" providerId="ADAL" clId="{4D4624C6-F0FE-4C87-81F2-BCE947B81384}" dt="2023-03-03T02:59:59.131" v="1670"/>
          <ac:spMkLst>
            <pc:docMk/>
            <pc:sldMk cId="2594077988" sldId="502"/>
            <ac:spMk id="129" creationId="{B2594FF4-371D-C189-05CA-6E21B7CBC0F2}"/>
          </ac:spMkLst>
        </pc:spChg>
        <pc:spChg chg="mod">
          <ac:chgData name="宇野 芳江" userId="d3339afd-f009-4b18-b536-1d43c3c7a997" providerId="ADAL" clId="{4D4624C6-F0FE-4C87-81F2-BCE947B81384}" dt="2023-03-03T02:59:59.131" v="1670"/>
          <ac:spMkLst>
            <pc:docMk/>
            <pc:sldMk cId="2594077988" sldId="502"/>
            <ac:spMk id="130" creationId="{8891077D-7094-3C8D-B8DF-D9F06AC947FA}"/>
          </ac:spMkLst>
        </pc:spChg>
        <pc:spChg chg="mod">
          <ac:chgData name="宇野 芳江" userId="d3339afd-f009-4b18-b536-1d43c3c7a997" providerId="ADAL" clId="{4D4624C6-F0FE-4C87-81F2-BCE947B81384}" dt="2023-03-03T02:59:59.131" v="1670"/>
          <ac:spMkLst>
            <pc:docMk/>
            <pc:sldMk cId="2594077988" sldId="502"/>
            <ac:spMk id="131" creationId="{47C2D8A6-9B03-4A37-E7C6-EED16C292A7E}"/>
          </ac:spMkLst>
        </pc:spChg>
        <pc:spChg chg="mod">
          <ac:chgData name="宇野 芳江" userId="d3339afd-f009-4b18-b536-1d43c3c7a997" providerId="ADAL" clId="{4D4624C6-F0FE-4C87-81F2-BCE947B81384}" dt="2023-03-03T02:59:59.131" v="1670"/>
          <ac:spMkLst>
            <pc:docMk/>
            <pc:sldMk cId="2594077988" sldId="502"/>
            <ac:spMk id="132" creationId="{49DE43F1-DDE8-D0BA-AD41-80482DD374C7}"/>
          </ac:spMkLst>
        </pc:spChg>
        <pc:spChg chg="add del mod">
          <ac:chgData name="宇野 芳江" userId="d3339afd-f009-4b18-b536-1d43c3c7a997" providerId="ADAL" clId="{4D4624C6-F0FE-4C87-81F2-BCE947B81384}" dt="2023-03-03T02:59:59.131" v="1670"/>
          <ac:spMkLst>
            <pc:docMk/>
            <pc:sldMk cId="2594077988" sldId="502"/>
            <ac:spMk id="133" creationId="{3BB5EC73-FB8F-788D-4054-8CAA32DC0974}"/>
          </ac:spMkLst>
        </pc:spChg>
        <pc:spChg chg="mod">
          <ac:chgData name="宇野 芳江" userId="d3339afd-f009-4b18-b536-1d43c3c7a997" providerId="ADAL" clId="{4D4624C6-F0FE-4C87-81F2-BCE947B81384}" dt="2023-03-03T02:59:59.131" v="1670"/>
          <ac:spMkLst>
            <pc:docMk/>
            <pc:sldMk cId="2594077988" sldId="502"/>
            <ac:spMk id="134" creationId="{5142CCBD-1362-6DC3-756B-7280E09DDA19}"/>
          </ac:spMkLst>
        </pc:spChg>
        <pc:spChg chg="mod">
          <ac:chgData name="宇野 芳江" userId="d3339afd-f009-4b18-b536-1d43c3c7a997" providerId="ADAL" clId="{4D4624C6-F0FE-4C87-81F2-BCE947B81384}" dt="2023-03-03T02:59:59.131" v="1670"/>
          <ac:spMkLst>
            <pc:docMk/>
            <pc:sldMk cId="2594077988" sldId="502"/>
            <ac:spMk id="135" creationId="{B608518B-B77F-E93F-F413-0EB870BBA4E6}"/>
          </ac:spMkLst>
        </pc:spChg>
        <pc:spChg chg="mod">
          <ac:chgData name="宇野 芳江" userId="d3339afd-f009-4b18-b536-1d43c3c7a997" providerId="ADAL" clId="{4D4624C6-F0FE-4C87-81F2-BCE947B81384}" dt="2023-03-03T02:59:59.131" v="1670"/>
          <ac:spMkLst>
            <pc:docMk/>
            <pc:sldMk cId="2594077988" sldId="502"/>
            <ac:spMk id="136" creationId="{2235C14C-B786-EB16-817B-A512CED8838D}"/>
          </ac:spMkLst>
        </pc:spChg>
        <pc:spChg chg="mod">
          <ac:chgData name="宇野 芳江" userId="d3339afd-f009-4b18-b536-1d43c3c7a997" providerId="ADAL" clId="{4D4624C6-F0FE-4C87-81F2-BCE947B81384}" dt="2023-03-03T02:59:59.131" v="1670"/>
          <ac:spMkLst>
            <pc:docMk/>
            <pc:sldMk cId="2594077988" sldId="502"/>
            <ac:spMk id="137" creationId="{91B0D7DC-2DFA-C43D-E3BD-10A89A135D35}"/>
          </ac:spMkLst>
        </pc:spChg>
        <pc:spChg chg="mod">
          <ac:chgData name="宇野 芳江" userId="d3339afd-f009-4b18-b536-1d43c3c7a997" providerId="ADAL" clId="{4D4624C6-F0FE-4C87-81F2-BCE947B81384}" dt="2023-03-03T02:59:59.131" v="1670"/>
          <ac:spMkLst>
            <pc:docMk/>
            <pc:sldMk cId="2594077988" sldId="502"/>
            <ac:spMk id="138" creationId="{326D9C70-A306-8D1C-C76C-4083F2F45196}"/>
          </ac:spMkLst>
        </pc:spChg>
        <pc:spChg chg="mod">
          <ac:chgData name="宇野 芳江" userId="d3339afd-f009-4b18-b536-1d43c3c7a997" providerId="ADAL" clId="{4D4624C6-F0FE-4C87-81F2-BCE947B81384}" dt="2023-03-03T02:59:59.131" v="1670"/>
          <ac:spMkLst>
            <pc:docMk/>
            <pc:sldMk cId="2594077988" sldId="502"/>
            <ac:spMk id="139" creationId="{D88999B0-B1F7-4084-D5B9-1A9E514C3A5A}"/>
          </ac:spMkLst>
        </pc:spChg>
        <pc:spChg chg="mod">
          <ac:chgData name="宇野 芳江" userId="d3339afd-f009-4b18-b536-1d43c3c7a997" providerId="ADAL" clId="{4D4624C6-F0FE-4C87-81F2-BCE947B81384}" dt="2023-03-03T02:59:59.131" v="1670"/>
          <ac:spMkLst>
            <pc:docMk/>
            <pc:sldMk cId="2594077988" sldId="502"/>
            <ac:spMk id="140" creationId="{78BB9951-8E42-51B7-9791-E2A48515932C}"/>
          </ac:spMkLst>
        </pc:spChg>
        <pc:spChg chg="mod">
          <ac:chgData name="宇野 芳江" userId="d3339afd-f009-4b18-b536-1d43c3c7a997" providerId="ADAL" clId="{4D4624C6-F0FE-4C87-81F2-BCE947B81384}" dt="2023-03-03T02:59:59.131" v="1670"/>
          <ac:spMkLst>
            <pc:docMk/>
            <pc:sldMk cId="2594077988" sldId="502"/>
            <ac:spMk id="141" creationId="{3F2D8FA6-8494-21E2-7B7C-139AC838D6F8}"/>
          </ac:spMkLst>
        </pc:spChg>
        <pc:spChg chg="add del mod">
          <ac:chgData name="宇野 芳江" userId="d3339afd-f009-4b18-b536-1d43c3c7a997" providerId="ADAL" clId="{4D4624C6-F0FE-4C87-81F2-BCE947B81384}" dt="2023-03-03T02:59:59.131" v="1670"/>
          <ac:spMkLst>
            <pc:docMk/>
            <pc:sldMk cId="2594077988" sldId="502"/>
            <ac:spMk id="142" creationId="{A4072581-D9FD-7547-9A23-0F2C0F7C7543}"/>
          </ac:spMkLst>
        </pc:spChg>
        <pc:spChg chg="mod">
          <ac:chgData name="宇野 芳江" userId="d3339afd-f009-4b18-b536-1d43c3c7a997" providerId="ADAL" clId="{4D4624C6-F0FE-4C87-81F2-BCE947B81384}" dt="2023-03-03T02:59:59.131" v="1670"/>
          <ac:spMkLst>
            <pc:docMk/>
            <pc:sldMk cId="2594077988" sldId="502"/>
            <ac:spMk id="143" creationId="{712BFB1F-E999-D027-93B6-AF425511FC97}"/>
          </ac:spMkLst>
        </pc:spChg>
        <pc:spChg chg="mod">
          <ac:chgData name="宇野 芳江" userId="d3339afd-f009-4b18-b536-1d43c3c7a997" providerId="ADAL" clId="{4D4624C6-F0FE-4C87-81F2-BCE947B81384}" dt="2023-03-03T02:59:59.131" v="1670"/>
          <ac:spMkLst>
            <pc:docMk/>
            <pc:sldMk cId="2594077988" sldId="502"/>
            <ac:spMk id="144" creationId="{407E9865-2B9B-02B3-CF6A-DB4B31327044}"/>
          </ac:spMkLst>
        </pc:spChg>
        <pc:spChg chg="mod">
          <ac:chgData name="宇野 芳江" userId="d3339afd-f009-4b18-b536-1d43c3c7a997" providerId="ADAL" clId="{4D4624C6-F0FE-4C87-81F2-BCE947B81384}" dt="2023-03-03T02:59:59.131" v="1670"/>
          <ac:spMkLst>
            <pc:docMk/>
            <pc:sldMk cId="2594077988" sldId="502"/>
            <ac:spMk id="145" creationId="{976C29AD-7954-5E6C-74AE-C0738D56371F}"/>
          </ac:spMkLst>
        </pc:spChg>
        <pc:spChg chg="add del mod">
          <ac:chgData name="宇野 芳江" userId="d3339afd-f009-4b18-b536-1d43c3c7a997" providerId="ADAL" clId="{4D4624C6-F0FE-4C87-81F2-BCE947B81384}" dt="2023-03-03T02:59:59.131" v="1670"/>
          <ac:spMkLst>
            <pc:docMk/>
            <pc:sldMk cId="2594077988" sldId="502"/>
            <ac:spMk id="146" creationId="{07CE9AB5-1BDD-C49B-6D19-677C3EA54A7C}"/>
          </ac:spMkLst>
        </pc:spChg>
        <pc:spChg chg="mod">
          <ac:chgData name="宇野 芳江" userId="d3339afd-f009-4b18-b536-1d43c3c7a997" providerId="ADAL" clId="{4D4624C6-F0FE-4C87-81F2-BCE947B81384}" dt="2023-03-03T02:59:59.131" v="1670"/>
          <ac:spMkLst>
            <pc:docMk/>
            <pc:sldMk cId="2594077988" sldId="502"/>
            <ac:spMk id="147" creationId="{CEF7ECB0-4E41-42F7-32F8-48070C79EB46}"/>
          </ac:spMkLst>
        </pc:spChg>
        <pc:spChg chg="mod">
          <ac:chgData name="宇野 芳江" userId="d3339afd-f009-4b18-b536-1d43c3c7a997" providerId="ADAL" clId="{4D4624C6-F0FE-4C87-81F2-BCE947B81384}" dt="2023-03-03T02:59:58.126" v="1668"/>
          <ac:spMkLst>
            <pc:docMk/>
            <pc:sldMk cId="2594077988" sldId="502"/>
            <ac:spMk id="148" creationId="{632BD867-7A03-220D-EFDA-6B6F2C6C6DD8}"/>
          </ac:spMkLst>
        </pc:spChg>
        <pc:spChg chg="mod">
          <ac:chgData name="宇野 芳江" userId="d3339afd-f009-4b18-b536-1d43c3c7a997" providerId="ADAL" clId="{4D4624C6-F0FE-4C87-81F2-BCE947B81384}" dt="2023-03-03T03:05:34.081" v="1753"/>
          <ac:spMkLst>
            <pc:docMk/>
            <pc:sldMk cId="2594077988" sldId="502"/>
            <ac:spMk id="149" creationId="{532F52E5-BA6E-8DE4-DBED-BBA93381E06E}"/>
          </ac:spMkLst>
        </pc:spChg>
        <pc:spChg chg="mod">
          <ac:chgData name="宇野 芳江" userId="d3339afd-f009-4b18-b536-1d43c3c7a997" providerId="ADAL" clId="{4D4624C6-F0FE-4C87-81F2-BCE947B81384}" dt="2023-03-03T03:05:34.081" v="1753"/>
          <ac:spMkLst>
            <pc:docMk/>
            <pc:sldMk cId="2594077988" sldId="502"/>
            <ac:spMk id="150" creationId="{B03E96EF-FB08-3771-E5A7-1B3F288D6B04}"/>
          </ac:spMkLst>
        </pc:spChg>
        <pc:spChg chg="mod">
          <ac:chgData name="宇野 芳江" userId="d3339afd-f009-4b18-b536-1d43c3c7a997" providerId="ADAL" clId="{4D4624C6-F0FE-4C87-81F2-BCE947B81384}" dt="2023-03-03T03:05:34.081" v="1753"/>
          <ac:spMkLst>
            <pc:docMk/>
            <pc:sldMk cId="2594077988" sldId="502"/>
            <ac:spMk id="151" creationId="{59D3E49D-5197-AA29-8F85-B12DC3C8B014}"/>
          </ac:spMkLst>
        </pc:spChg>
        <pc:spChg chg="mod">
          <ac:chgData name="宇野 芳江" userId="d3339afd-f009-4b18-b536-1d43c3c7a997" providerId="ADAL" clId="{4D4624C6-F0FE-4C87-81F2-BCE947B81384}" dt="2023-03-03T03:05:34.081" v="1753"/>
          <ac:spMkLst>
            <pc:docMk/>
            <pc:sldMk cId="2594077988" sldId="502"/>
            <ac:spMk id="152" creationId="{715840B0-5B08-B267-3861-16408766570C}"/>
          </ac:spMkLst>
        </pc:spChg>
        <pc:spChg chg="mod">
          <ac:chgData name="宇野 芳江" userId="d3339afd-f009-4b18-b536-1d43c3c7a997" providerId="ADAL" clId="{4D4624C6-F0FE-4C87-81F2-BCE947B81384}" dt="2023-03-03T03:05:34.081" v="1753"/>
          <ac:spMkLst>
            <pc:docMk/>
            <pc:sldMk cId="2594077988" sldId="502"/>
            <ac:spMk id="153" creationId="{991D7EA7-1746-191A-E7A1-02FEDCCE2308}"/>
          </ac:spMkLst>
        </pc:spChg>
        <pc:spChg chg="mod">
          <ac:chgData name="宇野 芳江" userId="d3339afd-f009-4b18-b536-1d43c3c7a997" providerId="ADAL" clId="{4D4624C6-F0FE-4C87-81F2-BCE947B81384}" dt="2023-03-03T03:05:34.081" v="1753"/>
          <ac:spMkLst>
            <pc:docMk/>
            <pc:sldMk cId="2594077988" sldId="502"/>
            <ac:spMk id="154" creationId="{3DC16BC4-71DD-DD30-64D5-DF0E7C0BC81B}"/>
          </ac:spMkLst>
        </pc:spChg>
        <pc:spChg chg="mod">
          <ac:chgData name="宇野 芳江" userId="d3339afd-f009-4b18-b536-1d43c3c7a997" providerId="ADAL" clId="{4D4624C6-F0FE-4C87-81F2-BCE947B81384}" dt="2023-03-03T03:05:34.081" v="1753"/>
          <ac:spMkLst>
            <pc:docMk/>
            <pc:sldMk cId="2594077988" sldId="502"/>
            <ac:spMk id="155" creationId="{71EC7750-3406-69A6-F15A-9B616C61BEED}"/>
          </ac:spMkLst>
        </pc:spChg>
        <pc:spChg chg="mod">
          <ac:chgData name="宇野 芳江" userId="d3339afd-f009-4b18-b536-1d43c3c7a997" providerId="ADAL" clId="{4D4624C6-F0FE-4C87-81F2-BCE947B81384}" dt="2023-03-03T03:05:34.081" v="1753"/>
          <ac:spMkLst>
            <pc:docMk/>
            <pc:sldMk cId="2594077988" sldId="502"/>
            <ac:spMk id="156" creationId="{1896A205-6A08-5362-C784-ED076B17050C}"/>
          </ac:spMkLst>
        </pc:spChg>
        <pc:spChg chg="mod">
          <ac:chgData name="宇野 芳江" userId="d3339afd-f009-4b18-b536-1d43c3c7a997" providerId="ADAL" clId="{4D4624C6-F0FE-4C87-81F2-BCE947B81384}" dt="2023-03-03T03:05:34.081" v="1753"/>
          <ac:spMkLst>
            <pc:docMk/>
            <pc:sldMk cId="2594077988" sldId="502"/>
            <ac:spMk id="157" creationId="{F57C3060-6D91-5DD6-F005-DE4E385FB2DC}"/>
          </ac:spMkLst>
        </pc:spChg>
        <pc:spChg chg="mod">
          <ac:chgData name="宇野 芳江" userId="d3339afd-f009-4b18-b536-1d43c3c7a997" providerId="ADAL" clId="{4D4624C6-F0FE-4C87-81F2-BCE947B81384}" dt="2023-03-03T03:05:34.081" v="1753"/>
          <ac:spMkLst>
            <pc:docMk/>
            <pc:sldMk cId="2594077988" sldId="502"/>
            <ac:spMk id="158" creationId="{F9BE5B47-53E4-CE6E-01EA-48E6CDDE8A31}"/>
          </ac:spMkLst>
        </pc:spChg>
        <pc:spChg chg="mod">
          <ac:chgData name="宇野 芳江" userId="d3339afd-f009-4b18-b536-1d43c3c7a997" providerId="ADAL" clId="{4D4624C6-F0FE-4C87-81F2-BCE947B81384}" dt="2023-03-03T03:05:34.081" v="1753"/>
          <ac:spMkLst>
            <pc:docMk/>
            <pc:sldMk cId="2594077988" sldId="502"/>
            <ac:spMk id="159" creationId="{2A84D8B9-310E-4ECE-2CB9-760AC0B647B8}"/>
          </ac:spMkLst>
        </pc:spChg>
        <pc:spChg chg="mod">
          <ac:chgData name="宇野 芳江" userId="d3339afd-f009-4b18-b536-1d43c3c7a997" providerId="ADAL" clId="{4D4624C6-F0FE-4C87-81F2-BCE947B81384}" dt="2023-03-03T03:05:34.081" v="1753"/>
          <ac:spMkLst>
            <pc:docMk/>
            <pc:sldMk cId="2594077988" sldId="502"/>
            <ac:spMk id="160" creationId="{326FC43E-1B98-6DA3-8226-22E14F103FAA}"/>
          </ac:spMkLst>
        </pc:spChg>
        <pc:spChg chg="mod">
          <ac:chgData name="宇野 芳江" userId="d3339afd-f009-4b18-b536-1d43c3c7a997" providerId="ADAL" clId="{4D4624C6-F0FE-4C87-81F2-BCE947B81384}" dt="2023-03-03T03:05:34.081" v="1753"/>
          <ac:spMkLst>
            <pc:docMk/>
            <pc:sldMk cId="2594077988" sldId="502"/>
            <ac:spMk id="161" creationId="{6C9498C0-019E-0C69-3907-8A46681BC731}"/>
          </ac:spMkLst>
        </pc:spChg>
        <pc:spChg chg="mod">
          <ac:chgData name="宇野 芳江" userId="d3339afd-f009-4b18-b536-1d43c3c7a997" providerId="ADAL" clId="{4D4624C6-F0FE-4C87-81F2-BCE947B81384}" dt="2023-03-03T03:05:34.081" v="1753"/>
          <ac:spMkLst>
            <pc:docMk/>
            <pc:sldMk cId="2594077988" sldId="502"/>
            <ac:spMk id="162" creationId="{B5F6FC8C-841D-3D67-1266-F8DC08C041C5}"/>
          </ac:spMkLst>
        </pc:spChg>
        <pc:spChg chg="mod">
          <ac:chgData name="宇野 芳江" userId="d3339afd-f009-4b18-b536-1d43c3c7a997" providerId="ADAL" clId="{4D4624C6-F0FE-4C87-81F2-BCE947B81384}" dt="2023-03-03T03:05:34.081" v="1753"/>
          <ac:spMkLst>
            <pc:docMk/>
            <pc:sldMk cId="2594077988" sldId="502"/>
            <ac:spMk id="163" creationId="{FAA67E87-2F9D-1E0B-B479-91815610FA07}"/>
          </ac:spMkLst>
        </pc:spChg>
        <pc:spChg chg="mod">
          <ac:chgData name="宇野 芳江" userId="d3339afd-f009-4b18-b536-1d43c3c7a997" providerId="ADAL" clId="{4D4624C6-F0FE-4C87-81F2-BCE947B81384}" dt="2023-03-03T03:05:34.081" v="1753"/>
          <ac:spMkLst>
            <pc:docMk/>
            <pc:sldMk cId="2594077988" sldId="502"/>
            <ac:spMk id="164" creationId="{D900040C-28AE-F96D-06DB-49EE8831D9AA}"/>
          </ac:spMkLst>
        </pc:spChg>
        <pc:spChg chg="mod">
          <ac:chgData name="宇野 芳江" userId="d3339afd-f009-4b18-b536-1d43c3c7a997" providerId="ADAL" clId="{4D4624C6-F0FE-4C87-81F2-BCE947B81384}" dt="2023-03-03T03:05:34.081" v="1753"/>
          <ac:spMkLst>
            <pc:docMk/>
            <pc:sldMk cId="2594077988" sldId="502"/>
            <ac:spMk id="165" creationId="{509E4C78-41AE-4E15-0BEE-0D719DB945B7}"/>
          </ac:spMkLst>
        </pc:spChg>
        <pc:spChg chg="mod">
          <ac:chgData name="宇野 芳江" userId="d3339afd-f009-4b18-b536-1d43c3c7a997" providerId="ADAL" clId="{4D4624C6-F0FE-4C87-81F2-BCE947B81384}" dt="2023-03-03T03:05:34.081" v="1753"/>
          <ac:spMkLst>
            <pc:docMk/>
            <pc:sldMk cId="2594077988" sldId="502"/>
            <ac:spMk id="166" creationId="{9CD90B4D-9AE4-483D-2D86-A6EF150BF9D0}"/>
          </ac:spMkLst>
        </pc:spChg>
        <pc:spChg chg="add del mod">
          <ac:chgData name="宇野 芳江" userId="d3339afd-f009-4b18-b536-1d43c3c7a997" providerId="ADAL" clId="{4D4624C6-F0FE-4C87-81F2-BCE947B81384}" dt="2023-03-03T03:05:34.081" v="1753"/>
          <ac:spMkLst>
            <pc:docMk/>
            <pc:sldMk cId="2594077988" sldId="502"/>
            <ac:spMk id="167" creationId="{3A54CD9D-90D2-FA08-BA6B-19A8BBE896CD}"/>
          </ac:spMkLst>
        </pc:spChg>
        <pc:spChg chg="add del mod">
          <ac:chgData name="宇野 芳江" userId="d3339afd-f009-4b18-b536-1d43c3c7a997" providerId="ADAL" clId="{4D4624C6-F0FE-4C87-81F2-BCE947B81384}" dt="2023-03-03T03:05:34.081" v="1753"/>
          <ac:spMkLst>
            <pc:docMk/>
            <pc:sldMk cId="2594077988" sldId="502"/>
            <ac:spMk id="168" creationId="{2EC251D3-71D1-A6B7-37C0-3B4C67CB877D}"/>
          </ac:spMkLst>
        </pc:spChg>
        <pc:spChg chg="add del mod">
          <ac:chgData name="宇野 芳江" userId="d3339afd-f009-4b18-b536-1d43c3c7a997" providerId="ADAL" clId="{4D4624C6-F0FE-4C87-81F2-BCE947B81384}" dt="2023-03-03T03:05:34.081" v="1753"/>
          <ac:spMkLst>
            <pc:docMk/>
            <pc:sldMk cId="2594077988" sldId="502"/>
            <ac:spMk id="169" creationId="{A278845E-404C-95F0-F73F-E2A96A4BF4F0}"/>
          </ac:spMkLst>
        </pc:spChg>
        <pc:spChg chg="add del mod">
          <ac:chgData name="宇野 芳江" userId="d3339afd-f009-4b18-b536-1d43c3c7a997" providerId="ADAL" clId="{4D4624C6-F0FE-4C87-81F2-BCE947B81384}" dt="2023-03-03T03:05:34.081" v="1753"/>
          <ac:spMkLst>
            <pc:docMk/>
            <pc:sldMk cId="2594077988" sldId="502"/>
            <ac:spMk id="170" creationId="{496A5581-7CD7-AF0D-36E0-1AA3FE880C52}"/>
          </ac:spMkLst>
        </pc:spChg>
        <pc:spChg chg="mod">
          <ac:chgData name="宇野 芳江" userId="d3339afd-f009-4b18-b536-1d43c3c7a997" providerId="ADAL" clId="{4D4624C6-F0FE-4C87-81F2-BCE947B81384}" dt="2023-03-03T03:05:34.081" v="1753"/>
          <ac:spMkLst>
            <pc:docMk/>
            <pc:sldMk cId="2594077988" sldId="502"/>
            <ac:spMk id="171" creationId="{52C4658E-A2C3-C74F-5936-8946769EC8CD}"/>
          </ac:spMkLst>
        </pc:spChg>
        <pc:spChg chg="mod">
          <ac:chgData name="宇野 芳江" userId="d3339afd-f009-4b18-b536-1d43c3c7a997" providerId="ADAL" clId="{4D4624C6-F0FE-4C87-81F2-BCE947B81384}" dt="2023-03-03T03:05:34.081" v="1753"/>
          <ac:spMkLst>
            <pc:docMk/>
            <pc:sldMk cId="2594077988" sldId="502"/>
            <ac:spMk id="172" creationId="{E66419C4-A504-BC43-1790-3B54E7A2616F}"/>
          </ac:spMkLst>
        </pc:spChg>
        <pc:spChg chg="mod">
          <ac:chgData name="宇野 芳江" userId="d3339afd-f009-4b18-b536-1d43c3c7a997" providerId="ADAL" clId="{4D4624C6-F0FE-4C87-81F2-BCE947B81384}" dt="2023-03-03T03:05:34.081" v="1753"/>
          <ac:spMkLst>
            <pc:docMk/>
            <pc:sldMk cId="2594077988" sldId="502"/>
            <ac:spMk id="173" creationId="{FC2C1B78-1980-6336-8AA2-5D3740AB62A4}"/>
          </ac:spMkLst>
        </pc:spChg>
        <pc:spChg chg="mod">
          <ac:chgData name="宇野 芳江" userId="d3339afd-f009-4b18-b536-1d43c3c7a997" providerId="ADAL" clId="{4D4624C6-F0FE-4C87-81F2-BCE947B81384}" dt="2023-03-03T03:09:02.563" v="1810"/>
          <ac:spMkLst>
            <pc:docMk/>
            <pc:sldMk cId="2594077988" sldId="502"/>
            <ac:spMk id="177" creationId="{57F0F9EA-0A77-C63B-26B5-1D164DEB5F68}"/>
          </ac:spMkLst>
        </pc:spChg>
        <pc:spChg chg="mod">
          <ac:chgData name="宇野 芳江" userId="d3339afd-f009-4b18-b536-1d43c3c7a997" providerId="ADAL" clId="{4D4624C6-F0FE-4C87-81F2-BCE947B81384}" dt="2023-03-03T03:09:02.563" v="1810"/>
          <ac:spMkLst>
            <pc:docMk/>
            <pc:sldMk cId="2594077988" sldId="502"/>
            <ac:spMk id="178" creationId="{278680E7-D3CC-5761-4D2E-2892D8AC55AA}"/>
          </ac:spMkLst>
        </pc:spChg>
        <pc:spChg chg="mod">
          <ac:chgData name="宇野 芳江" userId="d3339afd-f009-4b18-b536-1d43c3c7a997" providerId="ADAL" clId="{4D4624C6-F0FE-4C87-81F2-BCE947B81384}" dt="2023-03-03T03:09:02.563" v="1810"/>
          <ac:spMkLst>
            <pc:docMk/>
            <pc:sldMk cId="2594077988" sldId="502"/>
            <ac:spMk id="179" creationId="{5D25D5FA-6174-347B-2BBB-8B9AA111C3FF}"/>
          </ac:spMkLst>
        </pc:spChg>
        <pc:spChg chg="mod">
          <ac:chgData name="宇野 芳江" userId="d3339afd-f009-4b18-b536-1d43c3c7a997" providerId="ADAL" clId="{4D4624C6-F0FE-4C87-81F2-BCE947B81384}" dt="2023-03-03T03:09:02.563" v="1810"/>
          <ac:spMkLst>
            <pc:docMk/>
            <pc:sldMk cId="2594077988" sldId="502"/>
            <ac:spMk id="180" creationId="{E0FCB790-45A3-A702-6090-BA15FF55FD79}"/>
          </ac:spMkLst>
        </pc:spChg>
        <pc:spChg chg="mod">
          <ac:chgData name="宇野 芳江" userId="d3339afd-f009-4b18-b536-1d43c3c7a997" providerId="ADAL" clId="{4D4624C6-F0FE-4C87-81F2-BCE947B81384}" dt="2023-03-03T03:09:02.563" v="1810"/>
          <ac:spMkLst>
            <pc:docMk/>
            <pc:sldMk cId="2594077988" sldId="502"/>
            <ac:spMk id="181" creationId="{F7045E41-9025-9D1A-5F0F-C4B8DE7611AE}"/>
          </ac:spMkLst>
        </pc:spChg>
        <pc:spChg chg="mod">
          <ac:chgData name="宇野 芳江" userId="d3339afd-f009-4b18-b536-1d43c3c7a997" providerId="ADAL" clId="{4D4624C6-F0FE-4C87-81F2-BCE947B81384}" dt="2023-03-03T03:09:02.563" v="1810"/>
          <ac:spMkLst>
            <pc:docMk/>
            <pc:sldMk cId="2594077988" sldId="502"/>
            <ac:spMk id="182" creationId="{7AAF8AA7-67C2-C294-7DDE-17FAFB3A06A9}"/>
          </ac:spMkLst>
        </pc:spChg>
        <pc:spChg chg="mod">
          <ac:chgData name="宇野 芳江" userId="d3339afd-f009-4b18-b536-1d43c3c7a997" providerId="ADAL" clId="{4D4624C6-F0FE-4C87-81F2-BCE947B81384}" dt="2023-03-03T03:09:02.563" v="1810"/>
          <ac:spMkLst>
            <pc:docMk/>
            <pc:sldMk cId="2594077988" sldId="502"/>
            <ac:spMk id="183" creationId="{1ACF253B-33D5-10C0-92AA-B38B0D451660}"/>
          </ac:spMkLst>
        </pc:spChg>
        <pc:spChg chg="mod">
          <ac:chgData name="宇野 芳江" userId="d3339afd-f009-4b18-b536-1d43c3c7a997" providerId="ADAL" clId="{4D4624C6-F0FE-4C87-81F2-BCE947B81384}" dt="2023-03-03T03:09:02.563" v="1810"/>
          <ac:spMkLst>
            <pc:docMk/>
            <pc:sldMk cId="2594077988" sldId="502"/>
            <ac:spMk id="184" creationId="{032C9FC8-7EEE-9816-7A00-1FAFA03B1246}"/>
          </ac:spMkLst>
        </pc:spChg>
        <pc:spChg chg="mod">
          <ac:chgData name="宇野 芳江" userId="d3339afd-f009-4b18-b536-1d43c3c7a997" providerId="ADAL" clId="{4D4624C6-F0FE-4C87-81F2-BCE947B81384}" dt="2023-03-03T03:09:02.563" v="1810"/>
          <ac:spMkLst>
            <pc:docMk/>
            <pc:sldMk cId="2594077988" sldId="502"/>
            <ac:spMk id="185" creationId="{02003DF1-2EDD-835C-D9C0-853EA45B2A01}"/>
          </ac:spMkLst>
        </pc:spChg>
        <pc:spChg chg="mod">
          <ac:chgData name="宇野 芳江" userId="d3339afd-f009-4b18-b536-1d43c3c7a997" providerId="ADAL" clId="{4D4624C6-F0FE-4C87-81F2-BCE947B81384}" dt="2023-03-03T03:09:02.563" v="1810"/>
          <ac:spMkLst>
            <pc:docMk/>
            <pc:sldMk cId="2594077988" sldId="502"/>
            <ac:spMk id="186" creationId="{12AD4AF0-E8B2-1BFD-43C0-AA247CC41B23}"/>
          </ac:spMkLst>
        </pc:spChg>
        <pc:spChg chg="mod">
          <ac:chgData name="宇野 芳江" userId="d3339afd-f009-4b18-b536-1d43c3c7a997" providerId="ADAL" clId="{4D4624C6-F0FE-4C87-81F2-BCE947B81384}" dt="2023-03-03T03:09:02.563" v="1810"/>
          <ac:spMkLst>
            <pc:docMk/>
            <pc:sldMk cId="2594077988" sldId="502"/>
            <ac:spMk id="187" creationId="{4AE91D55-183A-5069-CE6C-EBB4C080346C}"/>
          </ac:spMkLst>
        </pc:spChg>
        <pc:spChg chg="mod">
          <ac:chgData name="宇野 芳江" userId="d3339afd-f009-4b18-b536-1d43c3c7a997" providerId="ADAL" clId="{4D4624C6-F0FE-4C87-81F2-BCE947B81384}" dt="2023-03-03T03:09:02.563" v="1810"/>
          <ac:spMkLst>
            <pc:docMk/>
            <pc:sldMk cId="2594077988" sldId="502"/>
            <ac:spMk id="188" creationId="{9CA75F48-A140-F99A-BA53-022414D210CF}"/>
          </ac:spMkLst>
        </pc:spChg>
        <pc:spChg chg="mod">
          <ac:chgData name="宇野 芳江" userId="d3339afd-f009-4b18-b536-1d43c3c7a997" providerId="ADAL" clId="{4D4624C6-F0FE-4C87-81F2-BCE947B81384}" dt="2023-03-03T03:09:02.563" v="1810"/>
          <ac:spMkLst>
            <pc:docMk/>
            <pc:sldMk cId="2594077988" sldId="502"/>
            <ac:spMk id="189" creationId="{AF9D2044-AA4B-72B9-8722-92CFEE6EE518}"/>
          </ac:spMkLst>
        </pc:spChg>
        <pc:spChg chg="mod">
          <ac:chgData name="宇野 芳江" userId="d3339afd-f009-4b18-b536-1d43c3c7a997" providerId="ADAL" clId="{4D4624C6-F0FE-4C87-81F2-BCE947B81384}" dt="2023-03-03T03:11:20.683" v="1821" actId="1076"/>
          <ac:spMkLst>
            <pc:docMk/>
            <pc:sldMk cId="2594077988" sldId="502"/>
            <ac:spMk id="193" creationId="{84BAC367-50DB-5A76-2893-3FE049AFA3AD}"/>
          </ac:spMkLst>
        </pc:spChg>
        <pc:spChg chg="mod">
          <ac:chgData name="宇野 芳江" userId="d3339afd-f009-4b18-b536-1d43c3c7a997" providerId="ADAL" clId="{4D4624C6-F0FE-4C87-81F2-BCE947B81384}" dt="2023-03-03T03:11:20.683" v="1821" actId="1076"/>
          <ac:spMkLst>
            <pc:docMk/>
            <pc:sldMk cId="2594077988" sldId="502"/>
            <ac:spMk id="194" creationId="{D11B04E2-4D72-CF4E-8E99-E1486E292E11}"/>
          </ac:spMkLst>
        </pc:spChg>
        <pc:spChg chg="mod">
          <ac:chgData name="宇野 芳江" userId="d3339afd-f009-4b18-b536-1d43c3c7a997" providerId="ADAL" clId="{4D4624C6-F0FE-4C87-81F2-BCE947B81384}" dt="2023-03-03T03:11:20.683" v="1821" actId="1076"/>
          <ac:spMkLst>
            <pc:docMk/>
            <pc:sldMk cId="2594077988" sldId="502"/>
            <ac:spMk id="195" creationId="{7C4A451E-38B4-E2F3-4D7E-5D2EABB1CC79}"/>
          </ac:spMkLst>
        </pc:spChg>
        <pc:spChg chg="mod">
          <ac:chgData name="宇野 芳江" userId="d3339afd-f009-4b18-b536-1d43c3c7a997" providerId="ADAL" clId="{4D4624C6-F0FE-4C87-81F2-BCE947B81384}" dt="2023-03-03T03:11:20.683" v="1821" actId="1076"/>
          <ac:spMkLst>
            <pc:docMk/>
            <pc:sldMk cId="2594077988" sldId="502"/>
            <ac:spMk id="196" creationId="{F1305633-6946-77CB-3596-39E4B793B6CA}"/>
          </ac:spMkLst>
        </pc:spChg>
        <pc:spChg chg="mod">
          <ac:chgData name="宇野 芳江" userId="d3339afd-f009-4b18-b536-1d43c3c7a997" providerId="ADAL" clId="{4D4624C6-F0FE-4C87-81F2-BCE947B81384}" dt="2023-03-03T03:11:20.683" v="1821" actId="1076"/>
          <ac:spMkLst>
            <pc:docMk/>
            <pc:sldMk cId="2594077988" sldId="502"/>
            <ac:spMk id="197" creationId="{1C77A1D4-9A3A-A061-7B53-3977B90F1F64}"/>
          </ac:spMkLst>
        </pc:spChg>
        <pc:spChg chg="mod">
          <ac:chgData name="宇野 芳江" userId="d3339afd-f009-4b18-b536-1d43c3c7a997" providerId="ADAL" clId="{4D4624C6-F0FE-4C87-81F2-BCE947B81384}" dt="2023-03-03T03:11:20.683" v="1821" actId="1076"/>
          <ac:spMkLst>
            <pc:docMk/>
            <pc:sldMk cId="2594077988" sldId="502"/>
            <ac:spMk id="198" creationId="{9D3B4D34-81E1-5FCE-00D3-C72534FE45FF}"/>
          </ac:spMkLst>
        </pc:spChg>
        <pc:spChg chg="mod">
          <ac:chgData name="宇野 芳江" userId="d3339afd-f009-4b18-b536-1d43c3c7a997" providerId="ADAL" clId="{4D4624C6-F0FE-4C87-81F2-BCE947B81384}" dt="2023-03-03T03:11:20.683" v="1821" actId="1076"/>
          <ac:spMkLst>
            <pc:docMk/>
            <pc:sldMk cId="2594077988" sldId="502"/>
            <ac:spMk id="199" creationId="{05EE2B84-E825-276B-363B-E100D6267907}"/>
          </ac:spMkLst>
        </pc:spChg>
        <pc:spChg chg="mod">
          <ac:chgData name="宇野 芳江" userId="d3339afd-f009-4b18-b536-1d43c3c7a997" providerId="ADAL" clId="{4D4624C6-F0FE-4C87-81F2-BCE947B81384}" dt="2023-03-03T03:11:20.683" v="1821" actId="1076"/>
          <ac:spMkLst>
            <pc:docMk/>
            <pc:sldMk cId="2594077988" sldId="502"/>
            <ac:spMk id="200" creationId="{E799332D-3AE4-8159-04CF-5FA9F5147A02}"/>
          </ac:spMkLst>
        </pc:spChg>
        <pc:spChg chg="mod">
          <ac:chgData name="宇野 芳江" userId="d3339afd-f009-4b18-b536-1d43c3c7a997" providerId="ADAL" clId="{4D4624C6-F0FE-4C87-81F2-BCE947B81384}" dt="2023-03-03T03:11:20.683" v="1821" actId="1076"/>
          <ac:spMkLst>
            <pc:docMk/>
            <pc:sldMk cId="2594077988" sldId="502"/>
            <ac:spMk id="201" creationId="{E3773331-A394-FB67-DC07-0DC52674A280}"/>
          </ac:spMkLst>
        </pc:spChg>
        <pc:spChg chg="mod">
          <ac:chgData name="宇野 芳江" userId="d3339afd-f009-4b18-b536-1d43c3c7a997" providerId="ADAL" clId="{4D4624C6-F0FE-4C87-81F2-BCE947B81384}" dt="2023-03-03T03:11:20.683" v="1821" actId="1076"/>
          <ac:spMkLst>
            <pc:docMk/>
            <pc:sldMk cId="2594077988" sldId="502"/>
            <ac:spMk id="202" creationId="{6ED72EC9-3568-E343-6E4F-A7766216619F}"/>
          </ac:spMkLst>
        </pc:spChg>
        <pc:spChg chg="mod">
          <ac:chgData name="宇野 芳江" userId="d3339afd-f009-4b18-b536-1d43c3c7a997" providerId="ADAL" clId="{4D4624C6-F0FE-4C87-81F2-BCE947B81384}" dt="2023-03-03T03:23:33.430" v="2097" actId="164"/>
          <ac:spMkLst>
            <pc:docMk/>
            <pc:sldMk cId="2594077988" sldId="502"/>
            <ac:spMk id="203" creationId="{1F5338D8-4997-3674-215D-CE5471CDADA9}"/>
          </ac:spMkLst>
        </pc:spChg>
        <pc:spChg chg="mod">
          <ac:chgData name="宇野 芳江" userId="d3339afd-f009-4b18-b536-1d43c3c7a997" providerId="ADAL" clId="{4D4624C6-F0FE-4C87-81F2-BCE947B81384}" dt="2023-03-03T03:11:20.683" v="1821" actId="1076"/>
          <ac:spMkLst>
            <pc:docMk/>
            <pc:sldMk cId="2594077988" sldId="502"/>
            <ac:spMk id="204" creationId="{4AA9FEEB-39BE-72FA-CF93-B58C6396514E}"/>
          </ac:spMkLst>
        </pc:spChg>
        <pc:spChg chg="mod">
          <ac:chgData name="宇野 芳江" userId="d3339afd-f009-4b18-b536-1d43c3c7a997" providerId="ADAL" clId="{4D4624C6-F0FE-4C87-81F2-BCE947B81384}" dt="2023-03-03T03:11:20.683" v="1821" actId="1076"/>
          <ac:spMkLst>
            <pc:docMk/>
            <pc:sldMk cId="2594077988" sldId="502"/>
            <ac:spMk id="205" creationId="{1C10B628-A824-1148-A9E8-925CBD652983}"/>
          </ac:spMkLst>
        </pc:spChg>
        <pc:spChg chg="mod">
          <ac:chgData name="宇野 芳江" userId="d3339afd-f009-4b18-b536-1d43c3c7a997" providerId="ADAL" clId="{4D4624C6-F0FE-4C87-81F2-BCE947B81384}" dt="2023-03-03T03:11:20.683" v="1821" actId="1076"/>
          <ac:spMkLst>
            <pc:docMk/>
            <pc:sldMk cId="2594077988" sldId="502"/>
            <ac:spMk id="206" creationId="{A106DCFB-9014-628A-EAB1-F91138D06AE2}"/>
          </ac:spMkLst>
        </pc:spChg>
        <pc:spChg chg="mod">
          <ac:chgData name="宇野 芳江" userId="d3339afd-f009-4b18-b536-1d43c3c7a997" providerId="ADAL" clId="{4D4624C6-F0FE-4C87-81F2-BCE947B81384}" dt="2023-03-03T03:11:20.683" v="1821" actId="1076"/>
          <ac:spMkLst>
            <pc:docMk/>
            <pc:sldMk cId="2594077988" sldId="502"/>
            <ac:spMk id="207" creationId="{A7AC6402-434D-EAF1-C0D6-C1FD231E2ADC}"/>
          </ac:spMkLst>
        </pc:spChg>
        <pc:spChg chg="add del mod">
          <ac:chgData name="宇野 芳江" userId="d3339afd-f009-4b18-b536-1d43c3c7a997" providerId="ADAL" clId="{4D4624C6-F0FE-4C87-81F2-BCE947B81384}" dt="2023-03-03T03:12:50.528" v="1832" actId="478"/>
          <ac:spMkLst>
            <pc:docMk/>
            <pc:sldMk cId="2594077988" sldId="502"/>
            <ac:spMk id="208" creationId="{66AC32DA-91A7-2192-3649-D0004D199E34}"/>
          </ac:spMkLst>
        </pc:spChg>
        <pc:spChg chg="add del mod">
          <ac:chgData name="宇野 芳江" userId="d3339afd-f009-4b18-b536-1d43c3c7a997" providerId="ADAL" clId="{4D4624C6-F0FE-4C87-81F2-BCE947B81384}" dt="2023-03-03T03:13:21.960" v="1834" actId="478"/>
          <ac:spMkLst>
            <pc:docMk/>
            <pc:sldMk cId="2594077988" sldId="502"/>
            <ac:spMk id="209" creationId="{01894246-0A5E-F4E6-391F-743E03D26E2E}"/>
          </ac:spMkLst>
        </pc:spChg>
        <pc:spChg chg="add del mod">
          <ac:chgData name="宇野 芳江" userId="d3339afd-f009-4b18-b536-1d43c3c7a997" providerId="ADAL" clId="{4D4624C6-F0FE-4C87-81F2-BCE947B81384}" dt="2023-03-03T03:13:21.960" v="1834" actId="478"/>
          <ac:spMkLst>
            <pc:docMk/>
            <pc:sldMk cId="2594077988" sldId="502"/>
            <ac:spMk id="210" creationId="{9697176E-1683-D074-463A-459BCEAE885A}"/>
          </ac:spMkLst>
        </pc:spChg>
        <pc:spChg chg="add del mod">
          <ac:chgData name="宇野 芳江" userId="d3339afd-f009-4b18-b536-1d43c3c7a997" providerId="ADAL" clId="{4D4624C6-F0FE-4C87-81F2-BCE947B81384}" dt="2023-03-03T03:12:50.528" v="1832" actId="478"/>
          <ac:spMkLst>
            <pc:docMk/>
            <pc:sldMk cId="2594077988" sldId="502"/>
            <ac:spMk id="211" creationId="{7FE73351-49E2-4B2C-6771-085E28D46D46}"/>
          </ac:spMkLst>
        </pc:spChg>
        <pc:spChg chg="add del mod">
          <ac:chgData name="宇野 芳江" userId="d3339afd-f009-4b18-b536-1d43c3c7a997" providerId="ADAL" clId="{4D4624C6-F0FE-4C87-81F2-BCE947B81384}" dt="2023-03-03T03:12:50.528" v="1832" actId="478"/>
          <ac:spMkLst>
            <pc:docMk/>
            <pc:sldMk cId="2594077988" sldId="502"/>
            <ac:spMk id="212" creationId="{CBDC679C-C4F0-D608-C027-6E79F9A5F2F3}"/>
          </ac:spMkLst>
        </pc:spChg>
        <pc:spChg chg="add del mod">
          <ac:chgData name="宇野 芳江" userId="d3339afd-f009-4b18-b536-1d43c3c7a997" providerId="ADAL" clId="{4D4624C6-F0FE-4C87-81F2-BCE947B81384}" dt="2023-03-03T03:13:13.798" v="1833"/>
          <ac:spMkLst>
            <pc:docMk/>
            <pc:sldMk cId="2594077988" sldId="502"/>
            <ac:spMk id="213" creationId="{9815E966-C682-C693-0F23-FC9C34B07BA4}"/>
          </ac:spMkLst>
        </pc:spChg>
        <pc:spChg chg="add del mod">
          <ac:chgData name="宇野 芳江" userId="d3339afd-f009-4b18-b536-1d43c3c7a997" providerId="ADAL" clId="{4D4624C6-F0FE-4C87-81F2-BCE947B81384}" dt="2023-03-03T03:12:50.528" v="1832" actId="478"/>
          <ac:spMkLst>
            <pc:docMk/>
            <pc:sldMk cId="2594077988" sldId="502"/>
            <ac:spMk id="214" creationId="{2C2E9885-C363-9D34-BB7F-F1935B84064F}"/>
          </ac:spMkLst>
        </pc:spChg>
        <pc:spChg chg="add del mod">
          <ac:chgData name="宇野 芳江" userId="d3339afd-f009-4b18-b536-1d43c3c7a997" providerId="ADAL" clId="{4D4624C6-F0FE-4C87-81F2-BCE947B81384}" dt="2023-03-03T03:13:13.798" v="1833"/>
          <ac:spMkLst>
            <pc:docMk/>
            <pc:sldMk cId="2594077988" sldId="502"/>
            <ac:spMk id="215" creationId="{25AF4930-2673-FFB2-C312-BB6552D315B3}"/>
          </ac:spMkLst>
        </pc:spChg>
        <pc:spChg chg="add del mod">
          <ac:chgData name="宇野 芳江" userId="d3339afd-f009-4b18-b536-1d43c3c7a997" providerId="ADAL" clId="{4D4624C6-F0FE-4C87-81F2-BCE947B81384}" dt="2023-03-03T03:12:50.528" v="1832" actId="478"/>
          <ac:spMkLst>
            <pc:docMk/>
            <pc:sldMk cId="2594077988" sldId="502"/>
            <ac:spMk id="216" creationId="{4A2D23BC-5DBF-609B-3C49-B555AB9B6983}"/>
          </ac:spMkLst>
        </pc:spChg>
        <pc:spChg chg="add del mod">
          <ac:chgData name="宇野 芳江" userId="d3339afd-f009-4b18-b536-1d43c3c7a997" providerId="ADAL" clId="{4D4624C6-F0FE-4C87-81F2-BCE947B81384}" dt="2023-03-03T03:12:50.528" v="1832" actId="478"/>
          <ac:spMkLst>
            <pc:docMk/>
            <pc:sldMk cId="2594077988" sldId="502"/>
            <ac:spMk id="217" creationId="{FAC8A3E4-3B33-8CC8-89F5-867771A474BA}"/>
          </ac:spMkLst>
        </pc:spChg>
        <pc:spChg chg="add del mod">
          <ac:chgData name="宇野 芳江" userId="d3339afd-f009-4b18-b536-1d43c3c7a997" providerId="ADAL" clId="{4D4624C6-F0FE-4C87-81F2-BCE947B81384}" dt="2023-03-03T03:12:50.528" v="1832" actId="478"/>
          <ac:spMkLst>
            <pc:docMk/>
            <pc:sldMk cId="2594077988" sldId="502"/>
            <ac:spMk id="218" creationId="{79C98B82-B01F-FF40-B9D9-F8B0E2221387}"/>
          </ac:spMkLst>
        </pc:spChg>
        <pc:spChg chg="add del mod">
          <ac:chgData name="宇野 芳江" userId="d3339afd-f009-4b18-b536-1d43c3c7a997" providerId="ADAL" clId="{4D4624C6-F0FE-4C87-81F2-BCE947B81384}" dt="2023-03-03T03:12:50.528" v="1832" actId="478"/>
          <ac:spMkLst>
            <pc:docMk/>
            <pc:sldMk cId="2594077988" sldId="502"/>
            <ac:spMk id="219" creationId="{F107B8F3-C04A-4C81-785B-782E376D8319}"/>
          </ac:spMkLst>
        </pc:spChg>
        <pc:spChg chg="add del mod">
          <ac:chgData name="宇野 芳江" userId="d3339afd-f009-4b18-b536-1d43c3c7a997" providerId="ADAL" clId="{4D4624C6-F0FE-4C87-81F2-BCE947B81384}" dt="2023-03-03T03:13:21.960" v="1834" actId="478"/>
          <ac:spMkLst>
            <pc:docMk/>
            <pc:sldMk cId="2594077988" sldId="502"/>
            <ac:spMk id="220" creationId="{A64B1D71-62CB-4746-583F-4AC661A0D26E}"/>
          </ac:spMkLst>
        </pc:spChg>
        <pc:spChg chg="add del mod">
          <ac:chgData name="宇野 芳江" userId="d3339afd-f009-4b18-b536-1d43c3c7a997" providerId="ADAL" clId="{4D4624C6-F0FE-4C87-81F2-BCE947B81384}" dt="2023-03-03T03:13:13.798" v="1833"/>
          <ac:spMkLst>
            <pc:docMk/>
            <pc:sldMk cId="2594077988" sldId="502"/>
            <ac:spMk id="221" creationId="{1B6FD185-79F5-7C25-75DD-246558DD6825}"/>
          </ac:spMkLst>
        </pc:spChg>
        <pc:spChg chg="add del mod">
          <ac:chgData name="宇野 芳江" userId="d3339afd-f009-4b18-b536-1d43c3c7a997" providerId="ADAL" clId="{4D4624C6-F0FE-4C87-81F2-BCE947B81384}" dt="2023-03-03T03:12:50.528" v="1832" actId="478"/>
          <ac:spMkLst>
            <pc:docMk/>
            <pc:sldMk cId="2594077988" sldId="502"/>
            <ac:spMk id="222" creationId="{C10C13B2-FFA4-1AEB-7B08-273454779A50}"/>
          </ac:spMkLst>
        </pc:spChg>
        <pc:spChg chg="mod">
          <ac:chgData name="宇野 芳江" userId="d3339afd-f009-4b18-b536-1d43c3c7a997" providerId="ADAL" clId="{4D4624C6-F0FE-4C87-81F2-BCE947B81384}" dt="2023-03-03T03:21:57.815" v="2039" actId="164"/>
          <ac:spMkLst>
            <pc:docMk/>
            <pc:sldMk cId="2594077988" sldId="502"/>
            <ac:spMk id="223" creationId="{C59E0E3F-A527-7893-2ABC-ACC81A4D2AAD}"/>
          </ac:spMkLst>
        </pc:spChg>
        <pc:spChg chg="add del mod">
          <ac:chgData name="宇野 芳江" userId="d3339afd-f009-4b18-b536-1d43c3c7a997" providerId="ADAL" clId="{4D4624C6-F0FE-4C87-81F2-BCE947B81384}" dt="2023-03-03T03:15:51.616" v="1877"/>
          <ac:spMkLst>
            <pc:docMk/>
            <pc:sldMk cId="2594077988" sldId="502"/>
            <ac:spMk id="224" creationId="{C2E142D3-EA38-3E44-3E46-6345D9E1A07C}"/>
          </ac:spMkLst>
        </pc:spChg>
        <pc:spChg chg="add del mod">
          <ac:chgData name="宇野 芳江" userId="d3339afd-f009-4b18-b536-1d43c3c7a997" providerId="ADAL" clId="{4D4624C6-F0FE-4C87-81F2-BCE947B81384}" dt="2023-03-03T03:15:51.616" v="1877"/>
          <ac:spMkLst>
            <pc:docMk/>
            <pc:sldMk cId="2594077988" sldId="502"/>
            <ac:spMk id="225" creationId="{F906D20A-4C70-FE2B-89B5-B08D1D10B250}"/>
          </ac:spMkLst>
        </pc:spChg>
        <pc:spChg chg="add del mod">
          <ac:chgData name="宇野 芳江" userId="d3339afd-f009-4b18-b536-1d43c3c7a997" providerId="ADAL" clId="{4D4624C6-F0FE-4C87-81F2-BCE947B81384}" dt="2023-03-03T03:15:51.616" v="1877"/>
          <ac:spMkLst>
            <pc:docMk/>
            <pc:sldMk cId="2594077988" sldId="502"/>
            <ac:spMk id="226" creationId="{C7D8FD6D-AD3C-537E-B832-6BE4548D72A1}"/>
          </ac:spMkLst>
        </pc:spChg>
        <pc:spChg chg="add del mod">
          <ac:chgData name="宇野 芳江" userId="d3339afd-f009-4b18-b536-1d43c3c7a997" providerId="ADAL" clId="{4D4624C6-F0FE-4C87-81F2-BCE947B81384}" dt="2023-03-03T03:15:51.616" v="1877"/>
          <ac:spMkLst>
            <pc:docMk/>
            <pc:sldMk cId="2594077988" sldId="502"/>
            <ac:spMk id="227" creationId="{07037D49-9420-DB4E-0B64-D7D84B6C0C7E}"/>
          </ac:spMkLst>
        </pc:spChg>
        <pc:spChg chg="mod">
          <ac:chgData name="宇野 芳江" userId="d3339afd-f009-4b18-b536-1d43c3c7a997" providerId="ADAL" clId="{4D4624C6-F0FE-4C87-81F2-BCE947B81384}" dt="2023-03-03T03:14:06.981" v="1839"/>
          <ac:spMkLst>
            <pc:docMk/>
            <pc:sldMk cId="2594077988" sldId="502"/>
            <ac:spMk id="228" creationId="{F73C3C48-5460-FEB4-9A99-081CAD4ABE52}"/>
          </ac:spMkLst>
        </pc:spChg>
        <pc:spChg chg="mod">
          <ac:chgData name="宇野 芳江" userId="d3339afd-f009-4b18-b536-1d43c3c7a997" providerId="ADAL" clId="{4D4624C6-F0FE-4C87-81F2-BCE947B81384}" dt="2023-03-03T03:15:48.709" v="1874"/>
          <ac:spMkLst>
            <pc:docMk/>
            <pc:sldMk cId="2594077988" sldId="502"/>
            <ac:spMk id="229" creationId="{EF299461-B5CE-0F0B-2FB5-DDD8037E70B3}"/>
          </ac:spMkLst>
        </pc:spChg>
        <pc:spChg chg="add del mod">
          <ac:chgData name="宇野 芳江" userId="d3339afd-f009-4b18-b536-1d43c3c7a997" providerId="ADAL" clId="{4D4624C6-F0FE-4C87-81F2-BCE947B81384}" dt="2023-03-03T03:15:46.276" v="1869"/>
          <ac:spMkLst>
            <pc:docMk/>
            <pc:sldMk cId="2594077988" sldId="502"/>
            <ac:spMk id="230" creationId="{A00B823F-D4AA-8C94-45A0-9D1CD58F3C88}"/>
          </ac:spMkLst>
        </pc:spChg>
        <pc:spChg chg="add del mod">
          <ac:chgData name="宇野 芳江" userId="d3339afd-f009-4b18-b536-1d43c3c7a997" providerId="ADAL" clId="{4D4624C6-F0FE-4C87-81F2-BCE947B81384}" dt="2023-03-03T03:17:26.758" v="1898"/>
          <ac:spMkLst>
            <pc:docMk/>
            <pc:sldMk cId="2594077988" sldId="502"/>
            <ac:spMk id="231" creationId="{B408E82E-2424-2B8E-491C-016ED2EC9268}"/>
          </ac:spMkLst>
        </pc:spChg>
        <pc:spChg chg="add del mod">
          <ac:chgData name="宇野 芳江" userId="d3339afd-f009-4b18-b536-1d43c3c7a997" providerId="ADAL" clId="{4D4624C6-F0FE-4C87-81F2-BCE947B81384}" dt="2023-03-03T03:17:26.758" v="1898"/>
          <ac:spMkLst>
            <pc:docMk/>
            <pc:sldMk cId="2594077988" sldId="502"/>
            <ac:spMk id="232" creationId="{2A300DEB-92CC-2E5C-A031-70DB1E167D32}"/>
          </ac:spMkLst>
        </pc:spChg>
        <pc:spChg chg="add del mod">
          <ac:chgData name="宇野 芳江" userId="d3339afd-f009-4b18-b536-1d43c3c7a997" providerId="ADAL" clId="{4D4624C6-F0FE-4C87-81F2-BCE947B81384}" dt="2023-03-03T03:17:26.758" v="1898"/>
          <ac:spMkLst>
            <pc:docMk/>
            <pc:sldMk cId="2594077988" sldId="502"/>
            <ac:spMk id="233" creationId="{2DBA1345-1D96-4D92-653E-5DC090DB91FF}"/>
          </ac:spMkLst>
        </pc:spChg>
        <pc:spChg chg="add del mod">
          <ac:chgData name="宇野 芳江" userId="d3339afd-f009-4b18-b536-1d43c3c7a997" providerId="ADAL" clId="{4D4624C6-F0FE-4C87-81F2-BCE947B81384}" dt="2023-03-03T03:17:26.758" v="1898"/>
          <ac:spMkLst>
            <pc:docMk/>
            <pc:sldMk cId="2594077988" sldId="502"/>
            <ac:spMk id="234" creationId="{C6376FF8-BED6-673E-94CD-C4C271DDF1EF}"/>
          </ac:spMkLst>
        </pc:spChg>
        <pc:spChg chg="add del mod">
          <ac:chgData name="宇野 芳江" userId="d3339afd-f009-4b18-b536-1d43c3c7a997" providerId="ADAL" clId="{4D4624C6-F0FE-4C87-81F2-BCE947B81384}" dt="2023-03-03T03:17:26.758" v="1898"/>
          <ac:spMkLst>
            <pc:docMk/>
            <pc:sldMk cId="2594077988" sldId="502"/>
            <ac:spMk id="235" creationId="{0C7E425B-2122-0F79-8443-83ECEE44D0F0}"/>
          </ac:spMkLst>
        </pc:spChg>
        <pc:spChg chg="add del mod">
          <ac:chgData name="宇野 芳江" userId="d3339afd-f009-4b18-b536-1d43c3c7a997" providerId="ADAL" clId="{4D4624C6-F0FE-4C87-81F2-BCE947B81384}" dt="2023-03-03T03:17:26.758" v="1898"/>
          <ac:spMkLst>
            <pc:docMk/>
            <pc:sldMk cId="2594077988" sldId="502"/>
            <ac:spMk id="236" creationId="{9E5C3ACD-2B44-3BC6-2F90-7609BF808D92}"/>
          </ac:spMkLst>
        </pc:spChg>
        <pc:spChg chg="mod">
          <ac:chgData name="宇野 芳江" userId="d3339afd-f009-4b18-b536-1d43c3c7a997" providerId="ADAL" clId="{4D4624C6-F0FE-4C87-81F2-BCE947B81384}" dt="2023-03-03T03:16:24.374" v="1881"/>
          <ac:spMkLst>
            <pc:docMk/>
            <pc:sldMk cId="2594077988" sldId="502"/>
            <ac:spMk id="237" creationId="{6729B4AD-910E-2AB5-85B4-515B852E733E}"/>
          </ac:spMkLst>
        </pc:spChg>
        <pc:spChg chg="mod">
          <ac:chgData name="宇野 芳江" userId="d3339afd-f009-4b18-b536-1d43c3c7a997" providerId="ADAL" clId="{4D4624C6-F0FE-4C87-81F2-BCE947B81384}" dt="2023-03-03T03:17:19.018" v="1897"/>
          <ac:spMkLst>
            <pc:docMk/>
            <pc:sldMk cId="2594077988" sldId="502"/>
            <ac:spMk id="238" creationId="{C9125A51-E928-4351-8F32-C29FDBD10398}"/>
          </ac:spMkLst>
        </pc:spChg>
        <pc:spChg chg="mod">
          <ac:chgData name="宇野 芳江" userId="d3339afd-f009-4b18-b536-1d43c3c7a997" providerId="ADAL" clId="{4D4624C6-F0FE-4C87-81F2-BCE947B81384}" dt="2023-03-03T03:21:57.815" v="2039" actId="164"/>
          <ac:spMkLst>
            <pc:docMk/>
            <pc:sldMk cId="2594077988" sldId="502"/>
            <ac:spMk id="239" creationId="{6BE9F966-435B-0884-36E4-78DD0AE4739F}"/>
          </ac:spMkLst>
        </pc:spChg>
        <pc:spChg chg="add mod">
          <ac:chgData name="宇野 芳江" userId="d3339afd-f009-4b18-b536-1d43c3c7a997" providerId="ADAL" clId="{4D4624C6-F0FE-4C87-81F2-BCE947B81384}" dt="2023-03-03T03:21:57.815" v="2039" actId="164"/>
          <ac:spMkLst>
            <pc:docMk/>
            <pc:sldMk cId="2594077988" sldId="502"/>
            <ac:spMk id="240" creationId="{ADBA846A-F16E-D7D5-71C5-4070374E7C83}"/>
          </ac:spMkLst>
        </pc:spChg>
        <pc:spChg chg="add del mod">
          <ac:chgData name="宇野 芳江" userId="d3339afd-f009-4b18-b536-1d43c3c7a997" providerId="ADAL" clId="{4D4624C6-F0FE-4C87-81F2-BCE947B81384}" dt="2023-03-03T03:20:24.395" v="1960"/>
          <ac:spMkLst>
            <pc:docMk/>
            <pc:sldMk cId="2594077988" sldId="502"/>
            <ac:spMk id="241" creationId="{2AE47748-5C95-7AD6-2039-A4EF15B17F1D}"/>
          </ac:spMkLst>
        </pc:spChg>
        <pc:spChg chg="add del mod">
          <ac:chgData name="宇野 芳江" userId="d3339afd-f009-4b18-b536-1d43c3c7a997" providerId="ADAL" clId="{4D4624C6-F0FE-4C87-81F2-BCE947B81384}" dt="2023-03-03T03:20:24.395" v="1960"/>
          <ac:spMkLst>
            <pc:docMk/>
            <pc:sldMk cId="2594077988" sldId="502"/>
            <ac:spMk id="242" creationId="{24FEB990-BD2B-1C00-C54C-1EFEB78834A2}"/>
          </ac:spMkLst>
        </pc:spChg>
        <pc:spChg chg="add del mod">
          <ac:chgData name="宇野 芳江" userId="d3339afd-f009-4b18-b536-1d43c3c7a997" providerId="ADAL" clId="{4D4624C6-F0FE-4C87-81F2-BCE947B81384}" dt="2023-03-03T03:20:24.395" v="1960"/>
          <ac:spMkLst>
            <pc:docMk/>
            <pc:sldMk cId="2594077988" sldId="502"/>
            <ac:spMk id="243" creationId="{11C97FA5-01AC-6C75-0732-B3B06788729C}"/>
          </ac:spMkLst>
        </pc:spChg>
        <pc:spChg chg="mod">
          <ac:chgData name="宇野 芳江" userId="d3339afd-f009-4b18-b536-1d43c3c7a997" providerId="ADAL" clId="{4D4624C6-F0FE-4C87-81F2-BCE947B81384}" dt="2023-03-03T03:18:31.497" v="1950"/>
          <ac:spMkLst>
            <pc:docMk/>
            <pc:sldMk cId="2594077988" sldId="502"/>
            <ac:spMk id="244" creationId="{BE652841-BD31-9AB7-98AE-2DEB366D8210}"/>
          </ac:spMkLst>
        </pc:spChg>
        <pc:spChg chg="mod">
          <ac:chgData name="宇野 芳江" userId="d3339afd-f009-4b18-b536-1d43c3c7a997" providerId="ADAL" clId="{4D4624C6-F0FE-4C87-81F2-BCE947B81384}" dt="2023-03-03T03:21:57.815" v="2039" actId="164"/>
          <ac:spMkLst>
            <pc:docMk/>
            <pc:sldMk cId="2594077988" sldId="502"/>
            <ac:spMk id="245" creationId="{69F7EF89-55AF-E120-7A2B-938D6BEF9CB6}"/>
          </ac:spMkLst>
        </pc:spChg>
        <pc:spChg chg="add mod">
          <ac:chgData name="宇野 芳江" userId="d3339afd-f009-4b18-b536-1d43c3c7a997" providerId="ADAL" clId="{4D4624C6-F0FE-4C87-81F2-BCE947B81384}" dt="2023-03-03T03:23:55.469" v="2102" actId="1037"/>
          <ac:spMkLst>
            <pc:docMk/>
            <pc:sldMk cId="2594077988" sldId="502"/>
            <ac:spMk id="247" creationId="{FE242202-0A83-4048-9200-A766D669308F}"/>
          </ac:spMkLst>
        </pc:spChg>
        <pc:spChg chg="add mod">
          <ac:chgData name="宇野 芳江" userId="d3339afd-f009-4b18-b536-1d43c3c7a997" providerId="ADAL" clId="{4D4624C6-F0FE-4C87-81F2-BCE947B81384}" dt="2023-03-03T03:23:48.649" v="2101" actId="14100"/>
          <ac:spMkLst>
            <pc:docMk/>
            <pc:sldMk cId="2594077988" sldId="502"/>
            <ac:spMk id="248" creationId="{A346EB15-050D-A36C-1DFF-BB09C59F74BC}"/>
          </ac:spMkLst>
        </pc:spChg>
        <pc:spChg chg="add mod">
          <ac:chgData name="宇野 芳江" userId="d3339afd-f009-4b18-b536-1d43c3c7a997" providerId="ADAL" clId="{4D4624C6-F0FE-4C87-81F2-BCE947B81384}" dt="2023-03-03T03:24:03.040" v="2103" actId="1038"/>
          <ac:spMkLst>
            <pc:docMk/>
            <pc:sldMk cId="2594077988" sldId="502"/>
            <ac:spMk id="249" creationId="{0B97537D-349C-D072-D1DB-880459E147F7}"/>
          </ac:spMkLst>
        </pc:spChg>
        <pc:grpChg chg="add mod">
          <ac:chgData name="宇野 芳江" userId="d3339afd-f009-4b18-b536-1d43c3c7a997" providerId="ADAL" clId="{4D4624C6-F0FE-4C87-81F2-BCE947B81384}" dt="2023-03-03T03:07:47.251" v="1776" actId="164"/>
          <ac:grpSpMkLst>
            <pc:docMk/>
            <pc:sldMk cId="2594077988" sldId="502"/>
            <ac:grpSpMk id="174" creationId="{E54140AC-32DD-F766-358D-761FDC02565A}"/>
          </ac:grpSpMkLst>
        </pc:grpChg>
        <pc:grpChg chg="add mod">
          <ac:chgData name="宇野 芳江" userId="d3339afd-f009-4b18-b536-1d43c3c7a997" providerId="ADAL" clId="{4D4624C6-F0FE-4C87-81F2-BCE947B81384}" dt="2023-03-03T03:07:46.759" v="1775" actId="164"/>
          <ac:grpSpMkLst>
            <pc:docMk/>
            <pc:sldMk cId="2594077988" sldId="502"/>
            <ac:grpSpMk id="175" creationId="{EDE1DCC1-A66B-2E82-9117-3BF6604297E5}"/>
          </ac:grpSpMkLst>
        </pc:grpChg>
        <pc:grpChg chg="add del mod">
          <ac:chgData name="宇野 芳江" userId="d3339afd-f009-4b18-b536-1d43c3c7a997" providerId="ADAL" clId="{4D4624C6-F0FE-4C87-81F2-BCE947B81384}" dt="2023-03-03T03:07:45.486" v="1774" actId="164"/>
          <ac:grpSpMkLst>
            <pc:docMk/>
            <pc:sldMk cId="2594077988" sldId="502"/>
            <ac:grpSpMk id="176" creationId="{E3633308-DB04-85E4-0968-D9223E1FC13C}"/>
          </ac:grpSpMkLst>
        </pc:grpChg>
        <pc:grpChg chg="add del mod">
          <ac:chgData name="宇野 芳江" userId="d3339afd-f009-4b18-b536-1d43c3c7a997" providerId="ADAL" clId="{4D4624C6-F0FE-4C87-81F2-BCE947B81384}" dt="2023-03-03T03:10:08.196" v="1818" actId="165"/>
          <ac:grpSpMkLst>
            <pc:docMk/>
            <pc:sldMk cId="2594077988" sldId="502"/>
            <ac:grpSpMk id="190" creationId="{6763953B-7443-C943-00AD-14E115CDF29E}"/>
          </ac:grpSpMkLst>
        </pc:grpChg>
        <pc:grpChg chg="add del mod">
          <ac:chgData name="宇野 芳江" userId="d3339afd-f009-4b18-b536-1d43c3c7a997" providerId="ADAL" clId="{4D4624C6-F0FE-4C87-81F2-BCE947B81384}" dt="2023-03-03T03:10:08.196" v="1818" actId="165"/>
          <ac:grpSpMkLst>
            <pc:docMk/>
            <pc:sldMk cId="2594077988" sldId="502"/>
            <ac:grpSpMk id="191" creationId="{915E8E5A-45F8-1828-22D4-F474AEA339C9}"/>
          </ac:grpSpMkLst>
        </pc:grpChg>
        <pc:grpChg chg="add del mod">
          <ac:chgData name="宇野 芳江" userId="d3339afd-f009-4b18-b536-1d43c3c7a997" providerId="ADAL" clId="{4D4624C6-F0FE-4C87-81F2-BCE947B81384}" dt="2023-03-03T03:10:08.196" v="1818" actId="165"/>
          <ac:grpSpMkLst>
            <pc:docMk/>
            <pc:sldMk cId="2594077988" sldId="502"/>
            <ac:grpSpMk id="192" creationId="{0D77571E-B74A-A8A9-9D4F-BF9A6839A99A}"/>
          </ac:grpSpMkLst>
        </pc:grpChg>
        <pc:grpChg chg="add mod">
          <ac:chgData name="宇野 芳江" userId="d3339afd-f009-4b18-b536-1d43c3c7a997" providerId="ADAL" clId="{4D4624C6-F0FE-4C87-81F2-BCE947B81384}" dt="2023-03-03T03:23:33.430" v="2097" actId="164"/>
          <ac:grpSpMkLst>
            <pc:docMk/>
            <pc:sldMk cId="2594077988" sldId="502"/>
            <ac:grpSpMk id="246" creationId="{31C4494E-84B9-8DAA-668E-5D2BC3BC26DA}"/>
          </ac:grpSpMkLst>
        </pc:grpChg>
        <pc:grpChg chg="add mod">
          <ac:chgData name="宇野 芳江" userId="d3339afd-f009-4b18-b536-1d43c3c7a997" providerId="ADAL" clId="{4D4624C6-F0FE-4C87-81F2-BCE947B81384}" dt="2023-03-03T03:24:10.916" v="2104" actId="1076"/>
          <ac:grpSpMkLst>
            <pc:docMk/>
            <pc:sldMk cId="2594077988" sldId="502"/>
            <ac:grpSpMk id="250" creationId="{8E1E36CB-F1A9-3570-3CDD-9857A0448963}"/>
          </ac:grpSpMkLst>
        </pc:grpChg>
        <pc:picChg chg="del">
          <ac:chgData name="宇野 芳江" userId="d3339afd-f009-4b18-b536-1d43c3c7a997" providerId="ADAL" clId="{4D4624C6-F0FE-4C87-81F2-BCE947B81384}" dt="2023-03-03T02:33:07.205" v="1409" actId="478"/>
          <ac:picMkLst>
            <pc:docMk/>
            <pc:sldMk cId="2594077988" sldId="502"/>
            <ac:picMk id="9" creationId="{AE471272-23E0-EA9C-B9E9-653AFF77F480}"/>
          </ac:picMkLst>
        </pc:picChg>
        <pc:picChg chg="del">
          <ac:chgData name="宇野 芳江" userId="d3339afd-f009-4b18-b536-1d43c3c7a997" providerId="ADAL" clId="{4D4624C6-F0FE-4C87-81F2-BCE947B81384}" dt="2023-03-03T02:33:08.507" v="1410" actId="478"/>
          <ac:picMkLst>
            <pc:docMk/>
            <pc:sldMk cId="2594077988" sldId="502"/>
            <ac:picMk id="11" creationId="{A3E8CC21-8B6C-396E-983E-936EC310697C}"/>
          </ac:picMkLst>
        </pc:picChg>
        <pc:cxnChg chg="add del mod">
          <ac:chgData name="宇野 芳江" userId="d3339afd-f009-4b18-b536-1d43c3c7a997" providerId="ADAL" clId="{4D4624C6-F0FE-4C87-81F2-BCE947B81384}" dt="2023-03-03T02:35:46.884" v="1469" actId="478"/>
          <ac:cxnSpMkLst>
            <pc:docMk/>
            <pc:sldMk cId="2594077988" sldId="502"/>
            <ac:cxnSpMk id="10" creationId="{E7B5F73B-9DD6-8651-31CC-015B12C87638}"/>
          </ac:cxnSpMkLst>
        </pc:cxnChg>
      </pc:sldChg>
      <pc:sldChg chg="addSp delSp modSp add del mod">
        <pc:chgData name="宇野 芳江" userId="d3339afd-f009-4b18-b536-1d43c3c7a997" providerId="ADAL" clId="{4D4624C6-F0FE-4C87-81F2-BCE947B81384}" dt="2023-03-03T03:05:29.761" v="1747"/>
        <pc:sldMkLst>
          <pc:docMk/>
          <pc:sldMk cId="1525684136" sldId="503"/>
        </pc:sldMkLst>
        <pc:spChg chg="mod">
          <ac:chgData name="宇野 芳江" userId="d3339afd-f009-4b18-b536-1d43c3c7a997" providerId="ADAL" clId="{4D4624C6-F0FE-4C87-81F2-BCE947B81384}" dt="2023-03-03T03:05:24.975" v="1740"/>
          <ac:spMkLst>
            <pc:docMk/>
            <pc:sldMk cId="1525684136" sldId="503"/>
            <ac:spMk id="4" creationId="{F72E8888-A821-9909-3EB1-85777C4DECE2}"/>
          </ac:spMkLst>
        </pc:spChg>
        <pc:spChg chg="add del">
          <ac:chgData name="宇野 芳江" userId="d3339afd-f009-4b18-b536-1d43c3c7a997" providerId="ADAL" clId="{4D4624C6-F0FE-4C87-81F2-BCE947B81384}" dt="2023-03-03T03:05:28.187" v="1746" actId="478"/>
          <ac:spMkLst>
            <pc:docMk/>
            <pc:sldMk cId="1525684136" sldId="503"/>
            <ac:spMk id="149" creationId="{532F52E5-BA6E-8DE4-DBED-BBA93381E06E}"/>
          </ac:spMkLst>
        </pc:spChg>
        <pc:spChg chg="add del">
          <ac:chgData name="宇野 芳江" userId="d3339afd-f009-4b18-b536-1d43c3c7a997" providerId="ADAL" clId="{4D4624C6-F0FE-4C87-81F2-BCE947B81384}" dt="2023-03-03T03:05:28.187" v="1746" actId="478"/>
          <ac:spMkLst>
            <pc:docMk/>
            <pc:sldMk cId="1525684136" sldId="503"/>
            <ac:spMk id="150" creationId="{B03E96EF-FB08-3771-E5A7-1B3F288D6B04}"/>
          </ac:spMkLst>
        </pc:spChg>
        <pc:spChg chg="add del">
          <ac:chgData name="宇野 芳江" userId="d3339afd-f009-4b18-b536-1d43c3c7a997" providerId="ADAL" clId="{4D4624C6-F0FE-4C87-81F2-BCE947B81384}" dt="2023-03-03T03:05:28.187" v="1746" actId="478"/>
          <ac:spMkLst>
            <pc:docMk/>
            <pc:sldMk cId="1525684136" sldId="503"/>
            <ac:spMk id="151" creationId="{59D3E49D-5197-AA29-8F85-B12DC3C8B014}"/>
          </ac:spMkLst>
        </pc:spChg>
        <pc:spChg chg="add del">
          <ac:chgData name="宇野 芳江" userId="d3339afd-f009-4b18-b536-1d43c3c7a997" providerId="ADAL" clId="{4D4624C6-F0FE-4C87-81F2-BCE947B81384}" dt="2023-03-03T03:05:28.187" v="1746" actId="478"/>
          <ac:spMkLst>
            <pc:docMk/>
            <pc:sldMk cId="1525684136" sldId="503"/>
            <ac:spMk id="152" creationId="{715840B0-5B08-B267-3861-16408766570C}"/>
          </ac:spMkLst>
        </pc:spChg>
        <pc:spChg chg="add del mod">
          <ac:chgData name="宇野 芳江" userId="d3339afd-f009-4b18-b536-1d43c3c7a997" providerId="ADAL" clId="{4D4624C6-F0FE-4C87-81F2-BCE947B81384}" dt="2023-03-03T03:05:26.737" v="1743" actId="1038"/>
          <ac:spMkLst>
            <pc:docMk/>
            <pc:sldMk cId="1525684136" sldId="503"/>
            <ac:spMk id="153" creationId="{991D7EA7-1746-191A-E7A1-02FEDCCE2308}"/>
          </ac:spMkLst>
        </pc:spChg>
        <pc:spChg chg="add del">
          <ac:chgData name="宇野 芳江" userId="d3339afd-f009-4b18-b536-1d43c3c7a997" providerId="ADAL" clId="{4D4624C6-F0FE-4C87-81F2-BCE947B81384}" dt="2023-03-03T03:05:28.187" v="1746" actId="478"/>
          <ac:spMkLst>
            <pc:docMk/>
            <pc:sldMk cId="1525684136" sldId="503"/>
            <ac:spMk id="154" creationId="{3DC16BC4-71DD-DD30-64D5-DF0E7C0BC81B}"/>
          </ac:spMkLst>
        </pc:spChg>
        <pc:spChg chg="add del">
          <ac:chgData name="宇野 芳江" userId="d3339afd-f009-4b18-b536-1d43c3c7a997" providerId="ADAL" clId="{4D4624C6-F0FE-4C87-81F2-BCE947B81384}" dt="2023-03-03T03:05:28.187" v="1746" actId="478"/>
          <ac:spMkLst>
            <pc:docMk/>
            <pc:sldMk cId="1525684136" sldId="503"/>
            <ac:spMk id="155" creationId="{71EC7750-3406-69A6-F15A-9B616C61BEED}"/>
          </ac:spMkLst>
        </pc:spChg>
        <pc:spChg chg="add del">
          <ac:chgData name="宇野 芳江" userId="d3339afd-f009-4b18-b536-1d43c3c7a997" providerId="ADAL" clId="{4D4624C6-F0FE-4C87-81F2-BCE947B81384}" dt="2023-03-03T03:05:26.976" v="1744" actId="478"/>
          <ac:spMkLst>
            <pc:docMk/>
            <pc:sldMk cId="1525684136" sldId="503"/>
            <ac:spMk id="156" creationId="{1896A205-6A08-5362-C784-ED076B17050C}"/>
          </ac:spMkLst>
        </pc:spChg>
        <pc:spChg chg="add del">
          <ac:chgData name="宇野 芳江" userId="d3339afd-f009-4b18-b536-1d43c3c7a997" providerId="ADAL" clId="{4D4624C6-F0FE-4C87-81F2-BCE947B81384}" dt="2023-03-03T03:05:24.975" v="1740"/>
          <ac:spMkLst>
            <pc:docMk/>
            <pc:sldMk cId="1525684136" sldId="503"/>
            <ac:spMk id="157" creationId="{F57C3060-6D91-5DD6-F005-DE4E385FB2DC}"/>
          </ac:spMkLst>
        </pc:spChg>
        <pc:spChg chg="add del">
          <ac:chgData name="宇野 芳江" userId="d3339afd-f009-4b18-b536-1d43c3c7a997" providerId="ADAL" clId="{4D4624C6-F0FE-4C87-81F2-BCE947B81384}" dt="2023-03-03T03:05:28.187" v="1746" actId="478"/>
          <ac:spMkLst>
            <pc:docMk/>
            <pc:sldMk cId="1525684136" sldId="503"/>
            <ac:spMk id="158" creationId="{F9BE5B47-53E4-CE6E-01EA-48E6CDDE8A31}"/>
          </ac:spMkLst>
        </pc:spChg>
        <pc:spChg chg="add del">
          <ac:chgData name="宇野 芳江" userId="d3339afd-f009-4b18-b536-1d43c3c7a997" providerId="ADAL" clId="{4D4624C6-F0FE-4C87-81F2-BCE947B81384}" dt="2023-03-03T03:05:28.187" v="1746" actId="478"/>
          <ac:spMkLst>
            <pc:docMk/>
            <pc:sldMk cId="1525684136" sldId="503"/>
            <ac:spMk id="159" creationId="{2A84D8B9-310E-4ECE-2CB9-760AC0B647B8}"/>
          </ac:spMkLst>
        </pc:spChg>
        <pc:spChg chg="add del">
          <ac:chgData name="宇野 芳江" userId="d3339afd-f009-4b18-b536-1d43c3c7a997" providerId="ADAL" clId="{4D4624C6-F0FE-4C87-81F2-BCE947B81384}" dt="2023-03-03T03:05:28.187" v="1746" actId="478"/>
          <ac:spMkLst>
            <pc:docMk/>
            <pc:sldMk cId="1525684136" sldId="503"/>
            <ac:spMk id="160" creationId="{326FC43E-1B98-6DA3-8226-22E14F103FAA}"/>
          </ac:spMkLst>
        </pc:spChg>
        <pc:spChg chg="add del">
          <ac:chgData name="宇野 芳江" userId="d3339afd-f009-4b18-b536-1d43c3c7a997" providerId="ADAL" clId="{4D4624C6-F0FE-4C87-81F2-BCE947B81384}" dt="2023-03-03T03:05:28.187" v="1746" actId="478"/>
          <ac:spMkLst>
            <pc:docMk/>
            <pc:sldMk cId="1525684136" sldId="503"/>
            <ac:spMk id="161" creationId="{6C9498C0-019E-0C69-3907-8A46681BC731}"/>
          </ac:spMkLst>
        </pc:spChg>
        <pc:spChg chg="add del">
          <ac:chgData name="宇野 芳江" userId="d3339afd-f009-4b18-b536-1d43c3c7a997" providerId="ADAL" clId="{4D4624C6-F0FE-4C87-81F2-BCE947B81384}" dt="2023-03-03T03:05:28.187" v="1746" actId="478"/>
          <ac:spMkLst>
            <pc:docMk/>
            <pc:sldMk cId="1525684136" sldId="503"/>
            <ac:spMk id="162" creationId="{B5F6FC8C-841D-3D67-1266-F8DC08C041C5}"/>
          </ac:spMkLst>
        </pc:spChg>
        <pc:spChg chg="add del">
          <ac:chgData name="宇野 芳江" userId="d3339afd-f009-4b18-b536-1d43c3c7a997" providerId="ADAL" clId="{4D4624C6-F0FE-4C87-81F2-BCE947B81384}" dt="2023-03-03T03:05:27.204" v="1745" actId="478"/>
          <ac:spMkLst>
            <pc:docMk/>
            <pc:sldMk cId="1525684136" sldId="503"/>
            <ac:spMk id="163" creationId="{FAA67E87-2F9D-1E0B-B479-91815610FA07}"/>
          </ac:spMkLst>
        </pc:spChg>
        <pc:spChg chg="add del">
          <ac:chgData name="宇野 芳江" userId="d3339afd-f009-4b18-b536-1d43c3c7a997" providerId="ADAL" clId="{4D4624C6-F0FE-4C87-81F2-BCE947B81384}" dt="2023-03-03T03:05:28.187" v="1746" actId="478"/>
          <ac:spMkLst>
            <pc:docMk/>
            <pc:sldMk cId="1525684136" sldId="503"/>
            <ac:spMk id="165" creationId="{509E4C78-41AE-4E15-0BEE-0D719DB945B7}"/>
          </ac:spMkLst>
        </pc:spChg>
        <pc:spChg chg="add del">
          <ac:chgData name="宇野 芳江" userId="d3339afd-f009-4b18-b536-1d43c3c7a997" providerId="ADAL" clId="{4D4624C6-F0FE-4C87-81F2-BCE947B81384}" dt="2023-03-03T03:05:28.187" v="1746" actId="478"/>
          <ac:spMkLst>
            <pc:docMk/>
            <pc:sldMk cId="1525684136" sldId="503"/>
            <ac:spMk id="166" creationId="{9CD90B4D-9AE4-483D-2D86-A6EF150BF9D0}"/>
          </ac:spMkLst>
        </pc:spChg>
        <pc:spChg chg="add del">
          <ac:chgData name="宇野 芳江" userId="d3339afd-f009-4b18-b536-1d43c3c7a997" providerId="ADAL" clId="{4D4624C6-F0FE-4C87-81F2-BCE947B81384}" dt="2023-03-03T03:05:28.187" v="1746" actId="478"/>
          <ac:spMkLst>
            <pc:docMk/>
            <pc:sldMk cId="1525684136" sldId="503"/>
            <ac:spMk id="171" creationId="{52C4658E-A2C3-C74F-5936-8946769EC8CD}"/>
          </ac:spMkLst>
        </pc:spChg>
        <pc:spChg chg="add del">
          <ac:chgData name="宇野 芳江" userId="d3339afd-f009-4b18-b536-1d43c3c7a997" providerId="ADAL" clId="{4D4624C6-F0FE-4C87-81F2-BCE947B81384}" dt="2023-03-03T03:05:24.975" v="1740"/>
          <ac:spMkLst>
            <pc:docMk/>
            <pc:sldMk cId="1525684136" sldId="503"/>
            <ac:spMk id="172" creationId="{E66419C4-A504-BC43-1790-3B54E7A2616F}"/>
          </ac:spMkLst>
        </pc:spChg>
        <pc:spChg chg="add del">
          <ac:chgData name="宇野 芳江" userId="d3339afd-f009-4b18-b536-1d43c3c7a997" providerId="ADAL" clId="{4D4624C6-F0FE-4C87-81F2-BCE947B81384}" dt="2023-03-03T03:05:28.187" v="1746" actId="478"/>
          <ac:spMkLst>
            <pc:docMk/>
            <pc:sldMk cId="1525684136" sldId="503"/>
            <ac:spMk id="173" creationId="{FC2C1B78-1980-6336-8AA2-5D3740AB62A4}"/>
          </ac:spMkLst>
        </pc:spChg>
      </pc:sldChg>
      <pc:sldChg chg="addSp delSp modSp add mod ord">
        <pc:chgData name="宇野 芳江" userId="d3339afd-f009-4b18-b536-1d43c3c7a997" providerId="ADAL" clId="{4D4624C6-F0FE-4C87-81F2-BCE947B81384}" dt="2023-03-06T01:24:41.969" v="5798" actId="14100"/>
        <pc:sldMkLst>
          <pc:docMk/>
          <pc:sldMk cId="3874238613" sldId="503"/>
        </pc:sldMkLst>
        <pc:spChg chg="mod">
          <ac:chgData name="宇野 芳江" userId="d3339afd-f009-4b18-b536-1d43c3c7a997" providerId="ADAL" clId="{4D4624C6-F0FE-4C87-81F2-BCE947B81384}" dt="2023-03-06T01:24:41.969" v="5798" actId="14100"/>
          <ac:spMkLst>
            <pc:docMk/>
            <pc:sldMk cId="3874238613" sldId="503"/>
            <ac:spMk id="6" creationId="{61D35258-A653-9144-CBE5-16D8C75359A4}"/>
          </ac:spMkLst>
        </pc:spChg>
        <pc:spChg chg="mod">
          <ac:chgData name="宇野 芳江" userId="d3339afd-f009-4b18-b536-1d43c3c7a997" providerId="ADAL" clId="{4D4624C6-F0FE-4C87-81F2-BCE947B81384}" dt="2023-03-03T06:38:10.162" v="2736" actId="20577"/>
          <ac:spMkLst>
            <pc:docMk/>
            <pc:sldMk cId="3874238613" sldId="503"/>
            <ac:spMk id="8" creationId="{16E57BBF-5C32-5401-AC35-F5C730D7C12E}"/>
          </ac:spMkLst>
        </pc:spChg>
        <pc:spChg chg="mod">
          <ac:chgData name="宇野 芳江" userId="d3339afd-f009-4b18-b536-1d43c3c7a997" providerId="ADAL" clId="{4D4624C6-F0FE-4C87-81F2-BCE947B81384}" dt="2023-03-03T07:20:48.573" v="3692" actId="14100"/>
          <ac:spMkLst>
            <pc:docMk/>
            <pc:sldMk cId="3874238613" sldId="503"/>
            <ac:spMk id="13" creationId="{9EAB0472-5B33-6A53-1E30-9FC4526FD05B}"/>
          </ac:spMkLst>
        </pc:spChg>
        <pc:spChg chg="del">
          <ac:chgData name="宇野 芳江" userId="d3339afd-f009-4b18-b536-1d43c3c7a997" providerId="ADAL" clId="{4D4624C6-F0FE-4C87-81F2-BCE947B81384}" dt="2023-03-03T06:38:56.152" v="2738" actId="478"/>
          <ac:spMkLst>
            <pc:docMk/>
            <pc:sldMk cId="3874238613" sldId="503"/>
            <ac:spMk id="15" creationId="{4890DEB6-ADCC-0933-019E-876A8A939F82}"/>
          </ac:spMkLst>
        </pc:spChg>
        <pc:spChg chg="mod">
          <ac:chgData name="宇野 芳江" userId="d3339afd-f009-4b18-b536-1d43c3c7a997" providerId="ADAL" clId="{4D4624C6-F0FE-4C87-81F2-BCE947B81384}" dt="2023-03-03T07:14:26.281" v="3682"/>
          <ac:spMkLst>
            <pc:docMk/>
            <pc:sldMk cId="3874238613" sldId="503"/>
            <ac:spMk id="16" creationId="{4E34B62F-9642-2A8C-23E8-BF0CE565AF84}"/>
          </ac:spMkLst>
        </pc:spChg>
        <pc:spChg chg="mod">
          <ac:chgData name="宇野 芳江" userId="d3339afd-f009-4b18-b536-1d43c3c7a997" providerId="ADAL" clId="{4D4624C6-F0FE-4C87-81F2-BCE947B81384}" dt="2023-03-03T07:25:17.114" v="3695" actId="14100"/>
          <ac:spMkLst>
            <pc:docMk/>
            <pc:sldMk cId="3874238613" sldId="503"/>
            <ac:spMk id="18" creationId="{6DC5F0D5-8624-6CEB-98DD-04D4736D2414}"/>
          </ac:spMkLst>
        </pc:spChg>
        <pc:spChg chg="mod">
          <ac:chgData name="宇野 芳江" userId="d3339afd-f009-4b18-b536-1d43c3c7a997" providerId="ADAL" clId="{4D4624C6-F0FE-4C87-81F2-BCE947B81384}" dt="2023-03-03T07:14:26.281" v="3682"/>
          <ac:spMkLst>
            <pc:docMk/>
            <pc:sldMk cId="3874238613" sldId="503"/>
            <ac:spMk id="19" creationId="{59E31AB0-3354-3167-FD37-7FA86AD1DC3B}"/>
          </ac:spMkLst>
        </pc:spChg>
        <pc:spChg chg="mod">
          <ac:chgData name="宇野 芳江" userId="d3339afd-f009-4b18-b536-1d43c3c7a997" providerId="ADAL" clId="{4D4624C6-F0FE-4C87-81F2-BCE947B81384}" dt="2023-03-03T07:15:22.153" v="3685" actId="14100"/>
          <ac:spMkLst>
            <pc:docMk/>
            <pc:sldMk cId="3874238613" sldId="503"/>
            <ac:spMk id="20" creationId="{7A898A77-1FB8-E682-E60F-0C6CC0A445AB}"/>
          </ac:spMkLst>
        </pc:spChg>
        <pc:spChg chg="mod">
          <ac:chgData name="宇野 芳江" userId="d3339afd-f009-4b18-b536-1d43c3c7a997" providerId="ADAL" clId="{4D4624C6-F0FE-4C87-81F2-BCE947B81384}" dt="2023-03-03T06:39:09.989" v="2739" actId="14100"/>
          <ac:spMkLst>
            <pc:docMk/>
            <pc:sldMk cId="3874238613" sldId="503"/>
            <ac:spMk id="22" creationId="{E14A334D-0171-AD32-F088-D8445956BC68}"/>
          </ac:spMkLst>
        </pc:spChg>
        <pc:spChg chg="mod">
          <ac:chgData name="宇野 芳江" userId="d3339afd-f009-4b18-b536-1d43c3c7a997" providerId="ADAL" clId="{4D4624C6-F0FE-4C87-81F2-BCE947B81384}" dt="2023-03-03T07:26:16.815" v="3708"/>
          <ac:spMkLst>
            <pc:docMk/>
            <pc:sldMk cId="3874238613" sldId="503"/>
            <ac:spMk id="24" creationId="{A996D912-F289-9D2D-26C4-7D3BDC3DDCE1}"/>
          </ac:spMkLst>
        </pc:spChg>
        <pc:spChg chg="mod">
          <ac:chgData name="宇野 芳江" userId="d3339afd-f009-4b18-b536-1d43c3c7a997" providerId="ADAL" clId="{4D4624C6-F0FE-4C87-81F2-BCE947B81384}" dt="2023-03-06T00:43:07.915" v="5175" actId="14100"/>
          <ac:spMkLst>
            <pc:docMk/>
            <pc:sldMk cId="3874238613" sldId="503"/>
            <ac:spMk id="25" creationId="{7513A3E0-2FF2-51D6-8143-7103755E6149}"/>
          </ac:spMkLst>
        </pc:spChg>
        <pc:grpChg chg="del mod">
          <ac:chgData name="宇野 芳江" userId="d3339afd-f009-4b18-b536-1d43c3c7a997" providerId="ADAL" clId="{4D4624C6-F0FE-4C87-81F2-BCE947B81384}" dt="2023-03-03T06:38:56.152" v="2738" actId="478"/>
          <ac:grpSpMkLst>
            <pc:docMk/>
            <pc:sldMk cId="3874238613" sldId="503"/>
            <ac:grpSpMk id="4" creationId="{879A8986-5A20-8A56-C75E-29FADA5CECF1}"/>
          </ac:grpSpMkLst>
        </pc:grpChg>
        <pc:grpChg chg="add mod">
          <ac:chgData name="宇野 芳江" userId="d3339afd-f009-4b18-b536-1d43c3c7a997" providerId="ADAL" clId="{4D4624C6-F0FE-4C87-81F2-BCE947B81384}" dt="2023-03-03T07:20:42.862" v="3691" actId="14100"/>
          <ac:grpSpMkLst>
            <pc:docMk/>
            <pc:sldMk cId="3874238613" sldId="503"/>
            <ac:grpSpMk id="5" creationId="{2828C942-6F53-F437-8EC8-DCDA24D854CE}"/>
          </ac:grpSpMkLst>
        </pc:grpChg>
        <pc:grpChg chg="mod">
          <ac:chgData name="宇野 芳江" userId="d3339afd-f009-4b18-b536-1d43c3c7a997" providerId="ADAL" clId="{4D4624C6-F0FE-4C87-81F2-BCE947B81384}" dt="2023-03-03T07:13:41.865" v="3673" actId="14100"/>
          <ac:grpSpMkLst>
            <pc:docMk/>
            <pc:sldMk cId="3874238613" sldId="503"/>
            <ac:grpSpMk id="17" creationId="{54B1D837-EA22-F8D3-F68D-4B555AE14467}"/>
          </ac:grpSpMkLst>
        </pc:grpChg>
        <pc:picChg chg="add mod modCrop">
          <ac:chgData name="宇野 芳江" userId="d3339afd-f009-4b18-b536-1d43c3c7a997" providerId="ADAL" clId="{4D4624C6-F0FE-4C87-81F2-BCE947B81384}" dt="2023-03-06T01:24:21.118" v="5785" actId="14100"/>
          <ac:picMkLst>
            <pc:docMk/>
            <pc:sldMk cId="3874238613" sldId="503"/>
            <ac:picMk id="27" creationId="{DFEEBE45-E1D0-4371-4FD4-E1EC6C98C04E}"/>
          </ac:picMkLst>
        </pc:picChg>
        <pc:picChg chg="add mod modCrop">
          <ac:chgData name="宇野 芳江" userId="d3339afd-f009-4b18-b536-1d43c3c7a997" providerId="ADAL" clId="{4D4624C6-F0FE-4C87-81F2-BCE947B81384}" dt="2023-03-03T07:32:55.788" v="3781" actId="1076"/>
          <ac:picMkLst>
            <pc:docMk/>
            <pc:sldMk cId="3874238613" sldId="503"/>
            <ac:picMk id="29" creationId="{F58F1E11-546D-63DC-8E4E-DE2ECABB5CFF}"/>
          </ac:picMkLst>
        </pc:picChg>
        <pc:picChg chg="add mod modCrop">
          <ac:chgData name="宇野 芳江" userId="d3339afd-f009-4b18-b536-1d43c3c7a997" providerId="ADAL" clId="{4D4624C6-F0FE-4C87-81F2-BCE947B81384}" dt="2023-03-03T07:32:32.931" v="3778"/>
          <ac:picMkLst>
            <pc:docMk/>
            <pc:sldMk cId="3874238613" sldId="503"/>
            <ac:picMk id="30" creationId="{DFA05F76-D82D-D4AE-8DAE-FFC1ECA8AD18}"/>
          </ac:picMkLst>
        </pc:picChg>
      </pc:sldChg>
      <pc:sldChg chg="new del">
        <pc:chgData name="宇野 芳江" userId="d3339afd-f009-4b18-b536-1d43c3c7a997" providerId="ADAL" clId="{4D4624C6-F0FE-4C87-81F2-BCE947B81384}" dt="2023-03-06T08:17:05.351" v="11575" actId="47"/>
        <pc:sldMkLst>
          <pc:docMk/>
          <pc:sldMk cId="1318724885" sldId="504"/>
        </pc:sldMkLst>
      </pc:sldChg>
      <pc:sldChg chg="modSp add del mod">
        <pc:chgData name="宇野 芳江" userId="d3339afd-f009-4b18-b536-1d43c3c7a997" providerId="ADAL" clId="{4D4624C6-F0FE-4C87-81F2-BCE947B81384}" dt="2023-03-06T01:30:35.720" v="6139" actId="47"/>
        <pc:sldMkLst>
          <pc:docMk/>
          <pc:sldMk cId="4078291831" sldId="504"/>
        </pc:sldMkLst>
        <pc:spChg chg="mod">
          <ac:chgData name="宇野 芳江" userId="d3339afd-f009-4b18-b536-1d43c3c7a997" providerId="ADAL" clId="{4D4624C6-F0FE-4C87-81F2-BCE947B81384}" dt="2023-03-03T07:43:47.615" v="3955" actId="1076"/>
          <ac:spMkLst>
            <pc:docMk/>
            <pc:sldMk cId="4078291831" sldId="504"/>
            <ac:spMk id="7" creationId="{4931EF69-55F6-623D-8940-BE9A4DEC83A0}"/>
          </ac:spMkLst>
        </pc:spChg>
      </pc:sldChg>
      <pc:sldMasterChg chg="modSp mod modSldLayout">
        <pc:chgData name="宇野 芳江" userId="d3339afd-f009-4b18-b536-1d43c3c7a997" providerId="ADAL" clId="{4D4624C6-F0FE-4C87-81F2-BCE947B81384}" dt="2023-03-03T01:35:27.294" v="1025" actId="735"/>
        <pc:sldMasterMkLst>
          <pc:docMk/>
          <pc:sldMasterMk cId="64250197" sldId="2147483660"/>
        </pc:sldMasterMkLst>
        <pc:spChg chg="mod">
          <ac:chgData name="宇野 芳江" userId="d3339afd-f009-4b18-b536-1d43c3c7a997" providerId="ADAL" clId="{4D4624C6-F0FE-4C87-81F2-BCE947B81384}" dt="2023-02-17T02:03:35.255" v="41" actId="208"/>
          <ac:spMkLst>
            <pc:docMk/>
            <pc:sldMasterMk cId="64250197" sldId="2147483660"/>
            <ac:spMk id="18" creationId="{019AEA9E-A2DC-3D7D-014E-CBFF3C86E0A1}"/>
          </ac:spMkLst>
        </pc:spChg>
        <pc:sldLayoutChg chg="addSp delSp modSp mod">
          <pc:chgData name="宇野 芳江" userId="d3339afd-f009-4b18-b536-1d43c3c7a997" providerId="ADAL" clId="{4D4624C6-F0FE-4C87-81F2-BCE947B81384}" dt="2023-03-02T08:47:46.421" v="968"/>
          <pc:sldLayoutMkLst>
            <pc:docMk/>
            <pc:sldMasterMk cId="64250197" sldId="2147483660"/>
            <pc:sldLayoutMk cId="2441425964" sldId="2147483675"/>
          </pc:sldLayoutMkLst>
          <pc:spChg chg="add mod">
            <ac:chgData name="宇野 芳江" userId="d3339afd-f009-4b18-b536-1d43c3c7a997" providerId="ADAL" clId="{4D4624C6-F0FE-4C87-81F2-BCE947B81384}" dt="2023-03-02T08:47:46.421" v="968"/>
            <ac:spMkLst>
              <pc:docMk/>
              <pc:sldMasterMk cId="64250197" sldId="2147483660"/>
              <pc:sldLayoutMk cId="2441425964" sldId="2147483675"/>
              <ac:spMk id="3" creationId="{055A38AB-0256-1F8B-1422-5F657DEDC01D}"/>
            </ac:spMkLst>
          </pc:spChg>
          <pc:spChg chg="del">
            <ac:chgData name="宇野 芳江" userId="d3339afd-f009-4b18-b536-1d43c3c7a997" providerId="ADAL" clId="{4D4624C6-F0FE-4C87-81F2-BCE947B81384}" dt="2023-03-02T08:47:43.873" v="967" actId="478"/>
            <ac:spMkLst>
              <pc:docMk/>
              <pc:sldMasterMk cId="64250197" sldId="2147483660"/>
              <pc:sldLayoutMk cId="2441425964" sldId="2147483675"/>
              <ac:spMk id="4" creationId="{00000000-0000-0000-0000-000000000000}"/>
            </ac:spMkLst>
          </pc:spChg>
          <pc:spChg chg="del">
            <ac:chgData name="宇野 芳江" userId="d3339afd-f009-4b18-b536-1d43c3c7a997" providerId="ADAL" clId="{4D4624C6-F0FE-4C87-81F2-BCE947B81384}" dt="2023-03-02T08:47:43.873" v="967" actId="478"/>
            <ac:spMkLst>
              <pc:docMk/>
              <pc:sldMasterMk cId="64250197" sldId="2147483660"/>
              <pc:sldLayoutMk cId="2441425964" sldId="2147483675"/>
              <ac:spMk id="5" creationId="{00000000-0000-0000-0000-000000000000}"/>
            </ac:spMkLst>
          </pc:spChg>
        </pc:sldLayoutChg>
        <pc:sldLayoutChg chg="addSp modSp">
          <pc:chgData name="宇野 芳江" userId="d3339afd-f009-4b18-b536-1d43c3c7a997" providerId="ADAL" clId="{4D4624C6-F0FE-4C87-81F2-BCE947B81384}" dt="2023-03-02T08:46:37.325" v="952"/>
          <pc:sldLayoutMkLst>
            <pc:docMk/>
            <pc:sldMasterMk cId="64250197" sldId="2147483660"/>
            <pc:sldLayoutMk cId="2677228602" sldId="2147483678"/>
          </pc:sldLayoutMkLst>
          <pc:spChg chg="add mod">
            <ac:chgData name="宇野 芳江" userId="d3339afd-f009-4b18-b536-1d43c3c7a997" providerId="ADAL" clId="{4D4624C6-F0FE-4C87-81F2-BCE947B81384}" dt="2023-03-02T08:46:37.325" v="952"/>
            <ac:spMkLst>
              <pc:docMk/>
              <pc:sldMasterMk cId="64250197" sldId="2147483660"/>
              <pc:sldLayoutMk cId="2677228602" sldId="2147483678"/>
              <ac:spMk id="3" creationId="{1E9A47F5-4BC9-E335-D1B9-A0F64C51A3DC}"/>
            </ac:spMkLst>
          </pc:spChg>
        </pc:sldLayoutChg>
        <pc:sldLayoutChg chg="modSp">
          <pc:chgData name="宇野 芳江" userId="d3339afd-f009-4b18-b536-1d43c3c7a997" providerId="ADAL" clId="{4D4624C6-F0FE-4C87-81F2-BCE947B81384}" dt="2023-03-02T08:46:43.699" v="954" actId="735"/>
          <pc:sldLayoutMkLst>
            <pc:docMk/>
            <pc:sldMasterMk cId="64250197" sldId="2147483660"/>
            <pc:sldLayoutMk cId="1400911947" sldId="2147483684"/>
          </pc:sldLayoutMkLst>
        </pc:sldLayoutChg>
        <pc:sldLayoutChg chg="modSp">
          <pc:chgData name="宇野 芳江" userId="d3339afd-f009-4b18-b536-1d43c3c7a997" providerId="ADAL" clId="{4D4624C6-F0FE-4C87-81F2-BCE947B81384}" dt="2023-03-02T08:46:41.171" v="953" actId="735"/>
          <pc:sldLayoutMkLst>
            <pc:docMk/>
            <pc:sldMasterMk cId="64250197" sldId="2147483660"/>
            <pc:sldLayoutMk cId="1958744784" sldId="2147483686"/>
          </pc:sldLayoutMkLst>
        </pc:sldLayoutChg>
      </pc:sldMasterChg>
    </pc:docChg>
  </pc:docChgLst>
  <pc:docChgLst>
    <pc:chgData name="宇野 芳江" userId="d3339afd-f009-4b18-b536-1d43c3c7a997" providerId="ADAL" clId="{C86CEF5D-D3F9-4FA1-98AB-7239B93DEEF3}"/>
    <pc:docChg chg="undo custSel addSld delSld modSld sldOrd modMainMaster">
      <pc:chgData name="宇野 芳江" userId="d3339afd-f009-4b18-b536-1d43c3c7a997" providerId="ADAL" clId="{C86CEF5D-D3F9-4FA1-98AB-7239B93DEEF3}" dt="2024-01-22T05:18:58.687" v="291" actId="1035"/>
      <pc:docMkLst>
        <pc:docMk/>
      </pc:docMkLst>
      <pc:sldChg chg="modSp mod">
        <pc:chgData name="宇野 芳江" userId="d3339afd-f009-4b18-b536-1d43c3c7a997" providerId="ADAL" clId="{C86CEF5D-D3F9-4FA1-98AB-7239B93DEEF3}" dt="2024-01-22T05:18:58.687" v="291" actId="1035"/>
        <pc:sldMkLst>
          <pc:docMk/>
          <pc:sldMk cId="1744319013" sldId="477"/>
        </pc:sldMkLst>
        <pc:spChg chg="mod">
          <ac:chgData name="宇野 芳江" userId="d3339afd-f009-4b18-b536-1d43c3c7a997" providerId="ADAL" clId="{C86CEF5D-D3F9-4FA1-98AB-7239B93DEEF3}" dt="2024-01-22T05:18:58.687" v="291" actId="1035"/>
          <ac:spMkLst>
            <pc:docMk/>
            <pc:sldMk cId="1744319013" sldId="477"/>
            <ac:spMk id="12" creationId="{3E425EF4-1EAA-5B3A-D05A-7816F3550924}"/>
          </ac:spMkLst>
        </pc:spChg>
      </pc:sldChg>
      <pc:sldChg chg="addSp modSp mod">
        <pc:chgData name="宇野 芳江" userId="d3339afd-f009-4b18-b536-1d43c3c7a997" providerId="ADAL" clId="{C86CEF5D-D3F9-4FA1-98AB-7239B93DEEF3}" dt="2024-01-19T01:10:27.524" v="229"/>
        <pc:sldMkLst>
          <pc:docMk/>
          <pc:sldMk cId="1213326312" sldId="488"/>
        </pc:sldMkLst>
        <pc:spChg chg="mod">
          <ac:chgData name="宇野 芳江" userId="d3339afd-f009-4b18-b536-1d43c3c7a997" providerId="ADAL" clId="{C86CEF5D-D3F9-4FA1-98AB-7239B93DEEF3}" dt="2024-01-19T00:43:42.354" v="57" actId="207"/>
          <ac:spMkLst>
            <pc:docMk/>
            <pc:sldMk cId="1213326312" sldId="488"/>
            <ac:spMk id="4" creationId="{0CECD25C-E076-80C4-FE3A-DCECDFD6190C}"/>
          </ac:spMkLst>
        </pc:spChg>
        <pc:spChg chg="add mod">
          <ac:chgData name="宇野 芳江" userId="d3339afd-f009-4b18-b536-1d43c3c7a997" providerId="ADAL" clId="{C86CEF5D-D3F9-4FA1-98AB-7239B93DEEF3}" dt="2024-01-19T01:10:27.524" v="229"/>
          <ac:spMkLst>
            <pc:docMk/>
            <pc:sldMk cId="1213326312" sldId="488"/>
            <ac:spMk id="5" creationId="{C09612FC-0CD3-75BE-4596-397937617A96}"/>
          </ac:spMkLst>
        </pc:spChg>
      </pc:sldChg>
      <pc:sldChg chg="modSp mod">
        <pc:chgData name="宇野 芳江" userId="d3339afd-f009-4b18-b536-1d43c3c7a997" providerId="ADAL" clId="{C86CEF5D-D3F9-4FA1-98AB-7239B93DEEF3}" dt="2024-01-19T00:41:05.059" v="56"/>
        <pc:sldMkLst>
          <pc:docMk/>
          <pc:sldMk cId="2972315118" sldId="493"/>
        </pc:sldMkLst>
        <pc:spChg chg="mod">
          <ac:chgData name="宇野 芳江" userId="d3339afd-f009-4b18-b536-1d43c3c7a997" providerId="ADAL" clId="{C86CEF5D-D3F9-4FA1-98AB-7239B93DEEF3}" dt="2024-01-19T00:41:05.059" v="56"/>
          <ac:spMkLst>
            <pc:docMk/>
            <pc:sldMk cId="2972315118" sldId="493"/>
            <ac:spMk id="2" creationId="{126AC5D0-ACC7-5576-99DA-9FB1B5209DFD}"/>
          </ac:spMkLst>
        </pc:spChg>
      </pc:sldChg>
      <pc:sldChg chg="delSp modSp mod">
        <pc:chgData name="宇野 芳江" userId="d3339afd-f009-4b18-b536-1d43c3c7a997" providerId="ADAL" clId="{C86CEF5D-D3F9-4FA1-98AB-7239B93DEEF3}" dt="2024-01-19T00:54:53.447" v="176" actId="14100"/>
        <pc:sldMkLst>
          <pc:docMk/>
          <pc:sldMk cId="2853909022" sldId="494"/>
        </pc:sldMkLst>
        <pc:spChg chg="mod">
          <ac:chgData name="宇野 芳江" userId="d3339afd-f009-4b18-b536-1d43c3c7a997" providerId="ADAL" clId="{C86CEF5D-D3F9-4FA1-98AB-7239B93DEEF3}" dt="2024-01-19T00:45:15.840" v="74" actId="20577"/>
          <ac:spMkLst>
            <pc:docMk/>
            <pc:sldMk cId="2853909022" sldId="494"/>
            <ac:spMk id="2" creationId="{94A77DEF-B5FD-758B-6330-8DA414319C2D}"/>
          </ac:spMkLst>
        </pc:spChg>
        <pc:spChg chg="mod">
          <ac:chgData name="宇野 芳江" userId="d3339afd-f009-4b18-b536-1d43c3c7a997" providerId="ADAL" clId="{C86CEF5D-D3F9-4FA1-98AB-7239B93DEEF3}" dt="2024-01-19T00:51:52.045" v="145" actId="14100"/>
          <ac:spMkLst>
            <pc:docMk/>
            <pc:sldMk cId="2853909022" sldId="494"/>
            <ac:spMk id="27" creationId="{FD93DCCD-0372-065C-7347-072C6DD4FD48}"/>
          </ac:spMkLst>
        </pc:spChg>
        <pc:spChg chg="mod">
          <ac:chgData name="宇野 芳江" userId="d3339afd-f009-4b18-b536-1d43c3c7a997" providerId="ADAL" clId="{C86CEF5D-D3F9-4FA1-98AB-7239B93DEEF3}" dt="2024-01-19T00:53:06.406" v="162" actId="20577"/>
          <ac:spMkLst>
            <pc:docMk/>
            <pc:sldMk cId="2853909022" sldId="494"/>
            <ac:spMk id="31" creationId="{99C6B86E-7862-7420-9D90-5BEF38BD0665}"/>
          </ac:spMkLst>
        </pc:spChg>
        <pc:spChg chg="mod">
          <ac:chgData name="宇野 芳江" userId="d3339afd-f009-4b18-b536-1d43c3c7a997" providerId="ADAL" clId="{C86CEF5D-D3F9-4FA1-98AB-7239B93DEEF3}" dt="2024-01-19T00:53:33.536" v="170" actId="14100"/>
          <ac:spMkLst>
            <pc:docMk/>
            <pc:sldMk cId="2853909022" sldId="494"/>
            <ac:spMk id="33" creationId="{B3166463-B8CA-B69F-D20F-C6C728C7E8BD}"/>
          </ac:spMkLst>
        </pc:spChg>
        <pc:spChg chg="mod">
          <ac:chgData name="宇野 芳江" userId="d3339afd-f009-4b18-b536-1d43c3c7a997" providerId="ADAL" clId="{C86CEF5D-D3F9-4FA1-98AB-7239B93DEEF3}" dt="2024-01-19T00:54:53.447" v="176" actId="14100"/>
          <ac:spMkLst>
            <pc:docMk/>
            <pc:sldMk cId="2853909022" sldId="494"/>
            <ac:spMk id="37" creationId="{0ED9EFD1-1608-E819-4ADA-6D2FBC6D31E8}"/>
          </ac:spMkLst>
        </pc:spChg>
        <pc:grpChg chg="del">
          <ac:chgData name="宇野 芳江" userId="d3339afd-f009-4b18-b536-1d43c3c7a997" providerId="ADAL" clId="{C86CEF5D-D3F9-4FA1-98AB-7239B93DEEF3}" dt="2024-01-19T00:50:12.912" v="132" actId="478"/>
          <ac:grpSpMkLst>
            <pc:docMk/>
            <pc:sldMk cId="2853909022" sldId="494"/>
            <ac:grpSpMk id="4" creationId="{DE0BC141-5C7C-C82E-CF57-1E2CDC478455}"/>
          </ac:grpSpMkLst>
        </pc:grpChg>
        <pc:grpChg chg="mod">
          <ac:chgData name="宇野 芳江" userId="d3339afd-f009-4b18-b536-1d43c3c7a997" providerId="ADAL" clId="{C86CEF5D-D3F9-4FA1-98AB-7239B93DEEF3}" dt="2024-01-19T00:50:48.539" v="133" actId="1076"/>
          <ac:grpSpMkLst>
            <pc:docMk/>
            <pc:sldMk cId="2853909022" sldId="494"/>
            <ac:grpSpMk id="26" creationId="{C9C1220F-5A65-4849-D365-0824A7B9E5DF}"/>
          </ac:grpSpMkLst>
        </pc:grpChg>
        <pc:grpChg chg="mod">
          <ac:chgData name="宇野 芳江" userId="d3339afd-f009-4b18-b536-1d43c3c7a997" providerId="ADAL" clId="{C86CEF5D-D3F9-4FA1-98AB-7239B93DEEF3}" dt="2024-01-19T00:53:29.786" v="169" actId="14100"/>
          <ac:grpSpMkLst>
            <pc:docMk/>
            <pc:sldMk cId="2853909022" sldId="494"/>
            <ac:grpSpMk id="32" creationId="{EF716A2D-CA8F-91EB-40EC-811A9572AB0F}"/>
          </ac:grpSpMkLst>
        </pc:grpChg>
        <pc:picChg chg="mod">
          <ac:chgData name="宇野 芳江" userId="d3339afd-f009-4b18-b536-1d43c3c7a997" providerId="ADAL" clId="{C86CEF5D-D3F9-4FA1-98AB-7239B93DEEF3}" dt="2024-01-19T00:52:50.922" v="160" actId="1076"/>
          <ac:picMkLst>
            <pc:docMk/>
            <pc:sldMk cId="2853909022" sldId="494"/>
            <ac:picMk id="39" creationId="{15BFC394-6997-8624-8417-CC7D9EDF2FB7}"/>
          </ac:picMkLst>
        </pc:picChg>
      </pc:sldChg>
      <pc:sldChg chg="modSp mod">
        <pc:chgData name="宇野 芳江" userId="d3339afd-f009-4b18-b536-1d43c3c7a997" providerId="ADAL" clId="{C86CEF5D-D3F9-4FA1-98AB-7239B93DEEF3}" dt="2024-01-19T00:44:50.797" v="65" actId="1076"/>
        <pc:sldMkLst>
          <pc:docMk/>
          <pc:sldMk cId="3982474361" sldId="495"/>
        </pc:sldMkLst>
        <pc:spChg chg="mod">
          <ac:chgData name="宇野 芳江" userId="d3339afd-f009-4b18-b536-1d43c3c7a997" providerId="ADAL" clId="{C86CEF5D-D3F9-4FA1-98AB-7239B93DEEF3}" dt="2024-01-19T00:44:46.531" v="64" actId="20577"/>
          <ac:spMkLst>
            <pc:docMk/>
            <pc:sldMk cId="3982474361" sldId="495"/>
            <ac:spMk id="15" creationId="{97630B83-C2FF-4FCE-6D1F-67AFCC2F9A15}"/>
          </ac:spMkLst>
        </pc:spChg>
        <pc:picChg chg="mod">
          <ac:chgData name="宇野 芳江" userId="d3339afd-f009-4b18-b536-1d43c3c7a997" providerId="ADAL" clId="{C86CEF5D-D3F9-4FA1-98AB-7239B93DEEF3}" dt="2024-01-19T00:44:50.797" v="65" actId="1076"/>
          <ac:picMkLst>
            <pc:docMk/>
            <pc:sldMk cId="3982474361" sldId="495"/>
            <ac:picMk id="19" creationId="{9A6CBD5D-D4A1-AA55-A189-66CC5B3F70C4}"/>
          </ac:picMkLst>
        </pc:picChg>
      </pc:sldChg>
      <pc:sldChg chg="delSp modSp del mod">
        <pc:chgData name="宇野 芳江" userId="d3339afd-f009-4b18-b536-1d43c3c7a997" providerId="ADAL" clId="{C86CEF5D-D3F9-4FA1-98AB-7239B93DEEF3}" dt="2024-01-19T00:58:44.160" v="190" actId="47"/>
        <pc:sldMkLst>
          <pc:docMk/>
          <pc:sldMk cId="1761121738" sldId="496"/>
        </pc:sldMkLst>
        <pc:spChg chg="mod">
          <ac:chgData name="宇野 芳江" userId="d3339afd-f009-4b18-b536-1d43c3c7a997" providerId="ADAL" clId="{C86CEF5D-D3F9-4FA1-98AB-7239B93DEEF3}" dt="2024-01-19T00:56:21.749" v="182" actId="20577"/>
          <ac:spMkLst>
            <pc:docMk/>
            <pc:sldMk cId="1761121738" sldId="496"/>
            <ac:spMk id="2" creationId="{7BD16DBF-8BC7-317E-E402-E99C1C03C7D0}"/>
          </ac:spMkLst>
        </pc:spChg>
        <pc:spChg chg="mod">
          <ac:chgData name="宇野 芳江" userId="d3339afd-f009-4b18-b536-1d43c3c7a997" providerId="ADAL" clId="{C86CEF5D-D3F9-4FA1-98AB-7239B93DEEF3}" dt="2024-01-19T00:58:15.976" v="189" actId="14100"/>
          <ac:spMkLst>
            <pc:docMk/>
            <pc:sldMk cId="1761121738" sldId="496"/>
            <ac:spMk id="9" creationId="{4FCD4BFE-F788-ACC0-A8DE-A64E2DB20446}"/>
          </ac:spMkLst>
        </pc:spChg>
        <pc:spChg chg="mod">
          <ac:chgData name="宇野 芳江" userId="d3339afd-f009-4b18-b536-1d43c3c7a997" providerId="ADAL" clId="{C86CEF5D-D3F9-4FA1-98AB-7239B93DEEF3}" dt="2024-01-19T00:56:56.667" v="188" actId="14100"/>
          <ac:spMkLst>
            <pc:docMk/>
            <pc:sldMk cId="1761121738" sldId="496"/>
            <ac:spMk id="13" creationId="{2D00BC90-2AA9-8FEE-437F-7759C19E3C04}"/>
          </ac:spMkLst>
        </pc:spChg>
        <pc:grpChg chg="del">
          <ac:chgData name="宇野 芳江" userId="d3339afd-f009-4b18-b536-1d43c3c7a997" providerId="ADAL" clId="{C86CEF5D-D3F9-4FA1-98AB-7239B93DEEF3}" dt="2024-01-19T00:56:38.631" v="186" actId="478"/>
          <ac:grpSpMkLst>
            <pc:docMk/>
            <pc:sldMk cId="1761121738" sldId="496"/>
            <ac:grpSpMk id="23" creationId="{684F3632-F272-6BCC-C4AE-8D2A1569E8F6}"/>
          </ac:grpSpMkLst>
        </pc:grpChg>
        <pc:grpChg chg="del">
          <ac:chgData name="宇野 芳江" userId="d3339afd-f009-4b18-b536-1d43c3c7a997" providerId="ADAL" clId="{C86CEF5D-D3F9-4FA1-98AB-7239B93DEEF3}" dt="2024-01-19T00:56:38.631" v="186" actId="478"/>
          <ac:grpSpMkLst>
            <pc:docMk/>
            <pc:sldMk cId="1761121738" sldId="496"/>
            <ac:grpSpMk id="29" creationId="{16221098-FCCC-FC32-76E1-17E8C5CC4ACE}"/>
          </ac:grpSpMkLst>
        </pc:grpChg>
        <pc:picChg chg="del">
          <ac:chgData name="宇野 芳江" userId="d3339afd-f009-4b18-b536-1d43c3c7a997" providerId="ADAL" clId="{C86CEF5D-D3F9-4FA1-98AB-7239B93DEEF3}" dt="2024-01-19T00:56:38.631" v="186" actId="478"/>
          <ac:picMkLst>
            <pc:docMk/>
            <pc:sldMk cId="1761121738" sldId="496"/>
            <ac:picMk id="16" creationId="{780AF485-90E8-466B-83A6-6CDED430BFF5}"/>
          </ac:picMkLst>
        </pc:picChg>
        <pc:picChg chg="del">
          <ac:chgData name="宇野 芳江" userId="d3339afd-f009-4b18-b536-1d43c3c7a997" providerId="ADAL" clId="{C86CEF5D-D3F9-4FA1-98AB-7239B93DEEF3}" dt="2024-01-19T00:56:38.631" v="186" actId="478"/>
          <ac:picMkLst>
            <pc:docMk/>
            <pc:sldMk cId="1761121738" sldId="496"/>
            <ac:picMk id="17" creationId="{FCFEB8F5-F77B-3AEF-265C-91ECD5DE889F}"/>
          </ac:picMkLst>
        </pc:picChg>
        <pc:picChg chg="del">
          <ac:chgData name="宇野 芳江" userId="d3339afd-f009-4b18-b536-1d43c3c7a997" providerId="ADAL" clId="{C86CEF5D-D3F9-4FA1-98AB-7239B93DEEF3}" dt="2024-01-19T00:56:41.159" v="187" actId="478"/>
          <ac:picMkLst>
            <pc:docMk/>
            <pc:sldMk cId="1761121738" sldId="496"/>
            <ac:picMk id="18" creationId="{1E972B64-4DFA-0BE4-EBA8-7AA10FB3EEF1}"/>
          </ac:picMkLst>
        </pc:picChg>
        <pc:picChg chg="del">
          <ac:chgData name="宇野 芳江" userId="d3339afd-f009-4b18-b536-1d43c3c7a997" providerId="ADAL" clId="{C86CEF5D-D3F9-4FA1-98AB-7239B93DEEF3}" dt="2024-01-19T00:56:38.631" v="186" actId="478"/>
          <ac:picMkLst>
            <pc:docMk/>
            <pc:sldMk cId="1761121738" sldId="496"/>
            <ac:picMk id="36" creationId="{1577F788-B146-1DC2-2FFF-E409244977D7}"/>
          </ac:picMkLst>
        </pc:picChg>
      </pc:sldChg>
      <pc:sldChg chg="modSp mod">
        <pc:chgData name="宇野 芳江" userId="d3339afd-f009-4b18-b536-1d43c3c7a997" providerId="ADAL" clId="{C86CEF5D-D3F9-4FA1-98AB-7239B93DEEF3}" dt="2024-01-19T01:09:30.342" v="228" actId="20577"/>
        <pc:sldMkLst>
          <pc:docMk/>
          <pc:sldMk cId="3136085560" sldId="497"/>
        </pc:sldMkLst>
        <pc:spChg chg="mod">
          <ac:chgData name="宇野 芳江" userId="d3339afd-f009-4b18-b536-1d43c3c7a997" providerId="ADAL" clId="{C86CEF5D-D3F9-4FA1-98AB-7239B93DEEF3}" dt="2024-01-19T01:09:30.342" v="228" actId="20577"/>
          <ac:spMkLst>
            <pc:docMk/>
            <pc:sldMk cId="3136085560" sldId="497"/>
            <ac:spMk id="13" creationId="{4EC3AAF8-843E-63CC-C382-8EA97B541C04}"/>
          </ac:spMkLst>
        </pc:spChg>
      </pc:sldChg>
      <pc:sldChg chg="addSp delSp modSp mod">
        <pc:chgData name="宇野 芳江" userId="d3339afd-f009-4b18-b536-1d43c3c7a997" providerId="ADAL" clId="{C86CEF5D-D3F9-4FA1-98AB-7239B93DEEF3}" dt="2024-01-22T05:18:47.076" v="288"/>
        <pc:sldMkLst>
          <pc:docMk/>
          <pc:sldMk cId="3476263513" sldId="504"/>
        </pc:sldMkLst>
        <pc:spChg chg="mod">
          <ac:chgData name="宇野 芳江" userId="d3339afd-f009-4b18-b536-1d43c3c7a997" providerId="ADAL" clId="{C86CEF5D-D3F9-4FA1-98AB-7239B93DEEF3}" dt="2024-01-19T01:07:50.373" v="222" actId="1076"/>
          <ac:spMkLst>
            <pc:docMk/>
            <pc:sldMk cId="3476263513" sldId="504"/>
            <ac:spMk id="4" creationId="{49C29AF2-3402-5EC2-BD09-8626B85BE7F6}"/>
          </ac:spMkLst>
        </pc:spChg>
        <pc:spChg chg="mod">
          <ac:chgData name="宇野 芳江" userId="d3339afd-f009-4b18-b536-1d43c3c7a997" providerId="ADAL" clId="{C86CEF5D-D3F9-4FA1-98AB-7239B93DEEF3}" dt="2024-01-22T05:18:47.076" v="288"/>
          <ac:spMkLst>
            <pc:docMk/>
            <pc:sldMk cId="3476263513" sldId="504"/>
            <ac:spMk id="5" creationId="{3110F314-3358-C256-3252-BAF49D253BDB}"/>
          </ac:spMkLst>
        </pc:spChg>
        <pc:spChg chg="del">
          <ac:chgData name="宇野 芳江" userId="d3339afd-f009-4b18-b536-1d43c3c7a997" providerId="ADAL" clId="{C86CEF5D-D3F9-4FA1-98AB-7239B93DEEF3}" dt="2024-01-19T00:14:16.659" v="4" actId="478"/>
          <ac:spMkLst>
            <pc:docMk/>
            <pc:sldMk cId="3476263513" sldId="504"/>
            <ac:spMk id="8" creationId="{B3EB72BB-FE13-4D00-1427-A925E2426A6C}"/>
          </ac:spMkLst>
        </pc:spChg>
        <pc:spChg chg="add mod">
          <ac:chgData name="宇野 芳江" userId="d3339afd-f009-4b18-b536-1d43c3c7a997" providerId="ADAL" clId="{C86CEF5D-D3F9-4FA1-98AB-7239B93DEEF3}" dt="2024-01-22T05:09:22.332" v="276"/>
          <ac:spMkLst>
            <pc:docMk/>
            <pc:sldMk cId="3476263513" sldId="504"/>
            <ac:spMk id="9" creationId="{6D0E44DD-12C3-9B72-3562-74AD931EBE6C}"/>
          </ac:spMkLst>
        </pc:spChg>
        <pc:spChg chg="del">
          <ac:chgData name="宇野 芳江" userId="d3339afd-f009-4b18-b536-1d43c3c7a997" providerId="ADAL" clId="{C86CEF5D-D3F9-4FA1-98AB-7239B93DEEF3}" dt="2024-01-19T01:08:58.498" v="224" actId="478"/>
          <ac:spMkLst>
            <pc:docMk/>
            <pc:sldMk cId="3476263513" sldId="504"/>
            <ac:spMk id="9" creationId="{72B7B259-5483-1E91-30D5-AFC8539EEDD0}"/>
          </ac:spMkLst>
        </pc:spChg>
        <pc:spChg chg="add del mod">
          <ac:chgData name="宇野 芳江" userId="d3339afd-f009-4b18-b536-1d43c3c7a997" providerId="ADAL" clId="{C86CEF5D-D3F9-4FA1-98AB-7239B93DEEF3}" dt="2024-01-19T00:38:01.489" v="31" actId="478"/>
          <ac:spMkLst>
            <pc:docMk/>
            <pc:sldMk cId="3476263513" sldId="504"/>
            <ac:spMk id="10" creationId="{CA561C30-30A6-64B8-2B36-D2E55375F212}"/>
          </ac:spMkLst>
        </pc:spChg>
        <pc:spChg chg="add mod">
          <ac:chgData name="宇野 芳江" userId="d3339afd-f009-4b18-b536-1d43c3c7a997" providerId="ADAL" clId="{C86CEF5D-D3F9-4FA1-98AB-7239B93DEEF3}" dt="2024-01-22T05:08:29.141" v="244"/>
          <ac:spMkLst>
            <pc:docMk/>
            <pc:sldMk cId="3476263513" sldId="504"/>
            <ac:spMk id="11" creationId="{2DC569B5-8BD7-2210-586E-20E0CE87B7C8}"/>
          </ac:spMkLst>
        </pc:spChg>
        <pc:spChg chg="add mod">
          <ac:chgData name="宇野 芳江" userId="d3339afd-f009-4b18-b536-1d43c3c7a997" providerId="ADAL" clId="{C86CEF5D-D3F9-4FA1-98AB-7239B93DEEF3}" dt="2024-01-19T01:07:48.592" v="220" actId="571"/>
          <ac:spMkLst>
            <pc:docMk/>
            <pc:sldMk cId="3476263513" sldId="504"/>
            <ac:spMk id="12" creationId="{D1CBAB5B-36F8-CF74-91C9-DC7579565747}"/>
          </ac:spMkLst>
        </pc:spChg>
        <pc:spChg chg="add del mod">
          <ac:chgData name="宇野 芳江" userId="d3339afd-f009-4b18-b536-1d43c3c7a997" providerId="ADAL" clId="{C86CEF5D-D3F9-4FA1-98AB-7239B93DEEF3}" dt="2024-01-22T05:07:44.929" v="236" actId="478"/>
          <ac:spMkLst>
            <pc:docMk/>
            <pc:sldMk cId="3476263513" sldId="504"/>
            <ac:spMk id="15" creationId="{9F706605-B52E-71FB-FB1D-6019769B1606}"/>
          </ac:spMkLst>
        </pc:spChg>
        <pc:picChg chg="add mod">
          <ac:chgData name="宇野 芳江" userId="d3339afd-f009-4b18-b536-1d43c3c7a997" providerId="ADAL" clId="{C86CEF5D-D3F9-4FA1-98AB-7239B93DEEF3}" dt="2024-01-19T01:07:56.625" v="223" actId="1076"/>
          <ac:picMkLst>
            <pc:docMk/>
            <pc:sldMk cId="3476263513" sldId="504"/>
            <ac:picMk id="6" creationId="{33092B2C-C225-DB7E-0513-F252E75C2274}"/>
          </ac:picMkLst>
        </pc:picChg>
        <pc:picChg chg="add mod">
          <ac:chgData name="宇野 芳江" userId="d3339afd-f009-4b18-b536-1d43c3c7a997" providerId="ADAL" clId="{C86CEF5D-D3F9-4FA1-98AB-7239B93DEEF3}" dt="2024-01-22T05:08:24.345" v="242" actId="1076"/>
          <ac:picMkLst>
            <pc:docMk/>
            <pc:sldMk cId="3476263513" sldId="504"/>
            <ac:picMk id="8" creationId="{8693DF25-470C-E67B-5BE4-DF95D03AF0B2}"/>
          </ac:picMkLst>
        </pc:picChg>
        <pc:picChg chg="add del mod">
          <ac:chgData name="宇野 芳江" userId="d3339afd-f009-4b18-b536-1d43c3c7a997" providerId="ADAL" clId="{C86CEF5D-D3F9-4FA1-98AB-7239B93DEEF3}" dt="2024-01-22T05:09:42.126" v="281" actId="478"/>
          <ac:picMkLst>
            <pc:docMk/>
            <pc:sldMk cId="3476263513" sldId="504"/>
            <ac:picMk id="12" creationId="{5947EB4F-B402-2E28-D877-5918AFE07D92}"/>
          </ac:picMkLst>
        </pc:picChg>
        <pc:picChg chg="add mod">
          <ac:chgData name="宇野 芳江" userId="d3339afd-f009-4b18-b536-1d43c3c7a997" providerId="ADAL" clId="{C86CEF5D-D3F9-4FA1-98AB-7239B93DEEF3}" dt="2024-01-19T01:07:48.592" v="220" actId="571"/>
          <ac:picMkLst>
            <pc:docMk/>
            <pc:sldMk cId="3476263513" sldId="504"/>
            <ac:picMk id="13" creationId="{B49AD366-C8DC-47FC-BED1-485124EEA50A}"/>
          </ac:picMkLst>
        </pc:picChg>
        <pc:picChg chg="add del mod">
          <ac:chgData name="宇野 芳江" userId="d3339afd-f009-4b18-b536-1d43c3c7a997" providerId="ADAL" clId="{C86CEF5D-D3F9-4FA1-98AB-7239B93DEEF3}" dt="2024-01-19T01:09:02.537" v="227" actId="478"/>
          <ac:picMkLst>
            <pc:docMk/>
            <pc:sldMk cId="3476263513" sldId="504"/>
            <ac:picMk id="14" creationId="{CEC507C0-CE0F-40D5-6714-13DC5FF968D6}"/>
          </ac:picMkLst>
        </pc:picChg>
      </pc:sldChg>
      <pc:sldChg chg="addSp delSp modSp add mod ord">
        <pc:chgData name="宇野 芳江" userId="d3339afd-f009-4b18-b536-1d43c3c7a997" providerId="ADAL" clId="{C86CEF5D-D3F9-4FA1-98AB-7239B93DEEF3}" dt="2024-01-19T00:50:05.443" v="131" actId="1076"/>
        <pc:sldMkLst>
          <pc:docMk/>
          <pc:sldMk cId="1484714763" sldId="506"/>
        </pc:sldMkLst>
        <pc:spChg chg="mod">
          <ac:chgData name="宇野 芳江" userId="d3339afd-f009-4b18-b536-1d43c3c7a997" providerId="ADAL" clId="{C86CEF5D-D3F9-4FA1-98AB-7239B93DEEF3}" dt="2024-01-19T00:45:07.770" v="69" actId="20577"/>
          <ac:spMkLst>
            <pc:docMk/>
            <pc:sldMk cId="1484714763" sldId="506"/>
            <ac:spMk id="2" creationId="{94A77DEF-B5FD-758B-6330-8DA414319C2D}"/>
          </ac:spMkLst>
        </pc:spChg>
        <pc:spChg chg="mod">
          <ac:chgData name="宇野 芳江" userId="d3339afd-f009-4b18-b536-1d43c3c7a997" providerId="ADAL" clId="{C86CEF5D-D3F9-4FA1-98AB-7239B93DEEF3}" dt="2024-01-19T00:45:42.110" v="77" actId="14100"/>
          <ac:spMkLst>
            <pc:docMk/>
            <pc:sldMk cId="1484714763" sldId="506"/>
            <ac:spMk id="7" creationId="{7FCDF7F5-D6CF-D409-4812-666B61407B79}"/>
          </ac:spMkLst>
        </pc:spChg>
        <pc:spChg chg="mod">
          <ac:chgData name="宇野 芳江" userId="d3339afd-f009-4b18-b536-1d43c3c7a997" providerId="ADAL" clId="{C86CEF5D-D3F9-4FA1-98AB-7239B93DEEF3}" dt="2024-01-19T00:49:53.015" v="130" actId="20577"/>
          <ac:spMkLst>
            <pc:docMk/>
            <pc:sldMk cId="1484714763" sldId="506"/>
            <ac:spMk id="13" creationId="{A1ED33A7-3DF3-75CE-01B6-4C82C6BFBA88}"/>
          </ac:spMkLst>
        </pc:spChg>
        <pc:grpChg chg="del">
          <ac:chgData name="宇野 芳江" userId="d3339afd-f009-4b18-b536-1d43c3c7a997" providerId="ADAL" clId="{C86CEF5D-D3F9-4FA1-98AB-7239B93DEEF3}" dt="2024-01-19T00:45:28.511" v="75" actId="478"/>
          <ac:grpSpMkLst>
            <pc:docMk/>
            <pc:sldMk cId="1484714763" sldId="506"/>
            <ac:grpSpMk id="26" creationId="{C9C1220F-5A65-4849-D365-0824A7B9E5DF}"/>
          </ac:grpSpMkLst>
        </pc:grpChg>
        <pc:grpChg chg="del">
          <ac:chgData name="宇野 芳江" userId="d3339afd-f009-4b18-b536-1d43c3c7a997" providerId="ADAL" clId="{C86CEF5D-D3F9-4FA1-98AB-7239B93DEEF3}" dt="2024-01-19T00:45:28.511" v="75" actId="478"/>
          <ac:grpSpMkLst>
            <pc:docMk/>
            <pc:sldMk cId="1484714763" sldId="506"/>
            <ac:grpSpMk id="32" creationId="{EF716A2D-CA8F-91EB-40EC-811A9572AB0F}"/>
          </ac:grpSpMkLst>
        </pc:grpChg>
        <pc:picChg chg="add del mod">
          <ac:chgData name="宇野 芳江" userId="d3339afd-f009-4b18-b536-1d43c3c7a997" providerId="ADAL" clId="{C86CEF5D-D3F9-4FA1-98AB-7239B93DEEF3}" dt="2024-01-19T00:47:54.687" v="98" actId="478"/>
          <ac:picMkLst>
            <pc:docMk/>
            <pc:sldMk cId="1484714763" sldId="506"/>
            <ac:picMk id="8" creationId="{5567C571-71F1-1DC5-9DE8-E6158ED80EF6}"/>
          </ac:picMkLst>
        </pc:picChg>
        <pc:picChg chg="add mod">
          <ac:chgData name="宇野 芳江" userId="d3339afd-f009-4b18-b536-1d43c3c7a997" providerId="ADAL" clId="{C86CEF5D-D3F9-4FA1-98AB-7239B93DEEF3}" dt="2024-01-19T00:50:05.443" v="131" actId="1076"/>
          <ac:picMkLst>
            <pc:docMk/>
            <pc:sldMk cId="1484714763" sldId="506"/>
            <ac:picMk id="14" creationId="{F222E637-13C5-F169-D9FD-ED032F1662CF}"/>
          </ac:picMkLst>
        </pc:picChg>
        <pc:picChg chg="del">
          <ac:chgData name="宇野 芳江" userId="d3339afd-f009-4b18-b536-1d43c3c7a997" providerId="ADAL" clId="{C86CEF5D-D3F9-4FA1-98AB-7239B93DEEF3}" dt="2024-01-19T00:45:30.568" v="76" actId="478"/>
          <ac:picMkLst>
            <pc:docMk/>
            <pc:sldMk cId="1484714763" sldId="506"/>
            <ac:picMk id="39" creationId="{15BFC394-6997-8624-8417-CC7D9EDF2FB7}"/>
          </ac:picMkLst>
        </pc:picChg>
        <pc:picChg chg="del">
          <ac:chgData name="宇野 芳江" userId="d3339afd-f009-4b18-b536-1d43c3c7a997" providerId="ADAL" clId="{C86CEF5D-D3F9-4FA1-98AB-7239B93DEEF3}" dt="2024-01-19T00:45:28.511" v="75" actId="478"/>
          <ac:picMkLst>
            <pc:docMk/>
            <pc:sldMk cId="1484714763" sldId="506"/>
            <ac:picMk id="41" creationId="{34268599-398F-365B-CCB1-442A8DA30CBD}"/>
          </ac:picMkLst>
        </pc:picChg>
      </pc:sldChg>
      <pc:sldChg chg="modSp add mod">
        <pc:chgData name="宇野 芳江" userId="d3339afd-f009-4b18-b536-1d43c3c7a997" providerId="ADAL" clId="{C86CEF5D-D3F9-4FA1-98AB-7239B93DEEF3}" dt="2024-01-19T00:58:46.871" v="191" actId="20577"/>
        <pc:sldMkLst>
          <pc:docMk/>
          <pc:sldMk cId="1554670005" sldId="507"/>
        </pc:sldMkLst>
        <pc:spChg chg="mod">
          <ac:chgData name="宇野 芳江" userId="d3339afd-f009-4b18-b536-1d43c3c7a997" providerId="ADAL" clId="{C86CEF5D-D3F9-4FA1-98AB-7239B93DEEF3}" dt="2024-01-19T00:58:46.871" v="191" actId="20577"/>
          <ac:spMkLst>
            <pc:docMk/>
            <pc:sldMk cId="1554670005" sldId="507"/>
            <ac:spMk id="2" creationId="{7BD16DBF-8BC7-317E-E402-E99C1C03C7D0}"/>
          </ac:spMkLst>
        </pc:spChg>
      </pc:sldChg>
      <pc:sldMasterChg chg="modSldLayout">
        <pc:chgData name="宇野 芳江" userId="d3339afd-f009-4b18-b536-1d43c3c7a997" providerId="ADAL" clId="{C86CEF5D-D3F9-4FA1-98AB-7239B93DEEF3}" dt="2024-01-22T04:30:07.223" v="235" actId="20577"/>
        <pc:sldMasterMkLst>
          <pc:docMk/>
          <pc:sldMasterMk cId="64250197" sldId="2147483660"/>
        </pc:sldMasterMkLst>
        <pc:sldLayoutChg chg="modSp mod">
          <pc:chgData name="宇野 芳江" userId="d3339afd-f009-4b18-b536-1d43c3c7a997" providerId="ADAL" clId="{C86CEF5D-D3F9-4FA1-98AB-7239B93DEEF3}" dt="2024-01-22T04:30:07.223" v="235" actId="20577"/>
          <pc:sldLayoutMkLst>
            <pc:docMk/>
            <pc:sldMasterMk cId="64250197" sldId="2147483660"/>
            <pc:sldLayoutMk cId="2441425964" sldId="2147483675"/>
          </pc:sldLayoutMkLst>
          <pc:spChg chg="mod">
            <ac:chgData name="宇野 芳江" userId="d3339afd-f009-4b18-b536-1d43c3c7a997" providerId="ADAL" clId="{C86CEF5D-D3F9-4FA1-98AB-7239B93DEEF3}" dt="2024-01-22T04:30:07.223" v="235" actId="20577"/>
            <ac:spMkLst>
              <pc:docMk/>
              <pc:sldMasterMk cId="64250197" sldId="2147483660"/>
              <pc:sldLayoutMk cId="2441425964" sldId="2147483675"/>
              <ac:spMk id="3" creationId="{055A38AB-0256-1F8B-1422-5F657DEDC01D}"/>
            </ac:spMkLst>
          </pc:spChg>
        </pc:sldLayoutChg>
        <pc:sldLayoutChg chg="modSp mod">
          <pc:chgData name="宇野 芳江" userId="d3339afd-f009-4b18-b536-1d43c3c7a997" providerId="ADAL" clId="{C86CEF5D-D3F9-4FA1-98AB-7239B93DEEF3}" dt="2024-01-22T04:29:54.485" v="232" actId="20577"/>
          <pc:sldLayoutMkLst>
            <pc:docMk/>
            <pc:sldMasterMk cId="64250197" sldId="2147483660"/>
            <pc:sldLayoutMk cId="2677228602" sldId="2147483678"/>
          </pc:sldLayoutMkLst>
          <pc:spChg chg="mod">
            <ac:chgData name="宇野 芳江" userId="d3339afd-f009-4b18-b536-1d43c3c7a997" providerId="ADAL" clId="{C86CEF5D-D3F9-4FA1-98AB-7239B93DEEF3}" dt="2024-01-22T04:29:54.485" v="232" actId="20577"/>
            <ac:spMkLst>
              <pc:docMk/>
              <pc:sldMasterMk cId="64250197" sldId="2147483660"/>
              <pc:sldLayoutMk cId="2677228602" sldId="2147483678"/>
              <ac:spMk id="3" creationId="{1E9A47F5-4BC9-E335-D1B9-A0F64C51A3DC}"/>
            </ac:spMkLst>
          </pc:spChg>
        </pc:sldLayoutChg>
        <pc:sldLayoutChg chg="modSp mod">
          <pc:chgData name="宇野 芳江" userId="d3339afd-f009-4b18-b536-1d43c3c7a997" providerId="ADAL" clId="{C86CEF5D-D3F9-4FA1-98AB-7239B93DEEF3}" dt="2024-01-22T04:30:02.484" v="234" actId="20577"/>
          <pc:sldLayoutMkLst>
            <pc:docMk/>
            <pc:sldMasterMk cId="64250197" sldId="2147483660"/>
            <pc:sldLayoutMk cId="1400911947" sldId="2147483684"/>
          </pc:sldLayoutMkLst>
          <pc:spChg chg="mod">
            <ac:chgData name="宇野 芳江" userId="d3339afd-f009-4b18-b536-1d43c3c7a997" providerId="ADAL" clId="{C86CEF5D-D3F9-4FA1-98AB-7239B93DEEF3}" dt="2024-01-22T04:30:02.484" v="234" actId="20577"/>
            <ac:spMkLst>
              <pc:docMk/>
              <pc:sldMasterMk cId="64250197" sldId="2147483660"/>
              <pc:sldLayoutMk cId="1400911947" sldId="2147483684"/>
              <ac:spMk id="31" creationId="{827329B4-A652-6847-86C5-9CE1D04DCA36}"/>
            </ac:spMkLst>
          </pc:spChg>
        </pc:sldLayoutChg>
        <pc:sldLayoutChg chg="modSp mod">
          <pc:chgData name="宇野 芳江" userId="d3339afd-f009-4b18-b536-1d43c3c7a997" providerId="ADAL" clId="{C86CEF5D-D3F9-4FA1-98AB-7239B93DEEF3}" dt="2024-01-22T04:29:58.797" v="233" actId="20577"/>
          <pc:sldLayoutMkLst>
            <pc:docMk/>
            <pc:sldMasterMk cId="64250197" sldId="2147483660"/>
            <pc:sldLayoutMk cId="1958744784" sldId="2147483686"/>
          </pc:sldLayoutMkLst>
          <pc:spChg chg="mod">
            <ac:chgData name="宇野 芳江" userId="d3339afd-f009-4b18-b536-1d43c3c7a997" providerId="ADAL" clId="{C86CEF5D-D3F9-4FA1-98AB-7239B93DEEF3}" dt="2024-01-22T04:29:58.797" v="233" actId="20577"/>
            <ac:spMkLst>
              <pc:docMk/>
              <pc:sldMasterMk cId="64250197" sldId="2147483660"/>
              <pc:sldLayoutMk cId="1958744784" sldId="2147483686"/>
              <ac:spMk id="3" creationId="{D01C2F2A-3680-4CAA-BCDF-0F041535FD0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59" cy="498056"/>
          </a:xfrm>
          <a:prstGeom prst="rect">
            <a:avLst/>
          </a:prstGeom>
        </p:spPr>
        <p:txBody>
          <a:bodyPr vert="horz" lIns="91430" tIns="45715" rIns="91430" bIns="45715" rtlCol="0"/>
          <a:lstStyle>
            <a:lvl1pPr algn="r">
              <a:defRPr sz="1200"/>
            </a:lvl1pPr>
          </a:lstStyle>
          <a:p>
            <a:fld id="{BE51E31B-58F4-40C5-B28E-F4E6428E2D40}" type="datetimeFigureOut">
              <a:rPr kumimoji="1" lang="ja-JP" altLang="en-US" smtClean="0"/>
              <a:t>2024/3/27</a:t>
            </a:fld>
            <a:endParaRPr kumimoji="1" lang="ja-JP" altLang="en-US"/>
          </a:p>
        </p:txBody>
      </p:sp>
      <p:sp>
        <p:nvSpPr>
          <p:cNvPr id="4" name="スライド イメージ プレースホルダー 3"/>
          <p:cNvSpPr>
            <a:spLocks noGrp="1" noRot="1" noChangeAspect="1"/>
          </p:cNvSpPr>
          <p:nvPr>
            <p:ph type="sldImg" idx="2"/>
          </p:nvPr>
        </p:nvSpPr>
        <p:spPr>
          <a:xfrm>
            <a:off x="606425" y="588963"/>
            <a:ext cx="5584825" cy="4187825"/>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79768" y="5148583"/>
            <a:ext cx="5438140" cy="3908613"/>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5"/>
          </a:xfrm>
          <a:prstGeom prst="rect">
            <a:avLst/>
          </a:prstGeom>
        </p:spPr>
        <p:txBody>
          <a:bodyPr vert="horz" lIns="91430" tIns="45715" rIns="91430" bIns="45715"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6286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10858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5430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20002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kr.mlit.go.jp/plan/daishinsai/1.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a:t>
            </a:fld>
            <a:endParaRPr kumimoji="1" lang="ja-JP" altLang="en-US"/>
          </a:p>
        </p:txBody>
      </p:sp>
    </p:spTree>
    <p:extLst>
      <p:ext uri="{BB962C8B-B14F-4D97-AF65-F5344CB8AC3E}">
        <p14:creationId xmlns:p14="http://schemas.microsoft.com/office/powerpoint/2010/main" val="10586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大規模地震が発生した場合、地域で安否確認や情報収集を行い、被害の規模や地域の被害状況を把握し、その情報を基に、</a:t>
            </a:r>
            <a:endParaRPr lang="en-US" altLang="ja-JP"/>
          </a:p>
          <a:p>
            <a:pPr lvl="1"/>
            <a:r>
              <a:rPr lang="ja-JP" altLang="en-US"/>
              <a:t>負傷者の救護や倒壊家屋の下敷きになった方の救助、発生した火災の消火といった「目の前の事態への対処」、</a:t>
            </a:r>
            <a:endParaRPr lang="en-US" altLang="ja-JP"/>
          </a:p>
          <a:p>
            <a:pPr lvl="1"/>
            <a:r>
              <a:rPr lang="ja-JP" altLang="en-US"/>
              <a:t>二次災害危険からの避難といった「次の事態に備える」行動が必要となる。</a:t>
            </a:r>
            <a:endParaRPr lang="en-US" altLang="ja-JP"/>
          </a:p>
          <a:p>
            <a:pPr lvl="1"/>
            <a:endParaRPr kumimoji="1" lang="en-US" altLang="ja-JP"/>
          </a:p>
          <a:p>
            <a:r>
              <a:rPr lang="ja-JP" altLang="en-US"/>
              <a:t>地震発生後は多くの負傷者が発生する。</a:t>
            </a:r>
            <a:endParaRPr lang="en-US" altLang="ja-JP"/>
          </a:p>
          <a:p>
            <a:r>
              <a:rPr lang="ja-JP" altLang="en-US"/>
              <a:t>負傷者を発生させないための事前対策も</a:t>
            </a:r>
            <a:r>
              <a:rPr kumimoji="1" lang="ja-JP" altLang="en-US"/>
              <a:t>大切だが、負傷者へ迅速に対応する為にも、地域の多くの方が負傷者への対応方法を身に着けておくことが大切。</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10</a:t>
            </a:fld>
            <a:endParaRPr kumimoji="1" lang="ja-JP" altLang="en-US"/>
          </a:p>
        </p:txBody>
      </p:sp>
    </p:spTree>
    <p:extLst>
      <p:ext uri="{BB962C8B-B14F-4D97-AF65-F5344CB8AC3E}">
        <p14:creationId xmlns:p14="http://schemas.microsoft.com/office/powerpoint/2010/main" val="394947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pPr marL="174788" indent="-174788"/>
            <a:r>
              <a:rPr lang="ja-JP" altLang="en-US"/>
              <a:t>受講者に、「救命処置の種類にはどのようなものがありますか？その方法は知っていますか？」と投げかけ次のワークショップにつなげる。</a:t>
            </a:r>
            <a:endParaRPr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11</a:t>
            </a:fld>
            <a:endParaRPr kumimoji="1" lang="ja-JP" altLang="en-US"/>
          </a:p>
        </p:txBody>
      </p:sp>
    </p:spTree>
    <p:extLst>
      <p:ext uri="{BB962C8B-B14F-4D97-AF65-F5344CB8AC3E}">
        <p14:creationId xmlns:p14="http://schemas.microsoft.com/office/powerpoint/2010/main" val="71217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受講者に配付テキストへの</a:t>
            </a:r>
            <a:r>
              <a:rPr lang="ja-JP" altLang="en-US"/>
              <a:t>書き込みを促す。</a:t>
            </a:r>
            <a:endParaRPr lang="en-US" altLang="ja-JP"/>
          </a:p>
          <a:p>
            <a:r>
              <a:rPr kumimoji="1" lang="ja-JP" altLang="en-US"/>
              <a:t>５分程度で救命処置の種類について思いつくだけ書き出す。</a:t>
            </a:r>
            <a:endParaRPr kumimoji="1" lang="en-US" altLang="ja-JP"/>
          </a:p>
          <a:p>
            <a:endParaRPr kumimoji="1" lang="en-US" altLang="ja-JP"/>
          </a:p>
          <a:p>
            <a:endParaRPr kumimoji="1" lang="en-US" altLang="ja-JP"/>
          </a:p>
          <a:p>
            <a:r>
              <a:rPr kumimoji="1" lang="ja-JP" altLang="en-US"/>
              <a:t>受講者に「書き出した救命処置について教えて下さい」などと問いかける。</a:t>
            </a:r>
            <a:endParaRPr kumimoji="1" lang="en-US" altLang="ja-JP"/>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a:t>（何人かの受講者を指名して、答えてもらうとよい）</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12</a:t>
            </a:fld>
            <a:endParaRPr kumimoji="1" lang="ja-JP" altLang="en-US"/>
          </a:p>
        </p:txBody>
      </p:sp>
    </p:spTree>
    <p:extLst>
      <p:ext uri="{BB962C8B-B14F-4D97-AF65-F5344CB8AC3E}">
        <p14:creationId xmlns:p14="http://schemas.microsoft.com/office/powerpoint/2010/main" val="124202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13</a:t>
            </a:fld>
            <a:endParaRPr kumimoji="1" lang="ja-JP" altLang="en-US"/>
          </a:p>
        </p:txBody>
      </p:sp>
    </p:spTree>
    <p:extLst>
      <p:ext uri="{BB962C8B-B14F-4D97-AF65-F5344CB8AC3E}">
        <p14:creationId xmlns:p14="http://schemas.microsoft.com/office/powerpoint/2010/main" val="23180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心肺蘇生法を実施する際に、傷病者の顔面や口から出血している場合や、口対口人工呼吸を行うことがためらわれる場合には、胸骨圧迫のみの心肺蘇生を行う。</a:t>
            </a:r>
          </a:p>
          <a:p>
            <a:r>
              <a:rPr kumimoji="1" lang="ja-JP" altLang="en-US"/>
              <a:t>感染防護具として、一方向弁付きの感染防止用シートまたは人工呼吸用マスクを持っていると役立つ。</a:t>
            </a:r>
            <a:endParaRPr kumimoji="1" lang="en-US" altLang="ja-JP"/>
          </a:p>
          <a:p>
            <a:r>
              <a:rPr kumimoji="1" lang="ja-JP" altLang="en-US"/>
              <a:t>定期的に講習会に参加するなど訓練を行い、やり方を身に着けておくことが大切。</a:t>
            </a:r>
            <a:endParaRPr kumimoji="1" lang="en-US" altLang="ja-JP"/>
          </a:p>
          <a:p>
            <a:r>
              <a:rPr kumimoji="1" lang="ja-JP" altLang="en-US"/>
              <a:t>迅速な対応のためには、地域やよく行く場所の</a:t>
            </a:r>
            <a:r>
              <a:rPr kumimoji="1" lang="en-US" altLang="ja-JP"/>
              <a:t>AED</a:t>
            </a:r>
            <a:r>
              <a:rPr kumimoji="1" lang="ja-JP" altLang="en-US"/>
              <a:t>の設置場所を把握しておくことも大切。</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14</a:t>
            </a:fld>
            <a:endParaRPr kumimoji="1" lang="ja-JP" altLang="en-US"/>
          </a:p>
        </p:txBody>
      </p:sp>
    </p:spTree>
    <p:extLst>
      <p:ext uri="{BB962C8B-B14F-4D97-AF65-F5344CB8AC3E}">
        <p14:creationId xmlns:p14="http://schemas.microsoft.com/office/powerpoint/2010/main" val="84085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心肺蘇生にはエアロゾル（ウイルスなどを含む微粒子が浮遊した空気）を発生させる可能性があるため、すべての心停止傷病者に感染の疑いがあるものとして対応。</a:t>
            </a:r>
            <a:endParaRPr kumimoji="1" lang="en-US" altLang="ja-JP"/>
          </a:p>
          <a:p>
            <a:endParaRPr kumimoji="1" lang="en-US" altLang="ja-JP"/>
          </a:p>
          <a:p>
            <a:r>
              <a:rPr kumimoji="1" lang="ja-JP" altLang="en-US"/>
              <a:t>胸骨圧迫後も次の２点のような感染防止対策を忘れずに行う。</a:t>
            </a:r>
            <a:endParaRPr kumimoji="1" lang="en-US" altLang="ja-JP"/>
          </a:p>
          <a:p>
            <a:pPr lvl="1"/>
            <a:r>
              <a:rPr kumimoji="1" lang="ja-JP" altLang="en-US"/>
              <a:t>傷病者の口元にかぶせた</a:t>
            </a:r>
            <a:r>
              <a:rPr lang="ja-JP" altLang="en-US" sz="1200"/>
              <a:t>布やタオル、マスクなどは、直接触れないようにして廃棄する。</a:t>
            </a:r>
            <a:endParaRPr lang="en-US" altLang="ja-JP" sz="1200"/>
          </a:p>
          <a:p>
            <a:pPr lvl="1"/>
            <a:r>
              <a:rPr lang="ja-JP" altLang="en-US" sz="1200"/>
              <a:t>石けんを使用して手と顔をしっかり洗い、うがいする。</a:t>
            </a:r>
            <a:endParaRPr lang="en-US" altLang="ja-JP" sz="1200"/>
          </a:p>
          <a:p>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15</a:t>
            </a:fld>
            <a:endParaRPr kumimoji="1" lang="ja-JP" altLang="en-US"/>
          </a:p>
        </p:txBody>
      </p:sp>
    </p:spTree>
    <p:extLst>
      <p:ext uri="{BB962C8B-B14F-4D97-AF65-F5344CB8AC3E}">
        <p14:creationId xmlns:p14="http://schemas.microsoft.com/office/powerpoint/2010/main" val="293606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16</a:t>
            </a:fld>
            <a:endParaRPr kumimoji="1" lang="ja-JP" altLang="en-US"/>
          </a:p>
        </p:txBody>
      </p:sp>
    </p:spTree>
    <p:extLst>
      <p:ext uri="{BB962C8B-B14F-4D97-AF65-F5344CB8AC3E}">
        <p14:creationId xmlns:p14="http://schemas.microsoft.com/office/powerpoint/2010/main" val="2732326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のどに異物が詰まると、話しかけても返答できない、のどをつかむような仕草で苦しい状態を示そうとする。</a:t>
            </a:r>
            <a:endParaRPr kumimoji="1" lang="en-US" altLang="ja-JP"/>
          </a:p>
          <a:p>
            <a:r>
              <a:rPr kumimoji="1" lang="ja-JP" altLang="en-US"/>
              <a:t>傷病者が咳をすることが可能であれば、咳が最も効果的。</a:t>
            </a:r>
            <a:endParaRPr kumimoji="1" lang="en-US" altLang="ja-JP"/>
          </a:p>
          <a:p>
            <a:r>
              <a:rPr kumimoji="1" lang="ja-JP" altLang="en-US"/>
              <a:t>声が出ない、十分に強い咳が出ない場合は</a:t>
            </a:r>
            <a:r>
              <a:rPr kumimoji="1" lang="en-US" altLang="ja-JP"/>
              <a:t>119</a:t>
            </a:r>
            <a:r>
              <a:rPr kumimoji="1" lang="ja-JP" altLang="en-US"/>
              <a:t>番通報をしたうえで気道異物除去の「①背中をたたく」、「②上腹部を圧迫する」の手当てを試みる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17</a:t>
            </a:fld>
            <a:endParaRPr kumimoji="1" lang="ja-JP" altLang="en-US"/>
          </a:p>
        </p:txBody>
      </p:sp>
    </p:spTree>
    <p:extLst>
      <p:ext uri="{BB962C8B-B14F-4D97-AF65-F5344CB8AC3E}">
        <p14:creationId xmlns:p14="http://schemas.microsoft.com/office/powerpoint/2010/main" val="962128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気道異物除去を行っている間に傷病者が反応（意識）を失った時には、直ちに心肺蘇生（特に胸骨圧迫）を行う。</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18</a:t>
            </a:fld>
            <a:endParaRPr kumimoji="1" lang="ja-JP" altLang="en-US"/>
          </a:p>
        </p:txBody>
      </p:sp>
    </p:spTree>
    <p:extLst>
      <p:ext uri="{BB962C8B-B14F-4D97-AF65-F5344CB8AC3E}">
        <p14:creationId xmlns:p14="http://schemas.microsoft.com/office/powerpoint/2010/main" val="189844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直接圧迫止血法</a:t>
            </a:r>
            <a:endParaRPr kumimoji="1" lang="en-US" altLang="ja-JP"/>
          </a:p>
          <a:p>
            <a:pPr lvl="1"/>
            <a:r>
              <a:rPr kumimoji="1" lang="ja-JP" altLang="en-US"/>
              <a:t>最も基本的な止血法であり、多くの出血は、この方法で止血できる</a:t>
            </a:r>
            <a:endParaRPr kumimoji="1" lang="en-US" altLang="ja-JP"/>
          </a:p>
          <a:p>
            <a:pPr lvl="1"/>
            <a:endParaRPr kumimoji="1" lang="ja-JP" altLang="en-US"/>
          </a:p>
          <a:p>
            <a:r>
              <a:rPr kumimoji="1" lang="ja-JP" altLang="en-US"/>
              <a:t>止血帯止血法</a:t>
            </a:r>
            <a:endParaRPr kumimoji="1" lang="en-US" altLang="ja-JP"/>
          </a:p>
          <a:p>
            <a:pPr lvl="1"/>
            <a:r>
              <a:rPr kumimoji="1" lang="ja-JP" altLang="en-US"/>
              <a:t>神経などを痛める危険性があるため、安全かつ適切に実施できるよう、手当について十分習熟しておくことが必要。</a:t>
            </a:r>
            <a:endParaRPr kumimoji="1" lang="en-US" altLang="ja-JP"/>
          </a:p>
          <a:p>
            <a:pPr lvl="1"/>
            <a:endParaRPr kumimoji="1" lang="ja-JP" altLang="en-US"/>
          </a:p>
          <a:p>
            <a:r>
              <a:rPr kumimoji="1" lang="ja-JP" altLang="en-US"/>
              <a:t>止血点圧迫止血法</a:t>
            </a:r>
            <a:endParaRPr kumimoji="1" lang="en-US" altLang="ja-JP"/>
          </a:p>
          <a:p>
            <a:pPr lvl="1"/>
            <a:r>
              <a:rPr kumimoji="1" lang="ja-JP" altLang="en-US"/>
              <a:t>止血は直接圧迫止血が基本であり、間接圧迫止血は、ガーゼやハンカチを準備するまでの間など、直接圧迫止血をすぐに行えないときに応急に行う。</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19</a:t>
            </a:fld>
            <a:endParaRPr kumimoji="1" lang="ja-JP" altLang="en-US"/>
          </a:p>
        </p:txBody>
      </p:sp>
    </p:spTree>
    <p:extLst>
      <p:ext uri="{BB962C8B-B14F-4D97-AF65-F5344CB8AC3E}">
        <p14:creationId xmlns:p14="http://schemas.microsoft.com/office/powerpoint/2010/main" val="78705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受講者に、「地震による強い揺れは、どのような被害を生じさせるでしょうか？」と問いかける。</a:t>
            </a:r>
          </a:p>
          <a:p>
            <a:pPr marL="0" indent="0">
              <a:buNone/>
            </a:pPr>
            <a:r>
              <a:rPr kumimoji="1" lang="ja-JP" altLang="en-US"/>
              <a:t>（何人かの受講者を指名して、答えてもらってもよい）</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a:t>
            </a:fld>
            <a:endParaRPr kumimoji="1" lang="ja-JP" altLang="en-US"/>
          </a:p>
        </p:txBody>
      </p:sp>
    </p:spTree>
    <p:extLst>
      <p:ext uri="{BB962C8B-B14F-4D97-AF65-F5344CB8AC3E}">
        <p14:creationId xmlns:p14="http://schemas.microsoft.com/office/powerpoint/2010/main" val="2734022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20</a:t>
            </a:fld>
            <a:endParaRPr kumimoji="1" lang="ja-JP" altLang="en-US"/>
          </a:p>
        </p:txBody>
      </p:sp>
    </p:spTree>
    <p:extLst>
      <p:ext uri="{BB962C8B-B14F-4D97-AF65-F5344CB8AC3E}">
        <p14:creationId xmlns:p14="http://schemas.microsoft.com/office/powerpoint/2010/main" val="403245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pPr marL="0" indent="0">
              <a:buNone/>
            </a:pPr>
            <a:r>
              <a:rPr kumimoji="1" lang="en-US" altLang="ja-JP"/>
              <a:t>【</a:t>
            </a:r>
            <a:r>
              <a:rPr kumimoji="1" lang="ja-JP" altLang="en-US"/>
              <a:t>補足説明</a:t>
            </a:r>
            <a:r>
              <a:rPr kumimoji="1" lang="en-US" altLang="ja-JP"/>
              <a:t>】</a:t>
            </a:r>
          </a:p>
          <a:p>
            <a:r>
              <a:rPr kumimoji="1" lang="ja-JP" altLang="en-US"/>
              <a:t>受講者に、「応急救護を行う上で注意したいことには、どんなポイントがあるか知っていますか？」と問いかける。</a:t>
            </a:r>
          </a:p>
          <a:p>
            <a:pPr marL="0" indent="0">
              <a:buNone/>
            </a:pPr>
            <a:r>
              <a:rPr kumimoji="1" lang="ja-JP" altLang="en-US"/>
              <a:t>（何人かの受講者を指名して、答えてもらってもよい）</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21</a:t>
            </a:fld>
            <a:endParaRPr kumimoji="1" lang="ja-JP" altLang="en-US"/>
          </a:p>
        </p:txBody>
      </p:sp>
    </p:spTree>
    <p:extLst>
      <p:ext uri="{BB962C8B-B14F-4D97-AF65-F5344CB8AC3E}">
        <p14:creationId xmlns:p14="http://schemas.microsoft.com/office/powerpoint/2010/main" val="237832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22</a:t>
            </a:fld>
            <a:endParaRPr kumimoji="1" lang="ja-JP" altLang="en-US"/>
          </a:p>
        </p:txBody>
      </p:sp>
    </p:spTree>
    <p:extLst>
      <p:ext uri="{BB962C8B-B14F-4D97-AF65-F5344CB8AC3E}">
        <p14:creationId xmlns:p14="http://schemas.microsoft.com/office/powerpoint/2010/main" val="1544656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応急救護活動についてまとめる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23</a:t>
            </a:fld>
            <a:endParaRPr kumimoji="1" lang="ja-JP" altLang="en-US"/>
          </a:p>
        </p:txBody>
      </p:sp>
    </p:spTree>
    <p:extLst>
      <p:ext uri="{BB962C8B-B14F-4D97-AF65-F5344CB8AC3E}">
        <p14:creationId xmlns:p14="http://schemas.microsoft.com/office/powerpoint/2010/main" val="414092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地震の揺れによる被害について、「</a:t>
            </a:r>
            <a:r>
              <a:rPr kumimoji="1" lang="ja-JP" altLang="en-US"/>
              <a:t>倒壊した建物が道路を塞ぎ、通行できなくなっている、近隣の家からは瓦が落ちている様子も確認できる」など写真を用いて説明する。</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3</a:t>
            </a:fld>
            <a:endParaRPr kumimoji="1" lang="ja-JP" altLang="en-US"/>
          </a:p>
        </p:txBody>
      </p:sp>
    </p:spTree>
    <p:extLst>
      <p:ext uri="{BB962C8B-B14F-4D97-AF65-F5344CB8AC3E}">
        <p14:creationId xmlns:p14="http://schemas.microsoft.com/office/powerpoint/2010/main" val="200734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地震の揺れによる被害について、「</a:t>
            </a:r>
            <a:r>
              <a:rPr kumimoji="1" lang="ja-JP" altLang="en-US"/>
              <a:t>ブロック塀が倒壊し歩道を完全にふさいでいる」など写真を用いて説明する。</a:t>
            </a:r>
            <a:endParaRPr kumimoji="1" lang="en-US" altLang="ja-JP"/>
          </a:p>
          <a:p>
            <a:pPr marL="0" indent="0">
              <a:buNone/>
            </a:pPr>
            <a:r>
              <a:rPr kumimoji="1" lang="ja-JP" altLang="en-US"/>
              <a:t>（大阪北部地震の例など交えて危険性を伝えるとよりよい）</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4</a:t>
            </a:fld>
            <a:endParaRPr kumimoji="1" lang="ja-JP" altLang="en-US"/>
          </a:p>
        </p:txBody>
      </p:sp>
    </p:spTree>
    <p:extLst>
      <p:ext uri="{BB962C8B-B14F-4D97-AF65-F5344CB8AC3E}">
        <p14:creationId xmlns:p14="http://schemas.microsoft.com/office/powerpoint/2010/main" val="232491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lang="ja-JP" altLang="en-US"/>
              <a:t>地震の揺れによる室内の被害について、「屋内は食器など多くのものが散乱し、固定していない家具の多くが移動、転倒した」など、写真を用いて説明する。</a:t>
            </a:r>
            <a:endParaRPr lang="en-US" altLang="ja-JP"/>
          </a:p>
          <a:p>
            <a:pPr marL="0" indent="0">
              <a:buNone/>
            </a:pPr>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5</a:t>
            </a:fld>
            <a:endParaRPr kumimoji="1" lang="ja-JP" altLang="en-US"/>
          </a:p>
        </p:txBody>
      </p:sp>
    </p:spTree>
    <p:extLst>
      <p:ext uri="{BB962C8B-B14F-4D97-AF65-F5344CB8AC3E}">
        <p14:creationId xmlns:p14="http://schemas.microsoft.com/office/powerpoint/2010/main" val="260630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endParaRPr kumimoji="1" lang="en-US" altLang="ja-JP"/>
          </a:p>
          <a:p>
            <a:endParaRPr kumimoji="1" lang="en-US" altLang="ja-JP"/>
          </a:p>
          <a:p>
            <a:r>
              <a:rPr kumimoji="1" lang="ja-JP" altLang="en-US"/>
              <a:t>参考：熊本地震の死者</a:t>
            </a:r>
            <a:r>
              <a:rPr kumimoji="1" lang="en-US" altLang="ja-JP"/>
              <a:t>273</a:t>
            </a:r>
            <a:r>
              <a:rPr kumimoji="1" lang="ja-JP" altLang="en-US"/>
              <a:t>名のうち地震の揺れによる直接死は</a:t>
            </a:r>
            <a:r>
              <a:rPr kumimoji="1" lang="en-US" altLang="ja-JP"/>
              <a:t>50</a:t>
            </a:r>
            <a:r>
              <a:rPr kumimoji="1" lang="ja-JP" altLang="en-US"/>
              <a:t>名、災害関連死は</a:t>
            </a:r>
            <a:r>
              <a:rPr kumimoji="1" lang="en-US" altLang="ja-JP"/>
              <a:t>223</a:t>
            </a:r>
            <a:r>
              <a:rPr kumimoji="1" lang="ja-JP" altLang="en-US"/>
              <a:t>名。</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6</a:t>
            </a:fld>
            <a:endParaRPr kumimoji="1" lang="ja-JP" altLang="en-US"/>
          </a:p>
        </p:txBody>
      </p:sp>
    </p:spTree>
    <p:extLst>
      <p:ext uri="{BB962C8B-B14F-4D97-AF65-F5344CB8AC3E}">
        <p14:creationId xmlns:p14="http://schemas.microsoft.com/office/powerpoint/2010/main" val="108014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大規模地震が発生すると、建物の倒壊や落下物などによって多数の負傷者が発生し救出救助、応急救護が必要となる。</a:t>
            </a:r>
          </a:p>
          <a:p>
            <a:r>
              <a:rPr kumimoji="1" lang="ja-JP" altLang="en-US"/>
              <a:t>しかし、消防などの公的機関も被災している事、同時多発的に被害が発生する事などから公的機関による救助等は限定的となる。</a:t>
            </a:r>
          </a:p>
          <a:p>
            <a:endParaRPr kumimoji="1" lang="ja-JP" altLang="en-US"/>
          </a:p>
          <a:p>
            <a:r>
              <a:rPr kumimoji="1" lang="ja-JP" altLang="en-US"/>
              <a:t>そのため、自主防災組織には次の</a:t>
            </a:r>
            <a:r>
              <a:rPr kumimoji="1" lang="en-US" altLang="ja-JP"/>
              <a:t>2</a:t>
            </a:r>
            <a:r>
              <a:rPr kumimoji="1" lang="ja-JP" altLang="en-US"/>
              <a:t>点が求められる。</a:t>
            </a:r>
          </a:p>
          <a:p>
            <a:pPr lvl="1"/>
            <a:r>
              <a:rPr kumimoji="1" lang="ja-JP" altLang="en-US"/>
              <a:t>倒壊物やがれきの下敷きになった人を資機材を使用して救出すること。</a:t>
            </a:r>
          </a:p>
          <a:p>
            <a:pPr lvl="1"/>
            <a:r>
              <a:rPr kumimoji="1" lang="ja-JP" altLang="en-US"/>
              <a:t>負傷者には応急手当等を行い、病院へ搬送するなどの支援を行うこと。</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7</a:t>
            </a:fld>
            <a:endParaRPr kumimoji="1" lang="ja-JP" altLang="en-US"/>
          </a:p>
        </p:txBody>
      </p:sp>
    </p:spTree>
    <p:extLst>
      <p:ext uri="{BB962C8B-B14F-4D97-AF65-F5344CB8AC3E}">
        <p14:creationId xmlns:p14="http://schemas.microsoft.com/office/powerpoint/2010/main" val="366986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脳は心臓が止まると１５秒以内に意識がなくなり、３～４分以上そのままの状態が続くと回復が困難となる。</a:t>
            </a:r>
            <a:endParaRPr kumimoji="1" lang="en-US" altLang="ja-JP"/>
          </a:p>
          <a:p>
            <a:r>
              <a:rPr lang="ja-JP" altLang="en-US"/>
              <a:t>命が助かる可能性は時間の経過とともに減っていくが、その場に居合わせた「あなた」が「早期認識と通報」、「一時救命処置」を行うことで救命の連鎖が素早くつながり救命のチャンスが高まる。</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8</a:t>
            </a:fld>
            <a:endParaRPr kumimoji="1" lang="ja-JP" altLang="en-US"/>
          </a:p>
        </p:txBody>
      </p:sp>
    </p:spTree>
    <p:extLst>
      <p:ext uri="{BB962C8B-B14F-4D97-AF65-F5344CB8AC3E}">
        <p14:creationId xmlns:p14="http://schemas.microsoft.com/office/powerpoint/2010/main" val="420186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lang="ja-JP" altLang="en-US"/>
              <a:t>人命救助は、一般的に被災後の</a:t>
            </a:r>
            <a:r>
              <a:rPr lang="en-US" altLang="ja-JP"/>
              <a:t>3</a:t>
            </a:r>
            <a:r>
              <a:rPr lang="ja-JP" altLang="en-US"/>
              <a:t>日を過ぎると生存率が著しく低下すると言われている。</a:t>
            </a:r>
          </a:p>
          <a:p>
            <a:r>
              <a:rPr lang="ja-JP" altLang="en-US"/>
              <a:t>阪神・淡路大震災阪神・淡路大震災の死因や生存率をまとめた「</a:t>
            </a:r>
            <a:r>
              <a:rPr lang="ja-JP" altLang="en-US">
                <a:solidFill>
                  <a:srgbClr val="0070C0"/>
                </a:solidFill>
                <a:hlinkClick r:id="rId3">
                  <a:extLst>
                    <a:ext uri="{A12FA001-AC4F-418D-AE19-62706E023703}">
                      <ahyp:hlinkClr xmlns:ahyp="http://schemas.microsoft.com/office/drawing/2018/hyperlinkcolor" val="tx"/>
                    </a:ext>
                  </a:extLst>
                </a:hlinkClick>
              </a:rPr>
              <a:t>死者を減らすために</a:t>
            </a:r>
            <a:r>
              <a:rPr lang="ja-JP" altLang="en-US"/>
              <a:t>」のデータによると、震災当日の</a:t>
            </a:r>
            <a:r>
              <a:rPr lang="en-US" altLang="ja-JP"/>
              <a:t>1</a:t>
            </a:r>
            <a:r>
              <a:rPr lang="ja-JP" altLang="en-US"/>
              <a:t>月</a:t>
            </a:r>
            <a:r>
              <a:rPr lang="en-US" altLang="ja-JP"/>
              <a:t>17</a:t>
            </a:r>
            <a:r>
              <a:rPr lang="ja-JP" altLang="en-US"/>
              <a:t>日の救出率は</a:t>
            </a:r>
            <a:r>
              <a:rPr lang="en-US" altLang="ja-JP"/>
              <a:t>75%</a:t>
            </a:r>
            <a:r>
              <a:rPr lang="ja-JP" altLang="en-US"/>
              <a:t>だが、翌日は</a:t>
            </a:r>
            <a:r>
              <a:rPr lang="en-US" altLang="ja-JP"/>
              <a:t>24%</a:t>
            </a:r>
            <a:r>
              <a:rPr lang="ja-JP" altLang="en-US"/>
              <a:t>、</a:t>
            </a:r>
            <a:r>
              <a:rPr lang="en-US" altLang="ja-JP"/>
              <a:t>3</a:t>
            </a:r>
            <a:r>
              <a:rPr lang="ja-JP" altLang="en-US"/>
              <a:t>日目が</a:t>
            </a:r>
            <a:r>
              <a:rPr lang="en-US" altLang="ja-JP"/>
              <a:t>15%</a:t>
            </a:r>
            <a:r>
              <a:rPr lang="ja-JP" altLang="en-US"/>
              <a:t>、</a:t>
            </a:r>
            <a:r>
              <a:rPr lang="en-US" altLang="ja-JP"/>
              <a:t>4</a:t>
            </a:r>
            <a:r>
              <a:rPr lang="ja-JP" altLang="en-US"/>
              <a:t>日目では</a:t>
            </a:r>
            <a:r>
              <a:rPr lang="en-US" altLang="ja-JP"/>
              <a:t>5</a:t>
            </a:r>
            <a:r>
              <a:rPr lang="ja-JP" altLang="en-US"/>
              <a:t>％と救出率は大きく低下している。</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9</a:t>
            </a:fld>
            <a:endParaRPr kumimoji="1" lang="ja-JP" altLang="en-US"/>
          </a:p>
        </p:txBody>
      </p:sp>
    </p:spTree>
    <p:extLst>
      <p:ext uri="{BB962C8B-B14F-4D97-AF65-F5344CB8AC3E}">
        <p14:creationId xmlns:p14="http://schemas.microsoft.com/office/powerpoint/2010/main" val="208505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a:xfrm>
            <a:off x="621392" y="1550082"/>
            <a:ext cx="7886700" cy="2513918"/>
          </a:xfrm>
          <a:prstGeom prst="rect">
            <a:avLst/>
          </a:prstGeom>
        </p:spPr>
        <p:txBody>
          <a:bodyPr anchor="b">
            <a:normAutofit/>
          </a:bodyPr>
          <a:lstStyle>
            <a:lvl1pPr algn="l">
              <a:defRPr sz="5400">
                <a:latin typeface="HGPｺﾞｼｯｸE" panose="020B0900000000000000" pitchFamily="50" charset="-128"/>
                <a:ea typeface="HGPｺﾞｼｯｸE" panose="020B0900000000000000" pitchFamily="50" charset="-128"/>
              </a:defRPr>
            </a:lvl1pPr>
          </a:lstStyle>
          <a:p>
            <a:r>
              <a:rPr lang="en-US" altLang="ja-JP"/>
              <a:t>1.</a:t>
            </a:r>
            <a:r>
              <a:rPr lang="ja-JP" altLang="en-US"/>
              <a:t>タイトル</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テキスト プレースホルダー 7">
            <a:extLst>
              <a:ext uri="{FF2B5EF4-FFF2-40B4-BE49-F238E27FC236}">
                <a16:creationId xmlns:a16="http://schemas.microsoft.com/office/drawing/2014/main" id="{92FB88D4-F2E7-4EE9-F0F5-685AF05B108D}"/>
              </a:ext>
            </a:extLst>
          </p:cNvPr>
          <p:cNvSpPr>
            <a:spLocks noGrp="1"/>
          </p:cNvSpPr>
          <p:nvPr>
            <p:ph type="body" sz="quarter" idx="13" hasCustomPrompt="1"/>
          </p:nvPr>
        </p:nvSpPr>
        <p:spPr>
          <a:xfrm>
            <a:off x="431801" y="647701"/>
            <a:ext cx="8280400" cy="637794"/>
          </a:xfrm>
        </p:spPr>
        <p:txBody>
          <a:bodyPr>
            <a:normAutofit/>
          </a:bodyPr>
          <a:lstStyle>
            <a:lvl1pPr marL="0" indent="0" algn="ctr" defTabSz="457200" rtl="0" eaLnBrk="1" latinLnBrk="0" hangingPunct="1">
              <a:buNone/>
              <a:def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defRPr>
            </a:lvl1pPr>
          </a:lstStyle>
          <a:p>
            <a:pPr lvl="0"/>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１</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a:t>
            </a:r>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講座タイトル　３６</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pt</a:t>
            </a:r>
          </a:p>
        </p:txBody>
      </p:sp>
      <p:sp>
        <p:nvSpPr>
          <p:cNvPr id="10" name="テキスト ボックス 9">
            <a:extLst>
              <a:ext uri="{FF2B5EF4-FFF2-40B4-BE49-F238E27FC236}">
                <a16:creationId xmlns:a16="http://schemas.microsoft.com/office/drawing/2014/main" id="{7A2A3081-A4A9-F198-FEB2-948B1C39C7F6}"/>
              </a:ext>
            </a:extLst>
          </p:cNvPr>
          <p:cNvSpPr txBox="1"/>
          <p:nvPr userDrawn="1"/>
        </p:nvSpPr>
        <p:spPr>
          <a:xfrm>
            <a:off x="2276475" y="1285494"/>
            <a:ext cx="4591050" cy="590931"/>
          </a:xfrm>
          <a:prstGeom prst="rect">
            <a:avLst/>
          </a:prstGeom>
          <a:noFill/>
        </p:spPr>
        <p:txBody>
          <a:bodyPr wrap="square">
            <a:spAutoFit/>
          </a:body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a:solidFill>
                  <a:srgbClr val="404040"/>
                </a:solidFill>
                <a:latin typeface="HGPｺﾞｼｯｸE" panose="020B0900000000000000" pitchFamily="50" charset="-128"/>
                <a:ea typeface="HGPｺﾞｼｯｸE" panose="020B0900000000000000" pitchFamily="50" charset="-128"/>
              </a:rPr>
              <a:t>- </a:t>
            </a:r>
            <a:r>
              <a:rPr kumimoji="1" lang="ja-JP" altLang="en-US" sz="360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a:solidFill>
                  <a:srgbClr val="404040"/>
                </a:solidFill>
                <a:latin typeface="HGPｺﾞｼｯｸE" panose="020B0900000000000000" pitchFamily="50" charset="-128"/>
                <a:ea typeface="HGPｺﾞｼｯｸE" panose="020B0900000000000000" pitchFamily="50" charset="-128"/>
              </a:rPr>
              <a:t>-</a:t>
            </a:r>
            <a:endParaRPr kumimoji="1" lang="ja-JP" altLang="en-US" sz="3600">
              <a:solidFill>
                <a:srgbClr val="404040"/>
              </a:solidFill>
              <a:latin typeface="HGPｺﾞｼｯｸE" panose="020B0900000000000000" pitchFamily="50" charset="-128"/>
              <a:ea typeface="HGPｺﾞｼｯｸE" panose="020B0900000000000000" pitchFamily="50" charset="-128"/>
            </a:endParaRPr>
          </a:p>
        </p:txBody>
      </p:sp>
      <p:sp>
        <p:nvSpPr>
          <p:cNvPr id="13" name="テキスト プレースホルダー 12">
            <a:extLst>
              <a:ext uri="{FF2B5EF4-FFF2-40B4-BE49-F238E27FC236}">
                <a16:creationId xmlns:a16="http://schemas.microsoft.com/office/drawing/2014/main" id="{05C2C75A-427C-6793-D6D6-D91112E1639D}"/>
              </a:ext>
            </a:extLst>
          </p:cNvPr>
          <p:cNvSpPr>
            <a:spLocks noGrp="1"/>
          </p:cNvSpPr>
          <p:nvPr>
            <p:ph type="body" sz="quarter" idx="14" hasCustomPrompt="1"/>
          </p:nvPr>
        </p:nvSpPr>
        <p:spPr>
          <a:xfrm>
            <a:off x="685800" y="2285999"/>
            <a:ext cx="7753350" cy="4048125"/>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42" name="テキスト プレースホルダー 41">
            <a:extLst>
              <a:ext uri="{FF2B5EF4-FFF2-40B4-BE49-F238E27FC236}">
                <a16:creationId xmlns:a16="http://schemas.microsoft.com/office/drawing/2014/main" id="{71D47848-AFC2-B663-C6BC-6D4CF6CA1419}"/>
              </a:ext>
            </a:extLst>
          </p:cNvPr>
          <p:cNvSpPr>
            <a:spLocks noGrp="1"/>
          </p:cNvSpPr>
          <p:nvPr>
            <p:ph type="body" sz="quarter" idx="18" hasCustomPrompt="1"/>
          </p:nvPr>
        </p:nvSpPr>
        <p:spPr>
          <a:xfrm>
            <a:off x="688975" y="1312863"/>
            <a:ext cx="7920038" cy="1116012"/>
          </a:xfrm>
        </p:spPr>
        <p:txBody>
          <a:bodyPr/>
          <a:lstStyle>
            <a:lvl1pPr marL="0" indent="0">
              <a:buNone/>
              <a:defRPr/>
            </a:lvl1pPr>
          </a:lstStyle>
          <a:p>
            <a:pPr lvl="0"/>
            <a:r>
              <a:rPr kumimoji="1" lang="ja-JP" altLang="en-US"/>
              <a:t>目標　２８</a:t>
            </a:r>
            <a:r>
              <a:rPr kumimoji="1" lang="en-US" altLang="ja-JP"/>
              <a:t>pt</a:t>
            </a:r>
            <a:endParaRPr kumimoji="1" lang="ja-JP" altLang="en-US"/>
          </a:p>
        </p:txBody>
      </p:sp>
      <p:sp>
        <p:nvSpPr>
          <p:cNvPr id="33" name="Content Placeholder 2">
            <a:extLst>
              <a:ext uri="{FF2B5EF4-FFF2-40B4-BE49-F238E27FC236}">
                <a16:creationId xmlns:a16="http://schemas.microsoft.com/office/drawing/2014/main" id="{9293497E-8D77-E834-F041-473950E712F1}"/>
              </a:ext>
            </a:extLst>
          </p:cNvPr>
          <p:cNvSpPr>
            <a:spLocks noGrp="1"/>
          </p:cNvSpPr>
          <p:nvPr>
            <p:ph idx="17" hasCustomPrompt="1"/>
          </p:nvPr>
        </p:nvSpPr>
        <p:spPr>
          <a:xfrm>
            <a:off x="409575" y="2719148"/>
            <a:ext cx="8343899" cy="3367088"/>
          </a:xfrm>
          <a:ln w="38100">
            <a:solidFill>
              <a:srgbClr val="35A16B"/>
            </a:solidFill>
          </a:ln>
        </p:spPr>
        <p:txBody>
          <a:bodyPr tIns="720000"/>
          <a:lstStyle>
            <a:lvl1pPr marL="457200" indent="-457200" algn="l">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目次の項目　２８</a:t>
            </a:r>
            <a:r>
              <a:rPr lang="en-US" altLang="ja-JP"/>
              <a:t>pt</a:t>
            </a:r>
            <a:endParaRPr lang="ja-JP" altLang="en-US"/>
          </a:p>
        </p:txBody>
      </p:sp>
      <p:sp>
        <p:nvSpPr>
          <p:cNvPr id="24" name="正方形/長方形 23">
            <a:extLst>
              <a:ext uri="{FF2B5EF4-FFF2-40B4-BE49-F238E27FC236}">
                <a16:creationId xmlns:a16="http://schemas.microsoft.com/office/drawing/2014/main" id="{F65E7374-5B17-EDFC-DB57-8E1271728F62}"/>
              </a:ext>
            </a:extLst>
          </p:cNvPr>
          <p:cNvSpPr/>
          <p:nvPr userDrawn="1"/>
        </p:nvSpPr>
        <p:spPr>
          <a:xfrm>
            <a:off x="0" y="0"/>
            <a:ext cx="9144000" cy="650083"/>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lnSpc>
                <a:spcPct val="90000"/>
              </a:lnSpc>
              <a:spcBef>
                <a:spcPct val="0"/>
              </a:spcBef>
              <a:buNone/>
            </a:pPr>
            <a:r>
              <a:rPr kumimoji="1" lang="ja-JP" altLang="en-US"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rPr>
              <a:t>学習目標と内容</a:t>
            </a:r>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テキスト ボックス 16">
            <a:extLst>
              <a:ext uri="{FF2B5EF4-FFF2-40B4-BE49-F238E27FC236}">
                <a16:creationId xmlns:a16="http://schemas.microsoft.com/office/drawing/2014/main" id="{4B705C1E-862A-C1AB-412E-DF608A93043C}"/>
              </a:ext>
            </a:extLst>
          </p:cNvPr>
          <p:cNvSpPr txBox="1"/>
          <p:nvPr userDrawn="1"/>
        </p:nvSpPr>
        <p:spPr>
          <a:xfrm>
            <a:off x="465138" y="2750676"/>
            <a:ext cx="1620957" cy="523220"/>
          </a:xfrm>
          <a:prstGeom prst="rect">
            <a:avLst/>
          </a:prstGeom>
          <a:noFill/>
        </p:spPr>
        <p:txBody>
          <a:bodyPr wrap="none" rtlCol="0">
            <a:spAutoFit/>
          </a:bodyPr>
          <a:lstStyle/>
          <a:p>
            <a:pPr marL="0" lvl="1" algn="just">
              <a:spcAft>
                <a:spcPts val="1200"/>
              </a:spcAft>
            </a:pPr>
            <a:r>
              <a:rPr kumimoji="1"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＜目次＞</a:t>
            </a:r>
          </a:p>
        </p:txBody>
      </p:sp>
      <p:sp>
        <p:nvSpPr>
          <p:cNvPr id="26" name="テキスト プレースホルダー 25">
            <a:extLst>
              <a:ext uri="{FF2B5EF4-FFF2-40B4-BE49-F238E27FC236}">
                <a16:creationId xmlns:a16="http://schemas.microsoft.com/office/drawing/2014/main" id="{65EE58B3-7A76-655F-C20B-A3E1A36A25BE}"/>
              </a:ext>
            </a:extLst>
          </p:cNvPr>
          <p:cNvSpPr>
            <a:spLocks noGrp="1"/>
          </p:cNvSpPr>
          <p:nvPr>
            <p:ph type="body" sz="quarter" idx="16" hasCustomPrompt="1"/>
          </p:nvPr>
        </p:nvSpPr>
        <p:spPr>
          <a:xfrm>
            <a:off x="7132053" y="3429000"/>
            <a:ext cx="1478548" cy="386706"/>
          </a:xfrm>
        </p:spPr>
        <p:txBody>
          <a:bodyPr>
            <a:noAutofit/>
          </a:bodyPr>
          <a:lstStyle>
            <a:lvl1pPr marL="0" indent="0">
              <a:buNone/>
              <a:defRPr sz="2400"/>
            </a:lvl1pPr>
          </a:lstStyle>
          <a:p>
            <a:pPr lvl="0"/>
            <a:r>
              <a:rPr kumimoji="1" lang="en-US" altLang="ja-JP"/>
              <a:t>P.●</a:t>
            </a:r>
            <a:r>
              <a:rPr kumimoji="1" lang="ja-JP" altLang="en-US"/>
              <a:t>～●</a:t>
            </a:r>
          </a:p>
        </p:txBody>
      </p:sp>
      <p:sp>
        <p:nvSpPr>
          <p:cNvPr id="40" name="テキスト ボックス 39">
            <a:extLst>
              <a:ext uri="{FF2B5EF4-FFF2-40B4-BE49-F238E27FC236}">
                <a16:creationId xmlns:a16="http://schemas.microsoft.com/office/drawing/2014/main" id="{0DC3B87E-829C-2415-7C20-F9334224C6B6}"/>
              </a:ext>
            </a:extLst>
          </p:cNvPr>
          <p:cNvSpPr txBox="1"/>
          <p:nvPr userDrawn="1"/>
        </p:nvSpPr>
        <p:spPr>
          <a:xfrm>
            <a:off x="409575" y="762107"/>
            <a:ext cx="8343898" cy="480131"/>
          </a:xfrm>
          <a:prstGeom prst="rect">
            <a:avLst/>
          </a:prstGeom>
          <a:noFill/>
        </p:spPr>
        <p:txBody>
          <a:bodyPr wrap="square" rtlCol="0">
            <a:spAutoFit/>
          </a:bodyPr>
          <a:lstStyle/>
          <a:p>
            <a:pPr marL="228600" indent="-228600" algn="l" defTabSz="914400" rtl="0" eaLnBrk="1" latinLnBrk="0" hangingPunct="1">
              <a:lnSpc>
                <a:spcPct val="90000"/>
              </a:lnSpc>
              <a:spcBef>
                <a:spcPts val="1000"/>
              </a:spcBef>
              <a:spcAft>
                <a:spcPts val="3600"/>
              </a:spcAft>
              <a:buFont typeface="Wingdings" panose="05000000000000000000" pitchFamily="2" charset="2"/>
              <a:buChar char="l"/>
            </a:pPr>
            <a:r>
              <a:rPr kumimoji="1" lang="ja-JP" altLang="en-US"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rPr>
              <a:t>学習目標</a:t>
            </a:r>
            <a:endParaRPr kumimoji="1" lang="en-US" altLang="ja-JP"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11956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75B9B57-56B0-AE16-7431-4C501BB41D63}"/>
              </a:ext>
            </a:extLst>
          </p:cNvPr>
          <p:cNvSpPr txBox="1"/>
          <p:nvPr userDrawn="1"/>
        </p:nvSpPr>
        <p:spPr>
          <a:xfrm>
            <a:off x="3867320" y="667938"/>
            <a:ext cx="1409360" cy="646331"/>
          </a:xfrm>
          <a:prstGeom prst="rect">
            <a:avLst/>
          </a:prstGeom>
          <a:noFill/>
        </p:spPr>
        <p:txBody>
          <a:bodyPr wrap="none" rtlCol="0">
            <a:spAutoFit/>
          </a:bodyPr>
          <a:lstStyle/>
          <a:p>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まとめ</a:t>
            </a:r>
          </a:p>
        </p:txBody>
      </p:sp>
      <p:sp>
        <p:nvSpPr>
          <p:cNvPr id="6" name="テキスト プレースホルダー 12">
            <a:extLst>
              <a:ext uri="{FF2B5EF4-FFF2-40B4-BE49-F238E27FC236}">
                <a16:creationId xmlns:a16="http://schemas.microsoft.com/office/drawing/2014/main" id="{CFC0F973-DF6D-F6C6-76AF-DFCD49AA92E8}"/>
              </a:ext>
            </a:extLst>
          </p:cNvPr>
          <p:cNvSpPr>
            <a:spLocks noGrp="1"/>
          </p:cNvSpPr>
          <p:nvPr>
            <p:ph type="body" sz="quarter" idx="14" hasCustomPrompt="1"/>
          </p:nvPr>
        </p:nvSpPr>
        <p:spPr>
          <a:xfrm>
            <a:off x="685800" y="2009775"/>
            <a:ext cx="7753350" cy="3048000"/>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21186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白紙">
    <p:bg>
      <p:bgPr>
        <a:solidFill>
          <a:srgbClr val="52BBCE"/>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3" name="Content Placeholder 2">
            <a:extLst>
              <a:ext uri="{FF2B5EF4-FFF2-40B4-BE49-F238E27FC236}">
                <a16:creationId xmlns:a16="http://schemas.microsoft.com/office/drawing/2014/main" id="{74A9DF9A-F858-9EF3-2518-D77460A4C472}"/>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テキスト プレースホルダー 7">
            <a:extLst>
              <a:ext uri="{FF2B5EF4-FFF2-40B4-BE49-F238E27FC236}">
                <a16:creationId xmlns:a16="http://schemas.microsoft.com/office/drawing/2014/main" id="{A119E065-F0A3-A94C-E72B-64C63AE92CEE}"/>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A99E9E78-F228-86A7-ADA8-AFC2F2C04BDC}"/>
              </a:ext>
            </a:extLst>
          </p:cNvPr>
          <p:cNvSpPr/>
          <p:nvPr userDrawn="1"/>
        </p:nvSpPr>
        <p:spPr>
          <a:xfrm>
            <a:off x="1246185" y="1598470"/>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bg1"/>
              </a:solidFill>
              <a:latin typeface="HGPｺﾞｼｯｸE" panose="020B0900000000000000" pitchFamily="50" charset="-128"/>
              <a:ea typeface="HGPｺﾞｼｯｸE" panose="020B0900000000000000" pitchFamily="50" charset="-128"/>
            </a:endParaRP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252534" y="1600599"/>
            <a:ext cx="6638932" cy="3640522"/>
          </a:xfrm>
        </p:spPr>
        <p:txBody>
          <a:bodyPr bIns="216000" anchor="ctr" anchorCtr="1">
            <a:normAutofit/>
          </a:bodyPr>
          <a:lstStyle>
            <a:lvl1pPr marL="0" indent="0" algn="ctr">
              <a:lnSpc>
                <a:spcPct val="150000"/>
              </a:lnSpc>
              <a:spcBef>
                <a:spcPts val="0"/>
              </a:spcBef>
              <a:spcAft>
                <a:spcPts val="0"/>
              </a:spcAft>
              <a:buNone/>
              <a:defRPr sz="3600">
                <a:solidFill>
                  <a:schemeClr val="bg1"/>
                </a:solidFill>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29299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1E9A47F5-4BC9-E335-D1B9-A0F64C51A3DC}"/>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77228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262800" y="816286"/>
            <a:ext cx="8632756" cy="891162"/>
          </a:xfrm>
          <a:ln w="38100">
            <a:solidFill>
              <a:srgbClr val="35A16B"/>
            </a:solidFill>
          </a:ln>
        </p:spPr>
        <p:txBody>
          <a:bodyPr/>
          <a:lstStyle>
            <a:lvl1pPr marL="0" indent="0">
              <a:buFont typeface="Wingdings" panose="05000000000000000000" pitchFamily="2" charset="2"/>
              <a:buNone/>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テキスト　</a:t>
            </a:r>
            <a:r>
              <a:rPr lang="en-US" altLang="ja-JP"/>
              <a:t>28pt</a:t>
            </a:r>
            <a:endParaRPr lang="en-US"/>
          </a:p>
        </p:txBody>
      </p:sp>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5" name="四角形: 角を丸くする 24">
            <a:extLst>
              <a:ext uri="{FF2B5EF4-FFF2-40B4-BE49-F238E27FC236}">
                <a16:creationId xmlns:a16="http://schemas.microsoft.com/office/drawing/2014/main" id="{995BA917-EA3A-0EF6-8983-3D216A3E10B7}"/>
              </a:ext>
            </a:extLst>
          </p:cNvPr>
          <p:cNvSpPr/>
          <p:nvPr userDrawn="1"/>
        </p:nvSpPr>
        <p:spPr>
          <a:xfrm>
            <a:off x="265689" y="1869366"/>
            <a:ext cx="8495134" cy="4929509"/>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7">
            <a:extLst>
              <a:ext uri="{FF2B5EF4-FFF2-40B4-BE49-F238E27FC236}">
                <a16:creationId xmlns:a16="http://schemas.microsoft.com/office/drawing/2014/main" id="{D01C2F2A-3680-4CAA-BCDF-0F041535FD0C}"/>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4" name="Content Placeholder 2">
            <a:extLst>
              <a:ext uri="{FF2B5EF4-FFF2-40B4-BE49-F238E27FC236}">
                <a16:creationId xmlns:a16="http://schemas.microsoft.com/office/drawing/2014/main" id="{EE3A582F-3706-CBFF-9BC9-84ACC7D7734F}"/>
              </a:ext>
            </a:extLst>
          </p:cNvPr>
          <p:cNvSpPr>
            <a:spLocks noGrp="1"/>
          </p:cNvSpPr>
          <p:nvPr>
            <p:ph idx="16" hasCustomPrompt="1"/>
          </p:nvPr>
        </p:nvSpPr>
        <p:spPr>
          <a:xfrm>
            <a:off x="383177" y="1928490"/>
            <a:ext cx="8275048" cy="4535523"/>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58744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事例紹介</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コンテンツ プレースホルダー 4">
            <a:extLst>
              <a:ext uri="{FF2B5EF4-FFF2-40B4-BE49-F238E27FC236}">
                <a16:creationId xmlns:a16="http://schemas.microsoft.com/office/drawing/2014/main" id="{CD585649-1646-7FF2-3168-21C753FB3783}"/>
              </a:ext>
            </a:extLst>
          </p:cNvPr>
          <p:cNvSpPr txBox="1">
            <a:spLocks/>
          </p:cNvSpPr>
          <p:nvPr userDrawn="1"/>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8" name="正方形/長方形 17">
            <a:extLst>
              <a:ext uri="{FF2B5EF4-FFF2-40B4-BE49-F238E27FC236}">
                <a16:creationId xmlns:a16="http://schemas.microsoft.com/office/drawing/2014/main" id="{F004BD71-05DD-B969-C3C1-7E65996B948B}"/>
              </a:ext>
            </a:extLst>
          </p:cNvPr>
          <p:cNvSpPr/>
          <p:nvPr userDrawn="1"/>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7">
            <a:extLst>
              <a:ext uri="{FF2B5EF4-FFF2-40B4-BE49-F238E27FC236}">
                <a16:creationId xmlns:a16="http://schemas.microsoft.com/office/drawing/2014/main" id="{6B4180A7-EF30-9CBD-C84D-507F82E9309B}"/>
              </a:ext>
            </a:extLst>
          </p:cNvPr>
          <p:cNvSpPr>
            <a:spLocks noGrp="1"/>
          </p:cNvSpPr>
          <p:nvPr>
            <p:ph sz="quarter" idx="13" hasCustomPrompt="1"/>
          </p:nvPr>
        </p:nvSpPr>
        <p:spPr>
          <a:xfrm>
            <a:off x="462615" y="939839"/>
            <a:ext cx="8362950" cy="649287"/>
          </a:xfrm>
        </p:spPr>
        <p:txBody>
          <a:bodyPr>
            <a:normAutofit/>
          </a:bodyPr>
          <a:lstStyle>
            <a:lvl1pPr marL="0" indent="0">
              <a:buNone/>
              <a:defRPr sz="2800">
                <a:solidFill>
                  <a:srgbClr val="FF2800"/>
                </a:solidFill>
              </a:defRPr>
            </a:lvl1pPr>
          </a:lstStyle>
          <a:p>
            <a:pPr lvl="0"/>
            <a:r>
              <a:rPr kumimoji="1" lang="ja-JP" altLang="en-US"/>
              <a:t>■タイトル（赤字）</a:t>
            </a:r>
            <a:r>
              <a:rPr kumimoji="1" lang="en-US" altLang="ja-JP"/>
              <a:t>28pt</a:t>
            </a:r>
            <a:br>
              <a:rPr kumimoji="1" lang="en-US" altLang="ja-JP"/>
            </a:br>
            <a:r>
              <a:rPr kumimoji="1" lang="ja-JP" altLang="en-US"/>
              <a:t>（団体名：県名）（黒字）</a:t>
            </a:r>
            <a:r>
              <a:rPr kumimoji="1" lang="en-US" altLang="ja-JP"/>
              <a:t>20pt</a:t>
            </a:r>
            <a:endParaRPr kumimoji="1" lang="ja-JP" altLang="en-US"/>
          </a:p>
        </p:txBody>
      </p:sp>
      <p:sp>
        <p:nvSpPr>
          <p:cNvPr id="31" name="コンテンツ プレースホルダー 27">
            <a:extLst>
              <a:ext uri="{FF2B5EF4-FFF2-40B4-BE49-F238E27FC236}">
                <a16:creationId xmlns:a16="http://schemas.microsoft.com/office/drawing/2014/main" id="{827329B4-A652-6847-86C5-9CE1D04DCA36}"/>
              </a:ext>
            </a:extLst>
          </p:cNvPr>
          <p:cNvSpPr>
            <a:spLocks noGrp="1"/>
          </p:cNvSpPr>
          <p:nvPr>
            <p:ph sz="quarter" idx="15"/>
          </p:nvPr>
        </p:nvSpPr>
        <p:spPr>
          <a:xfrm>
            <a:off x="640587" y="6333096"/>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6" name="Content Placeholder 2">
            <a:extLst>
              <a:ext uri="{FF2B5EF4-FFF2-40B4-BE49-F238E27FC236}">
                <a16:creationId xmlns:a16="http://schemas.microsoft.com/office/drawing/2014/main" id="{A19D4672-3E6C-B427-B0F8-3BC9FCBC480F}"/>
              </a:ext>
            </a:extLst>
          </p:cNvPr>
          <p:cNvSpPr>
            <a:spLocks noGrp="1"/>
          </p:cNvSpPr>
          <p:nvPr>
            <p:ph idx="16"/>
          </p:nvPr>
        </p:nvSpPr>
        <p:spPr>
          <a:xfrm>
            <a:off x="552449" y="1943080"/>
            <a:ext cx="8062161" cy="3771920"/>
          </a:xfrm>
        </p:spPr>
        <p:txBody>
          <a:bodyPr>
            <a:normAutofit/>
          </a:bodyPr>
          <a:lstStyle>
            <a:lvl1pPr marL="447675" indent="-447675">
              <a:spcBef>
                <a:spcPts val="0"/>
              </a:spcBef>
              <a:spcAft>
                <a:spcPts val="600"/>
              </a:spcAft>
              <a:buFont typeface="HGPｺﾞｼｯｸE" panose="020B0900000000000000" pitchFamily="50" charset="-128"/>
              <a:buChar char="○"/>
              <a:defRPr lang="en-US" altLang="ja-JP" sz="2000" kern="1200" dirty="0" smtClean="0">
                <a:solidFill>
                  <a:prstClr val="black">
                    <a:lumMod val="75000"/>
                    <a:lumOff val="25000"/>
                  </a:prstClr>
                </a:solidFill>
                <a:latin typeface="HGPｺﾞｼｯｸE" panose="020B0900000000000000" pitchFamily="50" charset="-128"/>
                <a:ea typeface="HGPｺﾞｼｯｸE" panose="020B0900000000000000" pitchFamily="50" charset="-128"/>
                <a:cs typeface="+mn-cs"/>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marL="342900" lvl="0" indent="-342900" algn="l" defTabSz="457200" rtl="0" eaLnBrk="1" latinLnBrk="0" hangingPunct="1">
              <a:spcAft>
                <a:spcPts val="600"/>
              </a:spcAft>
              <a:buFont typeface="HGPｺﾞｼｯｸE" panose="020B0900000000000000" pitchFamily="50" charset="-128"/>
              <a:buChar char="○"/>
              <a:defRPr/>
            </a:pPr>
            <a:r>
              <a:rPr lang="ja-JP" altLang="en-US"/>
              <a:t>マスター テキストの書式設定</a:t>
            </a: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p:txBody>
      </p:sp>
    </p:spTree>
    <p:extLst>
      <p:ext uri="{BB962C8B-B14F-4D97-AF65-F5344CB8AC3E}">
        <p14:creationId xmlns:p14="http://schemas.microsoft.com/office/powerpoint/2010/main" val="1400911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フリーフォーム: 図形 7">
            <a:extLst>
              <a:ext uri="{FF2B5EF4-FFF2-40B4-BE49-F238E27FC236}">
                <a16:creationId xmlns:a16="http://schemas.microsoft.com/office/drawing/2014/main" id="{C143F10E-1918-34CC-D74F-9A7E4D217F2F}"/>
              </a:ext>
            </a:extLst>
          </p:cNvPr>
          <p:cNvSpPr/>
          <p:nvPr userDrawn="1"/>
        </p:nvSpPr>
        <p:spPr>
          <a:xfrm>
            <a:off x="564220" y="1519522"/>
            <a:ext cx="7428965" cy="4141048"/>
          </a:xfrm>
          <a:custGeom>
            <a:avLst/>
            <a:gdLst>
              <a:gd name="connsiteX0" fmla="*/ 0 w 7428965"/>
              <a:gd name="connsiteY0" fmla="*/ 0 h 4141048"/>
              <a:gd name="connsiteX1" fmla="*/ 1707067 w 7428965"/>
              <a:gd name="connsiteY1" fmla="*/ 0 h 4141048"/>
              <a:gd name="connsiteX2" fmla="*/ 1707067 w 7428965"/>
              <a:gd name="connsiteY2" fmla="*/ 1 h 4141048"/>
              <a:gd name="connsiteX3" fmla="*/ 6762505 w 7428965"/>
              <a:gd name="connsiteY3" fmla="*/ 1 h 4141048"/>
              <a:gd name="connsiteX4" fmla="*/ 7428965 w 7428965"/>
              <a:gd name="connsiteY4" fmla="*/ 666461 h 4141048"/>
              <a:gd name="connsiteX5" fmla="*/ 7428965 w 7428965"/>
              <a:gd name="connsiteY5" fmla="*/ 3474588 h 4141048"/>
              <a:gd name="connsiteX6" fmla="*/ 6762505 w 7428965"/>
              <a:gd name="connsiteY6" fmla="*/ 4141048 h 4141048"/>
              <a:gd name="connsiteX7" fmla="*/ 1697795 w 7428965"/>
              <a:gd name="connsiteY7" fmla="*/ 4141048 h 4141048"/>
              <a:gd name="connsiteX8" fmla="*/ 1031335 w 7428965"/>
              <a:gd name="connsiteY8" fmla="*/ 3474588 h 4141048"/>
              <a:gd name="connsiteX9" fmla="*/ 1031335 w 7428965"/>
              <a:gd name="connsiteY9" fmla="*/ 1030891 h 414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8965" h="4141048">
                <a:moveTo>
                  <a:pt x="0" y="0"/>
                </a:moveTo>
                <a:lnTo>
                  <a:pt x="1707067" y="0"/>
                </a:lnTo>
                <a:lnTo>
                  <a:pt x="1707067" y="1"/>
                </a:lnTo>
                <a:lnTo>
                  <a:pt x="6762505" y="1"/>
                </a:lnTo>
                <a:cubicBezTo>
                  <a:pt x="7130581" y="1"/>
                  <a:pt x="7428965" y="298385"/>
                  <a:pt x="7428965" y="666461"/>
                </a:cubicBezTo>
                <a:lnTo>
                  <a:pt x="7428965" y="3474588"/>
                </a:lnTo>
                <a:cubicBezTo>
                  <a:pt x="7428965" y="3842664"/>
                  <a:pt x="7130581" y="4141048"/>
                  <a:pt x="6762505" y="4141048"/>
                </a:cubicBezTo>
                <a:lnTo>
                  <a:pt x="1697795" y="4141048"/>
                </a:lnTo>
                <a:cubicBezTo>
                  <a:pt x="1329719" y="4141048"/>
                  <a:pt x="1031335" y="3842664"/>
                  <a:pt x="1031335" y="3474588"/>
                </a:cubicBezTo>
                <a:lnTo>
                  <a:pt x="1031335" y="10308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C2F4F7F1-16B9-CF9E-AE30-2BAB2C42E9F8}"/>
              </a:ext>
            </a:extLst>
          </p:cNvPr>
          <p:cNvSpPr/>
          <p:nvPr userDrawn="1"/>
        </p:nvSpPr>
        <p:spPr>
          <a:xfrm>
            <a:off x="5791064" y="287867"/>
            <a:ext cx="1762642" cy="372533"/>
          </a:xfrm>
          <a:prstGeom prst="rect">
            <a:avLst/>
          </a:prstGeom>
          <a:solidFill>
            <a:srgbClr val="FFCC6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ワークショップ</a:t>
            </a: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609724" y="1534094"/>
            <a:ext cx="6383461" cy="4126476"/>
          </a:xfrm>
        </p:spPr>
        <p:txBody>
          <a:bodyPr anchor="ctr" anchorCtr="1">
            <a:normAutofit/>
          </a:bodyPr>
          <a:lstStyle>
            <a:lvl1pPr marL="0" indent="0" algn="ctr">
              <a:lnSpc>
                <a:spcPct val="1500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77517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7" name="Content Placeholder 2">
            <a:extLst>
              <a:ext uri="{FF2B5EF4-FFF2-40B4-BE49-F238E27FC236}">
                <a16:creationId xmlns:a16="http://schemas.microsoft.com/office/drawing/2014/main" id="{D2ED7039-7240-DA24-8BA6-1D2BDEFB4F43}"/>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055A38AB-0256-1F8B-1422-5F657DEDC01D}"/>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41425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白紙">
    <p:bg>
      <p:bgPr>
        <a:solidFill>
          <a:srgbClr val="FFC30C"/>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7">
            <a:extLst>
              <a:ext uri="{FF2B5EF4-FFF2-40B4-BE49-F238E27FC236}">
                <a16:creationId xmlns:a16="http://schemas.microsoft.com/office/drawing/2014/main" id="{6DB48874-6F15-E1F2-F800-185C1D7F4A57}"/>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2" name="Content Placeholder 2">
            <a:extLst>
              <a:ext uri="{FF2B5EF4-FFF2-40B4-BE49-F238E27FC236}">
                <a16:creationId xmlns:a16="http://schemas.microsoft.com/office/drawing/2014/main" id="{F13CBBF9-CDFD-1878-2E43-9A76673F7AD6}"/>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0374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7" name="テキスト プレースホルダー 3">
            <a:extLst>
              <a:ext uri="{FF2B5EF4-FFF2-40B4-BE49-F238E27FC236}">
                <a16:creationId xmlns:a16="http://schemas.microsoft.com/office/drawing/2014/main" id="{5BB4FAE5-E45B-5176-65C8-5A1FD4669915}"/>
              </a:ext>
            </a:extLst>
          </p:cNvPr>
          <p:cNvSpPr>
            <a:spLocks noGrp="1"/>
          </p:cNvSpPr>
          <p:nvPr>
            <p:ph type="body" sz="quarter" idx="14" hasCustomPrompt="1"/>
          </p:nvPr>
        </p:nvSpPr>
        <p:spPr>
          <a:xfrm>
            <a:off x="2469794" y="1107309"/>
            <a:ext cx="5554726" cy="584775"/>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2" name="四角形: 角を丸くする 1">
            <a:extLst>
              <a:ext uri="{FF2B5EF4-FFF2-40B4-BE49-F238E27FC236}">
                <a16:creationId xmlns:a16="http://schemas.microsoft.com/office/drawing/2014/main" id="{4C4094D8-B1E7-F3A0-BFFC-537DA03B2D71}"/>
              </a:ext>
            </a:extLst>
          </p:cNvPr>
          <p:cNvSpPr/>
          <p:nvPr userDrawn="1"/>
        </p:nvSpPr>
        <p:spPr>
          <a:xfrm>
            <a:off x="1246185" y="2202828"/>
            <a:ext cx="6651630" cy="304617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00"/>
              </a:lnSpc>
            </a:pPr>
            <a:endParaRPr kumimoji="1"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 name="テキスト プレースホルダー 3">
            <a:extLst>
              <a:ext uri="{FF2B5EF4-FFF2-40B4-BE49-F238E27FC236}">
                <a16:creationId xmlns:a16="http://schemas.microsoft.com/office/drawing/2014/main" id="{64DBFA4A-25F7-AD99-B80A-6077FC794475}"/>
              </a:ext>
            </a:extLst>
          </p:cNvPr>
          <p:cNvSpPr>
            <a:spLocks noGrp="1"/>
          </p:cNvSpPr>
          <p:nvPr>
            <p:ph type="body" sz="quarter" idx="13" hasCustomPrompt="1"/>
          </p:nvPr>
        </p:nvSpPr>
        <p:spPr>
          <a:xfrm>
            <a:off x="1246185" y="2202828"/>
            <a:ext cx="6651630" cy="3046179"/>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pic>
        <p:nvPicPr>
          <p:cNvPr id="4" name="Picture 2" descr="関連画像">
            <a:extLst>
              <a:ext uri="{FF2B5EF4-FFF2-40B4-BE49-F238E27FC236}">
                <a16:creationId xmlns:a16="http://schemas.microsoft.com/office/drawing/2014/main" id="{9FA8734E-840E-8712-B51F-CA50037906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30" t="13613" r="8754" b="12441"/>
          <a:stretch/>
        </p:blipFill>
        <p:spPr bwMode="auto">
          <a:xfrm>
            <a:off x="1012794" y="794094"/>
            <a:ext cx="1197022" cy="10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9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日本語用のフォントを使用)"/>
                <a:ea typeface="HGPｺﾞｼｯｸE" panose="020B0900000000000000" pitchFamily="50" charset="-128"/>
              </a:defRPr>
            </a:lvl1pPr>
          </a:lstStyle>
          <a:p>
            <a:fld id="{E1F85713-B5C3-436A-892A-C08907ECB122}" type="datetime1">
              <a:rPr kumimoji="1" lang="ja-JP" altLang="en-US" smtClean="0"/>
              <a:pPr/>
              <a:t>2024/3/27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日本語用のフォントを使用)"/>
                <a:ea typeface="HGPｺﾞｼｯｸE" panose="020B0900000000000000" pitchFamily="50" charset="-128"/>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grpSp>
        <p:nvGrpSpPr>
          <p:cNvPr id="19" name="グループ化 18">
            <a:extLst>
              <a:ext uri="{FF2B5EF4-FFF2-40B4-BE49-F238E27FC236}">
                <a16:creationId xmlns:a16="http://schemas.microsoft.com/office/drawing/2014/main" id="{EC3A196A-7276-25D8-A006-4E61D482ECE7}"/>
              </a:ext>
            </a:extLst>
          </p:cNvPr>
          <p:cNvGrpSpPr/>
          <p:nvPr userDrawn="1"/>
        </p:nvGrpSpPr>
        <p:grpSpPr>
          <a:xfrm>
            <a:off x="9330431" y="0"/>
            <a:ext cx="1633491" cy="2574524"/>
            <a:chOff x="9330431" y="133165"/>
            <a:chExt cx="1633491" cy="2574524"/>
          </a:xfrm>
        </p:grpSpPr>
        <p:sp>
          <p:nvSpPr>
            <p:cNvPr id="18" name="正方形/長方形 17">
              <a:extLst>
                <a:ext uri="{FF2B5EF4-FFF2-40B4-BE49-F238E27FC236}">
                  <a16:creationId xmlns:a16="http://schemas.microsoft.com/office/drawing/2014/main" id="{019AEA9E-A2DC-3D7D-014E-CBFF3C86E0A1}"/>
                </a:ext>
              </a:extLst>
            </p:cNvPr>
            <p:cNvSpPr/>
            <p:nvPr userDrawn="1"/>
          </p:nvSpPr>
          <p:spPr>
            <a:xfrm>
              <a:off x="9330431" y="133165"/>
              <a:ext cx="1633491" cy="2574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75D3A48-5040-F542-5CA6-650484E8458D}"/>
                </a:ext>
              </a:extLst>
            </p:cNvPr>
            <p:cNvSpPr/>
            <p:nvPr userDrawn="1"/>
          </p:nvSpPr>
          <p:spPr>
            <a:xfrm>
              <a:off x="9525740" y="301841"/>
              <a:ext cx="1225118" cy="3018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文字の黒</a:t>
              </a:r>
            </a:p>
          </p:txBody>
        </p:sp>
        <p:sp>
          <p:nvSpPr>
            <p:cNvPr id="14" name="正方形/長方形 13">
              <a:extLst>
                <a:ext uri="{FF2B5EF4-FFF2-40B4-BE49-F238E27FC236}">
                  <a16:creationId xmlns:a16="http://schemas.microsoft.com/office/drawing/2014/main" id="{31B1129A-E89B-6362-076F-F8062197152E}"/>
                </a:ext>
              </a:extLst>
            </p:cNvPr>
            <p:cNvSpPr/>
            <p:nvPr userDrawn="1"/>
          </p:nvSpPr>
          <p:spPr>
            <a:xfrm>
              <a:off x="9525740" y="791593"/>
              <a:ext cx="1225118" cy="3018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文字の赤</a:t>
              </a:r>
            </a:p>
          </p:txBody>
        </p:sp>
        <p:sp>
          <p:nvSpPr>
            <p:cNvPr id="15" name="正方形/長方形 14">
              <a:extLst>
                <a:ext uri="{FF2B5EF4-FFF2-40B4-BE49-F238E27FC236}">
                  <a16:creationId xmlns:a16="http://schemas.microsoft.com/office/drawing/2014/main" id="{AD970888-34FA-4A8D-ADAA-56A39032996C}"/>
                </a:ext>
              </a:extLst>
            </p:cNvPr>
            <p:cNvSpPr/>
            <p:nvPr userDrawn="1"/>
          </p:nvSpPr>
          <p:spPr>
            <a:xfrm>
              <a:off x="9525740" y="1281345"/>
              <a:ext cx="1225118" cy="301841"/>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図形の緑</a:t>
              </a:r>
            </a:p>
          </p:txBody>
        </p:sp>
        <p:sp>
          <p:nvSpPr>
            <p:cNvPr id="16" name="正方形/長方形 15">
              <a:extLst>
                <a:ext uri="{FF2B5EF4-FFF2-40B4-BE49-F238E27FC236}">
                  <a16:creationId xmlns:a16="http://schemas.microsoft.com/office/drawing/2014/main" id="{354A3A84-6225-039D-0C5C-178A00CF7FF2}"/>
                </a:ext>
              </a:extLst>
            </p:cNvPr>
            <p:cNvSpPr/>
            <p:nvPr userDrawn="1"/>
          </p:nvSpPr>
          <p:spPr>
            <a:xfrm>
              <a:off x="9525740" y="1771097"/>
              <a:ext cx="1225118" cy="3018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図形のオレンジ</a:t>
              </a:r>
            </a:p>
          </p:txBody>
        </p:sp>
        <p:sp>
          <p:nvSpPr>
            <p:cNvPr id="17" name="正方形/長方形 16">
              <a:extLst>
                <a:ext uri="{FF2B5EF4-FFF2-40B4-BE49-F238E27FC236}">
                  <a16:creationId xmlns:a16="http://schemas.microsoft.com/office/drawing/2014/main" id="{6888E1EE-6DEA-17F9-A308-1D582DAF275C}"/>
                </a:ext>
              </a:extLst>
            </p:cNvPr>
            <p:cNvSpPr/>
            <p:nvPr userDrawn="1"/>
          </p:nvSpPr>
          <p:spPr>
            <a:xfrm>
              <a:off x="9525740" y="2260849"/>
              <a:ext cx="1225118" cy="301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75000"/>
                      <a:lumOff val="25000"/>
                    </a:schemeClr>
                  </a:solidFill>
                </a:rPr>
                <a:t>背景のグレー</a:t>
              </a:r>
            </a:p>
          </p:txBody>
        </p:sp>
      </p:gr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78" r:id="rId3"/>
    <p:sldLayoutId id="2147483686" r:id="rId4"/>
    <p:sldLayoutId id="2147483684" r:id="rId5"/>
    <p:sldLayoutId id="2147483681" r:id="rId6"/>
    <p:sldLayoutId id="2147483675" r:id="rId7"/>
    <p:sldLayoutId id="2147483676" r:id="rId8"/>
    <p:sldLayoutId id="2147483682" r:id="rId9"/>
    <p:sldLayoutId id="2147483673" r:id="rId10"/>
    <p:sldLayoutId id="2147483674" r:id="rId11"/>
    <p:sldLayoutId id="2147483680" r:id="rId12"/>
    <p:sldLayoutId id="2147483683" r:id="rId13"/>
    <p:sldLayoutId id="2147483667" r:id="rId14"/>
  </p:sldLayoutIdLst>
  <p:hf hdr="0" ftr="0" dt="0"/>
  <p:txStyles>
    <p:titleStyle>
      <a:lvl1pPr algn="l" defTabSz="914400" rtl="0" eaLnBrk="1" latinLnBrk="0" hangingPunct="1">
        <a:lnSpc>
          <a:spcPct val="90000"/>
        </a:lnSpc>
        <a:spcBef>
          <a:spcPct val="0"/>
        </a:spcBef>
        <a:buNone/>
        <a:defRPr kumimoji="1" sz="4400" kern="1200">
          <a:solidFill>
            <a:schemeClr val="tx1">
              <a:lumMod val="75000"/>
              <a:lumOff val="25000"/>
            </a:schemeClr>
          </a:solidFill>
          <a:latin typeface="(日本語用のフォントを使用)"/>
          <a:ea typeface="HGPｺﾞｼｯｸE"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日本語用のフォントを使用)"/>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日本語用のフォントを使用)"/>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日本語用のフォントを使用)"/>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8.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0.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3.png"/><Relationship Id="rId4" Type="http://schemas.microsoft.com/office/2007/relationships/hdphoto" Target="../media/hdphoto11.wdp"/></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77819-062E-C8A5-3680-8280F7CD8DF7}"/>
              </a:ext>
            </a:extLst>
          </p:cNvPr>
          <p:cNvSpPr>
            <a:spLocks noGrp="1"/>
          </p:cNvSpPr>
          <p:nvPr>
            <p:ph type="title"/>
          </p:nvPr>
        </p:nvSpPr>
        <p:spPr/>
        <p:txBody>
          <a:bodyPr/>
          <a:lstStyle/>
          <a:p>
            <a:r>
              <a:rPr lang="en-US" altLang="ja-JP" dirty="0"/>
              <a:t>C31</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応急救護活動</a:t>
            </a:r>
            <a:endParaRPr kumimoji="1" lang="ja-JP" altLang="en-US" dirty="0"/>
          </a:p>
        </p:txBody>
      </p:sp>
      <p:sp>
        <p:nvSpPr>
          <p:cNvPr id="4" name="正方形/長方形 3">
            <a:extLst>
              <a:ext uri="{FF2B5EF4-FFF2-40B4-BE49-F238E27FC236}">
                <a16:creationId xmlns:a16="http://schemas.microsoft.com/office/drawing/2014/main" id="{DF977944-A320-67C1-9362-3BC3D4D6F6FF}"/>
              </a:ext>
            </a:extLst>
          </p:cNvPr>
          <p:cNvSpPr/>
          <p:nvPr/>
        </p:nvSpPr>
        <p:spPr>
          <a:xfrm>
            <a:off x="7760384" y="307605"/>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lumMod val="65000"/>
                    <a:lumOff val="35000"/>
                  </a:schemeClr>
                </a:solidFill>
                <a:latin typeface="HGPｺﾞｼｯｸE" panose="020B0900000000000000" pitchFamily="50" charset="-128"/>
                <a:ea typeface="HGPｺﾞｼｯｸE" panose="020B0900000000000000" pitchFamily="50" charset="-128"/>
              </a:rPr>
              <a:t>25</a:t>
            </a:r>
            <a:r>
              <a:rPr kumimoji="1"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131828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53AA76-4F24-3EB0-66BA-91E6137BF3D5}"/>
              </a:ext>
            </a:extLst>
          </p:cNvPr>
          <p:cNvSpPr>
            <a:spLocks noGrp="1"/>
          </p:cNvSpPr>
          <p:nvPr>
            <p:ph type="title"/>
          </p:nvPr>
        </p:nvSpPr>
        <p:spPr/>
        <p:txBody>
          <a:bodyPr/>
          <a:lstStyle/>
          <a:p>
            <a:r>
              <a:rPr kumimoji="1" lang="ja-JP" altLang="en-US" sz="2800"/>
              <a:t>　地震後の対応の流れと救護との関係</a:t>
            </a:r>
          </a:p>
        </p:txBody>
      </p:sp>
      <p:sp>
        <p:nvSpPr>
          <p:cNvPr id="3" name="スライド番号プレースホルダー 2">
            <a:extLst>
              <a:ext uri="{FF2B5EF4-FFF2-40B4-BE49-F238E27FC236}">
                <a16:creationId xmlns:a16="http://schemas.microsoft.com/office/drawing/2014/main" id="{91B59414-9DAA-1880-4DBC-0FEAA8121EE2}"/>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sp>
        <p:nvSpPr>
          <p:cNvPr id="6" name="コンテンツ プレースホルダー 5">
            <a:extLst>
              <a:ext uri="{FF2B5EF4-FFF2-40B4-BE49-F238E27FC236}">
                <a16:creationId xmlns:a16="http://schemas.microsoft.com/office/drawing/2014/main" id="{C04050BD-D4DF-6BCB-311F-7323A5420436}"/>
              </a:ext>
            </a:extLst>
          </p:cNvPr>
          <p:cNvSpPr>
            <a:spLocks noGrp="1"/>
          </p:cNvSpPr>
          <p:nvPr>
            <p:ph sz="quarter" idx="15"/>
          </p:nvPr>
        </p:nvSpPr>
        <p:spPr/>
        <p:txBody>
          <a:bodyPr>
            <a:normAutofit lnSpcReduction="10000"/>
          </a:bodyPr>
          <a:lstStyle/>
          <a:p>
            <a:endParaRPr lang="ja-JP" altLang="en-US"/>
          </a:p>
        </p:txBody>
      </p:sp>
      <p:sp>
        <p:nvSpPr>
          <p:cNvPr id="7" name="四角形: 角を丸くする 6">
            <a:extLst>
              <a:ext uri="{FF2B5EF4-FFF2-40B4-BE49-F238E27FC236}">
                <a16:creationId xmlns:a16="http://schemas.microsoft.com/office/drawing/2014/main" id="{BB40C61B-A48F-F769-35AB-5968EF2DCE62}"/>
              </a:ext>
            </a:extLst>
          </p:cNvPr>
          <p:cNvSpPr/>
          <p:nvPr/>
        </p:nvSpPr>
        <p:spPr>
          <a:xfrm>
            <a:off x="598476" y="5784615"/>
            <a:ext cx="7933524" cy="605257"/>
          </a:xfrm>
          <a:prstGeom prst="roundRect">
            <a:avLst>
              <a:gd name="adj" fmla="val 10619"/>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11E9431-2184-806F-B7FA-20807F64E511}"/>
              </a:ext>
            </a:extLst>
          </p:cNvPr>
          <p:cNvSpPr/>
          <p:nvPr/>
        </p:nvSpPr>
        <p:spPr>
          <a:xfrm>
            <a:off x="612000" y="2742395"/>
            <a:ext cx="7920000" cy="2340000"/>
          </a:xfrm>
          <a:prstGeom prst="roundRect">
            <a:avLst>
              <a:gd name="adj" fmla="val 4044"/>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83C4EBE5-8576-BFC5-CABD-3EEA309DF028}"/>
              </a:ext>
            </a:extLst>
          </p:cNvPr>
          <p:cNvSpPr/>
          <p:nvPr/>
        </p:nvSpPr>
        <p:spPr>
          <a:xfrm>
            <a:off x="1062239" y="2951456"/>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4B9EFEAF-3751-2A4F-668F-2149B7BD3EAF}"/>
              </a:ext>
            </a:extLst>
          </p:cNvPr>
          <p:cNvSpPr/>
          <p:nvPr/>
        </p:nvSpPr>
        <p:spPr>
          <a:xfrm>
            <a:off x="3582000" y="2951456"/>
            <a:ext cx="1980000" cy="1980000"/>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0AA0C679-7192-C352-0051-572183033F54}"/>
              </a:ext>
            </a:extLst>
          </p:cNvPr>
          <p:cNvSpPr/>
          <p:nvPr/>
        </p:nvSpPr>
        <p:spPr>
          <a:xfrm>
            <a:off x="6101761" y="2951456"/>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DAF2207-F6A5-2CDB-BF57-236B6BFCE6F8}"/>
              </a:ext>
            </a:extLst>
          </p:cNvPr>
          <p:cNvSpPr txBox="1"/>
          <p:nvPr/>
        </p:nvSpPr>
        <p:spPr>
          <a:xfrm>
            <a:off x="1566594" y="4604177"/>
            <a:ext cx="3005951" cy="400110"/>
          </a:xfrm>
          <a:prstGeom prst="rect">
            <a:avLst/>
          </a:prstGeom>
          <a:noFill/>
        </p:spPr>
        <p:txBody>
          <a:bodyPr wrap="none" rtlCol="0">
            <a:spAutoFit/>
          </a:bodyPr>
          <a:lstStyle/>
          <a:p>
            <a:pPr algn="ctr"/>
            <a:r>
              <a:rPr kumimoji="1" lang="ja-JP" altLang="en-US" sz="2000">
                <a:solidFill>
                  <a:schemeClr val="tx1">
                    <a:lumMod val="75000"/>
                    <a:lumOff val="25000"/>
                  </a:schemeClr>
                </a:solidFill>
                <a:effectLst>
                  <a:glow rad="127000">
                    <a:schemeClr val="bg1"/>
                  </a:glow>
                </a:effectLst>
              </a:rPr>
              <a:t>目の前の事態に対処する</a:t>
            </a:r>
          </a:p>
        </p:txBody>
      </p:sp>
      <p:sp>
        <p:nvSpPr>
          <p:cNvPr id="15" name="テキスト ボックス 14">
            <a:extLst>
              <a:ext uri="{FF2B5EF4-FFF2-40B4-BE49-F238E27FC236}">
                <a16:creationId xmlns:a16="http://schemas.microsoft.com/office/drawing/2014/main" id="{CEA5A2EF-C00F-8383-9367-EC8BB63BF538}"/>
              </a:ext>
            </a:extLst>
          </p:cNvPr>
          <p:cNvSpPr txBox="1"/>
          <p:nvPr/>
        </p:nvSpPr>
        <p:spPr>
          <a:xfrm>
            <a:off x="5973506" y="4608160"/>
            <a:ext cx="2236510" cy="400110"/>
          </a:xfrm>
          <a:prstGeom prst="rect">
            <a:avLst/>
          </a:prstGeom>
          <a:noFill/>
        </p:spPr>
        <p:txBody>
          <a:bodyPr wrap="none" rtlCol="0">
            <a:spAutoFit/>
          </a:bodyPr>
          <a:lstStyle/>
          <a:p>
            <a:pPr algn="ctr"/>
            <a:r>
              <a:rPr kumimoji="1" lang="ja-JP" altLang="en-US" sz="2000">
                <a:solidFill>
                  <a:schemeClr val="tx1">
                    <a:lumMod val="75000"/>
                    <a:lumOff val="25000"/>
                  </a:schemeClr>
                </a:solidFill>
                <a:effectLst>
                  <a:glow rad="127000">
                    <a:schemeClr val="bg1"/>
                  </a:glow>
                </a:effectLst>
              </a:rPr>
              <a:t>次の事態に備える</a:t>
            </a:r>
          </a:p>
        </p:txBody>
      </p:sp>
      <p:pic>
        <p:nvPicPr>
          <p:cNvPr id="16" name="図 15">
            <a:extLst>
              <a:ext uri="{FF2B5EF4-FFF2-40B4-BE49-F238E27FC236}">
                <a16:creationId xmlns:a16="http://schemas.microsoft.com/office/drawing/2014/main" id="{F1D0FBE0-CBC9-CE3D-3F4B-D68C4B7EA455}"/>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494192" y="3805636"/>
            <a:ext cx="1193313" cy="675136"/>
          </a:xfrm>
          <a:prstGeom prst="rect">
            <a:avLst/>
          </a:prstGeom>
        </p:spPr>
      </p:pic>
      <p:sp>
        <p:nvSpPr>
          <p:cNvPr id="17" name="テキスト ボックス 16">
            <a:extLst>
              <a:ext uri="{FF2B5EF4-FFF2-40B4-BE49-F238E27FC236}">
                <a16:creationId xmlns:a16="http://schemas.microsoft.com/office/drawing/2014/main" id="{3A76E7D3-9E4C-A1B8-A998-EF348D7E1188}"/>
              </a:ext>
            </a:extLst>
          </p:cNvPr>
          <p:cNvSpPr txBox="1"/>
          <p:nvPr/>
        </p:nvSpPr>
        <p:spPr>
          <a:xfrm>
            <a:off x="1446945" y="3245803"/>
            <a:ext cx="1210588" cy="400110"/>
          </a:xfrm>
          <a:prstGeom prst="rect">
            <a:avLst/>
          </a:prstGeom>
          <a:noFill/>
        </p:spPr>
        <p:txBody>
          <a:bodyPr wrap="none" rtlCol="0">
            <a:spAutoFit/>
          </a:bodyPr>
          <a:lstStyle/>
          <a:p>
            <a:pPr algn="ctr"/>
            <a:r>
              <a:rPr kumimoji="1" lang="ja-JP" altLang="en-US" sz="2000">
                <a:solidFill>
                  <a:schemeClr val="bg1"/>
                </a:solidFill>
              </a:rPr>
              <a:t>初期消火</a:t>
            </a:r>
          </a:p>
        </p:txBody>
      </p:sp>
      <p:sp>
        <p:nvSpPr>
          <p:cNvPr id="18" name="テキスト ボックス 17">
            <a:extLst>
              <a:ext uri="{FF2B5EF4-FFF2-40B4-BE49-F238E27FC236}">
                <a16:creationId xmlns:a16="http://schemas.microsoft.com/office/drawing/2014/main" id="{D1DAF399-AF18-0A27-E012-7AEF6A78C10C}"/>
              </a:ext>
            </a:extLst>
          </p:cNvPr>
          <p:cNvSpPr txBox="1"/>
          <p:nvPr/>
        </p:nvSpPr>
        <p:spPr>
          <a:xfrm>
            <a:off x="3898578" y="3239060"/>
            <a:ext cx="1346843" cy="400110"/>
          </a:xfrm>
          <a:prstGeom prst="rect">
            <a:avLst/>
          </a:prstGeom>
          <a:noFill/>
        </p:spPr>
        <p:txBody>
          <a:bodyPr wrap="none" rtlCol="0">
            <a:spAutoFit/>
          </a:bodyPr>
          <a:lstStyle/>
          <a:p>
            <a:pPr algn="ctr"/>
            <a:r>
              <a:rPr kumimoji="1" lang="ja-JP" altLang="en-US" sz="2000">
                <a:solidFill>
                  <a:schemeClr val="tx1">
                    <a:lumMod val="75000"/>
                    <a:lumOff val="25000"/>
                  </a:schemeClr>
                </a:solidFill>
              </a:rPr>
              <a:t>救出・救護</a:t>
            </a:r>
          </a:p>
        </p:txBody>
      </p:sp>
      <p:pic>
        <p:nvPicPr>
          <p:cNvPr id="19" name="図 18">
            <a:extLst>
              <a:ext uri="{FF2B5EF4-FFF2-40B4-BE49-F238E27FC236}">
                <a16:creationId xmlns:a16="http://schemas.microsoft.com/office/drawing/2014/main" id="{35DE1E8A-5D49-9A09-F4E1-F022C7BFE4A0}"/>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216708" y="3681404"/>
            <a:ext cx="943450" cy="943450"/>
          </a:xfrm>
          <a:prstGeom prst="rect">
            <a:avLst/>
          </a:prstGeom>
        </p:spPr>
      </p:pic>
      <p:pic>
        <p:nvPicPr>
          <p:cNvPr id="20" name="図 19">
            <a:extLst>
              <a:ext uri="{FF2B5EF4-FFF2-40B4-BE49-F238E27FC236}">
                <a16:creationId xmlns:a16="http://schemas.microsoft.com/office/drawing/2014/main" id="{C46A6FB4-AED5-EB44-22FD-D700950208A5}"/>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727290" y="3635666"/>
            <a:ext cx="942346" cy="941622"/>
          </a:xfrm>
          <a:prstGeom prst="rect">
            <a:avLst/>
          </a:prstGeom>
        </p:spPr>
      </p:pic>
      <p:sp>
        <p:nvSpPr>
          <p:cNvPr id="21" name="テキスト ボックス 20">
            <a:extLst>
              <a:ext uri="{FF2B5EF4-FFF2-40B4-BE49-F238E27FC236}">
                <a16:creationId xmlns:a16="http://schemas.microsoft.com/office/drawing/2014/main" id="{6C4107AF-ED80-7066-7E2B-26E028766EA1}"/>
              </a:ext>
            </a:extLst>
          </p:cNvPr>
          <p:cNvSpPr txBox="1"/>
          <p:nvPr/>
        </p:nvSpPr>
        <p:spPr>
          <a:xfrm>
            <a:off x="6486467" y="3239060"/>
            <a:ext cx="1210588" cy="400110"/>
          </a:xfrm>
          <a:prstGeom prst="rect">
            <a:avLst/>
          </a:prstGeom>
          <a:noFill/>
        </p:spPr>
        <p:txBody>
          <a:bodyPr wrap="none" rtlCol="0">
            <a:spAutoFit/>
          </a:bodyPr>
          <a:lstStyle/>
          <a:p>
            <a:pPr algn="ctr"/>
            <a:r>
              <a:rPr kumimoji="1" lang="ja-JP" altLang="en-US" sz="2000">
                <a:solidFill>
                  <a:schemeClr val="bg1"/>
                </a:solidFill>
              </a:rPr>
              <a:t>避難誘導</a:t>
            </a:r>
          </a:p>
        </p:txBody>
      </p:sp>
      <p:sp>
        <p:nvSpPr>
          <p:cNvPr id="22" name="テキスト ボックス 21">
            <a:extLst>
              <a:ext uri="{FF2B5EF4-FFF2-40B4-BE49-F238E27FC236}">
                <a16:creationId xmlns:a16="http://schemas.microsoft.com/office/drawing/2014/main" id="{FED07784-D726-3EB8-7D3F-97051B848A68}"/>
              </a:ext>
            </a:extLst>
          </p:cNvPr>
          <p:cNvSpPr txBox="1"/>
          <p:nvPr/>
        </p:nvSpPr>
        <p:spPr>
          <a:xfrm>
            <a:off x="3133402" y="2478738"/>
            <a:ext cx="2954655" cy="461665"/>
          </a:xfrm>
          <a:prstGeom prst="rect">
            <a:avLst/>
          </a:prstGeom>
          <a:noFill/>
        </p:spPr>
        <p:txBody>
          <a:bodyPr wrap="none" rtlCol="0">
            <a:spAutoFit/>
          </a:bodyPr>
          <a:lstStyle/>
          <a:p>
            <a:pPr algn="ctr"/>
            <a:r>
              <a:rPr kumimoji="1" lang="ja-JP" altLang="en-US" sz="2400">
                <a:solidFill>
                  <a:schemeClr val="tx1">
                    <a:lumMod val="75000"/>
                    <a:lumOff val="25000"/>
                  </a:schemeClr>
                </a:solidFill>
                <a:effectLst>
                  <a:glow rad="127000">
                    <a:schemeClr val="bg1"/>
                  </a:glow>
                </a:effectLst>
              </a:rPr>
              <a:t>様々な事態への対応</a:t>
            </a:r>
          </a:p>
        </p:txBody>
      </p:sp>
      <p:sp>
        <p:nvSpPr>
          <p:cNvPr id="23" name="テキスト ボックス 22">
            <a:extLst>
              <a:ext uri="{FF2B5EF4-FFF2-40B4-BE49-F238E27FC236}">
                <a16:creationId xmlns:a16="http://schemas.microsoft.com/office/drawing/2014/main" id="{F9C89A0D-4A12-8BFC-77A3-BEB0381662E7}"/>
              </a:ext>
            </a:extLst>
          </p:cNvPr>
          <p:cNvSpPr txBox="1"/>
          <p:nvPr/>
        </p:nvSpPr>
        <p:spPr>
          <a:xfrm>
            <a:off x="3402449" y="1438374"/>
            <a:ext cx="2339102" cy="461665"/>
          </a:xfrm>
          <a:prstGeom prst="rect">
            <a:avLst/>
          </a:prstGeom>
          <a:noFill/>
        </p:spPr>
        <p:txBody>
          <a:bodyPr wrap="none" rtlCol="0">
            <a:spAutoFit/>
          </a:bodyPr>
          <a:lstStyle/>
          <a:p>
            <a:pPr algn="ctr"/>
            <a:r>
              <a:rPr kumimoji="1" lang="ja-JP" altLang="en-US" sz="2400" dirty="0">
                <a:solidFill>
                  <a:schemeClr val="tx1">
                    <a:lumMod val="75000"/>
                    <a:lumOff val="25000"/>
                  </a:schemeClr>
                </a:solidFill>
                <a:effectLst>
                  <a:glow rad="127000">
                    <a:schemeClr val="bg1"/>
                  </a:glow>
                </a:effectLst>
              </a:rPr>
              <a:t>被災状況の把握</a:t>
            </a:r>
          </a:p>
        </p:txBody>
      </p:sp>
      <p:sp>
        <p:nvSpPr>
          <p:cNvPr id="24" name="四角形: 角を丸くする 23">
            <a:extLst>
              <a:ext uri="{FF2B5EF4-FFF2-40B4-BE49-F238E27FC236}">
                <a16:creationId xmlns:a16="http://schemas.microsoft.com/office/drawing/2014/main" id="{8421ABE8-CF13-57A7-F7D6-F68589702DA0}"/>
              </a:ext>
            </a:extLst>
          </p:cNvPr>
          <p:cNvSpPr/>
          <p:nvPr/>
        </p:nvSpPr>
        <p:spPr>
          <a:xfrm>
            <a:off x="6641314" y="1085247"/>
            <a:ext cx="2160000" cy="1260000"/>
          </a:xfrm>
          <a:prstGeom prst="roundRect">
            <a:avLst>
              <a:gd name="adj" fmla="val 10619"/>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F6404903-83FB-415B-7C1D-5F6E91DB798B}"/>
              </a:ext>
            </a:extLst>
          </p:cNvPr>
          <p:cNvSpPr/>
          <p:nvPr/>
        </p:nvSpPr>
        <p:spPr>
          <a:xfrm>
            <a:off x="342686" y="1085247"/>
            <a:ext cx="2160000" cy="1260000"/>
          </a:xfrm>
          <a:prstGeom prst="roundRect">
            <a:avLst>
              <a:gd name="adj" fmla="val 11375"/>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5C137E83-F53C-0DDD-3431-03BE614E6077}"/>
              </a:ext>
            </a:extLst>
          </p:cNvPr>
          <p:cNvSpPr txBox="1"/>
          <p:nvPr/>
        </p:nvSpPr>
        <p:spPr>
          <a:xfrm>
            <a:off x="6731300" y="1193133"/>
            <a:ext cx="1851789" cy="400110"/>
          </a:xfrm>
          <a:prstGeom prst="rect">
            <a:avLst/>
          </a:prstGeom>
          <a:noFill/>
        </p:spPr>
        <p:txBody>
          <a:bodyPr wrap="none" rtlCol="0">
            <a:spAutoFit/>
          </a:bodyPr>
          <a:lstStyle/>
          <a:p>
            <a:r>
              <a:rPr kumimoji="1" lang="ja-JP" altLang="en-US" sz="2000">
                <a:solidFill>
                  <a:schemeClr val="bg1"/>
                </a:solidFill>
              </a:rPr>
              <a:t>情報収集・伝達</a:t>
            </a:r>
          </a:p>
        </p:txBody>
      </p:sp>
      <p:sp>
        <p:nvSpPr>
          <p:cNvPr id="27" name="テキスト ボックス 26">
            <a:extLst>
              <a:ext uri="{FF2B5EF4-FFF2-40B4-BE49-F238E27FC236}">
                <a16:creationId xmlns:a16="http://schemas.microsoft.com/office/drawing/2014/main" id="{5B9382F2-62D3-E01E-7356-B42E8344D672}"/>
              </a:ext>
            </a:extLst>
          </p:cNvPr>
          <p:cNvSpPr txBox="1"/>
          <p:nvPr/>
        </p:nvSpPr>
        <p:spPr>
          <a:xfrm>
            <a:off x="817392" y="1193133"/>
            <a:ext cx="1210588" cy="400110"/>
          </a:xfrm>
          <a:prstGeom prst="rect">
            <a:avLst/>
          </a:prstGeom>
          <a:noFill/>
        </p:spPr>
        <p:txBody>
          <a:bodyPr wrap="none" rtlCol="0">
            <a:spAutoFit/>
          </a:bodyPr>
          <a:lstStyle/>
          <a:p>
            <a:r>
              <a:rPr kumimoji="1" lang="ja-JP" altLang="en-US" sz="2000" dirty="0">
                <a:solidFill>
                  <a:schemeClr val="bg1"/>
                </a:solidFill>
              </a:rPr>
              <a:t>安否確認</a:t>
            </a:r>
          </a:p>
        </p:txBody>
      </p:sp>
      <p:pic>
        <p:nvPicPr>
          <p:cNvPr id="28" name="図 27">
            <a:extLst>
              <a:ext uri="{FF2B5EF4-FFF2-40B4-BE49-F238E27FC236}">
                <a16:creationId xmlns:a16="http://schemas.microsoft.com/office/drawing/2014/main" id="{26C79C65-33EA-D657-1AD4-094FA524CD29}"/>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14757" y="1420275"/>
            <a:ext cx="1015859" cy="1015859"/>
          </a:xfrm>
          <a:prstGeom prst="rect">
            <a:avLst/>
          </a:prstGeom>
        </p:spPr>
      </p:pic>
      <p:pic>
        <p:nvPicPr>
          <p:cNvPr id="29" name="図 28">
            <a:extLst>
              <a:ext uri="{FF2B5EF4-FFF2-40B4-BE49-F238E27FC236}">
                <a16:creationId xmlns:a16="http://schemas.microsoft.com/office/drawing/2014/main" id="{669514A7-CE71-642A-728E-FED907E4F2A0}"/>
              </a:ext>
            </a:extLst>
          </p:cNvPr>
          <p:cNvPicPr>
            <a:picLocks noChangeAspect="1"/>
          </p:cNvPicPr>
          <p:nvPr/>
        </p:nvPicPr>
        <p:blipFill>
          <a:blip r:embed="rId11" cstate="screen">
            <a:extLst>
              <a:ext uri="{BEBA8EAE-BF5A-486C-A8C5-ECC9F3942E4B}">
                <a14:imgProps xmlns:a14="http://schemas.microsoft.com/office/drawing/2010/main">
                  <a14:imgLayer r:embed="rId12">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325394" y="1503362"/>
            <a:ext cx="791841" cy="791841"/>
          </a:xfrm>
          <a:prstGeom prst="rect">
            <a:avLst/>
          </a:prstGeom>
        </p:spPr>
      </p:pic>
      <p:sp>
        <p:nvSpPr>
          <p:cNvPr id="30" name="矢印: 右 29">
            <a:extLst>
              <a:ext uri="{FF2B5EF4-FFF2-40B4-BE49-F238E27FC236}">
                <a16:creationId xmlns:a16="http://schemas.microsoft.com/office/drawing/2014/main" id="{1C9C41BF-2CB1-CED6-1461-BA941E1C366C}"/>
              </a:ext>
            </a:extLst>
          </p:cNvPr>
          <p:cNvSpPr/>
          <p:nvPr/>
        </p:nvSpPr>
        <p:spPr>
          <a:xfrm rot="10800000">
            <a:off x="5786657" y="1397908"/>
            <a:ext cx="720000" cy="54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3F742138-EA7E-45E8-CB20-F580A2D29704}"/>
              </a:ext>
            </a:extLst>
          </p:cNvPr>
          <p:cNvSpPr/>
          <p:nvPr/>
        </p:nvSpPr>
        <p:spPr>
          <a:xfrm>
            <a:off x="2637343" y="1397907"/>
            <a:ext cx="720000" cy="54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8A96284D-017B-0430-8829-1F586BA0C0EF}"/>
              </a:ext>
            </a:extLst>
          </p:cNvPr>
          <p:cNvSpPr/>
          <p:nvPr/>
        </p:nvSpPr>
        <p:spPr>
          <a:xfrm rot="5400000">
            <a:off x="4302000" y="1812890"/>
            <a:ext cx="540000" cy="90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D6BE6458-50DE-ADD4-8F04-098F76355D06}"/>
              </a:ext>
            </a:extLst>
          </p:cNvPr>
          <p:cNvSpPr/>
          <p:nvPr/>
        </p:nvSpPr>
        <p:spPr>
          <a:xfrm rot="5400000">
            <a:off x="4302000" y="4992207"/>
            <a:ext cx="540000" cy="90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B2D447EF-63B3-B799-831E-A3B4220A5D4B}"/>
              </a:ext>
            </a:extLst>
          </p:cNvPr>
          <p:cNvSpPr txBox="1"/>
          <p:nvPr/>
        </p:nvSpPr>
        <p:spPr>
          <a:xfrm>
            <a:off x="1999472" y="5887188"/>
            <a:ext cx="5131533" cy="400110"/>
          </a:xfrm>
          <a:prstGeom prst="rect">
            <a:avLst/>
          </a:prstGeom>
          <a:noFill/>
        </p:spPr>
        <p:txBody>
          <a:bodyPr wrap="none" rtlCol="0">
            <a:spAutoFit/>
          </a:bodyPr>
          <a:lstStyle/>
          <a:p>
            <a:pPr algn="ctr"/>
            <a:r>
              <a:rPr lang="ja-JP" altLang="en-US" sz="2000">
                <a:solidFill>
                  <a:schemeClr val="bg1"/>
                </a:solidFill>
              </a:rPr>
              <a:t>避難所開設・受入など避難生活への対応支援</a:t>
            </a:r>
            <a:endParaRPr kumimoji="1" lang="ja-JP" altLang="en-US" sz="2000">
              <a:solidFill>
                <a:schemeClr val="bg1"/>
              </a:solidFill>
            </a:endParaRPr>
          </a:p>
        </p:txBody>
      </p:sp>
    </p:spTree>
    <p:extLst>
      <p:ext uri="{BB962C8B-B14F-4D97-AF65-F5344CB8AC3E}">
        <p14:creationId xmlns:p14="http://schemas.microsoft.com/office/powerpoint/2010/main" val="270546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DA40FF-168E-CE5D-8808-9074DC041D30}"/>
              </a:ext>
            </a:extLst>
          </p:cNvPr>
          <p:cNvSpPr>
            <a:spLocks noGrp="1"/>
          </p:cNvSpPr>
          <p:nvPr>
            <p:ph type="sldNum" sz="quarter" idx="12"/>
          </p:nvPr>
        </p:nvSpPr>
        <p:spPr/>
        <p:txBody>
          <a:bodyPr/>
          <a:lstStyle/>
          <a:p>
            <a:fld id="{48C0FCB9-D989-46F1-965E-624BDAC7E129}" type="slidenum">
              <a:rPr kumimoji="1" lang="ja-JP" altLang="en-US" smtClean="0"/>
              <a:pPr/>
              <a:t>11</a:t>
            </a:fld>
            <a:endParaRPr kumimoji="1" lang="ja-JP" altLang="en-US"/>
          </a:p>
        </p:txBody>
      </p:sp>
      <p:sp>
        <p:nvSpPr>
          <p:cNvPr id="3" name="テキスト プレースホルダー 2">
            <a:extLst>
              <a:ext uri="{FF2B5EF4-FFF2-40B4-BE49-F238E27FC236}">
                <a16:creationId xmlns:a16="http://schemas.microsoft.com/office/drawing/2014/main" id="{29B3765C-7D9A-652D-83D1-4F64627ABCA1}"/>
              </a:ext>
            </a:extLst>
          </p:cNvPr>
          <p:cNvSpPr>
            <a:spLocks noGrp="1"/>
          </p:cNvSpPr>
          <p:nvPr>
            <p:ph type="body" sz="quarter" idx="13"/>
          </p:nvPr>
        </p:nvSpPr>
        <p:spPr/>
        <p:txBody>
          <a:bodyPr>
            <a:normAutofit/>
          </a:bodyPr>
          <a:lstStyle/>
          <a:p>
            <a:r>
              <a:rPr kumimoji="1" lang="ja-JP" altLang="en-US"/>
              <a:t>救命処置の種類には</a:t>
            </a:r>
            <a:br>
              <a:rPr kumimoji="1" lang="en-US" altLang="ja-JP"/>
            </a:br>
            <a:r>
              <a:rPr kumimoji="1" lang="ja-JP" altLang="en-US"/>
              <a:t>どのようなものがありますか？</a:t>
            </a:r>
            <a:endParaRPr kumimoji="1" lang="en-US" altLang="ja-JP"/>
          </a:p>
          <a:p>
            <a:r>
              <a:rPr kumimoji="1" lang="ja-JP" altLang="en-US"/>
              <a:t>その方法は？</a:t>
            </a:r>
          </a:p>
        </p:txBody>
      </p:sp>
    </p:spTree>
    <p:extLst>
      <p:ext uri="{BB962C8B-B14F-4D97-AF65-F5344CB8AC3E}">
        <p14:creationId xmlns:p14="http://schemas.microsoft.com/office/powerpoint/2010/main" val="417799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2F3811C5-5A65-E153-CEBB-68FD4BA3911E}"/>
              </a:ext>
            </a:extLst>
          </p:cNvPr>
          <p:cNvSpPr>
            <a:spLocks noGrp="1"/>
          </p:cNvSpPr>
          <p:nvPr>
            <p:ph type="body" sz="quarter" idx="13"/>
          </p:nvPr>
        </p:nvSpPr>
        <p:spPr/>
        <p:txBody>
          <a:bodyPr/>
          <a:lstStyle/>
          <a:p>
            <a:r>
              <a:rPr lang="ja-JP" altLang="en-US"/>
              <a:t>ワークショップ</a:t>
            </a:r>
          </a:p>
        </p:txBody>
      </p:sp>
      <p:sp>
        <p:nvSpPr>
          <p:cNvPr id="4" name="スライド番号プレースホルダー 3">
            <a:extLst>
              <a:ext uri="{FF2B5EF4-FFF2-40B4-BE49-F238E27FC236}">
                <a16:creationId xmlns:a16="http://schemas.microsoft.com/office/drawing/2014/main" id="{2D45FDC2-D990-DAD9-E2A4-E676A0D54055}"/>
              </a:ext>
            </a:extLst>
          </p:cNvPr>
          <p:cNvSpPr>
            <a:spLocks noGrp="1"/>
          </p:cNvSpPr>
          <p:nvPr>
            <p:ph type="sldNum" sz="quarter" idx="12"/>
          </p:nvPr>
        </p:nvSpPr>
        <p:spPr/>
        <p:txBody>
          <a:bodyPr/>
          <a:lstStyle/>
          <a:p>
            <a:fld id="{48C0FCB9-D989-46F1-965E-624BDAC7E129}" type="slidenum">
              <a:rPr kumimoji="1" lang="ja-JP" altLang="en-US" smtClean="0"/>
              <a:pPr/>
              <a:t>12</a:t>
            </a:fld>
            <a:endParaRPr kumimoji="1" lang="ja-JP" altLang="en-US"/>
          </a:p>
        </p:txBody>
      </p:sp>
      <p:sp>
        <p:nvSpPr>
          <p:cNvPr id="5" name="コンテンツ プレースホルダー 4">
            <a:extLst>
              <a:ext uri="{FF2B5EF4-FFF2-40B4-BE49-F238E27FC236}">
                <a16:creationId xmlns:a16="http://schemas.microsoft.com/office/drawing/2014/main" id="{337B1765-6AD9-412E-8365-D27874B4EEEF}"/>
              </a:ext>
            </a:extLst>
          </p:cNvPr>
          <p:cNvSpPr>
            <a:spLocks noGrp="1"/>
          </p:cNvSpPr>
          <p:nvPr>
            <p:ph idx="1"/>
          </p:nvPr>
        </p:nvSpPr>
        <p:spPr/>
        <p:txBody>
          <a:bodyPr/>
          <a:lstStyle/>
          <a:p>
            <a:r>
              <a:rPr kumimoji="1" lang="ja-JP" altLang="en-US"/>
              <a:t>救命処置の種類には</a:t>
            </a:r>
            <a:r>
              <a:rPr lang="ja-JP" altLang="en-US"/>
              <a:t>、どんなものがある？</a:t>
            </a:r>
            <a:endParaRPr lang="en-US" altLang="ja-JP"/>
          </a:p>
          <a:p>
            <a:endParaRPr lang="en-US" altLang="ja-JP"/>
          </a:p>
          <a:p>
            <a:endParaRPr lang="en-US" altLang="ja-JP"/>
          </a:p>
          <a:p>
            <a:endParaRPr lang="en-US" altLang="ja-JP"/>
          </a:p>
          <a:p>
            <a:endParaRPr lang="en-US" altLang="ja-JP"/>
          </a:p>
          <a:p>
            <a:pPr marL="0" indent="0">
              <a:buNone/>
            </a:pPr>
            <a:endParaRPr lang="en-US" altLang="ja-JP"/>
          </a:p>
        </p:txBody>
      </p:sp>
      <p:sp>
        <p:nvSpPr>
          <p:cNvPr id="2" name="吹き出し: 角を丸めた四角形 1">
            <a:extLst>
              <a:ext uri="{FF2B5EF4-FFF2-40B4-BE49-F238E27FC236}">
                <a16:creationId xmlns:a16="http://schemas.microsoft.com/office/drawing/2014/main" id="{FEBFAD98-9352-6DC4-E0C6-0686495112AC}"/>
              </a:ext>
            </a:extLst>
          </p:cNvPr>
          <p:cNvSpPr/>
          <p:nvPr/>
        </p:nvSpPr>
        <p:spPr>
          <a:xfrm>
            <a:off x="-3479190" y="1301699"/>
            <a:ext cx="2428875" cy="1783668"/>
          </a:xfrm>
          <a:prstGeom prst="wedgeRoundRectCallout">
            <a:avLst>
              <a:gd name="adj1" fmla="val 79951"/>
              <a:gd name="adj2" fmla="val 2458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種類を考え、書き出し、みんなで議論することを想定</a:t>
            </a:r>
          </a:p>
        </p:txBody>
      </p:sp>
    </p:spTree>
    <p:extLst>
      <p:ext uri="{BB962C8B-B14F-4D97-AF65-F5344CB8AC3E}">
        <p14:creationId xmlns:p14="http://schemas.microsoft.com/office/powerpoint/2010/main" val="45782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7F148-3810-7315-7438-7147D8669CC0}"/>
              </a:ext>
            </a:extLst>
          </p:cNvPr>
          <p:cNvSpPr>
            <a:spLocks noGrp="1"/>
          </p:cNvSpPr>
          <p:nvPr>
            <p:ph type="title"/>
          </p:nvPr>
        </p:nvSpPr>
        <p:spPr/>
        <p:txBody>
          <a:bodyPr/>
          <a:lstStyle/>
          <a:p>
            <a:r>
              <a:rPr kumimoji="1" lang="ja-JP" altLang="en-US" sz="2800"/>
              <a:t>命を守るための対応について（救急蘇生法）</a:t>
            </a:r>
          </a:p>
        </p:txBody>
      </p:sp>
      <p:sp>
        <p:nvSpPr>
          <p:cNvPr id="3" name="スライド番号プレースホルダー 2">
            <a:extLst>
              <a:ext uri="{FF2B5EF4-FFF2-40B4-BE49-F238E27FC236}">
                <a16:creationId xmlns:a16="http://schemas.microsoft.com/office/drawing/2014/main" id="{AB1F4EF6-1C9D-4105-C6CF-C1A2D58A06DE}"/>
              </a:ext>
            </a:extLst>
          </p:cNvPr>
          <p:cNvSpPr>
            <a:spLocks noGrp="1"/>
          </p:cNvSpPr>
          <p:nvPr>
            <p:ph type="sldNum" sz="quarter" idx="12"/>
          </p:nvPr>
        </p:nvSpPr>
        <p:spPr/>
        <p:txBody>
          <a:bodyPr/>
          <a:lstStyle/>
          <a:p>
            <a:fld id="{48C0FCB9-D989-46F1-965E-624BDAC7E129}" type="slidenum">
              <a:rPr kumimoji="1" lang="ja-JP" altLang="en-US" smtClean="0"/>
              <a:pPr/>
              <a:t>13</a:t>
            </a:fld>
            <a:endParaRPr kumimoji="1" lang="ja-JP" altLang="en-US"/>
          </a:p>
        </p:txBody>
      </p:sp>
      <p:sp>
        <p:nvSpPr>
          <p:cNvPr id="5" name="コンテンツ プレースホルダー 4">
            <a:extLst>
              <a:ext uri="{FF2B5EF4-FFF2-40B4-BE49-F238E27FC236}">
                <a16:creationId xmlns:a16="http://schemas.microsoft.com/office/drawing/2014/main" id="{9F5103DF-73BC-EC0D-FD57-3CD08CB7A378}"/>
              </a:ext>
            </a:extLst>
          </p:cNvPr>
          <p:cNvSpPr>
            <a:spLocks noGrp="1"/>
          </p:cNvSpPr>
          <p:nvPr>
            <p:ph sz="quarter" idx="15"/>
          </p:nvPr>
        </p:nvSpPr>
        <p:spPr/>
        <p:txBody>
          <a:bodyPr>
            <a:normAutofit lnSpcReduction="10000"/>
          </a:bodyPr>
          <a:lstStyle/>
          <a:p>
            <a:r>
              <a:rPr kumimoji="1" lang="ja-JP" altLang="en-US"/>
              <a:t>参考：厚生労働省 </a:t>
            </a:r>
            <a:r>
              <a:rPr lang="ja-JP" altLang="en-US"/>
              <a:t>「</a:t>
            </a:r>
            <a:r>
              <a:rPr kumimoji="1" lang="ja-JP" altLang="en-US"/>
              <a:t>救急蘇生法の指針 </a:t>
            </a:r>
            <a:r>
              <a:rPr kumimoji="1" lang="en-US" altLang="ja-JP"/>
              <a:t>2015</a:t>
            </a:r>
            <a:r>
              <a:rPr kumimoji="1" lang="ja-JP" altLang="en-US"/>
              <a:t>（市民用）</a:t>
            </a:r>
            <a:r>
              <a:rPr lang="ja-JP" altLang="en-US"/>
              <a:t>」</a:t>
            </a:r>
            <a:r>
              <a:rPr kumimoji="1" lang="en-US" altLang="ja-JP"/>
              <a:t>pp. 1,4,18,46-53</a:t>
            </a:r>
          </a:p>
          <a:p>
            <a:endParaRPr kumimoji="1" lang="ja-JP" altLang="en-US"/>
          </a:p>
        </p:txBody>
      </p:sp>
      <p:sp>
        <p:nvSpPr>
          <p:cNvPr id="8" name="テキスト ボックス 7">
            <a:extLst>
              <a:ext uri="{FF2B5EF4-FFF2-40B4-BE49-F238E27FC236}">
                <a16:creationId xmlns:a16="http://schemas.microsoft.com/office/drawing/2014/main" id="{3C33FDD0-05B9-7A67-CC0E-A8BF5D987B26}"/>
              </a:ext>
            </a:extLst>
          </p:cNvPr>
          <p:cNvSpPr txBox="1"/>
          <p:nvPr/>
        </p:nvSpPr>
        <p:spPr>
          <a:xfrm>
            <a:off x="4740192" y="1592499"/>
            <a:ext cx="4039482" cy="4363007"/>
          </a:xfrm>
          <a:prstGeom prst="roundRect">
            <a:avLst>
              <a:gd name="adj" fmla="val 5902"/>
            </a:avLst>
          </a:prstGeom>
          <a:solidFill>
            <a:srgbClr val="FFFF99"/>
          </a:solidFill>
          <a:ln>
            <a:solidFill>
              <a:schemeClr val="tx1">
                <a:lumMod val="75000"/>
                <a:lumOff val="25000"/>
              </a:schemeClr>
            </a:solidFill>
          </a:ln>
        </p:spPr>
        <p:txBody>
          <a:bodyPr wrap="square" tIns="72000">
            <a:noAutofit/>
          </a:bodyPr>
          <a:lstStyle/>
          <a:p>
            <a:pPr algn="ctr">
              <a:spcAft>
                <a:spcPts val="1800"/>
              </a:spcAft>
            </a:pPr>
            <a:r>
              <a:rPr lang="ja-JP" altLang="en-US" sz="2200" b="1">
                <a:solidFill>
                  <a:schemeClr val="tx1">
                    <a:lumMod val="75000"/>
                    <a:lumOff val="25000"/>
                  </a:schemeClr>
                </a:solidFill>
                <a:latin typeface="+mn-ea"/>
              </a:rPr>
              <a:t>ファーストエイド</a:t>
            </a:r>
            <a:endParaRPr lang="en-US" altLang="ja-JP" sz="2200" b="1">
              <a:solidFill>
                <a:schemeClr val="tx1">
                  <a:lumMod val="75000"/>
                  <a:lumOff val="25000"/>
                </a:schemeClr>
              </a:solidFill>
              <a:latin typeface="+mn-ea"/>
            </a:endParaRPr>
          </a:p>
          <a:p>
            <a:pPr algn="just">
              <a:spcAft>
                <a:spcPts val="1200"/>
              </a:spcAft>
            </a:pPr>
            <a:r>
              <a:rPr kumimoji="1" lang="ja-JP" altLang="en-US" kern="0" spc="-60">
                <a:solidFill>
                  <a:schemeClr val="tx1">
                    <a:lumMod val="75000"/>
                    <a:lumOff val="25000"/>
                  </a:schemeClr>
                </a:solidFill>
                <a:latin typeface="+mn-ea"/>
              </a:rPr>
              <a:t>急な病気やけがをした人を助ける</a:t>
            </a:r>
            <a:br>
              <a:rPr kumimoji="1" lang="en-US" altLang="ja-JP" kern="0" spc="-60">
                <a:solidFill>
                  <a:schemeClr val="tx1">
                    <a:lumMod val="75000"/>
                    <a:lumOff val="25000"/>
                  </a:schemeClr>
                </a:solidFill>
                <a:latin typeface="+mn-ea"/>
              </a:rPr>
            </a:br>
            <a:r>
              <a:rPr kumimoji="1" lang="ja-JP" altLang="en-US" kern="0" spc="-60">
                <a:solidFill>
                  <a:schemeClr val="tx1">
                    <a:lumMod val="75000"/>
                    <a:lumOff val="25000"/>
                  </a:schemeClr>
                </a:solidFill>
                <a:latin typeface="+mn-ea"/>
              </a:rPr>
              <a:t>ためにとる最初の行動のこと。</a:t>
            </a:r>
            <a:endParaRPr kumimoji="1" lang="en-US" altLang="ja-JP" kern="0" spc="-60">
              <a:solidFill>
                <a:schemeClr val="tx1">
                  <a:lumMod val="75000"/>
                  <a:lumOff val="25000"/>
                </a:schemeClr>
              </a:solidFill>
              <a:latin typeface="+mn-ea"/>
            </a:endParaRPr>
          </a:p>
          <a:p>
            <a:pPr algn="just">
              <a:spcAft>
                <a:spcPts val="1200"/>
              </a:spcAft>
            </a:pPr>
            <a:r>
              <a:rPr kumimoji="1" lang="ja-JP" altLang="en-US" kern="0" spc="-60">
                <a:solidFill>
                  <a:schemeClr val="tx1">
                    <a:lumMod val="75000"/>
                    <a:lumOff val="25000"/>
                  </a:schemeClr>
                </a:solidFill>
                <a:latin typeface="+mn-ea"/>
              </a:rPr>
              <a:t>命を守り、苦痛を和らげ、救急隊や</a:t>
            </a:r>
            <a:br>
              <a:rPr kumimoji="1" lang="en-US" altLang="ja-JP" kern="0" spc="-60">
                <a:solidFill>
                  <a:schemeClr val="tx1">
                    <a:lumMod val="75000"/>
                    <a:lumOff val="25000"/>
                  </a:schemeClr>
                </a:solidFill>
                <a:latin typeface="+mn-ea"/>
              </a:rPr>
            </a:br>
            <a:r>
              <a:rPr kumimoji="1" lang="ja-JP" altLang="en-US" kern="0" spc="-60">
                <a:solidFill>
                  <a:schemeClr val="tx1">
                    <a:lumMod val="75000"/>
                    <a:lumOff val="25000"/>
                  </a:schemeClr>
                </a:solidFill>
                <a:latin typeface="+mn-ea"/>
              </a:rPr>
              <a:t>医師にみてもらうまでの悪化を防ぐ。</a:t>
            </a:r>
            <a:endParaRPr kumimoji="1" lang="en-US" altLang="ja-JP" kern="0" spc="-60">
              <a:solidFill>
                <a:schemeClr val="tx1">
                  <a:lumMod val="75000"/>
                  <a:lumOff val="25000"/>
                </a:schemeClr>
              </a:solidFill>
              <a:latin typeface="+mn-ea"/>
            </a:endParaRPr>
          </a:p>
          <a:p>
            <a:pPr marL="538163" indent="-142875">
              <a:buFont typeface="Arial" panose="020B0604020202020204" pitchFamily="34" charset="0"/>
              <a:buChar char="•"/>
            </a:pPr>
            <a:r>
              <a:rPr lang="ja-JP" altLang="en-US" sz="1600">
                <a:solidFill>
                  <a:schemeClr val="tx1">
                    <a:lumMod val="75000"/>
                    <a:lumOff val="25000"/>
                  </a:schemeClr>
                </a:solidFill>
                <a:latin typeface="+mn-ea"/>
              </a:rPr>
              <a:t>出血に対する圧迫止血</a:t>
            </a:r>
          </a:p>
          <a:p>
            <a:pPr marL="538163" indent="-142875">
              <a:buFont typeface="Arial" panose="020B0604020202020204" pitchFamily="34" charset="0"/>
              <a:buChar char="•"/>
            </a:pPr>
            <a:r>
              <a:rPr lang="ja-JP" altLang="en-US" sz="1600">
                <a:solidFill>
                  <a:schemeClr val="tx1">
                    <a:lumMod val="75000"/>
                    <a:lumOff val="25000"/>
                  </a:schemeClr>
                </a:solidFill>
                <a:latin typeface="+mn-ea"/>
              </a:rPr>
              <a:t>捻挫、打ち身(打撲)、骨折への対応</a:t>
            </a:r>
          </a:p>
          <a:p>
            <a:pPr marL="538163" indent="-142875">
              <a:buFont typeface="Arial" panose="020B0604020202020204" pitchFamily="34" charset="0"/>
              <a:buChar char="•"/>
            </a:pPr>
            <a:r>
              <a:rPr lang="ja-JP" altLang="en-US" sz="1600">
                <a:solidFill>
                  <a:schemeClr val="tx1">
                    <a:lumMod val="75000"/>
                    <a:lumOff val="25000"/>
                  </a:schemeClr>
                </a:solidFill>
                <a:latin typeface="+mn-ea"/>
              </a:rPr>
              <a:t>やけどへの対応</a:t>
            </a:r>
            <a:endParaRPr lang="en-US" altLang="ja-JP" sz="1600">
              <a:solidFill>
                <a:schemeClr val="tx1">
                  <a:lumMod val="75000"/>
                  <a:lumOff val="25000"/>
                </a:schemeClr>
              </a:solidFill>
              <a:latin typeface="+mn-ea"/>
            </a:endParaRPr>
          </a:p>
          <a:p>
            <a:pPr marL="538163" indent="-142875">
              <a:buFont typeface="Arial" panose="020B0604020202020204" pitchFamily="34" charset="0"/>
              <a:buChar char="•"/>
            </a:pPr>
            <a:r>
              <a:rPr lang="ja-JP" altLang="en-US" sz="1600">
                <a:solidFill>
                  <a:schemeClr val="tx1">
                    <a:lumMod val="75000"/>
                    <a:lumOff val="25000"/>
                  </a:schemeClr>
                </a:solidFill>
                <a:latin typeface="+mn-ea"/>
              </a:rPr>
              <a:t>すり傷、切り傷の処置</a:t>
            </a:r>
          </a:p>
          <a:p>
            <a:pPr marL="538163" indent="-142875">
              <a:buFont typeface="Arial" panose="020B0604020202020204" pitchFamily="34" charset="0"/>
              <a:buChar char="•"/>
            </a:pPr>
            <a:r>
              <a:rPr lang="ja-JP" altLang="en-US" sz="1600">
                <a:solidFill>
                  <a:schemeClr val="tx1">
                    <a:lumMod val="75000"/>
                    <a:lumOff val="25000"/>
                  </a:schemeClr>
                </a:solidFill>
                <a:latin typeface="+mn-ea"/>
              </a:rPr>
              <a:t>熱中症、低体温症への対応　　など</a:t>
            </a:r>
            <a:endParaRPr lang="en-US" altLang="ja-JP" sz="1600">
              <a:solidFill>
                <a:schemeClr val="tx1">
                  <a:lumMod val="75000"/>
                  <a:lumOff val="25000"/>
                </a:schemeClr>
              </a:solidFill>
              <a:latin typeface="+mn-ea"/>
            </a:endParaRPr>
          </a:p>
          <a:p>
            <a:pPr algn="ctr"/>
            <a:endParaRPr lang="ja-JP" altLang="en-US" sz="2200">
              <a:solidFill>
                <a:schemeClr val="tx1">
                  <a:lumMod val="75000"/>
                  <a:lumOff val="25000"/>
                </a:schemeClr>
              </a:solidFill>
              <a:latin typeface="+mn-ea"/>
            </a:endParaRPr>
          </a:p>
        </p:txBody>
      </p:sp>
      <p:grpSp>
        <p:nvGrpSpPr>
          <p:cNvPr id="9" name="グループ化 8">
            <a:extLst>
              <a:ext uri="{FF2B5EF4-FFF2-40B4-BE49-F238E27FC236}">
                <a16:creationId xmlns:a16="http://schemas.microsoft.com/office/drawing/2014/main" id="{477C4D92-883E-7B1D-EA46-FCBEB4DA8FEF}"/>
              </a:ext>
            </a:extLst>
          </p:cNvPr>
          <p:cNvGrpSpPr/>
          <p:nvPr/>
        </p:nvGrpSpPr>
        <p:grpSpPr>
          <a:xfrm>
            <a:off x="388710" y="1592500"/>
            <a:ext cx="4039482" cy="4363008"/>
            <a:chOff x="1080000" y="1877190"/>
            <a:chExt cx="4860000" cy="3816000"/>
          </a:xfrm>
        </p:grpSpPr>
        <p:sp>
          <p:nvSpPr>
            <p:cNvPr id="10" name="テキスト ボックス 9">
              <a:extLst>
                <a:ext uri="{FF2B5EF4-FFF2-40B4-BE49-F238E27FC236}">
                  <a16:creationId xmlns:a16="http://schemas.microsoft.com/office/drawing/2014/main" id="{46898C6B-53E5-E943-3C7E-377EF8C105DA}"/>
                </a:ext>
              </a:extLst>
            </p:cNvPr>
            <p:cNvSpPr txBox="1"/>
            <p:nvPr/>
          </p:nvSpPr>
          <p:spPr>
            <a:xfrm>
              <a:off x="1080000" y="1877190"/>
              <a:ext cx="4860000" cy="3816000"/>
            </a:xfrm>
            <a:prstGeom prst="roundRect">
              <a:avLst>
                <a:gd name="adj" fmla="val 5562"/>
              </a:avLst>
            </a:prstGeom>
            <a:solidFill>
              <a:srgbClr val="FFFF99"/>
            </a:solidFill>
            <a:ln>
              <a:solidFill>
                <a:schemeClr val="tx1">
                  <a:lumMod val="75000"/>
                  <a:lumOff val="25000"/>
                </a:schemeClr>
              </a:solidFill>
            </a:ln>
          </p:spPr>
          <p:txBody>
            <a:bodyPr wrap="square" tIns="72000">
              <a:noAutofit/>
            </a:bodyPr>
            <a:lstStyle/>
            <a:p>
              <a:pPr algn="ctr">
                <a:spcAft>
                  <a:spcPts val="1800"/>
                </a:spcAft>
              </a:pPr>
              <a:r>
                <a:rPr lang="ja-JP" altLang="en-US" sz="2200" b="1">
                  <a:solidFill>
                    <a:schemeClr val="tx1">
                      <a:lumMod val="75000"/>
                      <a:lumOff val="25000"/>
                    </a:schemeClr>
                  </a:solidFill>
                  <a:latin typeface="+mn-ea"/>
                </a:rPr>
                <a:t>一次救命処置</a:t>
              </a:r>
              <a:endParaRPr lang="en-US" altLang="ja-JP" sz="2200" b="1">
                <a:solidFill>
                  <a:schemeClr val="tx1">
                    <a:lumMod val="75000"/>
                    <a:lumOff val="25000"/>
                  </a:schemeClr>
                </a:solidFill>
                <a:latin typeface="+mn-ea"/>
              </a:endParaRPr>
            </a:p>
            <a:p>
              <a:pPr algn="just">
                <a:spcAft>
                  <a:spcPts val="1200"/>
                </a:spcAft>
              </a:pPr>
              <a:r>
                <a:rPr kumimoji="1" lang="ja-JP" altLang="en-US" b="0" i="0" u="none" strike="noStrike" kern="0" cap="none" spc="-60" normalizeH="0" baseline="0" noProof="0">
                  <a:ln>
                    <a:noFill/>
                  </a:ln>
                  <a:solidFill>
                    <a:schemeClr val="tx1">
                      <a:lumMod val="75000"/>
                      <a:lumOff val="25000"/>
                    </a:schemeClr>
                  </a:solidFill>
                  <a:effectLst/>
                  <a:uLnTx/>
                  <a:uFillTx/>
                  <a:latin typeface="+mn-ea"/>
                </a:rPr>
                <a:t>心臓や呼吸が止まってしまった人や、</a:t>
              </a:r>
              <a:br>
                <a:rPr kumimoji="1" lang="en-US" altLang="ja-JP" b="0" i="0" u="none" strike="noStrike" kern="0" cap="none" spc="-60" normalizeH="0" baseline="0" noProof="0">
                  <a:ln>
                    <a:noFill/>
                  </a:ln>
                  <a:solidFill>
                    <a:schemeClr val="tx1">
                      <a:lumMod val="75000"/>
                      <a:lumOff val="25000"/>
                    </a:schemeClr>
                  </a:solidFill>
                  <a:effectLst/>
                  <a:uLnTx/>
                  <a:uFillTx/>
                  <a:latin typeface="+mn-ea"/>
                </a:rPr>
              </a:br>
              <a:r>
                <a:rPr kumimoji="1" lang="ja-JP" altLang="en-US" b="0" i="0" u="none" strike="noStrike" kern="0" cap="none" spc="-60" normalizeH="0" baseline="0" noProof="0">
                  <a:ln>
                    <a:noFill/>
                  </a:ln>
                  <a:solidFill>
                    <a:schemeClr val="tx1">
                      <a:lumMod val="75000"/>
                      <a:lumOff val="25000"/>
                    </a:schemeClr>
                  </a:solidFill>
                  <a:effectLst/>
                  <a:uLnTx/>
                  <a:uFillTx/>
                  <a:latin typeface="+mn-ea"/>
                </a:rPr>
                <a:t>食べ物などが喉に詰まって呼吸が</a:t>
              </a:r>
              <a:br>
                <a:rPr kumimoji="1" lang="en-US" altLang="ja-JP" b="0" i="0" u="none" strike="noStrike" kern="0" cap="none" spc="-60" normalizeH="0" baseline="0" noProof="0">
                  <a:ln>
                    <a:noFill/>
                  </a:ln>
                  <a:solidFill>
                    <a:schemeClr val="tx1">
                      <a:lumMod val="75000"/>
                      <a:lumOff val="25000"/>
                    </a:schemeClr>
                  </a:solidFill>
                  <a:effectLst/>
                  <a:uLnTx/>
                  <a:uFillTx/>
                  <a:latin typeface="+mn-ea"/>
                </a:rPr>
              </a:br>
              <a:r>
                <a:rPr kumimoji="1" lang="ja-JP" altLang="en-US" b="0" i="0" u="none" strike="noStrike" kern="0" cap="none" spc="-60" normalizeH="0" baseline="0" noProof="0">
                  <a:ln>
                    <a:noFill/>
                  </a:ln>
                  <a:solidFill>
                    <a:schemeClr val="tx1">
                      <a:lumMod val="75000"/>
                      <a:lumOff val="25000"/>
                    </a:schemeClr>
                  </a:solidFill>
                  <a:effectLst/>
                  <a:uLnTx/>
                  <a:uFillTx/>
                  <a:latin typeface="+mn-ea"/>
                </a:rPr>
                <a:t>できなくなった人を</a:t>
              </a:r>
              <a:r>
                <a:rPr lang="ja-JP" altLang="en-US" kern="0" spc="-60">
                  <a:solidFill>
                    <a:schemeClr val="tx1">
                      <a:lumMod val="75000"/>
                      <a:lumOff val="25000"/>
                    </a:schemeClr>
                  </a:solidFill>
                  <a:latin typeface="+mn-ea"/>
                </a:rPr>
                <a:t>助けるために緊急で行う処置のこと。</a:t>
              </a:r>
              <a:endParaRPr kumimoji="1" lang="en-US" altLang="ja-JP" b="0" i="0" u="none" strike="noStrike" kern="0" cap="none" spc="-60" normalizeH="0" baseline="0" noProof="0">
                <a:ln>
                  <a:noFill/>
                </a:ln>
                <a:solidFill>
                  <a:schemeClr val="tx1">
                    <a:lumMod val="75000"/>
                    <a:lumOff val="25000"/>
                  </a:schemeClr>
                </a:solidFill>
                <a:effectLst/>
                <a:uLnTx/>
                <a:uFillTx/>
                <a:latin typeface="+mn-ea"/>
              </a:endParaRPr>
            </a:p>
            <a:p>
              <a:pPr algn="just">
                <a:spcAft>
                  <a:spcPts val="1200"/>
                </a:spcAft>
              </a:pPr>
              <a:r>
                <a:rPr lang="ja-JP" altLang="en-US" kern="0">
                  <a:solidFill>
                    <a:schemeClr val="tx1">
                      <a:lumMod val="75000"/>
                      <a:lumOff val="25000"/>
                    </a:schemeClr>
                  </a:solidFill>
                  <a:latin typeface="+mn-ea"/>
                </a:rPr>
                <a:t>特別な資格は不要で、誰でも行う事ができ、命を守るために大きな役割を</a:t>
              </a:r>
              <a:br>
                <a:rPr lang="en-US" altLang="ja-JP" kern="0">
                  <a:solidFill>
                    <a:schemeClr val="tx1">
                      <a:lumMod val="75000"/>
                      <a:lumOff val="25000"/>
                    </a:schemeClr>
                  </a:solidFill>
                  <a:latin typeface="+mn-ea"/>
                </a:rPr>
              </a:br>
              <a:r>
                <a:rPr lang="ja-JP" altLang="en-US" kern="0">
                  <a:solidFill>
                    <a:schemeClr val="tx1">
                      <a:lumMod val="75000"/>
                      <a:lumOff val="25000"/>
                    </a:schemeClr>
                  </a:solidFill>
                  <a:latin typeface="+mn-ea"/>
                </a:rPr>
                <a:t>果たす。</a:t>
              </a:r>
              <a:endParaRPr lang="ja-JP" altLang="en-US">
                <a:solidFill>
                  <a:schemeClr val="tx1">
                    <a:lumMod val="75000"/>
                    <a:lumOff val="25000"/>
                  </a:schemeClr>
                </a:solidFill>
                <a:latin typeface="+mn-ea"/>
              </a:endParaRPr>
            </a:p>
          </p:txBody>
        </p:sp>
        <p:sp>
          <p:nvSpPr>
            <p:cNvPr id="11" name="テキスト ボックス 10">
              <a:extLst>
                <a:ext uri="{FF2B5EF4-FFF2-40B4-BE49-F238E27FC236}">
                  <a16:creationId xmlns:a16="http://schemas.microsoft.com/office/drawing/2014/main" id="{AF2B0B94-98F8-63AD-4A2A-0CE6427FA50E}"/>
                </a:ext>
              </a:extLst>
            </p:cNvPr>
            <p:cNvSpPr txBox="1"/>
            <p:nvPr/>
          </p:nvSpPr>
          <p:spPr>
            <a:xfrm>
              <a:off x="1319243" y="4534913"/>
              <a:ext cx="1368000" cy="1080000"/>
            </a:xfrm>
            <a:prstGeom prst="roundRect">
              <a:avLst>
                <a:gd name="adj" fmla="val 17562"/>
              </a:avLst>
            </a:prstGeom>
            <a:solidFill>
              <a:schemeClr val="bg1"/>
            </a:solidFill>
            <a:ln>
              <a:solidFill>
                <a:schemeClr val="tx1">
                  <a:lumMod val="75000"/>
                  <a:lumOff val="25000"/>
                </a:schemeClr>
              </a:solidFill>
            </a:ln>
          </p:spPr>
          <p:txBody>
            <a:bodyPr wrap="none" lIns="0" rIns="0" anchor="ctr">
              <a:noAutofit/>
            </a:bodyPr>
            <a:lstStyle/>
            <a:p>
              <a:pPr algn="ctr">
                <a:spcAft>
                  <a:spcPts val="600"/>
                </a:spcAft>
              </a:pPr>
              <a:r>
                <a:rPr lang="en-US" altLang="ja-JP" sz="2000" err="1">
                  <a:solidFill>
                    <a:schemeClr val="tx1">
                      <a:lumMod val="75000"/>
                      <a:lumOff val="25000"/>
                    </a:schemeClr>
                  </a:solidFill>
                  <a:latin typeface="+mn-ea"/>
                </a:rPr>
                <a:t>心肺蘇生</a:t>
              </a:r>
              <a:endParaRPr lang="en-US" altLang="ja-JP" sz="2000">
                <a:solidFill>
                  <a:schemeClr val="tx1">
                    <a:lumMod val="75000"/>
                    <a:lumOff val="25000"/>
                  </a:schemeClr>
                </a:solidFill>
                <a:latin typeface="+mn-ea"/>
              </a:endParaRPr>
            </a:p>
            <a:p>
              <a:pPr marL="108000" indent="-144000" algn="ctr">
                <a:buFont typeface="Arial" panose="020B0604020202020204" pitchFamily="34" charset="0"/>
                <a:buChar char="•"/>
              </a:pPr>
              <a:r>
                <a:rPr lang="ja-JP" altLang="en-US" sz="1600">
                  <a:solidFill>
                    <a:schemeClr val="tx1">
                      <a:lumMod val="75000"/>
                      <a:lumOff val="25000"/>
                    </a:schemeClr>
                  </a:solidFill>
                  <a:latin typeface="+mn-ea"/>
                </a:rPr>
                <a:t>胸骨圧迫</a:t>
              </a:r>
              <a:endParaRPr lang="en-US" altLang="ja-JP" sz="1600">
                <a:solidFill>
                  <a:schemeClr val="tx1">
                    <a:lumMod val="75000"/>
                    <a:lumOff val="25000"/>
                  </a:schemeClr>
                </a:solidFill>
                <a:latin typeface="+mn-ea"/>
              </a:endParaRPr>
            </a:p>
            <a:p>
              <a:pPr marL="108000" indent="-144000" algn="ctr">
                <a:buFont typeface="Arial" panose="020B0604020202020204" pitchFamily="34" charset="0"/>
                <a:buChar char="•"/>
              </a:pPr>
              <a:r>
                <a:rPr lang="ja-JP" altLang="en-US" sz="1600">
                  <a:solidFill>
                    <a:schemeClr val="tx1">
                      <a:lumMod val="75000"/>
                      <a:lumOff val="25000"/>
                    </a:schemeClr>
                  </a:solidFill>
                  <a:latin typeface="+mn-ea"/>
                </a:rPr>
                <a:t>人工呼吸</a:t>
              </a:r>
            </a:p>
          </p:txBody>
        </p:sp>
        <p:sp>
          <p:nvSpPr>
            <p:cNvPr id="12" name="テキスト ボックス 11">
              <a:extLst>
                <a:ext uri="{FF2B5EF4-FFF2-40B4-BE49-F238E27FC236}">
                  <a16:creationId xmlns:a16="http://schemas.microsoft.com/office/drawing/2014/main" id="{0F1BFB21-0DEB-6D28-4C85-DCF35B9424FC}"/>
                </a:ext>
              </a:extLst>
            </p:cNvPr>
            <p:cNvSpPr txBox="1"/>
            <p:nvPr/>
          </p:nvSpPr>
          <p:spPr>
            <a:xfrm>
              <a:off x="2830996" y="4534913"/>
              <a:ext cx="1368000" cy="1080000"/>
            </a:xfrm>
            <a:prstGeom prst="roundRect">
              <a:avLst>
                <a:gd name="adj" fmla="val 22043"/>
              </a:avLst>
            </a:prstGeom>
            <a:solidFill>
              <a:schemeClr val="bg1"/>
            </a:solidFill>
            <a:ln>
              <a:solidFill>
                <a:schemeClr val="tx1">
                  <a:lumMod val="75000"/>
                  <a:lumOff val="25000"/>
                </a:schemeClr>
              </a:solidFill>
            </a:ln>
          </p:spPr>
          <p:txBody>
            <a:bodyPr wrap="none" lIns="0" rIns="0" anchor="ctr">
              <a:noAutofit/>
            </a:bodyPr>
            <a:lstStyle/>
            <a:p>
              <a:pPr algn="ctr">
                <a:lnSpc>
                  <a:spcPts val="2800"/>
                </a:lnSpc>
              </a:pPr>
              <a:r>
                <a:rPr lang="ja-JP" altLang="en-US" sz="2000">
                  <a:solidFill>
                    <a:schemeClr val="tx1">
                      <a:lumMod val="75000"/>
                      <a:lumOff val="25000"/>
                    </a:schemeClr>
                  </a:solidFill>
                  <a:latin typeface="+mn-ea"/>
                </a:rPr>
                <a:t>AED</a:t>
              </a:r>
            </a:p>
          </p:txBody>
        </p:sp>
        <p:sp>
          <p:nvSpPr>
            <p:cNvPr id="13" name="テキスト ボックス 12">
              <a:extLst>
                <a:ext uri="{FF2B5EF4-FFF2-40B4-BE49-F238E27FC236}">
                  <a16:creationId xmlns:a16="http://schemas.microsoft.com/office/drawing/2014/main" id="{6C37CEAE-62AA-264A-2AA4-C18EDD13CE5B}"/>
                </a:ext>
              </a:extLst>
            </p:cNvPr>
            <p:cNvSpPr txBox="1"/>
            <p:nvPr/>
          </p:nvSpPr>
          <p:spPr>
            <a:xfrm>
              <a:off x="4342749" y="4534913"/>
              <a:ext cx="1368000" cy="1080000"/>
            </a:xfrm>
            <a:prstGeom prst="roundRect">
              <a:avLst>
                <a:gd name="adj" fmla="val 22043"/>
              </a:avLst>
            </a:prstGeom>
            <a:solidFill>
              <a:schemeClr val="bg1"/>
            </a:solidFill>
            <a:ln>
              <a:solidFill>
                <a:schemeClr val="tx1">
                  <a:lumMod val="75000"/>
                  <a:lumOff val="25000"/>
                </a:schemeClr>
              </a:solidFill>
            </a:ln>
          </p:spPr>
          <p:txBody>
            <a:bodyPr wrap="none" lIns="0" rIns="0" anchor="ctr">
              <a:noAutofit/>
            </a:bodyPr>
            <a:lstStyle/>
            <a:p>
              <a:pPr algn="ctr">
                <a:lnSpc>
                  <a:spcPts val="2400"/>
                </a:lnSpc>
              </a:pPr>
              <a:r>
                <a:rPr lang="ja-JP" altLang="en-US" sz="2000">
                  <a:solidFill>
                    <a:schemeClr val="tx1">
                      <a:lumMod val="75000"/>
                      <a:lumOff val="25000"/>
                    </a:schemeClr>
                  </a:solidFill>
                  <a:latin typeface="+mn-ea"/>
                </a:rPr>
                <a:t>気道</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異物除去</a:t>
              </a:r>
            </a:p>
          </p:txBody>
        </p:sp>
      </p:grpSp>
      <p:sp>
        <p:nvSpPr>
          <p:cNvPr id="14" name="テキスト ボックス 13">
            <a:extLst>
              <a:ext uri="{FF2B5EF4-FFF2-40B4-BE49-F238E27FC236}">
                <a16:creationId xmlns:a16="http://schemas.microsoft.com/office/drawing/2014/main" id="{F8EA50B3-6DDE-3301-A3AE-3DED403A3A99}"/>
              </a:ext>
            </a:extLst>
          </p:cNvPr>
          <p:cNvSpPr txBox="1"/>
          <p:nvPr/>
        </p:nvSpPr>
        <p:spPr>
          <a:xfrm>
            <a:off x="2094494" y="6096000"/>
            <a:ext cx="6924000" cy="338554"/>
          </a:xfrm>
          <a:prstGeom prst="rect">
            <a:avLst/>
          </a:prstGeom>
          <a:noFill/>
        </p:spPr>
        <p:txBody>
          <a:bodyPr wrap="square">
            <a:spAutoFit/>
          </a:bodyPr>
          <a:lstStyle/>
          <a:p>
            <a:pPr algn="ctr"/>
            <a:r>
              <a:rPr lang="en-US" altLang="ja-JP" sz="1600" kern="0">
                <a:solidFill>
                  <a:schemeClr val="tx1">
                    <a:lumMod val="75000"/>
                    <a:lumOff val="25000"/>
                  </a:schemeClr>
                </a:solidFill>
                <a:latin typeface="+mn-ea"/>
                <a:cs typeface="Arial"/>
                <a:sym typeface="Arial"/>
              </a:rPr>
              <a:t>※ </a:t>
            </a:r>
            <a:r>
              <a:rPr lang="ja-JP" altLang="en-US" sz="1600" kern="0">
                <a:solidFill>
                  <a:schemeClr val="tx1">
                    <a:lumMod val="75000"/>
                    <a:lumOff val="25000"/>
                  </a:schemeClr>
                </a:solidFill>
                <a:latin typeface="+mn-ea"/>
                <a:cs typeface="Arial"/>
                <a:sym typeface="Arial"/>
              </a:rPr>
              <a:t>救急蘇生法：容態が急変した人の命を守るために必要な知識と手技のこと</a:t>
            </a:r>
            <a:endParaRPr lang="ja-JP" altLang="en-US" sz="1600">
              <a:solidFill>
                <a:schemeClr val="tx1">
                  <a:lumMod val="75000"/>
                  <a:lumOff val="25000"/>
                </a:schemeClr>
              </a:solidFill>
              <a:latin typeface="+mn-ea"/>
            </a:endParaRPr>
          </a:p>
        </p:txBody>
      </p:sp>
      <p:grpSp>
        <p:nvGrpSpPr>
          <p:cNvPr id="15" name="グループ化 14">
            <a:extLst>
              <a:ext uri="{FF2B5EF4-FFF2-40B4-BE49-F238E27FC236}">
                <a16:creationId xmlns:a16="http://schemas.microsoft.com/office/drawing/2014/main" id="{788D2036-C9C4-3D5C-2D97-60D4AD5AB8F7}"/>
              </a:ext>
            </a:extLst>
          </p:cNvPr>
          <p:cNvGrpSpPr/>
          <p:nvPr/>
        </p:nvGrpSpPr>
        <p:grpSpPr>
          <a:xfrm>
            <a:off x="2666914" y="849308"/>
            <a:ext cx="3810172" cy="468955"/>
            <a:chOff x="197468" y="711847"/>
            <a:chExt cx="3810172" cy="468955"/>
          </a:xfrm>
        </p:grpSpPr>
        <p:grpSp>
          <p:nvGrpSpPr>
            <p:cNvPr id="16" name="グループ化 15">
              <a:extLst>
                <a:ext uri="{FF2B5EF4-FFF2-40B4-BE49-F238E27FC236}">
                  <a16:creationId xmlns:a16="http://schemas.microsoft.com/office/drawing/2014/main" id="{C6BE4463-CB3F-6350-9C1F-ECFD2A370571}"/>
                </a:ext>
              </a:extLst>
            </p:cNvPr>
            <p:cNvGrpSpPr/>
            <p:nvPr/>
          </p:nvGrpSpPr>
          <p:grpSpPr>
            <a:xfrm>
              <a:off x="197468" y="711847"/>
              <a:ext cx="510746" cy="468955"/>
              <a:chOff x="-815546" y="378941"/>
              <a:chExt cx="510746" cy="468955"/>
            </a:xfrm>
          </p:grpSpPr>
          <p:sp>
            <p:nvSpPr>
              <p:cNvPr id="19" name="正方形/長方形 18">
                <a:extLst>
                  <a:ext uri="{FF2B5EF4-FFF2-40B4-BE49-F238E27FC236}">
                    <a16:creationId xmlns:a16="http://schemas.microsoft.com/office/drawing/2014/main" id="{A3F50648-5FD3-AF1F-41F5-BFE7F4E20046}"/>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20" name="グループ化 19">
                <a:extLst>
                  <a:ext uri="{FF2B5EF4-FFF2-40B4-BE49-F238E27FC236}">
                    <a16:creationId xmlns:a16="http://schemas.microsoft.com/office/drawing/2014/main" id="{9C2C8DAC-4D14-B327-C1B4-BF3A734B10EB}"/>
                  </a:ext>
                </a:extLst>
              </p:cNvPr>
              <p:cNvGrpSpPr/>
              <p:nvPr userDrawn="1"/>
            </p:nvGrpSpPr>
            <p:grpSpPr>
              <a:xfrm>
                <a:off x="-740484" y="438369"/>
                <a:ext cx="360623" cy="350098"/>
                <a:chOff x="719031" y="1642734"/>
                <a:chExt cx="360623" cy="350098"/>
              </a:xfrm>
            </p:grpSpPr>
            <p:sp>
              <p:nvSpPr>
                <p:cNvPr id="21" name="object 11">
                  <a:extLst>
                    <a:ext uri="{FF2B5EF4-FFF2-40B4-BE49-F238E27FC236}">
                      <a16:creationId xmlns:a16="http://schemas.microsoft.com/office/drawing/2014/main" id="{3D181808-2851-C1F0-95C7-AE30B8D102F1}"/>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22" name="object 12">
                  <a:extLst>
                    <a:ext uri="{FF2B5EF4-FFF2-40B4-BE49-F238E27FC236}">
                      <a16:creationId xmlns:a16="http://schemas.microsoft.com/office/drawing/2014/main" id="{7686C452-2FB9-8A0B-7868-FA301087FD4D}"/>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7" name="テキスト プレースホルダー 20">
              <a:extLst>
                <a:ext uri="{FF2B5EF4-FFF2-40B4-BE49-F238E27FC236}">
                  <a16:creationId xmlns:a16="http://schemas.microsoft.com/office/drawing/2014/main" id="{FD7C7C3D-A3E6-3C84-0E4B-DB829508C8D3}"/>
                </a:ext>
              </a:extLst>
            </p:cNvPr>
            <p:cNvSpPr txBox="1">
              <a:spLocks/>
            </p:cNvSpPr>
            <p:nvPr/>
          </p:nvSpPr>
          <p:spPr>
            <a:xfrm>
              <a:off x="655458" y="728024"/>
              <a:ext cx="3352182"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市民が行う救急蘇生法</a:t>
              </a:r>
              <a:r>
                <a:rPr lang="en-US" altLang="ja-JP" sz="2400" baseline="30000">
                  <a:solidFill>
                    <a:schemeClr val="tx1">
                      <a:lumMod val="75000"/>
                      <a:lumOff val="25000"/>
                    </a:schemeClr>
                  </a:solidFill>
                  <a:latin typeface="+mn-ea"/>
                  <a:ea typeface="+mn-ea"/>
                </a:rPr>
                <a:t>※</a:t>
              </a:r>
            </a:p>
          </p:txBody>
        </p:sp>
        <p:sp>
          <p:nvSpPr>
            <p:cNvPr id="18" name="object 12">
              <a:extLst>
                <a:ext uri="{FF2B5EF4-FFF2-40B4-BE49-F238E27FC236}">
                  <a16:creationId xmlns:a16="http://schemas.microsoft.com/office/drawing/2014/main" id="{44D87E22-3F50-2774-C017-55373A38A311}"/>
                </a:ext>
              </a:extLst>
            </p:cNvPr>
            <p:cNvSpPr/>
            <p:nvPr/>
          </p:nvSpPr>
          <p:spPr>
            <a:xfrm>
              <a:off x="675393" y="1106769"/>
              <a:ext cx="3168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Tree>
    <p:extLst>
      <p:ext uri="{BB962C8B-B14F-4D97-AF65-F5344CB8AC3E}">
        <p14:creationId xmlns:p14="http://schemas.microsoft.com/office/powerpoint/2010/main" val="47860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6E1155-C10A-2D1F-E589-17438DB59995}"/>
              </a:ext>
            </a:extLst>
          </p:cNvPr>
          <p:cNvSpPr>
            <a:spLocks noGrp="1"/>
          </p:cNvSpPr>
          <p:nvPr>
            <p:ph type="title"/>
          </p:nvPr>
        </p:nvSpPr>
        <p:spPr/>
        <p:txBody>
          <a:bodyPr/>
          <a:lstStyle/>
          <a:p>
            <a:r>
              <a:rPr kumimoji="1" lang="ja-JP" altLang="en-US" sz="2800" dirty="0"/>
              <a:t>救命処置の方法（</a:t>
            </a:r>
            <a:r>
              <a:rPr kumimoji="1" lang="en-US" altLang="ja-JP" sz="2800" dirty="0"/>
              <a:t>AED</a:t>
            </a:r>
            <a:r>
              <a:rPr kumimoji="1" lang="ja-JP" altLang="en-US" sz="2800"/>
              <a:t>、心肺</a:t>
            </a:r>
            <a:r>
              <a:rPr kumimoji="1" lang="ja-JP" altLang="en-US" sz="2800" dirty="0"/>
              <a:t>蘇生法など）</a:t>
            </a:r>
          </a:p>
        </p:txBody>
      </p:sp>
      <p:sp>
        <p:nvSpPr>
          <p:cNvPr id="3" name="スライド番号プレースホルダー 2">
            <a:extLst>
              <a:ext uri="{FF2B5EF4-FFF2-40B4-BE49-F238E27FC236}">
                <a16:creationId xmlns:a16="http://schemas.microsoft.com/office/drawing/2014/main" id="{519FC347-BBEC-7B7B-451E-A45670B03F6D}"/>
              </a:ext>
            </a:extLst>
          </p:cNvPr>
          <p:cNvSpPr>
            <a:spLocks noGrp="1"/>
          </p:cNvSpPr>
          <p:nvPr>
            <p:ph type="sldNum" sz="quarter" idx="12"/>
          </p:nvPr>
        </p:nvSpPr>
        <p:spPr/>
        <p:txBody>
          <a:bodyPr/>
          <a:lstStyle/>
          <a:p>
            <a:fld id="{48C0FCB9-D989-46F1-965E-624BDAC7E129}" type="slidenum">
              <a:rPr kumimoji="1" lang="ja-JP" altLang="en-US" smtClean="0"/>
              <a:pPr/>
              <a:t>14</a:t>
            </a:fld>
            <a:endParaRPr kumimoji="1" lang="ja-JP" altLang="en-US"/>
          </a:p>
        </p:txBody>
      </p:sp>
      <p:sp>
        <p:nvSpPr>
          <p:cNvPr id="6" name="コンテンツ プレースホルダー 5">
            <a:extLst>
              <a:ext uri="{FF2B5EF4-FFF2-40B4-BE49-F238E27FC236}">
                <a16:creationId xmlns:a16="http://schemas.microsoft.com/office/drawing/2014/main" id="{61D35258-A653-9144-CBE5-16D8C75359A4}"/>
              </a:ext>
            </a:extLst>
          </p:cNvPr>
          <p:cNvSpPr>
            <a:spLocks noGrp="1"/>
          </p:cNvSpPr>
          <p:nvPr>
            <p:ph sz="quarter" idx="15"/>
          </p:nvPr>
        </p:nvSpPr>
        <p:spPr>
          <a:xfrm>
            <a:off x="288162" y="6503477"/>
            <a:ext cx="7950964" cy="245340"/>
          </a:xfrm>
        </p:spPr>
        <p:txBody>
          <a:bodyPr>
            <a:noAutofit/>
          </a:bodyPr>
          <a:lstStyle/>
          <a:p>
            <a:pPr>
              <a:lnSpc>
                <a:spcPct val="100000"/>
              </a:lnSpc>
              <a:spcBef>
                <a:spcPts val="0"/>
              </a:spcBef>
            </a:pPr>
            <a:r>
              <a:rPr lang="ja-JP" altLang="en-US"/>
              <a:t>参考：日本赤十字社「心肺蘇生」、「</a:t>
            </a:r>
            <a:r>
              <a:rPr lang="en-US" altLang="ja-JP" i="0">
                <a:solidFill>
                  <a:schemeClr val="tx1">
                    <a:lumMod val="75000"/>
                    <a:lumOff val="25000"/>
                  </a:schemeClr>
                </a:solidFill>
                <a:effectLst/>
                <a:latin typeface="+mn-ea"/>
                <a:ea typeface="+mn-ea"/>
              </a:rPr>
              <a:t>AED</a:t>
            </a:r>
            <a:r>
              <a:rPr lang="ja-JP" altLang="en-US" i="0">
                <a:solidFill>
                  <a:schemeClr val="tx1">
                    <a:lumMod val="75000"/>
                    <a:lumOff val="25000"/>
                  </a:schemeClr>
                </a:solidFill>
                <a:effectLst/>
                <a:latin typeface="+mn-ea"/>
                <a:ea typeface="+mn-ea"/>
              </a:rPr>
              <a:t>（自動体外式除細動器）を用いた電気ショック</a:t>
            </a:r>
            <a:r>
              <a:rPr lang="ja-JP" altLang="en-US"/>
              <a:t>」</a:t>
            </a:r>
          </a:p>
        </p:txBody>
      </p:sp>
      <p:grpSp>
        <p:nvGrpSpPr>
          <p:cNvPr id="17" name="グループ化 16">
            <a:extLst>
              <a:ext uri="{FF2B5EF4-FFF2-40B4-BE49-F238E27FC236}">
                <a16:creationId xmlns:a16="http://schemas.microsoft.com/office/drawing/2014/main" id="{54B1D837-EA22-F8D3-F68D-4B555AE14467}"/>
              </a:ext>
            </a:extLst>
          </p:cNvPr>
          <p:cNvGrpSpPr/>
          <p:nvPr/>
        </p:nvGrpSpPr>
        <p:grpSpPr>
          <a:xfrm>
            <a:off x="287071" y="728024"/>
            <a:ext cx="4132529" cy="5592094"/>
            <a:chOff x="811455" y="654148"/>
            <a:chExt cx="4132529" cy="5592094"/>
          </a:xfrm>
        </p:grpSpPr>
        <p:sp>
          <p:nvSpPr>
            <p:cNvPr id="20" name="正方形/長方形 19">
              <a:extLst>
                <a:ext uri="{FF2B5EF4-FFF2-40B4-BE49-F238E27FC236}">
                  <a16:creationId xmlns:a16="http://schemas.microsoft.com/office/drawing/2014/main" id="{7A898A77-1FB8-E682-E60F-0C6CC0A445AB}"/>
                </a:ext>
              </a:extLst>
            </p:cNvPr>
            <p:cNvSpPr/>
            <p:nvPr/>
          </p:nvSpPr>
          <p:spPr>
            <a:xfrm>
              <a:off x="811455" y="855322"/>
              <a:ext cx="4132529" cy="5390920"/>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正方形/長方形 20">
              <a:extLst>
                <a:ext uri="{FF2B5EF4-FFF2-40B4-BE49-F238E27FC236}">
                  <a16:creationId xmlns:a16="http://schemas.microsoft.com/office/drawing/2014/main" id="{BE396D8D-A147-F1B0-71A5-7F2FE6E98827}"/>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テキスト プレースホルダー 20">
              <a:extLst>
                <a:ext uri="{FF2B5EF4-FFF2-40B4-BE49-F238E27FC236}">
                  <a16:creationId xmlns:a16="http://schemas.microsoft.com/office/drawing/2014/main" id="{E14A334D-0171-AD32-F088-D8445956BC68}"/>
                </a:ext>
              </a:extLst>
            </p:cNvPr>
            <p:cNvSpPr txBox="1">
              <a:spLocks/>
            </p:cNvSpPr>
            <p:nvPr/>
          </p:nvSpPr>
          <p:spPr>
            <a:xfrm>
              <a:off x="1386889" y="662033"/>
              <a:ext cx="1566928"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心肺蘇生法</a:t>
              </a:r>
            </a:p>
          </p:txBody>
        </p:sp>
        <p:sp>
          <p:nvSpPr>
            <p:cNvPr id="23" name="object 19">
              <a:extLst>
                <a:ext uri="{FF2B5EF4-FFF2-40B4-BE49-F238E27FC236}">
                  <a16:creationId xmlns:a16="http://schemas.microsoft.com/office/drawing/2014/main" id="{1739D0E7-8CC4-9B82-1412-F08BAA824B37}"/>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4" name="テキスト プレースホルダー 2">
              <a:extLst>
                <a:ext uri="{FF2B5EF4-FFF2-40B4-BE49-F238E27FC236}">
                  <a16:creationId xmlns:a16="http://schemas.microsoft.com/office/drawing/2014/main" id="{A996D912-F289-9D2D-26C4-7D3BDC3DDCE1}"/>
                </a:ext>
              </a:extLst>
            </p:cNvPr>
            <p:cNvSpPr txBox="1">
              <a:spLocks/>
            </p:cNvSpPr>
            <p:nvPr/>
          </p:nvSpPr>
          <p:spPr>
            <a:xfrm>
              <a:off x="889177" y="1102521"/>
              <a:ext cx="3992054" cy="29921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反応（意識）の確認</a:t>
              </a:r>
              <a:endParaRPr lang="en-US" altLang="ja-JP" sz="2000">
                <a:solidFill>
                  <a:schemeClr val="tx1">
                    <a:lumMod val="75000"/>
                    <a:lumOff val="25000"/>
                  </a:schemeClr>
                </a:solidFill>
                <a:latin typeface="+mn-ea"/>
              </a:endParaRPr>
            </a:p>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呼吸の確認</a:t>
              </a:r>
              <a:endParaRPr lang="en-US" altLang="ja-JP" sz="2000">
                <a:solidFill>
                  <a:schemeClr val="tx1">
                    <a:lumMod val="75000"/>
                    <a:lumOff val="25000"/>
                  </a:schemeClr>
                </a:solidFill>
                <a:latin typeface="+mn-ea"/>
              </a:endParaRPr>
            </a:p>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胸骨圧迫</a:t>
              </a:r>
              <a:endParaRPr lang="en-US" altLang="ja-JP" sz="2000">
                <a:solidFill>
                  <a:schemeClr val="tx1">
                    <a:lumMod val="75000"/>
                    <a:lumOff val="25000"/>
                  </a:schemeClr>
                </a:solidFill>
                <a:latin typeface="+mn-ea"/>
              </a:endParaRPr>
            </a:p>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気道確保</a:t>
              </a:r>
              <a:br>
                <a:rPr lang="en-US" altLang="ja-JP" sz="2000">
                  <a:solidFill>
                    <a:schemeClr val="tx1">
                      <a:lumMod val="75000"/>
                      <a:lumOff val="25000"/>
                    </a:schemeClr>
                  </a:solidFill>
                  <a:latin typeface="+mn-ea"/>
                </a:rPr>
              </a:br>
              <a:r>
                <a:rPr lang="ja-JP" altLang="en-US" sz="2000">
                  <a:solidFill>
                    <a:schemeClr val="tx1">
                      <a:lumMod val="75000"/>
                      <a:lumOff val="25000"/>
                    </a:schemeClr>
                  </a:solidFill>
                  <a:latin typeface="+mn-ea"/>
                </a:rPr>
                <a:t>（頭部後屈あご先挙上法）</a:t>
              </a:r>
              <a:endParaRPr lang="en-US" altLang="ja-JP" sz="2000">
                <a:solidFill>
                  <a:schemeClr val="tx1">
                    <a:lumMod val="75000"/>
                    <a:lumOff val="25000"/>
                  </a:schemeClr>
                </a:solidFill>
                <a:latin typeface="+mn-ea"/>
              </a:endParaRPr>
            </a:p>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人工呼吸（呼気吹き込み法）</a:t>
              </a:r>
              <a:endParaRPr lang="en-US" altLang="ja-JP" sz="2000">
                <a:solidFill>
                  <a:schemeClr val="tx1">
                    <a:lumMod val="75000"/>
                    <a:lumOff val="25000"/>
                  </a:schemeClr>
                </a:solidFill>
                <a:latin typeface="+mn-ea"/>
              </a:endParaRPr>
            </a:p>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胸骨圧迫と人工呼吸</a:t>
              </a:r>
              <a:endParaRPr lang="en-US" altLang="ja-JP" sz="2000">
                <a:solidFill>
                  <a:schemeClr val="tx1">
                    <a:lumMod val="75000"/>
                    <a:lumOff val="25000"/>
                  </a:schemeClr>
                </a:solidFill>
                <a:latin typeface="+mn-ea"/>
              </a:endParaRPr>
            </a:p>
          </p:txBody>
        </p:sp>
      </p:grpSp>
      <p:grpSp>
        <p:nvGrpSpPr>
          <p:cNvPr id="5" name="グループ化 4">
            <a:extLst>
              <a:ext uri="{FF2B5EF4-FFF2-40B4-BE49-F238E27FC236}">
                <a16:creationId xmlns:a16="http://schemas.microsoft.com/office/drawing/2014/main" id="{2828C942-6F53-F437-8EC8-DCDA24D854CE}"/>
              </a:ext>
            </a:extLst>
          </p:cNvPr>
          <p:cNvGrpSpPr/>
          <p:nvPr/>
        </p:nvGrpSpPr>
        <p:grpSpPr>
          <a:xfrm>
            <a:off x="4724402" y="728024"/>
            <a:ext cx="4132529" cy="5592094"/>
            <a:chOff x="811455" y="654148"/>
            <a:chExt cx="4132529" cy="5592094"/>
          </a:xfrm>
        </p:grpSpPr>
        <p:sp>
          <p:nvSpPr>
            <p:cNvPr id="13" name="正方形/長方形 12">
              <a:extLst>
                <a:ext uri="{FF2B5EF4-FFF2-40B4-BE49-F238E27FC236}">
                  <a16:creationId xmlns:a16="http://schemas.microsoft.com/office/drawing/2014/main" id="{9EAB0472-5B33-6A53-1E30-9FC4526FD05B}"/>
                </a:ext>
              </a:extLst>
            </p:cNvPr>
            <p:cNvSpPr/>
            <p:nvPr/>
          </p:nvSpPr>
          <p:spPr>
            <a:xfrm>
              <a:off x="811455" y="855322"/>
              <a:ext cx="4132529" cy="5390920"/>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正方形/長方形 15">
              <a:extLst>
                <a:ext uri="{FF2B5EF4-FFF2-40B4-BE49-F238E27FC236}">
                  <a16:creationId xmlns:a16="http://schemas.microsoft.com/office/drawing/2014/main" id="{4E34B62F-9642-2A8C-23E8-BF0CE565AF84}"/>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テキスト プレースホルダー 20">
              <a:extLst>
                <a:ext uri="{FF2B5EF4-FFF2-40B4-BE49-F238E27FC236}">
                  <a16:creationId xmlns:a16="http://schemas.microsoft.com/office/drawing/2014/main" id="{6DC5F0D5-8624-6CEB-98DD-04D4736D2414}"/>
                </a:ext>
              </a:extLst>
            </p:cNvPr>
            <p:cNvSpPr txBox="1">
              <a:spLocks/>
            </p:cNvSpPr>
            <p:nvPr/>
          </p:nvSpPr>
          <p:spPr>
            <a:xfrm>
              <a:off x="1386889" y="662033"/>
              <a:ext cx="3494342"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solidFill>
                    <a:schemeClr val="tx1">
                      <a:lumMod val="75000"/>
                      <a:lumOff val="25000"/>
                    </a:schemeClr>
                  </a:solidFill>
                  <a:latin typeface="+mn-ea"/>
                  <a:ea typeface="+mn-ea"/>
                </a:rPr>
                <a:t>AED</a:t>
              </a:r>
              <a:r>
                <a:rPr lang="ja-JP" altLang="en-US">
                  <a:solidFill>
                    <a:schemeClr val="tx1">
                      <a:lumMod val="75000"/>
                      <a:lumOff val="25000"/>
                    </a:schemeClr>
                  </a:solidFill>
                  <a:latin typeface="+mn-ea"/>
                  <a:ea typeface="+mn-ea"/>
                </a:rPr>
                <a:t>（自動体外式除細動器）</a:t>
              </a:r>
            </a:p>
          </p:txBody>
        </p:sp>
        <p:sp>
          <p:nvSpPr>
            <p:cNvPr id="19" name="object 19">
              <a:extLst>
                <a:ext uri="{FF2B5EF4-FFF2-40B4-BE49-F238E27FC236}">
                  <a16:creationId xmlns:a16="http://schemas.microsoft.com/office/drawing/2014/main" id="{59E31AB0-3354-3167-FD37-7FA86AD1DC3B}"/>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5" name="テキスト プレースホルダー 2">
              <a:extLst>
                <a:ext uri="{FF2B5EF4-FFF2-40B4-BE49-F238E27FC236}">
                  <a16:creationId xmlns:a16="http://schemas.microsoft.com/office/drawing/2014/main" id="{7513A3E0-2FF2-51D6-8143-7103755E6149}"/>
                </a:ext>
              </a:extLst>
            </p:cNvPr>
            <p:cNvSpPr txBox="1">
              <a:spLocks/>
            </p:cNvSpPr>
            <p:nvPr/>
          </p:nvSpPr>
          <p:spPr>
            <a:xfrm>
              <a:off x="889177" y="1102521"/>
              <a:ext cx="3992054" cy="2149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電源を入れる</a:t>
              </a:r>
              <a:endParaRPr lang="en-US" altLang="ja-JP" sz="2000">
                <a:solidFill>
                  <a:schemeClr val="tx1">
                    <a:lumMod val="75000"/>
                    <a:lumOff val="25000"/>
                  </a:schemeClr>
                </a:solidFill>
                <a:latin typeface="+mn-ea"/>
              </a:endParaRPr>
            </a:p>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電極パッドを貼り付ける</a:t>
              </a:r>
              <a:endParaRPr lang="en-US" altLang="ja-JP" sz="2000">
                <a:solidFill>
                  <a:schemeClr val="tx1">
                    <a:lumMod val="75000"/>
                    <a:lumOff val="25000"/>
                  </a:schemeClr>
                </a:solidFill>
                <a:latin typeface="+mn-ea"/>
              </a:endParaRPr>
            </a:p>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心電図の解析</a:t>
              </a:r>
              <a:endParaRPr lang="en-US" altLang="ja-JP" sz="2000">
                <a:solidFill>
                  <a:schemeClr val="tx1">
                    <a:lumMod val="75000"/>
                    <a:lumOff val="25000"/>
                  </a:schemeClr>
                </a:solidFill>
                <a:latin typeface="+mn-ea"/>
              </a:endParaRPr>
            </a:p>
            <a:p>
              <a:pPr marL="358775" indent="-358775">
                <a:lnSpc>
                  <a:spcPct val="100000"/>
                </a:lnSpc>
                <a:spcBef>
                  <a:spcPts val="1200"/>
                </a:spcBef>
                <a:buFont typeface="+mj-ea"/>
                <a:buAutoNum type="circleNumDbPlain"/>
              </a:pPr>
              <a:r>
                <a:rPr lang="ja-JP" altLang="en-US" sz="2000">
                  <a:solidFill>
                    <a:schemeClr val="tx1">
                      <a:lumMod val="75000"/>
                      <a:lumOff val="25000"/>
                    </a:schemeClr>
                  </a:solidFill>
                  <a:latin typeface="+mn-ea"/>
                </a:rPr>
                <a:t>電気ショックの実施</a:t>
              </a:r>
              <a:endParaRPr lang="en-US" altLang="ja-JP" sz="2000">
                <a:solidFill>
                  <a:schemeClr val="tx1">
                    <a:lumMod val="75000"/>
                    <a:lumOff val="25000"/>
                  </a:schemeClr>
                </a:solidFill>
                <a:latin typeface="+mn-ea"/>
              </a:endParaRPr>
            </a:p>
            <a:p>
              <a:pPr marL="0" indent="0">
                <a:lnSpc>
                  <a:spcPct val="100000"/>
                </a:lnSpc>
                <a:spcBef>
                  <a:spcPts val="1200"/>
                </a:spcBef>
                <a:buNone/>
              </a:pPr>
              <a:endParaRPr lang="en-US" altLang="ja-JP" sz="2000">
                <a:solidFill>
                  <a:schemeClr val="tx1">
                    <a:lumMod val="75000"/>
                    <a:lumOff val="25000"/>
                  </a:schemeClr>
                </a:solidFill>
                <a:latin typeface="+mn-ea"/>
              </a:endParaRPr>
            </a:p>
          </p:txBody>
        </p:sp>
      </p:grpSp>
      <p:pic>
        <p:nvPicPr>
          <p:cNvPr id="27" name="図 26">
            <a:extLst>
              <a:ext uri="{FF2B5EF4-FFF2-40B4-BE49-F238E27FC236}">
                <a16:creationId xmlns:a16="http://schemas.microsoft.com/office/drawing/2014/main" id="{DFEEBE45-E1D0-4371-4FD4-E1EC6C98C04E}"/>
              </a:ext>
            </a:extLst>
          </p:cNvPr>
          <p:cNvPicPr>
            <a:picLocks noChangeAspect="1"/>
          </p:cNvPicPr>
          <p:nvPr/>
        </p:nvPicPr>
        <p:blipFill rotWithShape="1">
          <a:blip r:embed="rId3"/>
          <a:srcRect l="5459" t="7919" r="3427"/>
          <a:stretch/>
        </p:blipFill>
        <p:spPr>
          <a:xfrm>
            <a:off x="5257441" y="3048258"/>
            <a:ext cx="3081419" cy="3160162"/>
          </a:xfrm>
          <a:prstGeom prst="rect">
            <a:avLst/>
          </a:prstGeom>
        </p:spPr>
      </p:pic>
      <p:pic>
        <p:nvPicPr>
          <p:cNvPr id="29" name="図 28">
            <a:extLst>
              <a:ext uri="{FF2B5EF4-FFF2-40B4-BE49-F238E27FC236}">
                <a16:creationId xmlns:a16="http://schemas.microsoft.com/office/drawing/2014/main" id="{F58F1E11-546D-63DC-8E4E-DE2ECABB5CFF}"/>
              </a:ext>
            </a:extLst>
          </p:cNvPr>
          <p:cNvPicPr>
            <a:picLocks noChangeAspect="1"/>
          </p:cNvPicPr>
          <p:nvPr/>
        </p:nvPicPr>
        <p:blipFill rotWithShape="1">
          <a:blip r:embed="rId4">
            <a:clrChange>
              <a:clrFrom>
                <a:srgbClr val="FFFFFF"/>
              </a:clrFrom>
              <a:clrTo>
                <a:srgbClr val="FFFFFF">
                  <a:alpha val="0"/>
                </a:srgbClr>
              </a:clrTo>
            </a:clrChange>
          </a:blip>
          <a:srcRect l="6447" t="5398" r="24441" b="47919"/>
          <a:stretch/>
        </p:blipFill>
        <p:spPr>
          <a:xfrm>
            <a:off x="347825" y="4506871"/>
            <a:ext cx="2434606" cy="1364533"/>
          </a:xfrm>
          <a:prstGeom prst="rect">
            <a:avLst/>
          </a:prstGeom>
        </p:spPr>
      </p:pic>
      <p:pic>
        <p:nvPicPr>
          <p:cNvPr id="30" name="図 29">
            <a:extLst>
              <a:ext uri="{FF2B5EF4-FFF2-40B4-BE49-F238E27FC236}">
                <a16:creationId xmlns:a16="http://schemas.microsoft.com/office/drawing/2014/main" id="{DFA05F76-D82D-D4AE-8DAE-FFC1ECA8AD18}"/>
              </a:ext>
            </a:extLst>
          </p:cNvPr>
          <p:cNvPicPr>
            <a:picLocks noChangeAspect="1"/>
          </p:cNvPicPr>
          <p:nvPr/>
        </p:nvPicPr>
        <p:blipFill rotWithShape="1">
          <a:blip r:embed="rId5">
            <a:clrChange>
              <a:clrFrom>
                <a:srgbClr val="FFFFFF"/>
              </a:clrFrom>
              <a:clrTo>
                <a:srgbClr val="FFFFFF">
                  <a:alpha val="0"/>
                </a:srgbClr>
              </a:clrTo>
            </a:clrChange>
          </a:blip>
          <a:srcRect l="25144" t="51239" r="32196" b="1495"/>
          <a:stretch/>
        </p:blipFill>
        <p:spPr>
          <a:xfrm>
            <a:off x="2548829" y="4463645"/>
            <a:ext cx="1808018" cy="1662197"/>
          </a:xfrm>
          <a:prstGeom prst="rect">
            <a:avLst/>
          </a:prstGeom>
        </p:spPr>
      </p:pic>
    </p:spTree>
    <p:extLst>
      <p:ext uri="{BB962C8B-B14F-4D97-AF65-F5344CB8AC3E}">
        <p14:creationId xmlns:p14="http://schemas.microsoft.com/office/powerpoint/2010/main" val="387423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1B68A-ADEF-35BB-EDD9-30A6872253AA}"/>
              </a:ext>
            </a:extLst>
          </p:cNvPr>
          <p:cNvSpPr>
            <a:spLocks noGrp="1"/>
          </p:cNvSpPr>
          <p:nvPr>
            <p:ph type="title"/>
          </p:nvPr>
        </p:nvSpPr>
        <p:spPr/>
        <p:txBody>
          <a:bodyPr/>
          <a:lstStyle/>
          <a:p>
            <a:r>
              <a:rPr kumimoji="1" lang="ja-JP" altLang="en-US" sz="2800"/>
              <a:t>救命処置の方法（感染防止）</a:t>
            </a:r>
          </a:p>
        </p:txBody>
      </p:sp>
      <p:sp>
        <p:nvSpPr>
          <p:cNvPr id="3" name="スライド番号プレースホルダー 2">
            <a:extLst>
              <a:ext uri="{FF2B5EF4-FFF2-40B4-BE49-F238E27FC236}">
                <a16:creationId xmlns:a16="http://schemas.microsoft.com/office/drawing/2014/main" id="{DFA9D03B-C341-EB54-C5DA-86DB0377A800}"/>
              </a:ext>
            </a:extLst>
          </p:cNvPr>
          <p:cNvSpPr>
            <a:spLocks noGrp="1"/>
          </p:cNvSpPr>
          <p:nvPr>
            <p:ph type="sldNum" sz="quarter" idx="12"/>
          </p:nvPr>
        </p:nvSpPr>
        <p:spPr/>
        <p:txBody>
          <a:bodyPr/>
          <a:lstStyle/>
          <a:p>
            <a:fld id="{48C0FCB9-D989-46F1-965E-624BDAC7E129}" type="slidenum">
              <a:rPr kumimoji="1" lang="ja-JP" altLang="en-US" smtClean="0"/>
              <a:pPr/>
              <a:t>15</a:t>
            </a:fld>
            <a:endParaRPr kumimoji="1" lang="ja-JP" altLang="en-US"/>
          </a:p>
        </p:txBody>
      </p:sp>
      <p:sp>
        <p:nvSpPr>
          <p:cNvPr id="8" name="コンテンツ プレースホルダー 7">
            <a:extLst>
              <a:ext uri="{FF2B5EF4-FFF2-40B4-BE49-F238E27FC236}">
                <a16:creationId xmlns:a16="http://schemas.microsoft.com/office/drawing/2014/main" id="{A45D2B5A-D7EA-2866-5191-70C92BA2A597}"/>
              </a:ext>
            </a:extLst>
          </p:cNvPr>
          <p:cNvSpPr>
            <a:spLocks noGrp="1"/>
          </p:cNvSpPr>
          <p:nvPr>
            <p:ph sz="quarter" idx="15"/>
          </p:nvPr>
        </p:nvSpPr>
        <p:spPr>
          <a:xfrm>
            <a:off x="288162" y="6514070"/>
            <a:ext cx="7950964" cy="343929"/>
          </a:xfrm>
        </p:spPr>
        <p:txBody>
          <a:bodyPr>
            <a:normAutofit/>
          </a:bodyPr>
          <a:lstStyle/>
          <a:p>
            <a:r>
              <a:rPr lang="ja-JP" altLang="en-US"/>
              <a:t>参考：日本赤十字社「もしもの時は</a:t>
            </a:r>
            <a:r>
              <a:rPr lang="en-US" altLang="ja-JP"/>
              <a:t>⁉</a:t>
            </a:r>
            <a:r>
              <a:rPr lang="ja-JP" altLang="en-US"/>
              <a:t>コロナ禍における一時救命処置」、東京消防庁「倒れている人をみたら　心肺蘇生の手順」</a:t>
            </a:r>
          </a:p>
        </p:txBody>
      </p:sp>
      <p:grpSp>
        <p:nvGrpSpPr>
          <p:cNvPr id="4" name="グループ化 3">
            <a:extLst>
              <a:ext uri="{FF2B5EF4-FFF2-40B4-BE49-F238E27FC236}">
                <a16:creationId xmlns:a16="http://schemas.microsoft.com/office/drawing/2014/main" id="{85193112-7623-8DF6-D858-8F01F749932E}"/>
              </a:ext>
            </a:extLst>
          </p:cNvPr>
          <p:cNvGrpSpPr/>
          <p:nvPr/>
        </p:nvGrpSpPr>
        <p:grpSpPr>
          <a:xfrm>
            <a:off x="215350" y="711187"/>
            <a:ext cx="8731425" cy="5786583"/>
            <a:chOff x="811454" y="662033"/>
            <a:chExt cx="8731425" cy="5786583"/>
          </a:xfrm>
        </p:grpSpPr>
        <p:sp>
          <p:nvSpPr>
            <p:cNvPr id="11" name="正方形/長方形 10">
              <a:extLst>
                <a:ext uri="{FF2B5EF4-FFF2-40B4-BE49-F238E27FC236}">
                  <a16:creationId xmlns:a16="http://schemas.microsoft.com/office/drawing/2014/main" id="{C4284622-E6A4-0DB5-2456-461F957F7F39}"/>
                </a:ext>
              </a:extLst>
            </p:cNvPr>
            <p:cNvSpPr/>
            <p:nvPr/>
          </p:nvSpPr>
          <p:spPr>
            <a:xfrm>
              <a:off x="811454" y="855322"/>
              <a:ext cx="8731425" cy="5557838"/>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正方形/長方形 11">
              <a:extLst>
                <a:ext uri="{FF2B5EF4-FFF2-40B4-BE49-F238E27FC236}">
                  <a16:creationId xmlns:a16="http://schemas.microsoft.com/office/drawing/2014/main" id="{1C12BC3E-1E11-4225-765B-980CEC966126}"/>
                </a:ext>
              </a:extLst>
            </p:cNvPr>
            <p:cNvSpPr/>
            <p:nvPr/>
          </p:nvSpPr>
          <p:spPr>
            <a:xfrm>
              <a:off x="872209" y="662033"/>
              <a:ext cx="54542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テキスト プレースホルダー 20">
              <a:extLst>
                <a:ext uri="{FF2B5EF4-FFF2-40B4-BE49-F238E27FC236}">
                  <a16:creationId xmlns:a16="http://schemas.microsoft.com/office/drawing/2014/main" id="{14014E38-377C-FA8F-495B-E89C1F71DC72}"/>
                </a:ext>
              </a:extLst>
            </p:cNvPr>
            <p:cNvSpPr txBox="1">
              <a:spLocks/>
            </p:cNvSpPr>
            <p:nvPr/>
          </p:nvSpPr>
          <p:spPr>
            <a:xfrm>
              <a:off x="1386889" y="662033"/>
              <a:ext cx="3855106"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コロナ禍における一時救命処置</a:t>
              </a:r>
            </a:p>
          </p:txBody>
        </p:sp>
        <p:sp>
          <p:nvSpPr>
            <p:cNvPr id="14" name="object 19">
              <a:extLst>
                <a:ext uri="{FF2B5EF4-FFF2-40B4-BE49-F238E27FC236}">
                  <a16:creationId xmlns:a16="http://schemas.microsoft.com/office/drawing/2014/main" id="{5ECB5B9B-CF7C-CF6B-D319-F0F69170D757}"/>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15" name="テキスト プレースホルダー 2">
              <a:extLst>
                <a:ext uri="{FF2B5EF4-FFF2-40B4-BE49-F238E27FC236}">
                  <a16:creationId xmlns:a16="http://schemas.microsoft.com/office/drawing/2014/main" id="{97630B83-C2FF-4FCE-6D1F-67AFCC2F9A15}"/>
                </a:ext>
              </a:extLst>
            </p:cNvPr>
            <p:cNvSpPr txBox="1">
              <a:spLocks/>
            </p:cNvSpPr>
            <p:nvPr/>
          </p:nvSpPr>
          <p:spPr>
            <a:xfrm>
              <a:off x="889178" y="1057696"/>
              <a:ext cx="8635576" cy="5390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buFont typeface="Wingdings" panose="05000000000000000000" pitchFamily="2" charset="2"/>
                <a:buChar char="l"/>
              </a:pPr>
              <a:r>
                <a:rPr kumimoji="1" lang="ja-JP" altLang="en-US" sz="2400" dirty="0">
                  <a:solidFill>
                    <a:schemeClr val="tx1">
                      <a:lumMod val="75000"/>
                      <a:lumOff val="25000"/>
                    </a:schemeClr>
                  </a:solidFill>
                </a:rPr>
                <a:t>呼吸の確認時</a:t>
              </a:r>
              <a:endParaRPr kumimoji="1" lang="en-US" altLang="ja-JP" sz="2400" dirty="0">
                <a:solidFill>
                  <a:schemeClr val="tx1">
                    <a:lumMod val="75000"/>
                    <a:lumOff val="25000"/>
                  </a:schemeClr>
                </a:solidFill>
              </a:endParaRPr>
            </a:p>
            <a:p>
              <a:pPr marL="442913" lvl="1" indent="-193675">
                <a:buFont typeface="Arial" panose="020B0604020202020204" pitchFamily="34" charset="0"/>
                <a:buChar char="•"/>
              </a:pPr>
              <a:r>
                <a:rPr lang="ja-JP" altLang="en-US" sz="2000" dirty="0">
                  <a:solidFill>
                    <a:schemeClr val="tx1">
                      <a:lumMod val="75000"/>
                      <a:lumOff val="25000"/>
                    </a:schemeClr>
                  </a:solidFill>
                </a:rPr>
                <a:t>傷病者の顔と救助者の顔があまり</a:t>
              </a:r>
              <a:br>
                <a:rPr lang="en-US" altLang="ja-JP" sz="2000" dirty="0">
                  <a:solidFill>
                    <a:schemeClr val="tx1">
                      <a:lumMod val="75000"/>
                      <a:lumOff val="25000"/>
                    </a:schemeClr>
                  </a:solidFill>
                </a:rPr>
              </a:br>
              <a:r>
                <a:rPr lang="ja-JP" altLang="en-US" sz="2000" dirty="0">
                  <a:solidFill>
                    <a:schemeClr val="tx1">
                      <a:lumMod val="75000"/>
                      <a:lumOff val="25000"/>
                    </a:schemeClr>
                  </a:solidFill>
                </a:rPr>
                <a:t>近づきすぎないようにする</a:t>
              </a:r>
              <a:endParaRPr kumimoji="1" lang="en-US" altLang="ja-JP" sz="2000" dirty="0">
                <a:solidFill>
                  <a:schemeClr val="tx1">
                    <a:lumMod val="75000"/>
                    <a:lumOff val="25000"/>
                  </a:schemeClr>
                </a:solidFill>
              </a:endParaRPr>
            </a:p>
            <a:p>
              <a:pPr marL="266700" indent="-177800">
                <a:buFont typeface="Wingdings" panose="05000000000000000000" pitchFamily="2" charset="2"/>
                <a:buChar char="l"/>
              </a:pPr>
              <a:r>
                <a:rPr lang="ja-JP" altLang="en-US" sz="2400" dirty="0">
                  <a:solidFill>
                    <a:schemeClr val="tx1">
                      <a:lumMod val="75000"/>
                      <a:lumOff val="25000"/>
                    </a:schemeClr>
                  </a:solidFill>
                </a:rPr>
                <a:t>胸骨圧迫時</a:t>
              </a:r>
              <a:endParaRPr kumimoji="1" lang="en-US" altLang="ja-JP" sz="2400" dirty="0">
                <a:solidFill>
                  <a:schemeClr val="tx1">
                    <a:lumMod val="75000"/>
                    <a:lumOff val="25000"/>
                  </a:schemeClr>
                </a:solidFill>
              </a:endParaRPr>
            </a:p>
            <a:p>
              <a:pPr marL="442913" lvl="1" indent="-193675"/>
              <a:r>
                <a:rPr lang="ja-JP" altLang="en-US" sz="2000" dirty="0">
                  <a:solidFill>
                    <a:schemeClr val="tx1">
                      <a:lumMod val="75000"/>
                      <a:lumOff val="25000"/>
                    </a:schemeClr>
                  </a:solidFill>
                </a:rPr>
                <a:t>エアロゾルの飛散を防ぐため、ハンカチや</a:t>
              </a:r>
              <a:br>
                <a:rPr lang="en-US" altLang="ja-JP" sz="2000" dirty="0">
                  <a:solidFill>
                    <a:schemeClr val="tx1">
                      <a:lumMod val="75000"/>
                      <a:lumOff val="25000"/>
                    </a:schemeClr>
                  </a:solidFill>
                </a:rPr>
              </a:br>
              <a:r>
                <a:rPr lang="ja-JP" altLang="en-US" sz="2000" dirty="0">
                  <a:solidFill>
                    <a:schemeClr val="tx1">
                      <a:lumMod val="75000"/>
                      <a:lumOff val="25000"/>
                    </a:schemeClr>
                  </a:solidFill>
                </a:rPr>
                <a:t>タオルなどがあれば傷病者の鼻と口にかぶせる</a:t>
              </a:r>
              <a:endParaRPr lang="en-US" altLang="ja-JP" sz="2000" dirty="0">
                <a:solidFill>
                  <a:schemeClr val="tx1">
                    <a:lumMod val="75000"/>
                    <a:lumOff val="25000"/>
                  </a:schemeClr>
                </a:solidFill>
              </a:endParaRPr>
            </a:p>
            <a:p>
              <a:pPr marL="249238" lvl="1" indent="0">
                <a:buNone/>
              </a:pPr>
              <a:endParaRPr lang="en-US" altLang="ja-JP" sz="2000" dirty="0">
                <a:solidFill>
                  <a:schemeClr val="tx1">
                    <a:lumMod val="75000"/>
                    <a:lumOff val="25000"/>
                  </a:schemeClr>
                </a:solidFill>
              </a:endParaRPr>
            </a:p>
            <a:p>
              <a:pPr marL="266700" indent="0">
                <a:buNone/>
              </a:pPr>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大人の場合</a:t>
              </a:r>
              <a:r>
                <a:rPr kumimoji="1" lang="en-US" altLang="ja-JP" sz="2400" dirty="0">
                  <a:solidFill>
                    <a:schemeClr val="tx1">
                      <a:lumMod val="75000"/>
                      <a:lumOff val="25000"/>
                    </a:schemeClr>
                  </a:solidFill>
                </a:rPr>
                <a:t>】</a:t>
              </a:r>
            </a:p>
            <a:p>
              <a:pPr marL="628650" lvl="1" indent="-193675"/>
              <a:r>
                <a:rPr lang="ja-JP" altLang="en-US" sz="2000" dirty="0">
                  <a:solidFill>
                    <a:srgbClr val="FF0000"/>
                  </a:solidFill>
                </a:rPr>
                <a:t>胸骨圧迫のみ</a:t>
              </a:r>
              <a:r>
                <a:rPr lang="ja-JP" altLang="en-US" sz="2000" dirty="0">
                  <a:solidFill>
                    <a:schemeClr val="tx1">
                      <a:lumMod val="75000"/>
                      <a:lumOff val="25000"/>
                    </a:schemeClr>
                  </a:solidFill>
                </a:rPr>
                <a:t>を行い、人工呼吸は行わない</a:t>
              </a:r>
              <a:endParaRPr lang="en-US" altLang="ja-JP" sz="2000" dirty="0">
                <a:solidFill>
                  <a:schemeClr val="tx1">
                    <a:lumMod val="75000"/>
                    <a:lumOff val="25000"/>
                  </a:schemeClr>
                </a:solidFill>
              </a:endParaRPr>
            </a:p>
            <a:p>
              <a:pPr marL="266700" indent="0">
                <a:buNone/>
              </a:pPr>
              <a:endParaRPr kumimoji="1" lang="en-US" altLang="ja-JP" sz="1100" dirty="0">
                <a:solidFill>
                  <a:schemeClr val="tx1">
                    <a:lumMod val="75000"/>
                    <a:lumOff val="25000"/>
                  </a:schemeClr>
                </a:solidFill>
              </a:endParaRPr>
            </a:p>
            <a:p>
              <a:pPr marL="266700" indent="0">
                <a:buNone/>
              </a:pPr>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小児・乳児の場合</a:t>
              </a:r>
              <a:r>
                <a:rPr kumimoji="1" lang="en-US" altLang="ja-JP" sz="2400" dirty="0">
                  <a:solidFill>
                    <a:schemeClr val="tx1">
                      <a:lumMod val="75000"/>
                      <a:lumOff val="25000"/>
                    </a:schemeClr>
                  </a:solidFill>
                </a:rPr>
                <a:t>】</a:t>
              </a:r>
            </a:p>
            <a:p>
              <a:pPr marL="628650" lvl="1" indent="-193675">
                <a:tabLst>
                  <a:tab pos="628650" algn="l"/>
                </a:tabLst>
              </a:pPr>
              <a:r>
                <a:rPr lang="ja-JP" altLang="en-US" sz="2000" dirty="0">
                  <a:solidFill>
                    <a:schemeClr val="tx1">
                      <a:lumMod val="75000"/>
                      <a:lumOff val="25000"/>
                    </a:schemeClr>
                  </a:solidFill>
                </a:rPr>
                <a:t>人工呼吸の訓練を受けており、それを行う意思がある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家族等は</a:t>
              </a:r>
              <a:r>
                <a:rPr lang="ja-JP" altLang="en-US" sz="2000" dirty="0">
                  <a:solidFill>
                    <a:srgbClr val="FF0000"/>
                  </a:solidFill>
                </a:rPr>
                <a:t>胸骨圧迫に加えて人工呼吸を行う</a:t>
              </a:r>
              <a:endParaRPr lang="en-US" altLang="ja-JP" sz="2000" dirty="0">
                <a:solidFill>
                  <a:srgbClr val="FF0000"/>
                </a:solidFill>
              </a:endParaRPr>
            </a:p>
            <a:p>
              <a:pPr marL="628650" lvl="1" indent="-193675">
                <a:tabLst>
                  <a:tab pos="628650" algn="l"/>
                </a:tabLst>
              </a:pPr>
              <a:r>
                <a:rPr lang="ja-JP" altLang="en-US" sz="2000" dirty="0">
                  <a:solidFill>
                    <a:schemeClr val="tx1">
                      <a:lumMod val="75000"/>
                      <a:lumOff val="25000"/>
                    </a:schemeClr>
                  </a:solidFill>
                </a:rPr>
                <a:t>人工呼吸用マウスピース（一方抗弁付）等があれば、活用する</a:t>
              </a:r>
              <a:endParaRPr lang="en-US" altLang="ja-JP" sz="2000" dirty="0">
                <a:solidFill>
                  <a:schemeClr val="tx1">
                    <a:lumMod val="75000"/>
                    <a:lumOff val="25000"/>
                  </a:schemeClr>
                </a:solidFill>
              </a:endParaRPr>
            </a:p>
          </p:txBody>
        </p:sp>
      </p:grpSp>
      <p:pic>
        <p:nvPicPr>
          <p:cNvPr id="17" name="図 16">
            <a:extLst>
              <a:ext uri="{FF2B5EF4-FFF2-40B4-BE49-F238E27FC236}">
                <a16:creationId xmlns:a16="http://schemas.microsoft.com/office/drawing/2014/main" id="{1EA071B1-F16F-69A8-1B03-889873869C6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38" b="96273" l="1040" r="70270">
                        <a14:foregroundMark x1="27651" y1="11180" x2="27235" y2="16356"/>
                        <a14:foregroundMark x1="22037" y1="13458" x2="22037" y2="13458"/>
                        <a14:foregroundMark x1="23493" y1="12008" x2="23493" y2="12422"/>
                        <a14:foregroundMark x1="24324" y1="11180" x2="26611" y2="9938"/>
                        <a14:foregroundMark x1="32225" y1="17391" x2="32848" y2="25259"/>
                        <a14:foregroundMark x1="34096" y1="19876" x2="37006" y2="19669"/>
                        <a14:foregroundMark x1="37214" y1="16770" x2="38254" y2="19876"/>
                        <a14:foregroundMark x1="35759" y1="20911" x2="35967" y2="24017"/>
                        <a14:foregroundMark x1="36798" y1="22153" x2="37214" y2="24638"/>
                        <a14:foregroundMark x1="34304" y1="29400" x2="40748" y2="56936"/>
                        <a14:foregroundMark x1="40748" y1="56936" x2="40748" y2="56936"/>
                        <a14:foregroundMark x1="41164" y1="36439" x2="49272" y2="58178"/>
                        <a14:foregroundMark x1="24948" y1="31677" x2="34304" y2="52174"/>
                        <a14:foregroundMark x1="34304" y1="52174" x2="35343" y2="53416"/>
                        <a14:foregroundMark x1="30769" y1="31263" x2="35759" y2="45549"/>
                        <a14:foregroundMark x1="23701" y1="25880" x2="22661" y2="31884"/>
                        <a14:foregroundMark x1="23493" y1="37474" x2="27651" y2="59627"/>
                        <a14:foregroundMark x1="7900" y1="50932" x2="21830" y2="51346"/>
                        <a14:foregroundMark x1="23909" y1="49689" x2="10395" y2="49689"/>
                        <a14:foregroundMark x1="10395" y1="49689" x2="21622" y2="54037"/>
                        <a14:foregroundMark x1="21622" y1="54037" x2="23701" y2="50104"/>
                        <a14:foregroundMark x1="38254" y1="30435" x2="43451" y2="37681"/>
                        <a14:foregroundMark x1="40125" y1="29607" x2="40125" y2="29607"/>
                        <a14:foregroundMark x1="37214" y1="32298" x2="40748" y2="46791"/>
                        <a14:foregroundMark x1="40748" y1="46791" x2="40748" y2="46791"/>
                        <a14:foregroundMark x1="35759" y1="27950" x2="42204" y2="30228"/>
                        <a14:foregroundMark x1="39709" y1="28986" x2="48649" y2="34369"/>
                        <a14:foregroundMark x1="48649" y1="34369" x2="49688" y2="37474"/>
                        <a14:foregroundMark x1="37214" y1="26294" x2="46778" y2="32298"/>
                        <a14:foregroundMark x1="46778" y1="32298" x2="46778" y2="32505"/>
                        <a14:foregroundMark x1="30353" y1="12422" x2="30353" y2="12422"/>
                        <a14:foregroundMark x1="20998" y1="37267" x2="20998" y2="37267"/>
                        <a14:foregroundMark x1="21206" y1="38509" x2="21206" y2="38509"/>
                        <a14:foregroundMark x1="21206" y1="40373" x2="21206" y2="40373"/>
                        <a14:foregroundMark x1="21206" y1="41822" x2="21622" y2="43478"/>
                        <a14:foregroundMark x1="26611" y1="43064" x2="28898" y2="45342"/>
                        <a14:foregroundMark x1="29314" y1="46377" x2="30769" y2="49275"/>
                        <a14:foregroundMark x1="30769" y1="49068" x2="31809" y2="50725"/>
                        <a14:foregroundMark x1="30146" y1="49689" x2="28898" y2="54658"/>
                        <a14:foregroundMark x1="27651" y1="47412" x2="27651" y2="48240"/>
                        <a14:foregroundMark x1="29730" y1="51760" x2="30353" y2="57557"/>
                        <a14:foregroundMark x1="34927" y1="55487" x2="40333" y2="58385"/>
                        <a14:foregroundMark x1="41372" y1="49275" x2="43451" y2="56936"/>
                        <a14:foregroundMark x1="49480" y1="38095" x2="53222" y2="52174"/>
                        <a14:foregroundMark x1="49480" y1="35818" x2="52807" y2="45963"/>
                        <a14:foregroundMark x1="52807" y1="45963" x2="52807" y2="49275"/>
                        <a14:foregroundMark x1="51975" y1="40580" x2="51975" y2="40580"/>
                        <a14:foregroundMark x1="52391" y1="41615" x2="52391" y2="41822"/>
                        <a14:foregroundMark x1="52391" y1="42443" x2="52599" y2="43478"/>
                        <a14:foregroundMark x1="49688" y1="36025" x2="51559" y2="39959"/>
                        <a14:foregroundMark x1="45946" y1="36853" x2="49064" y2="46170"/>
                        <a14:foregroundMark x1="51351" y1="53623" x2="50936" y2="58178"/>
                        <a14:foregroundMark x1="52807" y1="59627" x2="52807" y2="62526"/>
                        <a14:foregroundMark x1="52599" y1="53002" x2="52391" y2="57557"/>
                        <a14:foregroundMark x1="53015" y1="57971" x2="53430" y2="59420"/>
                        <a14:foregroundMark x1="49896" y1="57971" x2="49272" y2="62940"/>
                        <a14:foregroundMark x1="53638" y1="60041" x2="54262" y2="63561"/>
                        <a14:foregroundMark x1="28067" y1="60455" x2="27651" y2="67288"/>
                        <a14:foregroundMark x1="25572" y1="55901" x2="26195" y2="61284"/>
                        <a14:foregroundMark x1="25988" y1="61905" x2="27235" y2="72464"/>
                        <a14:foregroundMark x1="25156" y1="66874" x2="24948" y2="68116"/>
                        <a14:foregroundMark x1="25988" y1="62940" x2="25364" y2="67288"/>
                        <a14:foregroundMark x1="24948" y1="65631" x2="24948" y2="65631"/>
                        <a14:foregroundMark x1="21830" y1="55072" x2="18087" y2="71222"/>
                        <a14:foregroundMark x1="25780" y1="38716" x2="25572" y2="39130"/>
                        <a14:foregroundMark x1="28274" y1="17598" x2="28274" y2="17598"/>
                        <a14:foregroundMark x1="29106" y1="16149" x2="28274" y2="20497"/>
                        <a14:foregroundMark x1="35759" y1="15321" x2="35759" y2="15321"/>
                        <a14:foregroundMark x1="12058" y1="81573" x2="13721" y2="82609"/>
                        <a14:foregroundMark x1="2911" y1="84058" x2="21206" y2="87785"/>
                        <a14:foregroundMark x1="7692" y1="79296" x2="18711" y2="79503"/>
                        <a14:foregroundMark x1="18711" y1="79503" x2="19543" y2="79917"/>
                        <a14:foregroundMark x1="9771" y1="77019" x2="20374" y2="76190"/>
                        <a14:foregroundMark x1="20374" y1="76190" x2="25572" y2="81366"/>
                        <a14:foregroundMark x1="5821" y1="78468" x2="5821" y2="78675"/>
                        <a14:foregroundMark x1="12682" y1="75983" x2="12682" y2="76190"/>
                        <a14:foregroundMark x1="13929" y1="76190" x2="13929" y2="76190"/>
                        <a14:foregroundMark x1="14761" y1="74948" x2="14761" y2="74948"/>
                        <a14:foregroundMark x1="22245" y1="75569" x2="22245" y2="75569"/>
                        <a14:foregroundMark x1="22869" y1="76605" x2="23285" y2="78261"/>
                        <a14:foregroundMark x1="20582" y1="78261" x2="21622" y2="79296"/>
                        <a14:foregroundMark x1="4990" y1="79503" x2="1455" y2="84679"/>
                        <a14:foregroundMark x1="6445" y1="78261" x2="11227" y2="76398"/>
                        <a14:foregroundMark x1="35135" y1="66667" x2="35135" y2="66667"/>
                        <a14:foregroundMark x1="32848" y1="62112" x2="34096" y2="73499"/>
                        <a14:foregroundMark x1="4366" y1="92547" x2="17048" y2="93789"/>
                        <a14:foregroundMark x1="17048" y1="93789" x2="22453" y2="89234"/>
                        <a14:foregroundMark x1="16424" y1="83230" x2="26819" y2="84472"/>
                        <a14:foregroundMark x1="26611" y1="86335" x2="31601" y2="89234"/>
                        <a14:foregroundMark x1="24324" y1="87578" x2="33680" y2="92961"/>
                        <a14:foregroundMark x1="22661" y1="90890" x2="39085" y2="96066"/>
                        <a14:foregroundMark x1="69647" y1="75362" x2="69439" y2="96480"/>
                        <a14:foregroundMark x1="70270" y1="74948" x2="70270" y2="96066"/>
                        <a14:foregroundMark x1="3119" y1="89855" x2="3534" y2="91718"/>
                        <a14:foregroundMark x1="12474" y1="95652" x2="10603" y2="95652"/>
                        <a14:foregroundMark x1="13514" y1="76190" x2="14553" y2="75776"/>
                      </a14:backgroundRemoval>
                    </a14:imgEffect>
                  </a14:imgLayer>
                </a14:imgProps>
              </a:ext>
            </a:extLst>
          </a:blip>
          <a:srcRect t="5282" r="26327"/>
          <a:stretch/>
        </p:blipFill>
        <p:spPr>
          <a:xfrm>
            <a:off x="5919871" y="989121"/>
            <a:ext cx="1597442" cy="2062303"/>
          </a:xfrm>
          <a:prstGeom prst="rect">
            <a:avLst/>
          </a:prstGeom>
        </p:spPr>
      </p:pic>
      <p:pic>
        <p:nvPicPr>
          <p:cNvPr id="19" name="図 18">
            <a:extLst>
              <a:ext uri="{FF2B5EF4-FFF2-40B4-BE49-F238E27FC236}">
                <a16:creationId xmlns:a16="http://schemas.microsoft.com/office/drawing/2014/main" id="{9A6CBD5D-D4A1-AA55-A189-66CC5B3F70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280" b="91304" l="9873" r="93631">
                        <a14:foregroundMark x1="47452" y1="81366" x2="79618" y2="82298"/>
                        <a14:foregroundMark x1="79618" y1="82298" x2="88535" y2="77950"/>
                        <a14:foregroundMark x1="88217" y1="75155" x2="85032" y2="72671"/>
                        <a14:foregroundMark x1="47134" y1="73292" x2="85350" y2="72981"/>
                        <a14:foregroundMark x1="85350" y1="72981" x2="86624" y2="73292"/>
                        <a14:foregroundMark x1="90764" y1="68944" x2="92675" y2="84472"/>
                        <a14:foregroundMark x1="92675" y1="84472" x2="83121" y2="90683"/>
                        <a14:foregroundMark x1="90764" y1="67081" x2="92675" y2="90062"/>
                        <a14:foregroundMark x1="92357" y1="68323" x2="93949" y2="80124"/>
                        <a14:foregroundMark x1="60828" y1="68012" x2="65287" y2="63975"/>
                        <a14:foregroundMark x1="57006" y1="40373" x2="65287" y2="54658"/>
                        <a14:foregroundMark x1="63376" y1="36957" x2="63376" y2="36957"/>
                        <a14:foregroundMark x1="76752" y1="49689" x2="76752" y2="49689"/>
                        <a14:foregroundMark x1="69745" y1="8696" x2="69745" y2="8696"/>
                        <a14:foregroundMark x1="67197" y1="5280" x2="67197" y2="5280"/>
                        <a14:foregroundMark x1="93312" y1="67081" x2="92357" y2="90062"/>
                        <a14:foregroundMark x1="93631" y1="67702" x2="93631" y2="91304"/>
                        <a14:foregroundMark x1="60191" y1="23602" x2="68790" y2="24224"/>
                        <a14:foregroundMark x1="23248" y1="68634" x2="27707" y2="69255"/>
                        <a14:foregroundMark x1="26115" y1="67702" x2="24522" y2="68944"/>
                        <a14:foregroundMark x1="92675" y1="66770" x2="93631" y2="66770"/>
                        <a14:foregroundMark x1="26433" y1="89130" x2="23885" y2="89441"/>
                        <a14:backgroundMark x1="93949" y1="91304" x2="93949" y2="91304"/>
                        <a14:backgroundMark x1="82484" y1="91304" x2="82484" y2="91304"/>
                        <a14:backgroundMark x1="83121" y1="91615" x2="83121" y2="91615"/>
                        <a14:backgroundMark x1="71656" y1="62422" x2="70701" y2="63665"/>
                      </a14:backgroundRemoval>
                    </a14:imgEffect>
                  </a14:imgLayer>
                </a14:imgProps>
              </a:ext>
            </a:extLst>
          </a:blip>
          <a:stretch>
            <a:fillRect/>
          </a:stretch>
        </p:blipFill>
        <p:spPr>
          <a:xfrm>
            <a:off x="6633949" y="1892328"/>
            <a:ext cx="2082093" cy="2135141"/>
          </a:xfrm>
          <a:prstGeom prst="rect">
            <a:avLst/>
          </a:prstGeom>
        </p:spPr>
      </p:pic>
    </p:spTree>
    <p:extLst>
      <p:ext uri="{BB962C8B-B14F-4D97-AF65-F5344CB8AC3E}">
        <p14:creationId xmlns:p14="http://schemas.microsoft.com/office/powerpoint/2010/main" val="398247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AC5D0-ACC7-5576-99DA-9FB1B5209DFD}"/>
              </a:ext>
            </a:extLst>
          </p:cNvPr>
          <p:cNvSpPr>
            <a:spLocks noGrp="1"/>
          </p:cNvSpPr>
          <p:nvPr>
            <p:ph type="title"/>
          </p:nvPr>
        </p:nvSpPr>
        <p:spPr/>
        <p:txBody>
          <a:bodyPr/>
          <a:lstStyle/>
          <a:p>
            <a:r>
              <a:rPr kumimoji="1" lang="ja-JP" altLang="en-US" sz="2800"/>
              <a:t>乳幼児に対する救命処置</a:t>
            </a:r>
          </a:p>
        </p:txBody>
      </p:sp>
      <p:sp>
        <p:nvSpPr>
          <p:cNvPr id="3" name="スライド番号プレースホルダー 2">
            <a:extLst>
              <a:ext uri="{FF2B5EF4-FFF2-40B4-BE49-F238E27FC236}">
                <a16:creationId xmlns:a16="http://schemas.microsoft.com/office/drawing/2014/main" id="{829E2642-477C-2BF6-81B7-B61042CF25DA}"/>
              </a:ext>
            </a:extLst>
          </p:cNvPr>
          <p:cNvSpPr>
            <a:spLocks noGrp="1"/>
          </p:cNvSpPr>
          <p:nvPr>
            <p:ph type="sldNum" sz="quarter" idx="12"/>
          </p:nvPr>
        </p:nvSpPr>
        <p:spPr/>
        <p:txBody>
          <a:bodyPr/>
          <a:lstStyle/>
          <a:p>
            <a:fld id="{48C0FCB9-D989-46F1-965E-624BDAC7E129}" type="slidenum">
              <a:rPr kumimoji="1" lang="ja-JP" altLang="en-US" smtClean="0"/>
              <a:pPr/>
              <a:t>16</a:t>
            </a:fld>
            <a:endParaRPr kumimoji="1" lang="ja-JP" altLang="en-US"/>
          </a:p>
        </p:txBody>
      </p:sp>
      <p:sp>
        <p:nvSpPr>
          <p:cNvPr id="8" name="コンテンツ プレースホルダー 7">
            <a:extLst>
              <a:ext uri="{FF2B5EF4-FFF2-40B4-BE49-F238E27FC236}">
                <a16:creationId xmlns:a16="http://schemas.microsoft.com/office/drawing/2014/main" id="{0026EBFE-A0BD-D94B-A80B-4B04C87F65BF}"/>
              </a:ext>
            </a:extLst>
          </p:cNvPr>
          <p:cNvSpPr>
            <a:spLocks noGrp="1"/>
          </p:cNvSpPr>
          <p:nvPr>
            <p:ph sz="quarter" idx="15"/>
          </p:nvPr>
        </p:nvSpPr>
        <p:spPr>
          <a:xfrm>
            <a:off x="288162" y="6383692"/>
            <a:ext cx="7950964" cy="36512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参考：日本赤十字社「心肺蘇生」、「</a:t>
            </a:r>
            <a:r>
              <a:rPr kumimoji="1" lang="en-US" altLang="ja-JP" sz="1100" b="0" i="0" u="none" strike="noStrike" kern="1200" cap="none" spc="0" normalizeH="0" baseline="0" noProof="0">
                <a:ln>
                  <a:noFill/>
                </a:ln>
                <a:solidFill>
                  <a:prstClr val="black">
                    <a:lumMod val="75000"/>
                    <a:lumOff val="25000"/>
                  </a:prstClr>
                </a:solidFill>
                <a:effectLst/>
                <a:uLnTx/>
                <a:uFillTx/>
                <a:latin typeface="HGPｺﾞｼｯｸE"/>
                <a:ea typeface="HGPｺﾞｼｯｸE"/>
                <a:cs typeface="+mn-cs"/>
              </a:rPr>
              <a:t>AED</a:t>
            </a:r>
            <a:r>
              <a:rPr kumimoji="1" lang="ja-JP" altLang="en-US" sz="1100" b="0" i="0" u="none" strike="noStrike" kern="1200" cap="none" spc="0" normalizeH="0" baseline="0" noProof="0">
                <a:ln>
                  <a:noFill/>
                </a:ln>
                <a:solidFill>
                  <a:prstClr val="black">
                    <a:lumMod val="75000"/>
                    <a:lumOff val="25000"/>
                  </a:prstClr>
                </a:solidFill>
                <a:effectLst/>
                <a:uLnTx/>
                <a:uFillTx/>
                <a:latin typeface="HGPｺﾞｼｯｸE"/>
                <a:ea typeface="HGPｺﾞｼｯｸE"/>
                <a:cs typeface="+mn-cs"/>
              </a:rPr>
              <a:t>（自動体外式除細動器）を用いた電気ショック</a:t>
            </a: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a:t>
            </a:r>
            <a:endParaRPr kumimoji="1" lang="en-US" altLang="ja-JP"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a:t>参考：日本医師会「救急蘇生」</a:t>
            </a: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13" name="グループ化 12">
            <a:extLst>
              <a:ext uri="{FF2B5EF4-FFF2-40B4-BE49-F238E27FC236}">
                <a16:creationId xmlns:a16="http://schemas.microsoft.com/office/drawing/2014/main" id="{991ABA9D-AA86-2476-BC5C-323E1388B8F4}"/>
              </a:ext>
            </a:extLst>
          </p:cNvPr>
          <p:cNvGrpSpPr/>
          <p:nvPr/>
        </p:nvGrpSpPr>
        <p:grpSpPr>
          <a:xfrm>
            <a:off x="287071" y="728024"/>
            <a:ext cx="4408219" cy="5592094"/>
            <a:chOff x="811455" y="654148"/>
            <a:chExt cx="4408219" cy="5592094"/>
          </a:xfrm>
        </p:grpSpPr>
        <p:sp>
          <p:nvSpPr>
            <p:cNvPr id="14" name="正方形/長方形 13">
              <a:extLst>
                <a:ext uri="{FF2B5EF4-FFF2-40B4-BE49-F238E27FC236}">
                  <a16:creationId xmlns:a16="http://schemas.microsoft.com/office/drawing/2014/main" id="{1D59B75B-5397-18BF-5F5A-C253BA0803BC}"/>
                </a:ext>
              </a:extLst>
            </p:cNvPr>
            <p:cNvSpPr/>
            <p:nvPr/>
          </p:nvSpPr>
          <p:spPr>
            <a:xfrm>
              <a:off x="811455" y="855322"/>
              <a:ext cx="4408219" cy="5390920"/>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a:extLst>
                <a:ext uri="{FF2B5EF4-FFF2-40B4-BE49-F238E27FC236}">
                  <a16:creationId xmlns:a16="http://schemas.microsoft.com/office/drawing/2014/main" id="{124AB441-90D9-8FFB-F72B-84CE19A1DD3C}"/>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テキスト プレースホルダー 20">
              <a:extLst>
                <a:ext uri="{FF2B5EF4-FFF2-40B4-BE49-F238E27FC236}">
                  <a16:creationId xmlns:a16="http://schemas.microsoft.com/office/drawing/2014/main" id="{C5358965-9441-DAE1-AD00-BCF37802A986}"/>
                </a:ext>
              </a:extLst>
            </p:cNvPr>
            <p:cNvSpPr txBox="1">
              <a:spLocks/>
            </p:cNvSpPr>
            <p:nvPr/>
          </p:nvSpPr>
          <p:spPr>
            <a:xfrm>
              <a:off x="1386888" y="662033"/>
              <a:ext cx="3099895"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子どもに対する心肺蘇生</a:t>
              </a:r>
            </a:p>
          </p:txBody>
        </p:sp>
        <p:sp>
          <p:nvSpPr>
            <p:cNvPr id="17" name="object 19">
              <a:extLst>
                <a:ext uri="{FF2B5EF4-FFF2-40B4-BE49-F238E27FC236}">
                  <a16:creationId xmlns:a16="http://schemas.microsoft.com/office/drawing/2014/main" id="{13572A7E-C1E0-40E7-7314-9E42F2EBDD95}"/>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18" name="テキスト プレースホルダー 2">
              <a:extLst>
                <a:ext uri="{FF2B5EF4-FFF2-40B4-BE49-F238E27FC236}">
                  <a16:creationId xmlns:a16="http://schemas.microsoft.com/office/drawing/2014/main" id="{BCD79A4C-F332-CEB8-B1B2-CD8D9DF99AC4}"/>
                </a:ext>
              </a:extLst>
            </p:cNvPr>
            <p:cNvSpPr txBox="1">
              <a:spLocks/>
            </p:cNvSpPr>
            <p:nvPr/>
          </p:nvSpPr>
          <p:spPr>
            <a:xfrm>
              <a:off x="889177" y="1102521"/>
              <a:ext cx="4330497" cy="5098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buFont typeface="Wingdings" panose="05000000000000000000" pitchFamily="2" charset="2"/>
                <a:buChar char="l"/>
              </a:pPr>
              <a:r>
                <a:rPr kumimoji="1" lang="ja-JP" altLang="en-US" sz="2400" dirty="0">
                  <a:solidFill>
                    <a:schemeClr val="tx1">
                      <a:lumMod val="75000"/>
                      <a:lumOff val="25000"/>
                    </a:schemeClr>
                  </a:solidFill>
                </a:rPr>
                <a:t>胸骨圧迫</a:t>
              </a:r>
              <a:endParaRPr kumimoji="1" lang="en-US" altLang="ja-JP" sz="2400" dirty="0">
                <a:solidFill>
                  <a:schemeClr val="tx1">
                    <a:lumMod val="75000"/>
                    <a:lumOff val="25000"/>
                  </a:schemeClr>
                </a:solidFill>
              </a:endParaRPr>
            </a:p>
            <a:p>
              <a:pPr marL="442913" lvl="1" indent="-193675">
                <a:buFont typeface="Arial" panose="020B0604020202020204" pitchFamily="34" charset="0"/>
                <a:buChar char="•"/>
              </a:pPr>
              <a:r>
                <a:rPr kumimoji="1" lang="ja-JP" altLang="en-US" sz="2000" dirty="0">
                  <a:solidFill>
                    <a:schemeClr val="tx1">
                      <a:lumMod val="75000"/>
                      <a:lumOff val="25000"/>
                    </a:schemeClr>
                  </a:solidFill>
                </a:rPr>
                <a:t>乳児は</a:t>
              </a:r>
              <a:r>
                <a:rPr kumimoji="1" lang="en-US" altLang="ja-JP" sz="2000" dirty="0">
                  <a:solidFill>
                    <a:schemeClr val="tx1">
                      <a:lumMod val="75000"/>
                      <a:lumOff val="25000"/>
                    </a:schemeClr>
                  </a:solidFill>
                </a:rPr>
                <a:t>2</a:t>
              </a:r>
              <a:r>
                <a:rPr kumimoji="1" lang="ja-JP" altLang="en-US" sz="2000" dirty="0">
                  <a:solidFill>
                    <a:schemeClr val="tx1">
                      <a:lumMod val="75000"/>
                      <a:lumOff val="25000"/>
                    </a:schemeClr>
                  </a:solidFill>
                </a:rPr>
                <a:t>本指を立てて、小児は</a:t>
              </a:r>
              <a:br>
                <a:rPr kumimoji="1" lang="en-US" altLang="ja-JP" sz="2000" dirty="0">
                  <a:solidFill>
                    <a:schemeClr val="tx1">
                      <a:lumMod val="75000"/>
                      <a:lumOff val="25000"/>
                    </a:schemeClr>
                  </a:solidFill>
                </a:rPr>
              </a:br>
              <a:r>
                <a:rPr kumimoji="1" lang="ja-JP" altLang="en-US" sz="2000" dirty="0">
                  <a:solidFill>
                    <a:schemeClr val="tx1">
                      <a:lumMod val="75000"/>
                      <a:lumOff val="25000"/>
                    </a:schemeClr>
                  </a:solidFill>
                </a:rPr>
                <a:t>片手または両手で、</a:t>
              </a:r>
              <a:r>
                <a:rPr kumimoji="1" lang="ja-JP" altLang="en-US" sz="2000" dirty="0">
                  <a:solidFill>
                    <a:srgbClr val="FF0000"/>
                  </a:solidFill>
                </a:rPr>
                <a:t>胸の厚さの</a:t>
              </a:r>
              <a:br>
                <a:rPr kumimoji="1" lang="en-US" altLang="ja-JP" sz="2000" dirty="0">
                  <a:solidFill>
                    <a:srgbClr val="FF0000"/>
                  </a:solidFill>
                </a:rPr>
              </a:br>
              <a:r>
                <a:rPr kumimoji="1" lang="ja-JP" altLang="en-US" sz="2000" dirty="0">
                  <a:solidFill>
                    <a:srgbClr val="FF0000"/>
                  </a:solidFill>
                </a:rPr>
                <a:t>約</a:t>
              </a:r>
              <a:r>
                <a:rPr kumimoji="1" lang="en-US" altLang="ja-JP" sz="2000" dirty="0">
                  <a:solidFill>
                    <a:srgbClr val="FF0000"/>
                  </a:solidFill>
                </a:rPr>
                <a:t>1/3</a:t>
              </a:r>
              <a:r>
                <a:rPr kumimoji="1" lang="ja-JP" altLang="en-US" sz="2000" dirty="0">
                  <a:solidFill>
                    <a:srgbClr val="FF0000"/>
                  </a:solidFill>
                </a:rPr>
                <a:t>沈み込む程度押し下げる</a:t>
              </a:r>
              <a:endParaRPr kumimoji="1" lang="en-US" altLang="ja-JP" sz="2000" dirty="0">
                <a:solidFill>
                  <a:srgbClr val="FF0000"/>
                </a:solidFill>
              </a:endParaRPr>
            </a:p>
            <a:p>
              <a:pPr marL="442913" lvl="1" indent="-193675">
                <a:buFont typeface="Arial" panose="020B0604020202020204" pitchFamily="34" charset="0"/>
                <a:buChar char="•"/>
              </a:pPr>
              <a:r>
                <a:rPr kumimoji="1" lang="ja-JP" altLang="en-US" sz="2000" dirty="0">
                  <a:solidFill>
                    <a:schemeClr val="tx1">
                      <a:lumMod val="75000"/>
                      <a:lumOff val="25000"/>
                    </a:schemeClr>
                  </a:solidFill>
                </a:rPr>
                <a:t>圧迫のテンポは成人と同じ</a:t>
              </a:r>
              <a:endParaRPr kumimoji="1" lang="en-US" altLang="ja-JP" sz="2000" dirty="0">
                <a:solidFill>
                  <a:schemeClr val="tx1">
                    <a:lumMod val="75000"/>
                    <a:lumOff val="25000"/>
                  </a:schemeClr>
                </a:solidFill>
              </a:endParaRPr>
            </a:p>
            <a:p>
              <a:pPr marL="266700" indent="-177800">
                <a:buFont typeface="Wingdings" panose="05000000000000000000" pitchFamily="2" charset="2"/>
                <a:buChar char="l"/>
              </a:pPr>
              <a:r>
                <a:rPr kumimoji="1" lang="ja-JP" altLang="en-US" sz="2400" dirty="0">
                  <a:solidFill>
                    <a:schemeClr val="tx1">
                      <a:lumMod val="75000"/>
                      <a:lumOff val="25000"/>
                    </a:schemeClr>
                  </a:solidFill>
                </a:rPr>
                <a:t>気道確保</a:t>
              </a:r>
              <a:endParaRPr kumimoji="1" lang="en-US" altLang="ja-JP" sz="2400" dirty="0">
                <a:solidFill>
                  <a:schemeClr val="tx1">
                    <a:lumMod val="75000"/>
                    <a:lumOff val="25000"/>
                  </a:schemeClr>
                </a:solidFill>
              </a:endParaRPr>
            </a:p>
            <a:p>
              <a:pPr marL="442913" lvl="1" indent="-193675"/>
              <a:r>
                <a:rPr lang="ja-JP" altLang="en-US" sz="2000" dirty="0">
                  <a:solidFill>
                    <a:schemeClr val="tx1">
                      <a:lumMod val="75000"/>
                      <a:lumOff val="25000"/>
                    </a:schemeClr>
                  </a:solidFill>
                </a:rPr>
                <a:t>子どもの首は柔らかいので、</a:t>
              </a:r>
              <a:br>
                <a:rPr lang="en-US" altLang="ja-JP" sz="2000" dirty="0">
                  <a:solidFill>
                    <a:schemeClr val="tx1">
                      <a:lumMod val="75000"/>
                      <a:lumOff val="25000"/>
                    </a:schemeClr>
                  </a:solidFill>
                </a:rPr>
              </a:br>
              <a:r>
                <a:rPr lang="ja-JP" altLang="en-US" sz="2000" dirty="0">
                  <a:solidFill>
                    <a:schemeClr val="tx1">
                      <a:lumMod val="75000"/>
                      <a:lumOff val="25000"/>
                    </a:schemeClr>
                  </a:solidFill>
                </a:rPr>
                <a:t>後方に傾けすぎないようにする</a:t>
              </a:r>
              <a:endParaRPr lang="en-US" altLang="ja-JP" sz="2000" dirty="0">
                <a:solidFill>
                  <a:schemeClr val="tx1">
                    <a:lumMod val="75000"/>
                    <a:lumOff val="25000"/>
                  </a:schemeClr>
                </a:solidFill>
              </a:endParaRPr>
            </a:p>
            <a:p>
              <a:pPr marL="266700" indent="-177800">
                <a:buFont typeface="Wingdings" panose="05000000000000000000" pitchFamily="2" charset="2"/>
                <a:buChar char="l"/>
              </a:pPr>
              <a:r>
                <a:rPr kumimoji="1" lang="ja-JP" altLang="en-US" sz="2400" dirty="0">
                  <a:solidFill>
                    <a:schemeClr val="tx1">
                      <a:lumMod val="75000"/>
                      <a:lumOff val="25000"/>
                    </a:schemeClr>
                  </a:solidFill>
                </a:rPr>
                <a:t>人工呼吸</a:t>
              </a:r>
              <a:endParaRPr kumimoji="1" lang="en-US" altLang="ja-JP" sz="2400" dirty="0">
                <a:solidFill>
                  <a:schemeClr val="tx1">
                    <a:lumMod val="75000"/>
                    <a:lumOff val="25000"/>
                  </a:schemeClr>
                </a:solidFill>
              </a:endParaRPr>
            </a:p>
            <a:p>
              <a:pPr marL="442913" lvl="1" indent="-193675"/>
              <a:r>
                <a:rPr lang="ja-JP" altLang="en-US" sz="2000" spc="-150" dirty="0">
                  <a:solidFill>
                    <a:schemeClr val="tx1">
                      <a:lumMod val="75000"/>
                      <a:lumOff val="25000"/>
                    </a:schemeClr>
                  </a:solidFill>
                </a:rPr>
                <a:t>肺容量が少ないので、吹き込む量の</a:t>
              </a:r>
              <a:br>
                <a:rPr lang="en-US" altLang="ja-JP" sz="2000" spc="-150" dirty="0">
                  <a:solidFill>
                    <a:schemeClr val="tx1">
                      <a:lumMod val="75000"/>
                      <a:lumOff val="25000"/>
                    </a:schemeClr>
                  </a:solidFill>
                </a:rPr>
              </a:br>
              <a:r>
                <a:rPr lang="ja-JP" altLang="en-US" sz="2000" spc="-150" dirty="0">
                  <a:solidFill>
                    <a:schemeClr val="tx1">
                      <a:lumMod val="75000"/>
                      <a:lumOff val="25000"/>
                    </a:schemeClr>
                  </a:solidFill>
                </a:rPr>
                <a:t>目安は、</a:t>
              </a:r>
              <a:r>
                <a:rPr lang="ja-JP" altLang="en-US" sz="2000" spc="-150" dirty="0">
                  <a:solidFill>
                    <a:srgbClr val="FF0000"/>
                  </a:solidFill>
                </a:rPr>
                <a:t>胸が上がるのがわかる程度</a:t>
              </a:r>
              <a:endParaRPr lang="en-US" altLang="ja-JP" sz="2000" spc="-150" dirty="0">
                <a:solidFill>
                  <a:srgbClr val="FF0000"/>
                </a:solidFill>
              </a:endParaRPr>
            </a:p>
            <a:p>
              <a:pPr marL="442913" lvl="1" indent="-193675"/>
              <a:r>
                <a:rPr lang="ja-JP" altLang="en-US" sz="2000" spc="-150" dirty="0">
                  <a:solidFill>
                    <a:schemeClr val="tx1">
                      <a:lumMod val="75000"/>
                      <a:lumOff val="25000"/>
                    </a:schemeClr>
                  </a:solidFill>
                </a:rPr>
                <a:t>子どもは窒息や溺水など呼吸器系の</a:t>
              </a:r>
              <a:br>
                <a:rPr lang="en-US" altLang="ja-JP" sz="2000" spc="-150" dirty="0">
                  <a:solidFill>
                    <a:schemeClr val="tx1">
                      <a:lumMod val="75000"/>
                      <a:lumOff val="25000"/>
                    </a:schemeClr>
                  </a:solidFill>
                </a:rPr>
              </a:br>
              <a:r>
                <a:rPr lang="ja-JP" altLang="en-US" sz="2000" spc="-150" dirty="0">
                  <a:solidFill>
                    <a:schemeClr val="tx1">
                      <a:lumMod val="75000"/>
                      <a:lumOff val="25000"/>
                    </a:schemeClr>
                  </a:solidFill>
                </a:rPr>
                <a:t>障害によって起きる心停止の割合が</a:t>
              </a:r>
              <a:br>
                <a:rPr lang="en-US" altLang="ja-JP" sz="2000" spc="-150" dirty="0">
                  <a:solidFill>
                    <a:schemeClr val="tx1">
                      <a:lumMod val="75000"/>
                      <a:lumOff val="25000"/>
                    </a:schemeClr>
                  </a:solidFill>
                </a:rPr>
              </a:br>
              <a:r>
                <a:rPr lang="ja-JP" altLang="en-US" sz="2000" spc="-150" dirty="0">
                  <a:solidFill>
                    <a:schemeClr val="tx1">
                      <a:lumMod val="75000"/>
                      <a:lumOff val="25000"/>
                    </a:schemeClr>
                  </a:solidFill>
                </a:rPr>
                <a:t>多く、人工呼吸がより重要</a:t>
              </a:r>
            </a:p>
          </p:txBody>
        </p:sp>
      </p:grpSp>
      <p:grpSp>
        <p:nvGrpSpPr>
          <p:cNvPr id="21" name="グループ化 20">
            <a:extLst>
              <a:ext uri="{FF2B5EF4-FFF2-40B4-BE49-F238E27FC236}">
                <a16:creationId xmlns:a16="http://schemas.microsoft.com/office/drawing/2014/main" id="{F77CF3FA-1E04-F318-062C-A6BE739D0FCF}"/>
              </a:ext>
            </a:extLst>
          </p:cNvPr>
          <p:cNvGrpSpPr/>
          <p:nvPr/>
        </p:nvGrpSpPr>
        <p:grpSpPr>
          <a:xfrm>
            <a:off x="4896681" y="728024"/>
            <a:ext cx="3960248" cy="5592094"/>
            <a:chOff x="811454" y="654148"/>
            <a:chExt cx="3880941" cy="5592094"/>
          </a:xfrm>
        </p:grpSpPr>
        <p:sp>
          <p:nvSpPr>
            <p:cNvPr id="22" name="正方形/長方形 21">
              <a:extLst>
                <a:ext uri="{FF2B5EF4-FFF2-40B4-BE49-F238E27FC236}">
                  <a16:creationId xmlns:a16="http://schemas.microsoft.com/office/drawing/2014/main" id="{854D83B7-7DA6-2F62-7702-352AB8751ACA}"/>
                </a:ext>
              </a:extLst>
            </p:cNvPr>
            <p:cNvSpPr/>
            <p:nvPr/>
          </p:nvSpPr>
          <p:spPr>
            <a:xfrm>
              <a:off x="811454" y="855322"/>
              <a:ext cx="3880941" cy="5390920"/>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正方形/長方形 22">
              <a:extLst>
                <a:ext uri="{FF2B5EF4-FFF2-40B4-BE49-F238E27FC236}">
                  <a16:creationId xmlns:a16="http://schemas.microsoft.com/office/drawing/2014/main" id="{C5D7ECEC-17F1-3078-08CA-42DC81DF0BE1}"/>
                </a:ext>
              </a:extLst>
            </p:cNvPr>
            <p:cNvSpPr/>
            <p:nvPr/>
          </p:nvSpPr>
          <p:spPr>
            <a:xfrm>
              <a:off x="872208" y="654148"/>
              <a:ext cx="536723"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テキスト プレースホルダー 20">
              <a:extLst>
                <a:ext uri="{FF2B5EF4-FFF2-40B4-BE49-F238E27FC236}">
                  <a16:creationId xmlns:a16="http://schemas.microsoft.com/office/drawing/2014/main" id="{3315936E-EC79-25A3-2F95-95F6C97D13D8}"/>
                </a:ext>
              </a:extLst>
            </p:cNvPr>
            <p:cNvSpPr txBox="1">
              <a:spLocks/>
            </p:cNvSpPr>
            <p:nvPr/>
          </p:nvSpPr>
          <p:spPr>
            <a:xfrm>
              <a:off x="1386889" y="662033"/>
              <a:ext cx="2746358"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子どもへの</a:t>
              </a:r>
              <a:r>
                <a:rPr lang="en-US" altLang="ja-JP">
                  <a:solidFill>
                    <a:schemeClr val="tx1">
                      <a:lumMod val="75000"/>
                      <a:lumOff val="25000"/>
                    </a:schemeClr>
                  </a:solidFill>
                  <a:latin typeface="+mn-ea"/>
                  <a:ea typeface="+mn-ea"/>
                </a:rPr>
                <a:t>AED</a:t>
              </a:r>
              <a:r>
                <a:rPr lang="ja-JP" altLang="en-US">
                  <a:solidFill>
                    <a:schemeClr val="tx1">
                      <a:lumMod val="75000"/>
                      <a:lumOff val="25000"/>
                    </a:schemeClr>
                  </a:solidFill>
                  <a:latin typeface="+mn-ea"/>
                  <a:ea typeface="+mn-ea"/>
                </a:rPr>
                <a:t>の使用</a:t>
              </a:r>
            </a:p>
          </p:txBody>
        </p:sp>
        <p:sp>
          <p:nvSpPr>
            <p:cNvPr id="25" name="object 19">
              <a:extLst>
                <a:ext uri="{FF2B5EF4-FFF2-40B4-BE49-F238E27FC236}">
                  <a16:creationId xmlns:a16="http://schemas.microsoft.com/office/drawing/2014/main" id="{3940BF73-77A8-F2AC-0CA0-F7CA858A05CC}"/>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6" name="テキスト プレースホルダー 2">
              <a:extLst>
                <a:ext uri="{FF2B5EF4-FFF2-40B4-BE49-F238E27FC236}">
                  <a16:creationId xmlns:a16="http://schemas.microsoft.com/office/drawing/2014/main" id="{7CAE5337-4C50-5C92-EEBF-769AF7D5E72B}"/>
                </a:ext>
              </a:extLst>
            </p:cNvPr>
            <p:cNvSpPr txBox="1">
              <a:spLocks/>
            </p:cNvSpPr>
            <p:nvPr/>
          </p:nvSpPr>
          <p:spPr>
            <a:xfrm>
              <a:off x="889177" y="1102521"/>
              <a:ext cx="3803218" cy="5098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buFont typeface="Wingdings" panose="05000000000000000000" pitchFamily="2" charset="2"/>
                <a:buChar char="l"/>
              </a:pPr>
              <a:r>
                <a:rPr kumimoji="1" lang="ja-JP" altLang="en-US" sz="2200" spc="-150" dirty="0">
                  <a:solidFill>
                    <a:schemeClr val="tx1">
                      <a:lumMod val="75000"/>
                      <a:lumOff val="25000"/>
                    </a:schemeClr>
                  </a:solidFill>
                </a:rPr>
                <a:t>未就学児用パッド・未就学児用モードが</a:t>
              </a:r>
              <a:r>
                <a:rPr kumimoji="1" lang="ja-JP" altLang="en-US" sz="2200" spc="-150" dirty="0">
                  <a:solidFill>
                    <a:srgbClr val="FF0000"/>
                  </a:solidFill>
                </a:rPr>
                <a:t>ある</a:t>
              </a:r>
              <a:r>
                <a:rPr kumimoji="1" lang="ja-JP" altLang="en-US" sz="2200" spc="-150" dirty="0">
                  <a:solidFill>
                    <a:schemeClr val="tx1">
                      <a:lumMod val="75000"/>
                      <a:lumOff val="25000"/>
                    </a:schemeClr>
                  </a:solidFill>
                </a:rPr>
                <a:t>場合</a:t>
              </a:r>
              <a:endParaRPr kumimoji="1" lang="en-US" altLang="ja-JP" sz="2200" spc="-150" dirty="0">
                <a:solidFill>
                  <a:schemeClr val="tx1">
                    <a:lumMod val="75000"/>
                    <a:lumOff val="25000"/>
                  </a:schemeClr>
                </a:solidFill>
              </a:endParaRPr>
            </a:p>
            <a:p>
              <a:pPr marL="442913" lvl="1" indent="-193675"/>
              <a:r>
                <a:rPr lang="ja-JP" altLang="en-US" sz="1800" dirty="0">
                  <a:solidFill>
                    <a:schemeClr val="tx1">
                      <a:lumMod val="75000"/>
                      <a:lumOff val="25000"/>
                    </a:schemeClr>
                  </a:solidFill>
                </a:rPr>
                <a:t>未就学児と推察される場合には未就学児用パッド・未就学児用モードを使用する</a:t>
              </a:r>
            </a:p>
            <a:p>
              <a:pPr marL="442913" lvl="1" indent="-193675">
                <a:buFont typeface="Arial" panose="020B0604020202020204" pitchFamily="34" charset="0"/>
                <a:buChar char="•"/>
              </a:pPr>
              <a:r>
                <a:rPr lang="en-US" altLang="ja-JP" sz="1800" dirty="0">
                  <a:solidFill>
                    <a:schemeClr val="tx1">
                      <a:lumMod val="75000"/>
                      <a:lumOff val="25000"/>
                    </a:schemeClr>
                  </a:solidFill>
                </a:rPr>
                <a:t>AED</a:t>
              </a:r>
              <a:r>
                <a:rPr lang="ja-JP" altLang="en-US" sz="1800" dirty="0">
                  <a:solidFill>
                    <a:schemeClr val="tx1">
                      <a:lumMod val="75000"/>
                      <a:lumOff val="25000"/>
                    </a:schemeClr>
                  </a:solidFill>
                </a:rPr>
                <a:t>の使用手順は小学生～</a:t>
              </a:r>
              <a:br>
                <a:rPr lang="en-US" altLang="ja-JP" sz="1800" dirty="0">
                  <a:solidFill>
                    <a:schemeClr val="tx1">
                      <a:lumMod val="75000"/>
                      <a:lumOff val="25000"/>
                    </a:schemeClr>
                  </a:solidFill>
                </a:rPr>
              </a:br>
              <a:r>
                <a:rPr lang="ja-JP" altLang="en-US" sz="1800" dirty="0">
                  <a:solidFill>
                    <a:schemeClr val="tx1">
                      <a:lumMod val="75000"/>
                      <a:lumOff val="25000"/>
                    </a:schemeClr>
                  </a:solidFill>
                </a:rPr>
                <a:t>大人用における手順と同様</a:t>
              </a:r>
              <a:endParaRPr lang="en-US" altLang="ja-JP" sz="1800" dirty="0">
                <a:solidFill>
                  <a:schemeClr val="tx1">
                    <a:lumMod val="75000"/>
                    <a:lumOff val="25000"/>
                  </a:schemeClr>
                </a:solidFill>
              </a:endParaRPr>
            </a:p>
            <a:p>
              <a:pPr marL="266700" indent="-177800">
                <a:buFont typeface="Wingdings" panose="05000000000000000000" pitchFamily="2" charset="2"/>
                <a:buChar char="l"/>
              </a:pPr>
              <a:r>
                <a:rPr kumimoji="1" lang="ja-JP" altLang="en-US" sz="2200" spc="-150" dirty="0">
                  <a:solidFill>
                    <a:schemeClr val="tx1">
                      <a:lumMod val="75000"/>
                      <a:lumOff val="25000"/>
                    </a:schemeClr>
                  </a:solidFill>
                </a:rPr>
                <a:t>未就学児用パッド・未就学児用モードが</a:t>
              </a:r>
              <a:r>
                <a:rPr kumimoji="1" lang="ja-JP" altLang="en-US" sz="2200" spc="-150" dirty="0">
                  <a:solidFill>
                    <a:srgbClr val="FF0000"/>
                  </a:solidFill>
                </a:rPr>
                <a:t>ない</a:t>
              </a:r>
              <a:r>
                <a:rPr kumimoji="1" lang="ja-JP" altLang="en-US" sz="2200" spc="-150" dirty="0">
                  <a:solidFill>
                    <a:schemeClr val="tx1">
                      <a:lumMod val="75000"/>
                      <a:lumOff val="25000"/>
                    </a:schemeClr>
                  </a:solidFill>
                </a:rPr>
                <a:t>場合</a:t>
              </a:r>
              <a:endParaRPr kumimoji="1" lang="en-US" altLang="ja-JP" sz="2200" spc="-150" dirty="0">
                <a:solidFill>
                  <a:schemeClr val="tx1">
                    <a:lumMod val="75000"/>
                    <a:lumOff val="25000"/>
                  </a:schemeClr>
                </a:solidFill>
              </a:endParaRPr>
            </a:p>
            <a:p>
              <a:pPr marL="442913" lvl="1" indent="-193675"/>
              <a:r>
                <a:rPr lang="ja-JP" altLang="en-US" sz="1800" dirty="0">
                  <a:solidFill>
                    <a:schemeClr val="tx1">
                      <a:lumMod val="75000"/>
                      <a:lumOff val="25000"/>
                    </a:schemeClr>
                  </a:solidFill>
                </a:rPr>
                <a:t>小学生～大人用パッド、小学生～大人用モードを使用</a:t>
              </a:r>
              <a:endParaRPr lang="en-US" altLang="ja-JP" sz="1800" dirty="0">
                <a:solidFill>
                  <a:schemeClr val="tx1">
                    <a:lumMod val="75000"/>
                    <a:lumOff val="25000"/>
                  </a:schemeClr>
                </a:solidFill>
              </a:endParaRPr>
            </a:p>
            <a:p>
              <a:pPr marL="442913" lvl="1" indent="-193675"/>
              <a:r>
                <a:rPr lang="ja-JP" altLang="en-US" sz="1800" dirty="0">
                  <a:solidFill>
                    <a:srgbClr val="FF0000"/>
                  </a:solidFill>
                </a:rPr>
                <a:t>未就学児に小学生～大人用</a:t>
              </a:r>
              <a:br>
                <a:rPr lang="en-US" altLang="ja-JP" sz="1800" dirty="0">
                  <a:solidFill>
                    <a:srgbClr val="FF0000"/>
                  </a:solidFill>
                </a:rPr>
              </a:br>
              <a:r>
                <a:rPr lang="ja-JP" altLang="en-US" sz="1800" dirty="0">
                  <a:solidFill>
                    <a:srgbClr val="FF0000"/>
                  </a:solidFill>
                </a:rPr>
                <a:t>パッドを使用</a:t>
              </a:r>
              <a:r>
                <a:rPr lang="ja-JP" altLang="en-US" sz="1800" dirty="0">
                  <a:solidFill>
                    <a:schemeClr val="tx1">
                      <a:lumMod val="75000"/>
                      <a:lumOff val="25000"/>
                    </a:schemeClr>
                  </a:solidFill>
                </a:rPr>
                <a:t>する場合は</a:t>
              </a:r>
              <a:br>
                <a:rPr lang="en-US" altLang="ja-JP" sz="1800" dirty="0">
                  <a:solidFill>
                    <a:schemeClr val="tx1">
                      <a:lumMod val="75000"/>
                      <a:lumOff val="25000"/>
                    </a:schemeClr>
                  </a:solidFill>
                </a:rPr>
              </a:br>
              <a:r>
                <a:rPr lang="ja-JP" altLang="en-US" sz="1800" dirty="0">
                  <a:solidFill>
                    <a:srgbClr val="FF0000"/>
                  </a:solidFill>
                </a:rPr>
                <a:t>パッドが触れ合わないように</a:t>
              </a:r>
              <a:br>
                <a:rPr lang="en-US" altLang="ja-JP" sz="1800" dirty="0">
                  <a:solidFill>
                    <a:srgbClr val="FF0000"/>
                  </a:solidFill>
                </a:rPr>
              </a:br>
              <a:r>
                <a:rPr lang="ja-JP" altLang="en-US" sz="1800" dirty="0">
                  <a:solidFill>
                    <a:srgbClr val="FF0000"/>
                  </a:solidFill>
                </a:rPr>
                <a:t>注意</a:t>
              </a:r>
              <a:r>
                <a:rPr lang="ja-JP" altLang="en-US" sz="1800" dirty="0">
                  <a:solidFill>
                    <a:schemeClr val="tx1">
                      <a:lumMod val="75000"/>
                      <a:lumOff val="25000"/>
                    </a:schemeClr>
                  </a:solidFill>
                </a:rPr>
                <a:t>する</a:t>
              </a:r>
              <a:endParaRPr lang="en-US" altLang="ja-JP" sz="1800" dirty="0">
                <a:solidFill>
                  <a:schemeClr val="tx1">
                    <a:lumMod val="75000"/>
                    <a:lumOff val="25000"/>
                  </a:schemeClr>
                </a:solidFill>
              </a:endParaRPr>
            </a:p>
            <a:p>
              <a:pPr marL="0" indent="0">
                <a:lnSpc>
                  <a:spcPct val="100000"/>
                </a:lnSpc>
                <a:spcBef>
                  <a:spcPts val="1200"/>
                </a:spcBef>
                <a:buNone/>
              </a:pPr>
              <a:endParaRPr lang="en-US" altLang="ja-JP" sz="2000" dirty="0">
                <a:solidFill>
                  <a:schemeClr val="tx1">
                    <a:lumMod val="75000"/>
                    <a:lumOff val="25000"/>
                  </a:schemeClr>
                </a:solidFill>
                <a:latin typeface="+mn-ea"/>
              </a:endParaRPr>
            </a:p>
          </p:txBody>
        </p:sp>
      </p:grpSp>
    </p:spTree>
    <p:extLst>
      <p:ext uri="{BB962C8B-B14F-4D97-AF65-F5344CB8AC3E}">
        <p14:creationId xmlns:p14="http://schemas.microsoft.com/office/powerpoint/2010/main" val="297231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77A8-D4D4-059D-97A7-396C3B4682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4A39FA-A2C3-2D79-8B5C-9C1F3CE00672}"/>
              </a:ext>
            </a:extLst>
          </p:cNvPr>
          <p:cNvSpPr>
            <a:spLocks noGrp="1"/>
          </p:cNvSpPr>
          <p:nvPr>
            <p:ph type="title"/>
          </p:nvPr>
        </p:nvSpPr>
        <p:spPr/>
        <p:txBody>
          <a:bodyPr/>
          <a:lstStyle/>
          <a:p>
            <a:r>
              <a:rPr kumimoji="1" lang="ja-JP" altLang="en-US" sz="2800"/>
              <a:t>救命処置の方法（気道異物除去①背中をたたく）</a:t>
            </a:r>
          </a:p>
        </p:txBody>
      </p:sp>
      <p:sp>
        <p:nvSpPr>
          <p:cNvPr id="3" name="スライド番号プレースホルダー 2">
            <a:extLst>
              <a:ext uri="{FF2B5EF4-FFF2-40B4-BE49-F238E27FC236}">
                <a16:creationId xmlns:a16="http://schemas.microsoft.com/office/drawing/2014/main" id="{F0E4C116-0DB6-8431-9AAD-B720AFE21337}"/>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6" name="コンテンツ プレースホルダー 5">
            <a:extLst>
              <a:ext uri="{FF2B5EF4-FFF2-40B4-BE49-F238E27FC236}">
                <a16:creationId xmlns:a16="http://schemas.microsoft.com/office/drawing/2014/main" id="{15B3DB48-B12A-358D-697D-EC8231CC7D4B}"/>
              </a:ext>
            </a:extLst>
          </p:cNvPr>
          <p:cNvSpPr>
            <a:spLocks noGrp="1"/>
          </p:cNvSpPr>
          <p:nvPr>
            <p:ph sz="quarter" idx="15"/>
          </p:nvPr>
        </p:nvSpPr>
        <p:spPr>
          <a:xfrm>
            <a:off x="288162" y="6585789"/>
            <a:ext cx="7950964" cy="234746"/>
          </a:xfrm>
        </p:spPr>
        <p:txBody>
          <a:bodyPr>
            <a:normAutofit lnSpcReduction="10000"/>
          </a:bodyPr>
          <a:lstStyle/>
          <a:p>
            <a:r>
              <a:rPr lang="ja-JP" altLang="en-US"/>
              <a:t>参考：日本赤十字社「気道異物除去」</a:t>
            </a:r>
          </a:p>
        </p:txBody>
      </p:sp>
      <p:sp>
        <p:nvSpPr>
          <p:cNvPr id="13" name="テキスト プレースホルダー 2">
            <a:extLst>
              <a:ext uri="{FF2B5EF4-FFF2-40B4-BE49-F238E27FC236}">
                <a16:creationId xmlns:a16="http://schemas.microsoft.com/office/drawing/2014/main" id="{0224E821-9EF7-5C6F-C952-E9E643F0E8F2}"/>
              </a:ext>
            </a:extLst>
          </p:cNvPr>
          <p:cNvSpPr txBox="1">
            <a:spLocks/>
          </p:cNvSpPr>
          <p:nvPr/>
        </p:nvSpPr>
        <p:spPr>
          <a:xfrm>
            <a:off x="293074" y="838299"/>
            <a:ext cx="6637814" cy="5702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buFont typeface="Wingdings" panose="05000000000000000000" pitchFamily="2" charset="2"/>
              <a:buChar char="l"/>
            </a:pPr>
            <a:r>
              <a:rPr kumimoji="1" lang="ja-JP" altLang="en-US" sz="2400" dirty="0">
                <a:solidFill>
                  <a:schemeClr val="tx1">
                    <a:lumMod val="75000"/>
                    <a:lumOff val="25000"/>
                  </a:schemeClr>
                </a:solidFill>
              </a:rPr>
              <a:t>立っているか座っている場合</a:t>
            </a:r>
            <a:endParaRPr kumimoji="1" lang="en-US" altLang="ja-JP" sz="2400" dirty="0">
              <a:solidFill>
                <a:schemeClr val="tx1">
                  <a:lumMod val="75000"/>
                  <a:lumOff val="25000"/>
                </a:schemeClr>
              </a:solidFill>
            </a:endParaRPr>
          </a:p>
          <a:p>
            <a:pPr marL="442913" lvl="1" indent="-193675">
              <a:buFont typeface="Arial" panose="020B0604020202020204" pitchFamily="34" charset="0"/>
              <a:buChar char="•"/>
            </a:pPr>
            <a:r>
              <a:rPr kumimoji="1" lang="ja-JP" altLang="en-US" sz="2000" dirty="0">
                <a:solidFill>
                  <a:schemeClr val="tx1">
                    <a:lumMod val="75000"/>
                    <a:lumOff val="25000"/>
                  </a:schemeClr>
                </a:solidFill>
              </a:rPr>
              <a:t>傷病者の頭をできるだけ低くし、胸を一方の手でささえ、他方の手で左右の肩甲骨の間を続けてたたく</a:t>
            </a:r>
            <a:endParaRPr kumimoji="1" lang="en-US" altLang="ja-JP" sz="2000" dirty="0">
              <a:solidFill>
                <a:schemeClr val="tx1">
                  <a:lumMod val="75000"/>
                  <a:lumOff val="25000"/>
                </a:schemeClr>
              </a:solidFill>
            </a:endParaRPr>
          </a:p>
          <a:p>
            <a:pPr marL="266700" indent="-177800">
              <a:buFont typeface="Wingdings" panose="05000000000000000000" pitchFamily="2" charset="2"/>
              <a:buChar char="l"/>
            </a:pPr>
            <a:r>
              <a:rPr lang="ja-JP" altLang="en-US" sz="2400" dirty="0">
                <a:solidFill>
                  <a:schemeClr val="tx1">
                    <a:lumMod val="75000"/>
                    <a:lumOff val="25000"/>
                  </a:schemeClr>
                </a:solidFill>
              </a:rPr>
              <a:t>寝ている場合</a:t>
            </a:r>
            <a:endParaRPr kumimoji="1" lang="en-US" altLang="ja-JP" sz="2400" dirty="0">
              <a:solidFill>
                <a:schemeClr val="tx1">
                  <a:lumMod val="75000"/>
                  <a:lumOff val="25000"/>
                </a:schemeClr>
              </a:solidFill>
            </a:endParaRPr>
          </a:p>
          <a:p>
            <a:pPr marL="442913" lvl="1" indent="-193675"/>
            <a:r>
              <a:rPr lang="ja-JP" altLang="en-US" sz="2000" dirty="0">
                <a:solidFill>
                  <a:schemeClr val="tx1">
                    <a:lumMod val="75000"/>
                    <a:lumOff val="25000"/>
                  </a:schemeClr>
                </a:solidFill>
              </a:rPr>
              <a:t>傷病者を横向きにし、胸と上腹部を救助者の</a:t>
            </a:r>
            <a:br>
              <a:rPr lang="en-US" altLang="ja-JP" sz="2000" dirty="0">
                <a:solidFill>
                  <a:schemeClr val="tx1">
                    <a:lumMod val="75000"/>
                    <a:lumOff val="25000"/>
                  </a:schemeClr>
                </a:solidFill>
              </a:rPr>
            </a:br>
            <a:r>
              <a:rPr lang="ja-JP" altLang="en-US" sz="2000" dirty="0">
                <a:solidFill>
                  <a:schemeClr val="tx1">
                    <a:lumMod val="75000"/>
                    <a:lumOff val="25000"/>
                  </a:schemeClr>
                </a:solidFill>
              </a:rPr>
              <a:t>大腿部で支え、左右の肩甲骨の間を続けてたたく</a:t>
            </a:r>
            <a:endParaRPr lang="en-US" altLang="ja-JP" sz="2000" dirty="0">
              <a:solidFill>
                <a:schemeClr val="tx1">
                  <a:lumMod val="75000"/>
                  <a:lumOff val="25000"/>
                </a:schemeClr>
              </a:solidFill>
            </a:endParaRPr>
          </a:p>
          <a:p>
            <a:pPr marL="249238" lvl="1" indent="0">
              <a:buNone/>
            </a:pPr>
            <a:endParaRPr lang="en-US" altLang="ja-JP" sz="2000" dirty="0">
              <a:solidFill>
                <a:schemeClr val="tx1">
                  <a:lumMod val="75000"/>
                  <a:lumOff val="25000"/>
                </a:schemeClr>
              </a:solidFill>
            </a:endParaRPr>
          </a:p>
          <a:p>
            <a:pPr marL="266700" indent="-177800">
              <a:buFont typeface="Wingdings" panose="05000000000000000000" pitchFamily="2" charset="2"/>
              <a:buChar char="l"/>
            </a:pPr>
            <a:r>
              <a:rPr kumimoji="1" lang="ja-JP" altLang="en-US" sz="2400" dirty="0">
                <a:solidFill>
                  <a:schemeClr val="tx1">
                    <a:lumMod val="75000"/>
                    <a:lumOff val="25000"/>
                  </a:schemeClr>
                </a:solidFill>
              </a:rPr>
              <a:t>小児・乳児の場合</a:t>
            </a:r>
            <a:endParaRPr kumimoji="1" lang="en-US" altLang="ja-JP" sz="2400" dirty="0">
              <a:solidFill>
                <a:schemeClr val="tx1">
                  <a:lumMod val="75000"/>
                  <a:lumOff val="25000"/>
                </a:schemeClr>
              </a:solidFill>
            </a:endParaRPr>
          </a:p>
          <a:p>
            <a:pPr marL="442913" lvl="1" indent="-193675"/>
            <a:r>
              <a:rPr lang="ja-JP" altLang="en-US" sz="2000" dirty="0">
                <a:solidFill>
                  <a:srgbClr val="FF0000"/>
                </a:solidFill>
              </a:rPr>
              <a:t>基本的には成人の場合と同じ要領</a:t>
            </a:r>
            <a:r>
              <a:rPr lang="ja-JP" altLang="en-US" sz="2000" dirty="0">
                <a:solidFill>
                  <a:schemeClr val="tx1">
                    <a:lumMod val="75000"/>
                    <a:lumOff val="25000"/>
                  </a:schemeClr>
                </a:solidFill>
              </a:rPr>
              <a:t>で行うが、</a:t>
            </a:r>
            <a:br>
              <a:rPr lang="en-US" altLang="ja-JP" sz="2000" dirty="0">
                <a:solidFill>
                  <a:schemeClr val="tx1">
                    <a:lumMod val="75000"/>
                    <a:lumOff val="25000"/>
                  </a:schemeClr>
                </a:solidFill>
              </a:rPr>
            </a:br>
            <a:r>
              <a:rPr lang="ja-JP" altLang="en-US" sz="2000" dirty="0">
                <a:solidFill>
                  <a:schemeClr val="tx1">
                    <a:lumMod val="75000"/>
                    <a:lumOff val="25000"/>
                  </a:schemeClr>
                </a:solidFill>
              </a:rPr>
              <a:t>いずれも</a:t>
            </a:r>
            <a:r>
              <a:rPr lang="ja-JP" altLang="en-US" sz="2000" dirty="0">
                <a:solidFill>
                  <a:srgbClr val="FF0000"/>
                </a:solidFill>
              </a:rPr>
              <a:t>力を加減して行うことが大切</a:t>
            </a:r>
            <a:endParaRPr lang="en-US" altLang="ja-JP" sz="2000" dirty="0">
              <a:solidFill>
                <a:srgbClr val="FF0000"/>
              </a:solidFill>
            </a:endParaRPr>
          </a:p>
          <a:p>
            <a:pPr marL="542925" lvl="1" indent="0">
              <a:buNone/>
            </a:pPr>
            <a:r>
              <a:rPr lang="en-US" altLang="ja-JP" sz="2000" dirty="0">
                <a:solidFill>
                  <a:schemeClr val="tx1">
                    <a:lumMod val="75000"/>
                    <a:lumOff val="25000"/>
                  </a:schemeClr>
                </a:solidFill>
              </a:rPr>
              <a:t>【</a:t>
            </a:r>
            <a:r>
              <a:rPr lang="ja-JP" altLang="en-US" sz="2000" dirty="0">
                <a:solidFill>
                  <a:schemeClr val="tx1">
                    <a:lumMod val="75000"/>
                    <a:lumOff val="25000"/>
                  </a:schemeClr>
                </a:solidFill>
              </a:rPr>
              <a:t>小児の場合</a:t>
            </a:r>
            <a:r>
              <a:rPr lang="en-US" altLang="ja-JP" sz="2000" dirty="0">
                <a:solidFill>
                  <a:schemeClr val="tx1">
                    <a:lumMod val="75000"/>
                    <a:lumOff val="25000"/>
                  </a:schemeClr>
                </a:solidFill>
              </a:rPr>
              <a:t>】</a:t>
            </a:r>
          </a:p>
          <a:p>
            <a:pPr marL="808038" lvl="1" indent="-193675"/>
            <a:r>
              <a:rPr lang="ja-JP" altLang="en-US" sz="1800" dirty="0">
                <a:solidFill>
                  <a:schemeClr val="tx1">
                    <a:lumMod val="75000"/>
                    <a:lumOff val="25000"/>
                  </a:schemeClr>
                </a:solidFill>
              </a:rPr>
              <a:t>抱きかかえるか大腿部で支え、頭を低くして</a:t>
            </a:r>
            <a:br>
              <a:rPr lang="en-US" altLang="ja-JP" sz="1800" dirty="0">
                <a:solidFill>
                  <a:schemeClr val="tx1">
                    <a:lumMod val="75000"/>
                    <a:lumOff val="25000"/>
                  </a:schemeClr>
                </a:solidFill>
              </a:rPr>
            </a:br>
            <a:r>
              <a:rPr lang="ja-JP" altLang="en-US" sz="1800" dirty="0">
                <a:solidFill>
                  <a:schemeClr val="tx1">
                    <a:lumMod val="75000"/>
                    <a:lumOff val="25000"/>
                  </a:schemeClr>
                </a:solidFill>
              </a:rPr>
              <a:t>平手（手掌基部）で背中をたたく</a:t>
            </a:r>
            <a:endParaRPr lang="en-US" altLang="ja-JP" sz="1800" dirty="0">
              <a:solidFill>
                <a:schemeClr val="tx1">
                  <a:lumMod val="75000"/>
                  <a:lumOff val="25000"/>
                </a:schemeClr>
              </a:solidFill>
            </a:endParaRPr>
          </a:p>
          <a:p>
            <a:pPr marL="542925" lvl="1" indent="0">
              <a:buNone/>
            </a:pPr>
            <a:r>
              <a:rPr lang="en-US" altLang="ja-JP" sz="2000" dirty="0">
                <a:solidFill>
                  <a:schemeClr val="tx1">
                    <a:lumMod val="75000"/>
                    <a:lumOff val="25000"/>
                  </a:schemeClr>
                </a:solidFill>
              </a:rPr>
              <a:t>【</a:t>
            </a:r>
            <a:r>
              <a:rPr lang="ja-JP" altLang="en-US" sz="2000" dirty="0">
                <a:solidFill>
                  <a:schemeClr val="tx1">
                    <a:lumMod val="75000"/>
                    <a:lumOff val="25000"/>
                  </a:schemeClr>
                </a:solidFill>
              </a:rPr>
              <a:t>乳児の場合</a:t>
            </a:r>
            <a:r>
              <a:rPr lang="en-US" altLang="ja-JP" sz="2000" dirty="0">
                <a:solidFill>
                  <a:schemeClr val="tx1">
                    <a:lumMod val="75000"/>
                    <a:lumOff val="25000"/>
                  </a:schemeClr>
                </a:solidFill>
              </a:rPr>
              <a:t>】</a:t>
            </a:r>
          </a:p>
          <a:p>
            <a:pPr marL="808038" lvl="1" indent="-193675"/>
            <a:r>
              <a:rPr lang="ja-JP" altLang="en-US" sz="1800" dirty="0">
                <a:solidFill>
                  <a:schemeClr val="tx1">
                    <a:lumMod val="75000"/>
                    <a:lumOff val="25000"/>
                  </a:schemeClr>
                </a:solidFill>
              </a:rPr>
              <a:t>救助者の手で乳児のあごを支え、前腕に</a:t>
            </a:r>
            <a:br>
              <a:rPr lang="en-US" altLang="ja-JP" sz="1800" dirty="0">
                <a:solidFill>
                  <a:schemeClr val="tx1">
                    <a:lumMod val="75000"/>
                    <a:lumOff val="25000"/>
                  </a:schemeClr>
                </a:solidFill>
              </a:rPr>
            </a:br>
            <a:r>
              <a:rPr lang="ja-JP" altLang="en-US" sz="1800" dirty="0">
                <a:solidFill>
                  <a:schemeClr val="tx1">
                    <a:lumMod val="75000"/>
                    <a:lumOff val="25000"/>
                  </a:schemeClr>
                </a:solidFill>
              </a:rPr>
              <a:t>乗せて頭の方を下げ、もう一方の手の</a:t>
            </a:r>
            <a:br>
              <a:rPr lang="en-US" altLang="ja-JP" sz="1800" dirty="0">
                <a:solidFill>
                  <a:schemeClr val="tx1">
                    <a:lumMod val="75000"/>
                    <a:lumOff val="25000"/>
                  </a:schemeClr>
                </a:solidFill>
              </a:rPr>
            </a:br>
            <a:r>
              <a:rPr lang="ja-JP" altLang="en-US" sz="1800" dirty="0">
                <a:solidFill>
                  <a:schemeClr val="tx1">
                    <a:lumMod val="75000"/>
                    <a:lumOff val="25000"/>
                  </a:schemeClr>
                </a:solidFill>
              </a:rPr>
              <a:t>手掌基部で背中の真ん中をたたく</a:t>
            </a:r>
          </a:p>
        </p:txBody>
      </p:sp>
      <p:pic>
        <p:nvPicPr>
          <p:cNvPr id="14" name="図 13">
            <a:extLst>
              <a:ext uri="{FF2B5EF4-FFF2-40B4-BE49-F238E27FC236}">
                <a16:creationId xmlns:a16="http://schemas.microsoft.com/office/drawing/2014/main" id="{4127F418-BA4B-3651-44E5-6BA38BC4E1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60" b="96649" l="9606" r="89409">
                        <a14:foregroundMark x1="10345" y1="54497" x2="10345" y2="54497"/>
                        <a14:foregroundMark x1="71921" y1="89594" x2="66256" y2="97884"/>
                        <a14:foregroundMark x1="66256" y1="97884" x2="49656" y2="98328"/>
                        <a14:foregroundMark x1="30716" y1="92482" x2="29557" y2="91711"/>
                        <a14:foregroundMark x1="38776" y1="97840" x2="36509" y2="96333"/>
                        <a14:foregroundMark x1="32480" y1="90970" x2="45567" y2="87654"/>
                        <a14:foregroundMark x1="29557" y1="91711" x2="32375" y2="90997"/>
                        <a14:foregroundMark x1="45567" y1="87654" x2="71675" y2="90476"/>
                        <a14:foregroundMark x1="47291" y1="94356" x2="47291" y2="94356"/>
                        <a14:foregroundMark x1="74877" y1="92593" x2="75616" y2="91887"/>
                        <a14:foregroundMark x1="41806" y1="96371" x2="43886" y2="96014"/>
                        <a14:foregroundMark x1="39163" y1="96825" x2="39771" y2="96720"/>
                        <a14:foregroundMark x1="48522" y1="7760" x2="53941" y2="8995"/>
                        <a14:backgroundMark x1="35222" y1="94180" x2="35222" y2="94180"/>
                        <a14:backgroundMark x1="32512" y1="93827" x2="33498" y2="95238"/>
                        <a14:backgroundMark x1="35222" y1="94885" x2="32759" y2="94885"/>
                        <a14:backgroundMark x1="31773" y1="93827" x2="32266" y2="94004"/>
                        <a14:backgroundMark x1="29803" y1="93298" x2="32020" y2="93827"/>
                        <a14:backgroundMark x1="39901" y1="99118" x2="48030" y2="98589"/>
                        <a14:backgroundMark x1="36946" y1="98413" x2="36946" y2="98413"/>
                        <a14:backgroundMark x1="38424" y1="98236" x2="40148" y2="98236"/>
                        <a14:backgroundMark x1="48522" y1="97531" x2="47044" y2="98236"/>
                      </a14:backgroundRemoval>
                    </a14:imgEffect>
                  </a14:imgLayer>
                </a14:imgProps>
              </a:ext>
            </a:extLst>
          </a:blip>
          <a:stretch>
            <a:fillRect/>
          </a:stretch>
        </p:blipFill>
        <p:spPr>
          <a:xfrm>
            <a:off x="6812748" y="660864"/>
            <a:ext cx="1849911" cy="2583496"/>
          </a:xfrm>
          <a:prstGeom prst="rect">
            <a:avLst/>
          </a:prstGeom>
        </p:spPr>
      </p:pic>
      <p:pic>
        <p:nvPicPr>
          <p:cNvPr id="16" name="図 15">
            <a:extLst>
              <a:ext uri="{FF2B5EF4-FFF2-40B4-BE49-F238E27FC236}">
                <a16:creationId xmlns:a16="http://schemas.microsoft.com/office/drawing/2014/main" id="{BFD77646-7E6C-8196-33E5-B1600905BF9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188" b="90070" l="9840" r="89703">
                        <a14:foregroundMark x1="54005" y1="8362" x2="54005" y2="8362"/>
                        <a14:foregroundMark x1="43249" y1="53833" x2="50114" y2="71777"/>
                        <a14:foregroundMark x1="50114" y1="71777" x2="50572" y2="72300"/>
                        <a14:foregroundMark x1="57208" y1="90070" x2="55149" y2="89373"/>
                      </a14:backgroundRemoval>
                    </a14:imgEffect>
                  </a14:imgLayer>
                </a14:imgProps>
              </a:ext>
            </a:extLst>
          </a:blip>
          <a:srcRect l="12143" t="3822" r="13068" b="8382"/>
          <a:stretch/>
        </p:blipFill>
        <p:spPr>
          <a:xfrm>
            <a:off x="5516057" y="3082398"/>
            <a:ext cx="1570543" cy="2421677"/>
          </a:xfrm>
          <a:prstGeom prst="rect">
            <a:avLst/>
          </a:prstGeom>
        </p:spPr>
      </p:pic>
      <p:pic>
        <p:nvPicPr>
          <p:cNvPr id="18" name="図 17">
            <a:extLst>
              <a:ext uri="{FF2B5EF4-FFF2-40B4-BE49-F238E27FC236}">
                <a16:creationId xmlns:a16="http://schemas.microsoft.com/office/drawing/2014/main" id="{5775FD1A-EAD9-B6EC-F751-637EC3FE851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336" b="94148" l="19898" r="84354">
                        <a14:foregroundMark x1="47619" y1="11188" x2="57823" y2="8778"/>
                        <a14:foregroundMark x1="57823" y1="8778" x2="60544" y2="8950"/>
                        <a14:foregroundMark x1="54422" y1="5680" x2="56803" y2="5680"/>
                        <a14:foregroundMark x1="57483" y1="5336" x2="56463" y2="5336"/>
                        <a14:foregroundMark x1="55272" y1="5336" x2="58163" y2="5336"/>
                        <a14:foregroundMark x1="27891" y1="61102" x2="22959" y2="63511"/>
                        <a14:foregroundMark x1="19558" y1="58003" x2="19898" y2="67642"/>
                        <a14:foregroundMark x1="19898" y1="67642" x2="20068" y2="67814"/>
                        <a14:foregroundMark x1="47449" y1="62995" x2="55782" y2="79002"/>
                        <a14:foregroundMark x1="55782" y1="79002" x2="56973" y2="80207"/>
                        <a14:foregroundMark x1="61395" y1="72461" x2="70918" y2="63855"/>
                        <a14:foregroundMark x1="63776" y1="75904" x2="80442" y2="74355"/>
                        <a14:foregroundMark x1="83163" y1="77108" x2="84354" y2="77453"/>
                        <a14:foregroundMark x1="60544" y1="66781" x2="60204" y2="70396"/>
                        <a14:foregroundMark x1="60204" y1="86059" x2="55782" y2="94148"/>
                        <a14:foregroundMark x1="55782" y1="94148" x2="55782" y2="94148"/>
                      </a14:backgroundRemoval>
                    </a14:imgEffect>
                  </a14:imgLayer>
                </a14:imgProps>
              </a:ext>
            </a:extLst>
          </a:blip>
          <a:srcRect l="17761" t="3492" r="12173" b="3681"/>
          <a:stretch/>
        </p:blipFill>
        <p:spPr>
          <a:xfrm>
            <a:off x="7086600" y="4233160"/>
            <a:ext cx="1849911" cy="2421678"/>
          </a:xfrm>
          <a:prstGeom prst="rect">
            <a:avLst/>
          </a:prstGeom>
        </p:spPr>
      </p:pic>
    </p:spTree>
    <p:extLst>
      <p:ext uri="{BB962C8B-B14F-4D97-AF65-F5344CB8AC3E}">
        <p14:creationId xmlns:p14="http://schemas.microsoft.com/office/powerpoint/2010/main" val="123934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6EE71-CBBE-01CB-1208-8923E8B39D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F9511D2-4BC7-49A0-5811-AF602F8A8581}"/>
              </a:ext>
            </a:extLst>
          </p:cNvPr>
          <p:cNvSpPr>
            <a:spLocks noGrp="1"/>
          </p:cNvSpPr>
          <p:nvPr>
            <p:ph type="title"/>
          </p:nvPr>
        </p:nvSpPr>
        <p:spPr/>
        <p:txBody>
          <a:bodyPr/>
          <a:lstStyle/>
          <a:p>
            <a:r>
              <a:rPr kumimoji="1" lang="ja-JP" altLang="en-US" sz="2800"/>
              <a:t>救命処置の方法（気道異物除去②上腹部を圧迫する）</a:t>
            </a:r>
          </a:p>
        </p:txBody>
      </p:sp>
      <p:sp>
        <p:nvSpPr>
          <p:cNvPr id="3" name="スライド番号プレースホルダー 2">
            <a:extLst>
              <a:ext uri="{FF2B5EF4-FFF2-40B4-BE49-F238E27FC236}">
                <a16:creationId xmlns:a16="http://schemas.microsoft.com/office/drawing/2014/main" id="{3BEC8237-D7D5-68F9-62BC-4969602F3430}"/>
              </a:ext>
            </a:extLst>
          </p:cNvPr>
          <p:cNvSpPr>
            <a:spLocks noGrp="1"/>
          </p:cNvSpPr>
          <p:nvPr>
            <p:ph type="sldNum" sz="quarter" idx="12"/>
          </p:nvPr>
        </p:nvSpPr>
        <p:spPr/>
        <p:txBody>
          <a:bodyPr/>
          <a:lstStyle/>
          <a:p>
            <a:fld id="{48C0FCB9-D989-46F1-965E-624BDAC7E129}" type="slidenum">
              <a:rPr kumimoji="1" lang="ja-JP" altLang="en-US" smtClean="0"/>
              <a:pPr/>
              <a:t>18</a:t>
            </a:fld>
            <a:endParaRPr kumimoji="1" lang="ja-JP" altLang="en-US"/>
          </a:p>
        </p:txBody>
      </p:sp>
      <p:sp>
        <p:nvSpPr>
          <p:cNvPr id="6" name="コンテンツ プレースホルダー 5">
            <a:extLst>
              <a:ext uri="{FF2B5EF4-FFF2-40B4-BE49-F238E27FC236}">
                <a16:creationId xmlns:a16="http://schemas.microsoft.com/office/drawing/2014/main" id="{E34F7C7B-7B9D-1E94-B1A5-86844A872B6D}"/>
              </a:ext>
            </a:extLst>
          </p:cNvPr>
          <p:cNvSpPr>
            <a:spLocks noGrp="1"/>
          </p:cNvSpPr>
          <p:nvPr>
            <p:ph sz="quarter" idx="15"/>
          </p:nvPr>
        </p:nvSpPr>
        <p:spPr>
          <a:xfrm>
            <a:off x="288162" y="6585789"/>
            <a:ext cx="7950964" cy="234746"/>
          </a:xfrm>
        </p:spPr>
        <p:txBody>
          <a:bodyPr>
            <a:normAutofit lnSpcReduction="10000"/>
          </a:bodyPr>
          <a:lstStyle/>
          <a:p>
            <a:r>
              <a:rPr lang="ja-JP" altLang="en-US"/>
              <a:t>参考：日本赤十字社「気道異物除去」</a:t>
            </a:r>
          </a:p>
        </p:txBody>
      </p:sp>
      <p:sp>
        <p:nvSpPr>
          <p:cNvPr id="31" name="テキスト プレースホルダー 2">
            <a:extLst>
              <a:ext uri="{FF2B5EF4-FFF2-40B4-BE49-F238E27FC236}">
                <a16:creationId xmlns:a16="http://schemas.microsoft.com/office/drawing/2014/main" id="{CFB8F93E-E6C9-13C6-68BC-41F2E55F091E}"/>
              </a:ext>
            </a:extLst>
          </p:cNvPr>
          <p:cNvSpPr txBox="1">
            <a:spLocks/>
          </p:cNvSpPr>
          <p:nvPr/>
        </p:nvSpPr>
        <p:spPr>
          <a:xfrm>
            <a:off x="290073" y="827224"/>
            <a:ext cx="6064117" cy="2780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lgn="just">
              <a:buFont typeface="Wingdings" panose="05000000000000000000" pitchFamily="2" charset="2"/>
              <a:buChar char="l"/>
            </a:pPr>
            <a:r>
              <a:rPr kumimoji="1" lang="ja-JP" altLang="en-US" sz="2400" dirty="0">
                <a:solidFill>
                  <a:schemeClr val="tx1">
                    <a:lumMod val="75000"/>
                    <a:lumOff val="25000"/>
                  </a:schemeClr>
                </a:solidFill>
              </a:rPr>
              <a:t>立っているか座っている場合</a:t>
            </a:r>
            <a:endParaRPr kumimoji="1" lang="en-US" altLang="ja-JP" sz="2400" dirty="0">
              <a:solidFill>
                <a:schemeClr val="tx1">
                  <a:lumMod val="75000"/>
                  <a:lumOff val="25000"/>
                </a:schemeClr>
              </a:solidFill>
            </a:endParaRPr>
          </a:p>
          <a:p>
            <a:pPr marL="442913" lvl="1" indent="-193675" algn="just">
              <a:buFont typeface="Arial" panose="020B0604020202020204" pitchFamily="34" charset="0"/>
              <a:buChar char="•"/>
            </a:pPr>
            <a:r>
              <a:rPr lang="ja-JP" altLang="en-US" sz="2000" dirty="0">
                <a:solidFill>
                  <a:schemeClr val="tx1">
                    <a:lumMod val="75000"/>
                    <a:lumOff val="25000"/>
                  </a:schemeClr>
                </a:solidFill>
              </a:rPr>
              <a:t>傷病者を後ろから抱くような形で、上腹部（へそより少し上）に握りこぶしを当て、もう一方の手でその</a:t>
            </a:r>
            <a:br>
              <a:rPr lang="en-US" altLang="ja-JP" sz="2000" dirty="0">
                <a:solidFill>
                  <a:schemeClr val="tx1">
                    <a:lumMod val="75000"/>
                    <a:lumOff val="25000"/>
                  </a:schemeClr>
                </a:solidFill>
              </a:rPr>
            </a:br>
            <a:r>
              <a:rPr lang="ja-JP" altLang="en-US" sz="2000" dirty="0">
                <a:solidFill>
                  <a:schemeClr val="tx1">
                    <a:lumMod val="75000"/>
                    <a:lumOff val="25000"/>
                  </a:schemeClr>
                </a:solidFill>
              </a:rPr>
              <a:t>握りこぶしを上から握り、瞬間的に手前上方に突き上げる</a:t>
            </a:r>
            <a:endParaRPr lang="en-US" altLang="ja-JP" sz="2000" dirty="0">
              <a:solidFill>
                <a:schemeClr val="tx1">
                  <a:lumMod val="75000"/>
                  <a:lumOff val="25000"/>
                </a:schemeClr>
              </a:solidFill>
            </a:endParaRPr>
          </a:p>
          <a:p>
            <a:pPr marL="249238" lvl="1" indent="0" algn="just">
              <a:buNone/>
            </a:pPr>
            <a:r>
              <a:rPr lang="en-US" altLang="ja-JP" sz="1800" dirty="0">
                <a:solidFill>
                  <a:schemeClr val="tx1">
                    <a:lumMod val="75000"/>
                    <a:lumOff val="25000"/>
                  </a:schemeClr>
                </a:solidFill>
              </a:rPr>
              <a:t>※</a:t>
            </a:r>
            <a:r>
              <a:rPr lang="ja-JP" altLang="en-US" sz="1800" dirty="0">
                <a:solidFill>
                  <a:schemeClr val="tx1">
                    <a:lumMod val="75000"/>
                    <a:lumOff val="25000"/>
                  </a:schemeClr>
                </a:solidFill>
              </a:rPr>
              <a:t>乳児、妊婦には行わない</a:t>
            </a:r>
            <a:endParaRPr lang="en-US" altLang="ja-JP" sz="1800" dirty="0">
              <a:solidFill>
                <a:schemeClr val="tx1">
                  <a:lumMod val="75000"/>
                  <a:lumOff val="25000"/>
                </a:schemeClr>
              </a:solidFill>
            </a:endParaRPr>
          </a:p>
          <a:p>
            <a:pPr marL="447675" lvl="1" indent="-198438">
              <a:buNone/>
            </a:pPr>
            <a:r>
              <a:rPr lang="en-US" altLang="ja-JP" sz="1800" dirty="0">
                <a:solidFill>
                  <a:schemeClr val="tx1">
                    <a:lumMod val="75000"/>
                    <a:lumOff val="25000"/>
                  </a:schemeClr>
                </a:solidFill>
              </a:rPr>
              <a:t>※</a:t>
            </a:r>
            <a:r>
              <a:rPr lang="ja-JP" altLang="en-US" sz="1800" dirty="0">
                <a:solidFill>
                  <a:srgbClr val="FF0000"/>
                </a:solidFill>
              </a:rPr>
              <a:t>実施した場合は内臓損傷の可能性がある</a:t>
            </a:r>
            <a:r>
              <a:rPr lang="ja-JP" altLang="en-US" sz="1800" dirty="0">
                <a:solidFill>
                  <a:schemeClr val="tx1">
                    <a:lumMod val="75000"/>
                    <a:lumOff val="25000"/>
                  </a:schemeClr>
                </a:solidFill>
              </a:rPr>
              <a:t>ため、</a:t>
            </a:r>
            <a:br>
              <a:rPr lang="en-US" altLang="ja-JP" sz="1800" dirty="0">
                <a:solidFill>
                  <a:schemeClr val="tx1">
                    <a:lumMod val="75000"/>
                    <a:lumOff val="25000"/>
                  </a:schemeClr>
                </a:solidFill>
              </a:rPr>
            </a:br>
            <a:r>
              <a:rPr lang="ja-JP" altLang="en-US" sz="1800" dirty="0">
                <a:solidFill>
                  <a:schemeClr val="tx1">
                    <a:lumMod val="75000"/>
                    <a:lumOff val="25000"/>
                  </a:schemeClr>
                </a:solidFill>
              </a:rPr>
              <a:t>窒息の状態がおさまっても</a:t>
            </a:r>
            <a:r>
              <a:rPr lang="ja-JP" altLang="en-US" sz="1800" dirty="0">
                <a:solidFill>
                  <a:srgbClr val="FF0000"/>
                </a:solidFill>
              </a:rPr>
              <a:t>必ず医師の診断</a:t>
            </a:r>
            <a:r>
              <a:rPr lang="ja-JP" altLang="en-US" sz="1800" dirty="0">
                <a:solidFill>
                  <a:schemeClr val="tx1">
                    <a:lumMod val="75000"/>
                    <a:lumOff val="25000"/>
                  </a:schemeClr>
                </a:solidFill>
              </a:rPr>
              <a:t>を受けさせる</a:t>
            </a:r>
          </a:p>
        </p:txBody>
      </p:sp>
      <p:grpSp>
        <p:nvGrpSpPr>
          <p:cNvPr id="32" name="グループ化 31">
            <a:extLst>
              <a:ext uri="{FF2B5EF4-FFF2-40B4-BE49-F238E27FC236}">
                <a16:creationId xmlns:a16="http://schemas.microsoft.com/office/drawing/2014/main" id="{087D7C74-9C01-3363-AB4E-7778CB7B1388}"/>
              </a:ext>
            </a:extLst>
          </p:cNvPr>
          <p:cNvGrpSpPr/>
          <p:nvPr/>
        </p:nvGrpSpPr>
        <p:grpSpPr>
          <a:xfrm>
            <a:off x="287071" y="4117879"/>
            <a:ext cx="8650742" cy="2416153"/>
            <a:chOff x="811455" y="662033"/>
            <a:chExt cx="8650742" cy="2416153"/>
          </a:xfrm>
        </p:grpSpPr>
        <p:sp>
          <p:nvSpPr>
            <p:cNvPr id="33" name="正方形/長方形 32">
              <a:extLst>
                <a:ext uri="{FF2B5EF4-FFF2-40B4-BE49-F238E27FC236}">
                  <a16:creationId xmlns:a16="http://schemas.microsoft.com/office/drawing/2014/main" id="{CF19A088-5D89-D487-EB37-00A4FFE2DAA8}"/>
                </a:ext>
              </a:extLst>
            </p:cNvPr>
            <p:cNvSpPr/>
            <p:nvPr/>
          </p:nvSpPr>
          <p:spPr>
            <a:xfrm>
              <a:off x="811455" y="855321"/>
              <a:ext cx="8650742" cy="2222865"/>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5" name="テキスト プレースホルダー 20">
              <a:extLst>
                <a:ext uri="{FF2B5EF4-FFF2-40B4-BE49-F238E27FC236}">
                  <a16:creationId xmlns:a16="http://schemas.microsoft.com/office/drawing/2014/main" id="{70A13D52-2071-1878-87A9-185F2905DAD5}"/>
                </a:ext>
              </a:extLst>
            </p:cNvPr>
            <p:cNvSpPr txBox="1">
              <a:spLocks/>
            </p:cNvSpPr>
            <p:nvPr/>
          </p:nvSpPr>
          <p:spPr>
            <a:xfrm>
              <a:off x="1006877" y="662033"/>
              <a:ext cx="1761943"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乳児の場合</a:t>
              </a:r>
            </a:p>
          </p:txBody>
        </p:sp>
        <p:sp>
          <p:nvSpPr>
            <p:cNvPr id="37" name="テキスト プレースホルダー 2">
              <a:extLst>
                <a:ext uri="{FF2B5EF4-FFF2-40B4-BE49-F238E27FC236}">
                  <a16:creationId xmlns:a16="http://schemas.microsoft.com/office/drawing/2014/main" id="{193CA526-FBE2-6F8D-5F79-526F7E4C255B}"/>
                </a:ext>
              </a:extLst>
            </p:cNvPr>
            <p:cNvSpPr txBox="1">
              <a:spLocks/>
            </p:cNvSpPr>
            <p:nvPr/>
          </p:nvSpPr>
          <p:spPr>
            <a:xfrm>
              <a:off x="889177" y="1243530"/>
              <a:ext cx="6770617" cy="15826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buFont typeface="Wingdings" panose="05000000000000000000" pitchFamily="2" charset="2"/>
                <a:buChar char="l"/>
              </a:pPr>
              <a:r>
                <a:rPr kumimoji="1" lang="ja-JP" altLang="en-US" sz="2400" dirty="0">
                  <a:solidFill>
                    <a:schemeClr val="tx1">
                      <a:lumMod val="75000"/>
                      <a:lumOff val="25000"/>
                    </a:schemeClr>
                  </a:solidFill>
                </a:rPr>
                <a:t>乳児を仰向けにし、頭を下げ、後頭部と首（頸部）を支え、指２本で</a:t>
              </a:r>
              <a:r>
                <a:rPr kumimoji="1" lang="ja-JP" altLang="en-US" sz="2400" dirty="0">
                  <a:solidFill>
                    <a:srgbClr val="FF0000"/>
                  </a:solidFill>
                </a:rPr>
                <a:t>胸の真ん中（胸骨の下半分）を数回強く圧迫</a:t>
              </a:r>
              <a:r>
                <a:rPr kumimoji="1" lang="ja-JP" altLang="en-US" sz="2400" dirty="0">
                  <a:solidFill>
                    <a:schemeClr val="tx1">
                      <a:lumMod val="75000"/>
                      <a:lumOff val="25000"/>
                    </a:schemeClr>
                  </a:solidFill>
                </a:rPr>
                <a:t>する</a:t>
              </a:r>
            </a:p>
          </p:txBody>
        </p:sp>
      </p:grpSp>
      <p:pic>
        <p:nvPicPr>
          <p:cNvPr id="39" name="図 38">
            <a:extLst>
              <a:ext uri="{FF2B5EF4-FFF2-40B4-BE49-F238E27FC236}">
                <a16:creationId xmlns:a16="http://schemas.microsoft.com/office/drawing/2014/main" id="{387572CC-5F1E-A383-C75E-54CFA5A77D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986" b="92540" l="47563" r="97194">
                        <a14:foregroundMark x1="47858" y1="56483" x2="47858" y2="56483"/>
                        <a14:foregroundMark x1="63663" y1="19183" x2="63663" y2="19183"/>
                        <a14:foregroundMark x1="61448" y1="16341" x2="61448" y2="16341"/>
                        <a14:foregroundMark x1="52733" y1="92540" x2="52733" y2="92540"/>
                        <a14:foregroundMark x1="50517" y1="66075" x2="50517" y2="66075"/>
                        <a14:foregroundMark x1="55096" y1="66075" x2="55096" y2="66075"/>
                        <a14:foregroundMark x1="55539" y1="64654" x2="55835" y2="65719"/>
                        <a14:foregroundMark x1="89808" y1="42451" x2="89808" y2="42451"/>
                        <a14:foregroundMark x1="93058" y1="42806" x2="93058" y2="42806"/>
                        <a14:foregroundMark x1="93353" y1="41563" x2="93353" y2="41563"/>
                        <a14:foregroundMark x1="97194" y1="43694" x2="97194" y2="43694"/>
                      </a14:backgroundRemoval>
                    </a14:imgEffect>
                  </a14:imgLayer>
                </a14:imgProps>
              </a:ext>
            </a:extLst>
          </a:blip>
          <a:srcRect l="43467" t="11154" b="1856"/>
          <a:stretch/>
        </p:blipFill>
        <p:spPr>
          <a:xfrm>
            <a:off x="6611869" y="822681"/>
            <a:ext cx="2092015" cy="2677009"/>
          </a:xfrm>
          <a:prstGeom prst="rect">
            <a:avLst/>
          </a:prstGeom>
        </p:spPr>
      </p:pic>
      <p:pic>
        <p:nvPicPr>
          <p:cNvPr id="41" name="図 40">
            <a:extLst>
              <a:ext uri="{FF2B5EF4-FFF2-40B4-BE49-F238E27FC236}">
                <a16:creationId xmlns:a16="http://schemas.microsoft.com/office/drawing/2014/main" id="{0D8763C7-5774-E766-8EF4-337BA34BAE6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922" b="96283" l="9581" r="89621">
                        <a14:foregroundMark x1="56088" y1="22677" x2="56088" y2="22677"/>
                        <a14:foregroundMark x1="56886" y1="22305" x2="56886" y2="22305"/>
                        <a14:foregroundMark x1="55888" y1="22119" x2="55888" y2="22119"/>
                        <a14:foregroundMark x1="56287" y1="22119" x2="56088" y2="22491"/>
                        <a14:foregroundMark x1="56088" y1="22862" x2="56088" y2="22862"/>
                        <a14:foregroundMark x1="55888" y1="22305" x2="56687" y2="23234"/>
                        <a14:foregroundMark x1="60479" y1="66171" x2="60479" y2="66171"/>
                        <a14:foregroundMark x1="62275" y1="67286" x2="62275" y2="67286"/>
                        <a14:foregroundMark x1="62675" y1="67286" x2="62675" y2="67286"/>
                        <a14:foregroundMark x1="62675" y1="67286" x2="62675" y2="67286"/>
                        <a14:foregroundMark x1="61876" y1="65613" x2="61876" y2="65613"/>
                        <a14:foregroundMark x1="61876" y1="65613" x2="61876" y2="65613"/>
                        <a14:foregroundMark x1="72655" y1="66729" x2="72655" y2="66729"/>
                        <a14:foregroundMark x1="46707" y1="69703" x2="46707" y2="69703"/>
                        <a14:foregroundMark x1="45709" y1="72491" x2="45709" y2="72491"/>
                        <a14:foregroundMark x1="42315" y1="68773" x2="42315" y2="68773"/>
                        <a14:foregroundMark x1="55689" y1="76208" x2="55689" y2="76208"/>
                        <a14:foregroundMark x1="60080" y1="73792" x2="60080" y2="73792"/>
                        <a14:foregroundMark x1="79441" y1="77323" x2="79441" y2="77323"/>
                        <a14:foregroundMark x1="48703" y1="88848" x2="48703" y2="88848"/>
                        <a14:foregroundMark x1="47106" y1="93309" x2="47106" y2="93309"/>
                        <a14:foregroundMark x1="40120" y1="96283" x2="40120" y2="96283"/>
                        <a14:foregroundMark x1="56886" y1="67844" x2="56886" y2="67844"/>
                        <a14:foregroundMark x1="65269" y1="67658" x2="73054" y2="68216"/>
                        <a14:foregroundMark x1="53094" y1="70074" x2="61677" y2="68401"/>
                        <a14:foregroundMark x1="45110" y1="71375" x2="48503" y2="81970"/>
                        <a14:foregroundMark x1="59481" y1="75465" x2="71058" y2="81599"/>
                        <a14:foregroundMark x1="54491" y1="9294" x2="56088" y2="9480"/>
                        <a14:foregroundMark x1="55888" y1="8922" x2="55888" y2="8922"/>
                        <a14:foregroundMark x1="53892" y1="9108" x2="53892" y2="9108"/>
                        <a14:foregroundMark x1="53892" y1="9108" x2="54691" y2="9108"/>
                        <a14:foregroundMark x1="55689" y1="9108" x2="55689" y2="9108"/>
                        <a14:foregroundMark x1="56088" y1="9294" x2="56886" y2="9294"/>
                        <a14:foregroundMark x1="56886" y1="9294" x2="56886" y2="9294"/>
                        <a14:foregroundMark x1="57485" y1="9294" x2="57485" y2="9294"/>
                        <a14:foregroundMark x1="57086" y1="9294" x2="57086" y2="9294"/>
                        <a14:foregroundMark x1="57086" y1="9108" x2="57086" y2="9108"/>
                        <a14:foregroundMark x1="56886" y1="8922" x2="56886" y2="8922"/>
                        <a14:foregroundMark x1="57884" y1="76208" x2="59481" y2="79554"/>
                      </a14:backgroundRemoval>
                    </a14:imgEffect>
                  </a14:imgLayer>
                </a14:imgProps>
              </a:ext>
            </a:extLst>
          </a:blip>
          <a:srcRect l="12038" t="7876" r="12837" b="-1"/>
          <a:stretch/>
        </p:blipFill>
        <p:spPr>
          <a:xfrm>
            <a:off x="7135410" y="4374075"/>
            <a:ext cx="1613181" cy="2124332"/>
          </a:xfrm>
          <a:prstGeom prst="rect">
            <a:avLst/>
          </a:prstGeom>
        </p:spPr>
      </p:pic>
    </p:spTree>
    <p:extLst>
      <p:ext uri="{BB962C8B-B14F-4D97-AF65-F5344CB8AC3E}">
        <p14:creationId xmlns:p14="http://schemas.microsoft.com/office/powerpoint/2010/main" val="164369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DC10B0-35E6-D6EF-427C-720C918699BA}"/>
              </a:ext>
            </a:extLst>
          </p:cNvPr>
          <p:cNvSpPr>
            <a:spLocks noGrp="1"/>
          </p:cNvSpPr>
          <p:nvPr>
            <p:ph type="title"/>
          </p:nvPr>
        </p:nvSpPr>
        <p:spPr/>
        <p:txBody>
          <a:bodyPr/>
          <a:lstStyle/>
          <a:p>
            <a:r>
              <a:rPr kumimoji="1" lang="ja-JP" altLang="en-US" sz="2800"/>
              <a:t>応急手当（止血）</a:t>
            </a:r>
          </a:p>
        </p:txBody>
      </p:sp>
      <p:sp>
        <p:nvSpPr>
          <p:cNvPr id="3" name="スライド番号プレースホルダー 2">
            <a:extLst>
              <a:ext uri="{FF2B5EF4-FFF2-40B4-BE49-F238E27FC236}">
                <a16:creationId xmlns:a16="http://schemas.microsoft.com/office/drawing/2014/main" id="{EC558B97-0DAC-BA14-4844-EDAA96B08A01}"/>
              </a:ext>
            </a:extLst>
          </p:cNvPr>
          <p:cNvSpPr>
            <a:spLocks noGrp="1"/>
          </p:cNvSpPr>
          <p:nvPr>
            <p:ph type="sldNum" sz="quarter" idx="12"/>
          </p:nvPr>
        </p:nvSpPr>
        <p:spPr/>
        <p:txBody>
          <a:bodyPr/>
          <a:lstStyle/>
          <a:p>
            <a:fld id="{48C0FCB9-D989-46F1-965E-624BDAC7E129}" type="slidenum">
              <a:rPr kumimoji="1" lang="ja-JP" altLang="en-US" smtClean="0"/>
              <a:pPr/>
              <a:t>19</a:t>
            </a:fld>
            <a:endParaRPr kumimoji="1" lang="ja-JP" altLang="en-US"/>
          </a:p>
        </p:txBody>
      </p:sp>
      <p:sp>
        <p:nvSpPr>
          <p:cNvPr id="6" name="コンテンツ プレースホルダー 5">
            <a:extLst>
              <a:ext uri="{FF2B5EF4-FFF2-40B4-BE49-F238E27FC236}">
                <a16:creationId xmlns:a16="http://schemas.microsoft.com/office/drawing/2014/main" id="{6E0792F8-AD79-1475-A174-FB352A4A706D}"/>
              </a:ext>
            </a:extLst>
          </p:cNvPr>
          <p:cNvSpPr>
            <a:spLocks noGrp="1"/>
          </p:cNvSpPr>
          <p:nvPr>
            <p:ph sz="quarter" idx="15"/>
          </p:nvPr>
        </p:nvSpPr>
        <p:spPr>
          <a:xfrm>
            <a:off x="288162" y="6555285"/>
            <a:ext cx="7950964" cy="319722"/>
          </a:xfrm>
        </p:spPr>
        <p:txBody>
          <a:bodyPr>
            <a:normAutofit/>
          </a:bodyPr>
          <a:lstStyle/>
          <a:p>
            <a:pPr>
              <a:spcBef>
                <a:spcPts val="0"/>
              </a:spcBef>
            </a:pPr>
            <a:r>
              <a:rPr lang="ja-JP" altLang="en-US"/>
              <a:t>参考：日本赤十字社「多量の出血」、「宇美町「防災ハンドブック」</a:t>
            </a:r>
          </a:p>
        </p:txBody>
      </p:sp>
      <p:grpSp>
        <p:nvGrpSpPr>
          <p:cNvPr id="14" name="グループ化 13">
            <a:extLst>
              <a:ext uri="{FF2B5EF4-FFF2-40B4-BE49-F238E27FC236}">
                <a16:creationId xmlns:a16="http://schemas.microsoft.com/office/drawing/2014/main" id="{B023C0D8-BD40-2A78-2B43-6DE5232C25A6}"/>
              </a:ext>
            </a:extLst>
          </p:cNvPr>
          <p:cNvGrpSpPr/>
          <p:nvPr/>
        </p:nvGrpSpPr>
        <p:grpSpPr>
          <a:xfrm>
            <a:off x="203251" y="728024"/>
            <a:ext cx="4132529" cy="5592094"/>
            <a:chOff x="811455" y="654148"/>
            <a:chExt cx="4132529" cy="5592094"/>
          </a:xfrm>
        </p:grpSpPr>
        <p:sp>
          <p:nvSpPr>
            <p:cNvPr id="15" name="正方形/長方形 14">
              <a:extLst>
                <a:ext uri="{FF2B5EF4-FFF2-40B4-BE49-F238E27FC236}">
                  <a16:creationId xmlns:a16="http://schemas.microsoft.com/office/drawing/2014/main" id="{ED72FEAB-439C-480B-1C4B-1EA748DEB9D1}"/>
                </a:ext>
              </a:extLst>
            </p:cNvPr>
            <p:cNvSpPr/>
            <p:nvPr/>
          </p:nvSpPr>
          <p:spPr>
            <a:xfrm>
              <a:off x="811455" y="855322"/>
              <a:ext cx="4132529" cy="5390920"/>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正方形/長方形 15">
              <a:extLst>
                <a:ext uri="{FF2B5EF4-FFF2-40B4-BE49-F238E27FC236}">
                  <a16:creationId xmlns:a16="http://schemas.microsoft.com/office/drawing/2014/main" id="{59C0F6FF-BAD4-45F7-7409-DCAE9AFC82E3}"/>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テキスト プレースホルダー 20">
              <a:extLst>
                <a:ext uri="{FF2B5EF4-FFF2-40B4-BE49-F238E27FC236}">
                  <a16:creationId xmlns:a16="http://schemas.microsoft.com/office/drawing/2014/main" id="{D853211A-3024-5A90-FD00-63FD2EFE8DA7}"/>
                </a:ext>
              </a:extLst>
            </p:cNvPr>
            <p:cNvSpPr txBox="1">
              <a:spLocks/>
            </p:cNvSpPr>
            <p:nvPr/>
          </p:nvSpPr>
          <p:spPr>
            <a:xfrm>
              <a:off x="1386888" y="662033"/>
              <a:ext cx="2167023"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直接圧迫止血法</a:t>
              </a:r>
            </a:p>
          </p:txBody>
        </p:sp>
        <p:sp>
          <p:nvSpPr>
            <p:cNvPr id="18" name="object 19">
              <a:extLst>
                <a:ext uri="{FF2B5EF4-FFF2-40B4-BE49-F238E27FC236}">
                  <a16:creationId xmlns:a16="http://schemas.microsoft.com/office/drawing/2014/main" id="{D5D5A8A6-4AEC-961C-CDC7-B7B63CEBCB6D}"/>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19" name="テキスト プレースホルダー 2">
              <a:extLst>
                <a:ext uri="{FF2B5EF4-FFF2-40B4-BE49-F238E27FC236}">
                  <a16:creationId xmlns:a16="http://schemas.microsoft.com/office/drawing/2014/main" id="{859FF4C4-D2AB-4ECD-45C3-58793EA19907}"/>
                </a:ext>
              </a:extLst>
            </p:cNvPr>
            <p:cNvSpPr txBox="1">
              <a:spLocks/>
            </p:cNvSpPr>
            <p:nvPr/>
          </p:nvSpPr>
          <p:spPr>
            <a:xfrm>
              <a:off x="853553" y="1102521"/>
              <a:ext cx="4006018" cy="5098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lgn="just">
                <a:buFont typeface="Wingdings" panose="05000000000000000000" pitchFamily="2" charset="2"/>
                <a:buChar char="l"/>
              </a:pPr>
              <a:r>
                <a:rPr kumimoji="1" lang="ja-JP" altLang="en-US" sz="2000" dirty="0">
                  <a:solidFill>
                    <a:schemeClr val="tx1">
                      <a:lumMod val="75000"/>
                      <a:lumOff val="25000"/>
                    </a:schemeClr>
                  </a:solidFill>
                </a:rPr>
                <a:t>出血している傷口をガーゼや</a:t>
              </a:r>
              <a:br>
                <a:rPr kumimoji="1" lang="en-US" altLang="ja-JP" sz="2000" dirty="0">
                  <a:solidFill>
                    <a:schemeClr val="tx1">
                      <a:lumMod val="75000"/>
                      <a:lumOff val="25000"/>
                    </a:schemeClr>
                  </a:solidFill>
                </a:rPr>
              </a:br>
              <a:r>
                <a:rPr kumimoji="1" lang="ja-JP" altLang="en-US" sz="2000" dirty="0">
                  <a:solidFill>
                    <a:schemeClr val="tx1">
                      <a:lumMod val="75000"/>
                      <a:lumOff val="25000"/>
                    </a:schemeClr>
                  </a:solidFill>
                </a:rPr>
                <a:t>ハンカチなどで</a:t>
              </a:r>
              <a:r>
                <a:rPr kumimoji="1" lang="ja-JP" altLang="en-US" sz="2000" dirty="0">
                  <a:solidFill>
                    <a:srgbClr val="FF0000"/>
                  </a:solidFill>
                </a:rPr>
                <a:t>直接強く押さえて、しばらく圧迫</a:t>
              </a:r>
              <a:r>
                <a:rPr kumimoji="1" lang="ja-JP" altLang="en-US" sz="2000" dirty="0">
                  <a:solidFill>
                    <a:schemeClr val="tx1">
                      <a:lumMod val="75000"/>
                      <a:lumOff val="25000"/>
                    </a:schemeClr>
                  </a:solidFill>
                </a:rPr>
                <a:t>することで止血する</a:t>
              </a:r>
              <a:br>
                <a:rPr kumimoji="1" lang="en-US" altLang="ja-JP" sz="2000" dirty="0">
                  <a:solidFill>
                    <a:schemeClr val="tx1">
                      <a:lumMod val="75000"/>
                      <a:lumOff val="25000"/>
                    </a:schemeClr>
                  </a:solidFill>
                </a:rPr>
              </a:br>
              <a:r>
                <a:rPr kumimoji="1" lang="ja-JP" altLang="en-US" sz="2000" dirty="0">
                  <a:solidFill>
                    <a:schemeClr val="tx1">
                      <a:lumMod val="75000"/>
                      <a:lumOff val="25000"/>
                    </a:schemeClr>
                  </a:solidFill>
                </a:rPr>
                <a:t>方法</a:t>
              </a:r>
              <a:endParaRPr kumimoji="1" lang="en-US" altLang="ja-JP" sz="2000" dirty="0">
                <a:solidFill>
                  <a:schemeClr val="tx1">
                    <a:lumMod val="75000"/>
                    <a:lumOff val="25000"/>
                  </a:schemeClr>
                </a:solidFill>
              </a:endParaRPr>
            </a:p>
            <a:p>
              <a:pPr marL="450850" indent="-182563" algn="just">
                <a:buFont typeface="HGPｺﾞｼｯｸE" panose="020B0900000000000000" pitchFamily="50" charset="-128"/>
                <a:buChar char="※"/>
              </a:pPr>
              <a:r>
                <a:rPr lang="ja-JP" altLang="en-US" sz="1600" dirty="0">
                  <a:solidFill>
                    <a:schemeClr val="tx1">
                      <a:lumMod val="75000"/>
                      <a:lumOff val="25000"/>
                    </a:schemeClr>
                  </a:solidFill>
                </a:rPr>
                <a:t>直接圧迫止血法を行い、さらに医師の</a:t>
              </a:r>
              <a:br>
                <a:rPr lang="en-US" altLang="ja-JP" sz="1600" dirty="0">
                  <a:solidFill>
                    <a:schemeClr val="tx1">
                      <a:lumMod val="75000"/>
                      <a:lumOff val="25000"/>
                    </a:schemeClr>
                  </a:solidFill>
                </a:rPr>
              </a:br>
              <a:r>
                <a:rPr lang="ja-JP" altLang="en-US" sz="1600" dirty="0">
                  <a:solidFill>
                    <a:schemeClr val="tx1">
                      <a:lumMod val="75000"/>
                      <a:lumOff val="25000"/>
                    </a:schemeClr>
                  </a:solidFill>
                </a:rPr>
                <a:t>診療を受けるようにする。</a:t>
              </a:r>
            </a:p>
            <a:p>
              <a:pPr marL="450850" indent="-182563" algn="just">
                <a:buFont typeface="HGPｺﾞｼｯｸE" panose="020B0900000000000000" pitchFamily="50" charset="-128"/>
                <a:buChar char="※"/>
              </a:pPr>
              <a:r>
                <a:rPr kumimoji="1" lang="ja-JP" altLang="en-US" sz="1600" dirty="0">
                  <a:solidFill>
                    <a:schemeClr val="tx1">
                      <a:lumMod val="75000"/>
                      <a:lumOff val="25000"/>
                    </a:schemeClr>
                  </a:solidFill>
                </a:rPr>
                <a:t>止血するとき、救助者はできる限り</a:t>
              </a:r>
              <a:br>
                <a:rPr kumimoji="1" lang="en-US" altLang="ja-JP" sz="1600" dirty="0">
                  <a:solidFill>
                    <a:schemeClr val="tx1">
                      <a:lumMod val="75000"/>
                      <a:lumOff val="25000"/>
                    </a:schemeClr>
                  </a:solidFill>
                </a:rPr>
              </a:br>
              <a:r>
                <a:rPr kumimoji="1" lang="ja-JP" altLang="en-US" sz="1600" dirty="0">
                  <a:solidFill>
                    <a:srgbClr val="FF0000"/>
                  </a:solidFill>
                </a:rPr>
                <a:t>ビニール手袋</a:t>
              </a:r>
              <a:r>
                <a:rPr kumimoji="1" lang="ja-JP" altLang="en-US" sz="1600" dirty="0">
                  <a:solidFill>
                    <a:schemeClr val="tx1">
                      <a:lumMod val="75000"/>
                      <a:lumOff val="25000"/>
                    </a:schemeClr>
                  </a:solidFill>
                </a:rPr>
                <a:t>や</a:t>
              </a:r>
              <a:r>
                <a:rPr kumimoji="1" lang="ja-JP" altLang="en-US" sz="1600" dirty="0">
                  <a:solidFill>
                    <a:srgbClr val="FF0000"/>
                  </a:solidFill>
                </a:rPr>
                <a:t>ビニール袋を使用</a:t>
              </a:r>
              <a:r>
                <a:rPr kumimoji="1" lang="ja-JP" altLang="en-US" sz="1600" dirty="0">
                  <a:solidFill>
                    <a:schemeClr val="tx1">
                      <a:lumMod val="75000"/>
                      <a:lumOff val="25000"/>
                    </a:schemeClr>
                  </a:solidFill>
                </a:rPr>
                <a:t>し、</a:t>
              </a:r>
              <a:br>
                <a:rPr kumimoji="1" lang="en-US" altLang="ja-JP" sz="1600" dirty="0">
                  <a:solidFill>
                    <a:schemeClr val="tx1">
                      <a:lumMod val="75000"/>
                      <a:lumOff val="25000"/>
                    </a:schemeClr>
                  </a:solidFill>
                </a:rPr>
              </a:br>
              <a:r>
                <a:rPr kumimoji="1" lang="ja-JP" altLang="en-US" sz="1600" dirty="0">
                  <a:solidFill>
                    <a:srgbClr val="FF0000"/>
                  </a:solidFill>
                </a:rPr>
                <a:t>感染予防に努める</a:t>
              </a:r>
              <a:r>
                <a:rPr kumimoji="1" lang="ja-JP" altLang="en-US" sz="1600" dirty="0">
                  <a:solidFill>
                    <a:schemeClr val="tx1">
                      <a:lumMod val="75000"/>
                      <a:lumOff val="25000"/>
                    </a:schemeClr>
                  </a:solidFill>
                </a:rPr>
                <a:t>。</a:t>
              </a:r>
              <a:endParaRPr lang="ja-JP" altLang="en-US" sz="1600" dirty="0">
                <a:solidFill>
                  <a:schemeClr val="tx1">
                    <a:lumMod val="75000"/>
                    <a:lumOff val="25000"/>
                  </a:schemeClr>
                </a:solidFill>
              </a:endParaRPr>
            </a:p>
          </p:txBody>
        </p:sp>
      </p:grpSp>
      <p:grpSp>
        <p:nvGrpSpPr>
          <p:cNvPr id="20" name="グループ化 19">
            <a:extLst>
              <a:ext uri="{FF2B5EF4-FFF2-40B4-BE49-F238E27FC236}">
                <a16:creationId xmlns:a16="http://schemas.microsoft.com/office/drawing/2014/main" id="{D9848552-B7BB-F7FF-A850-A14453F346FD}"/>
              </a:ext>
            </a:extLst>
          </p:cNvPr>
          <p:cNvGrpSpPr/>
          <p:nvPr/>
        </p:nvGrpSpPr>
        <p:grpSpPr>
          <a:xfrm>
            <a:off x="4531806" y="728024"/>
            <a:ext cx="4421694" cy="2624776"/>
            <a:chOff x="811455" y="654148"/>
            <a:chExt cx="4421694" cy="2624776"/>
          </a:xfrm>
        </p:grpSpPr>
        <p:sp>
          <p:nvSpPr>
            <p:cNvPr id="21" name="正方形/長方形 20">
              <a:extLst>
                <a:ext uri="{FF2B5EF4-FFF2-40B4-BE49-F238E27FC236}">
                  <a16:creationId xmlns:a16="http://schemas.microsoft.com/office/drawing/2014/main" id="{CC128E81-2586-F8E2-89D9-2201C23A6EC9}"/>
                </a:ext>
              </a:extLst>
            </p:cNvPr>
            <p:cNvSpPr/>
            <p:nvPr/>
          </p:nvSpPr>
          <p:spPr>
            <a:xfrm>
              <a:off x="811455" y="855321"/>
              <a:ext cx="4421694" cy="2423603"/>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正方形/長方形 21">
              <a:extLst>
                <a:ext uri="{FF2B5EF4-FFF2-40B4-BE49-F238E27FC236}">
                  <a16:creationId xmlns:a16="http://schemas.microsoft.com/office/drawing/2014/main" id="{2C15F846-6C05-E891-BFA1-0A5DA4962892}"/>
                </a:ext>
              </a:extLst>
            </p:cNvPr>
            <p:cNvSpPr/>
            <p:nvPr/>
          </p:nvSpPr>
          <p:spPr>
            <a:xfrm>
              <a:off x="8722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テキスト プレースホルダー 20">
              <a:extLst>
                <a:ext uri="{FF2B5EF4-FFF2-40B4-BE49-F238E27FC236}">
                  <a16:creationId xmlns:a16="http://schemas.microsoft.com/office/drawing/2014/main" id="{B1BF6F5E-4E9F-18B3-5B2D-B16FD6304833}"/>
                </a:ext>
              </a:extLst>
            </p:cNvPr>
            <p:cNvSpPr txBox="1">
              <a:spLocks/>
            </p:cNvSpPr>
            <p:nvPr/>
          </p:nvSpPr>
          <p:spPr>
            <a:xfrm>
              <a:off x="1386888" y="662033"/>
              <a:ext cx="1895541"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止血帯止血法</a:t>
              </a:r>
            </a:p>
          </p:txBody>
        </p:sp>
        <p:sp>
          <p:nvSpPr>
            <p:cNvPr id="24" name="object 19">
              <a:extLst>
                <a:ext uri="{FF2B5EF4-FFF2-40B4-BE49-F238E27FC236}">
                  <a16:creationId xmlns:a16="http://schemas.microsoft.com/office/drawing/2014/main" id="{A31962EC-3196-2085-F252-8B12E71EE406}"/>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5" name="テキスト プレースホルダー 2">
              <a:extLst>
                <a:ext uri="{FF2B5EF4-FFF2-40B4-BE49-F238E27FC236}">
                  <a16:creationId xmlns:a16="http://schemas.microsoft.com/office/drawing/2014/main" id="{1B902865-59FB-9FD5-D1D4-D6F91B890B49}"/>
                </a:ext>
              </a:extLst>
            </p:cNvPr>
            <p:cNvSpPr txBox="1">
              <a:spLocks/>
            </p:cNvSpPr>
            <p:nvPr/>
          </p:nvSpPr>
          <p:spPr>
            <a:xfrm>
              <a:off x="835836" y="1102521"/>
              <a:ext cx="4397313" cy="2176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lgn="just">
                <a:buFont typeface="Wingdings" panose="05000000000000000000" pitchFamily="2" charset="2"/>
                <a:buChar char="l"/>
              </a:pPr>
              <a:r>
                <a:rPr kumimoji="1" lang="ja-JP" altLang="en-US" sz="2000" dirty="0">
                  <a:solidFill>
                    <a:schemeClr val="tx1">
                      <a:lumMod val="75000"/>
                      <a:lumOff val="25000"/>
                    </a:schemeClr>
                  </a:solidFill>
                </a:rPr>
                <a:t>出血が激しい場合など、</a:t>
              </a:r>
              <a:r>
                <a:rPr kumimoji="1" lang="ja-JP" altLang="en-US" sz="2000" dirty="0">
                  <a:solidFill>
                    <a:srgbClr val="FF0000"/>
                  </a:solidFill>
                </a:rPr>
                <a:t>直接圧迫</a:t>
              </a:r>
              <a:br>
                <a:rPr kumimoji="1" lang="en-US" altLang="ja-JP" sz="2000" dirty="0">
                  <a:solidFill>
                    <a:srgbClr val="FF0000"/>
                  </a:solidFill>
                </a:rPr>
              </a:br>
              <a:r>
                <a:rPr kumimoji="1" lang="ja-JP" altLang="en-US" sz="2000" dirty="0">
                  <a:solidFill>
                    <a:srgbClr val="FF0000"/>
                  </a:solidFill>
                </a:rPr>
                <a:t>止血法でも効果がない場合</a:t>
              </a:r>
              <a:r>
                <a:rPr kumimoji="1" lang="ja-JP" altLang="en-US" sz="2000" dirty="0">
                  <a:solidFill>
                    <a:schemeClr val="tx1">
                      <a:lumMod val="75000"/>
                      <a:lumOff val="25000"/>
                    </a:schemeClr>
                  </a:solidFill>
                </a:rPr>
                <a:t>に、出血している上肢または下肢に対して</a:t>
              </a:r>
              <a:br>
                <a:rPr kumimoji="1" lang="en-US" altLang="ja-JP" sz="2000" dirty="0">
                  <a:solidFill>
                    <a:schemeClr val="tx1">
                      <a:lumMod val="75000"/>
                      <a:lumOff val="25000"/>
                    </a:schemeClr>
                  </a:solidFill>
                </a:rPr>
              </a:br>
              <a:r>
                <a:rPr kumimoji="1" lang="ja-JP" altLang="en-US" sz="2000" dirty="0">
                  <a:solidFill>
                    <a:srgbClr val="FF0000"/>
                  </a:solidFill>
                </a:rPr>
                <a:t>帯状のもの（止血帯）を使用して止血</a:t>
              </a:r>
              <a:r>
                <a:rPr kumimoji="1" lang="ja-JP" altLang="en-US" sz="2000" dirty="0">
                  <a:solidFill>
                    <a:schemeClr val="tx1">
                      <a:lumMod val="75000"/>
                      <a:lumOff val="25000"/>
                    </a:schemeClr>
                  </a:solidFill>
                </a:rPr>
                <a:t>する方法</a:t>
              </a:r>
              <a:endParaRPr kumimoji="1" lang="en-US" altLang="ja-JP" sz="2000" dirty="0">
                <a:solidFill>
                  <a:schemeClr val="tx1">
                    <a:lumMod val="75000"/>
                    <a:lumOff val="25000"/>
                  </a:schemeClr>
                </a:solidFill>
              </a:endParaRPr>
            </a:p>
          </p:txBody>
        </p:sp>
      </p:grpSp>
      <p:pic>
        <p:nvPicPr>
          <p:cNvPr id="27" name="図 26">
            <a:extLst>
              <a:ext uri="{FF2B5EF4-FFF2-40B4-BE49-F238E27FC236}">
                <a16:creationId xmlns:a16="http://schemas.microsoft.com/office/drawing/2014/main" id="{57F69205-0DEE-2BED-3FDD-0F74B06AE47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299" b="89416" l="4805" r="94595">
                        <a14:foregroundMark x1="14715" y1="48540" x2="14715" y2="48540"/>
                        <a14:foregroundMark x1="13213" y1="54380" x2="13213" y2="54380"/>
                        <a14:foregroundMark x1="10811" y1="52920" x2="13814" y2="52555"/>
                        <a14:foregroundMark x1="64264" y1="62409" x2="64264" y2="62409"/>
                        <a14:foregroundMark x1="51351" y1="43066" x2="51351" y2="43066"/>
                        <a14:foregroundMark x1="57057" y1="46715" x2="57057" y2="47445"/>
                        <a14:foregroundMark x1="60060" y1="64599" x2="60060" y2="64599"/>
                        <a14:foregroundMark x1="94294" y1="78102" x2="94294" y2="78102"/>
                        <a14:foregroundMark x1="91592" y1="73723" x2="91592" y2="83942"/>
                        <a14:foregroundMark x1="93393" y1="72628" x2="92192" y2="88321"/>
                        <a14:foregroundMark x1="93994" y1="72263" x2="93093" y2="89051"/>
                        <a14:foregroundMark x1="93994" y1="74088" x2="93694" y2="89051"/>
                        <a14:foregroundMark x1="93994" y1="81022" x2="93994" y2="88321"/>
                        <a14:foregroundMark x1="6006" y1="55474" x2="8108" y2="77737"/>
                        <a14:foregroundMark x1="18018" y1="43431" x2="11712" y2="57664"/>
                        <a14:foregroundMark x1="10811" y1="53650" x2="11411" y2="57664"/>
                        <a14:foregroundMark x1="26426" y1="59124" x2="33333" y2="58759"/>
                        <a14:foregroundMark x1="28228" y1="58394" x2="32132" y2="58759"/>
                        <a14:foregroundMark x1="28829" y1="57664" x2="35135" y2="58394"/>
                        <a14:foregroundMark x1="55556" y1="43431" x2="59760" y2="47810"/>
                        <a14:foregroundMark x1="90691" y1="71533" x2="92793" y2="71533"/>
                        <a14:foregroundMark x1="93994" y1="71533" x2="94595" y2="71533"/>
                        <a14:foregroundMark x1="89489" y1="87591" x2="90090" y2="87591"/>
                        <a14:foregroundMark x1="90991" y1="87956" x2="91892" y2="88321"/>
                        <a14:foregroundMark x1="92492" y1="89051" x2="92492" y2="89051"/>
                        <a14:foregroundMark x1="93694" y1="89416" x2="93694" y2="89416"/>
                        <a14:foregroundMark x1="91592" y1="88686" x2="91592" y2="88686"/>
                        <a14:foregroundMark x1="90991" y1="88686" x2="90991" y2="88686"/>
                        <a14:foregroundMark x1="54655" y1="40511" x2="55255" y2="41971"/>
                        <a14:foregroundMark x1="52853" y1="40876" x2="54054" y2="40511"/>
                        <a14:foregroundMark x1="8108" y1="59854" x2="8108" y2="59854"/>
                        <a14:foregroundMark x1="6607" y1="56934" x2="7508" y2="58394"/>
                        <a14:backgroundMark x1="4505" y1="80657" x2="4505" y2="80657"/>
                        <a14:backgroundMark x1="4805" y1="80657" x2="6006" y2="80292"/>
                        <a14:backgroundMark x1="4232" y1="78276" x2="4204" y2="80657"/>
                        <a14:backgroundMark x1="4505" y1="54745" x2="4494" y2="55684"/>
                      </a14:backgroundRemoval>
                    </a14:imgEffect>
                  </a14:imgLayer>
                </a14:imgProps>
              </a:ext>
            </a:extLst>
          </a:blip>
          <a:srcRect l="4253" t="13119" r="3078" b="8957"/>
          <a:stretch/>
        </p:blipFill>
        <p:spPr>
          <a:xfrm>
            <a:off x="368012" y="3666196"/>
            <a:ext cx="3681413" cy="2547216"/>
          </a:xfrm>
          <a:prstGeom prst="rect">
            <a:avLst/>
          </a:prstGeom>
        </p:spPr>
      </p:pic>
      <p:grpSp>
        <p:nvGrpSpPr>
          <p:cNvPr id="28" name="グループ化 27">
            <a:extLst>
              <a:ext uri="{FF2B5EF4-FFF2-40B4-BE49-F238E27FC236}">
                <a16:creationId xmlns:a16="http://schemas.microsoft.com/office/drawing/2014/main" id="{D37DE447-F2CA-3F22-5700-A5298C98937A}"/>
              </a:ext>
            </a:extLst>
          </p:cNvPr>
          <p:cNvGrpSpPr/>
          <p:nvPr/>
        </p:nvGrpSpPr>
        <p:grpSpPr>
          <a:xfrm>
            <a:off x="4536202" y="3758704"/>
            <a:ext cx="4417298" cy="2561414"/>
            <a:chOff x="811455" y="654148"/>
            <a:chExt cx="4417298" cy="2561414"/>
          </a:xfrm>
        </p:grpSpPr>
        <p:sp>
          <p:nvSpPr>
            <p:cNvPr id="29" name="正方形/長方形 28">
              <a:extLst>
                <a:ext uri="{FF2B5EF4-FFF2-40B4-BE49-F238E27FC236}">
                  <a16:creationId xmlns:a16="http://schemas.microsoft.com/office/drawing/2014/main" id="{D1607D98-0E8C-60F6-5E80-0136594990A1}"/>
                </a:ext>
              </a:extLst>
            </p:cNvPr>
            <p:cNvSpPr/>
            <p:nvPr/>
          </p:nvSpPr>
          <p:spPr>
            <a:xfrm>
              <a:off x="811455" y="855322"/>
              <a:ext cx="4417298" cy="2360240"/>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 name="正方形/長方形 29">
              <a:extLst>
                <a:ext uri="{FF2B5EF4-FFF2-40B4-BE49-F238E27FC236}">
                  <a16:creationId xmlns:a16="http://schemas.microsoft.com/office/drawing/2014/main" id="{78DFF270-202E-BBA9-143F-26CD6420296E}"/>
                </a:ext>
              </a:extLst>
            </p:cNvPr>
            <p:cNvSpPr/>
            <p:nvPr/>
          </p:nvSpPr>
          <p:spPr>
            <a:xfrm>
              <a:off x="872208" y="654148"/>
              <a:ext cx="543369"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テキスト プレースホルダー 20">
              <a:extLst>
                <a:ext uri="{FF2B5EF4-FFF2-40B4-BE49-F238E27FC236}">
                  <a16:creationId xmlns:a16="http://schemas.microsoft.com/office/drawing/2014/main" id="{9510FDBB-AC97-11C6-32C7-0675D133D076}"/>
                </a:ext>
              </a:extLst>
            </p:cNvPr>
            <p:cNvSpPr txBox="1">
              <a:spLocks/>
            </p:cNvSpPr>
            <p:nvPr/>
          </p:nvSpPr>
          <p:spPr>
            <a:xfrm>
              <a:off x="1386888" y="662033"/>
              <a:ext cx="2416925"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CN" altLang="en-US">
                  <a:solidFill>
                    <a:schemeClr val="tx1">
                      <a:lumMod val="75000"/>
                      <a:lumOff val="25000"/>
                    </a:schemeClr>
                  </a:solidFill>
                  <a:latin typeface="+mn-ea"/>
                  <a:ea typeface="+mn-ea"/>
                </a:rPr>
                <a:t>止血点圧迫止血法</a:t>
              </a:r>
              <a:endParaRPr lang="ja-JP" altLang="en-US">
                <a:solidFill>
                  <a:schemeClr val="tx1">
                    <a:lumMod val="75000"/>
                    <a:lumOff val="25000"/>
                  </a:schemeClr>
                </a:solidFill>
                <a:latin typeface="+mn-ea"/>
                <a:ea typeface="+mn-ea"/>
              </a:endParaRPr>
            </a:p>
          </p:txBody>
        </p:sp>
        <p:sp>
          <p:nvSpPr>
            <p:cNvPr id="32" name="object 19">
              <a:extLst>
                <a:ext uri="{FF2B5EF4-FFF2-40B4-BE49-F238E27FC236}">
                  <a16:creationId xmlns:a16="http://schemas.microsoft.com/office/drawing/2014/main" id="{885616E6-092E-62F2-4B98-269284C4CFCE}"/>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33" name="テキスト プレースホルダー 2">
              <a:extLst>
                <a:ext uri="{FF2B5EF4-FFF2-40B4-BE49-F238E27FC236}">
                  <a16:creationId xmlns:a16="http://schemas.microsoft.com/office/drawing/2014/main" id="{3AC5C313-CD2D-5B74-1ADD-47DBF0F5572B}"/>
                </a:ext>
              </a:extLst>
            </p:cNvPr>
            <p:cNvSpPr txBox="1">
              <a:spLocks/>
            </p:cNvSpPr>
            <p:nvPr/>
          </p:nvSpPr>
          <p:spPr>
            <a:xfrm>
              <a:off x="835836" y="1090489"/>
              <a:ext cx="4380165" cy="17504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lgn="just">
                <a:buFont typeface="Wingdings" panose="05000000000000000000" pitchFamily="2" charset="2"/>
                <a:buChar char="l"/>
              </a:pPr>
              <a:r>
                <a:rPr kumimoji="1" lang="ja-JP" altLang="en-US" sz="2000" dirty="0">
                  <a:solidFill>
                    <a:schemeClr val="tx1">
                      <a:lumMod val="75000"/>
                      <a:lumOff val="25000"/>
                    </a:schemeClr>
                  </a:solidFill>
                </a:rPr>
                <a:t>きず口より</a:t>
              </a:r>
              <a:r>
                <a:rPr kumimoji="1" lang="ja-JP" altLang="en-US" sz="2000" dirty="0">
                  <a:solidFill>
                    <a:srgbClr val="FF0000"/>
                  </a:solidFill>
                </a:rPr>
                <a:t>心臓に近い動脈（止血点）を手や指で圧迫</a:t>
              </a:r>
              <a:r>
                <a:rPr kumimoji="1" lang="ja-JP" altLang="en-US" sz="2000" dirty="0">
                  <a:solidFill>
                    <a:schemeClr val="tx1">
                      <a:lumMod val="75000"/>
                      <a:lumOff val="25000"/>
                    </a:schemeClr>
                  </a:solidFill>
                </a:rPr>
                <a:t>して血液の流れを</a:t>
              </a:r>
              <a:br>
                <a:rPr kumimoji="1" lang="en-US" altLang="ja-JP" sz="2000" dirty="0">
                  <a:solidFill>
                    <a:schemeClr val="tx1">
                      <a:lumMod val="75000"/>
                      <a:lumOff val="25000"/>
                    </a:schemeClr>
                  </a:solidFill>
                </a:rPr>
              </a:br>
              <a:r>
                <a:rPr kumimoji="1" lang="ja-JP" altLang="en-US" sz="2000" dirty="0">
                  <a:solidFill>
                    <a:schemeClr val="tx1">
                      <a:lumMod val="75000"/>
                      <a:lumOff val="25000"/>
                    </a:schemeClr>
                  </a:solidFill>
                </a:rPr>
                <a:t>止めて止血する方法</a:t>
              </a:r>
            </a:p>
            <a:p>
              <a:pPr marL="450850" indent="-182563" algn="just">
                <a:buFont typeface="HGPｺﾞｼｯｸE" panose="020B0900000000000000" pitchFamily="50" charset="-128"/>
                <a:buChar char="※"/>
              </a:pPr>
              <a:r>
                <a:rPr lang="ja-JP" altLang="en-US" sz="1600" dirty="0">
                  <a:solidFill>
                    <a:schemeClr val="tx1">
                      <a:lumMod val="75000"/>
                      <a:lumOff val="25000"/>
                    </a:schemeClr>
                  </a:solidFill>
                </a:rPr>
                <a:t>止血は、</a:t>
              </a:r>
              <a:r>
                <a:rPr lang="ja-JP" altLang="en-US" sz="1600" dirty="0">
                  <a:solidFill>
                    <a:srgbClr val="FF0000"/>
                  </a:solidFill>
                </a:rPr>
                <a:t>直接圧迫止血法が基本</a:t>
              </a:r>
              <a:r>
                <a:rPr lang="ja-JP" altLang="en-US" sz="1600" dirty="0">
                  <a:solidFill>
                    <a:schemeClr val="tx1">
                      <a:lumMod val="75000"/>
                      <a:lumOff val="25000"/>
                    </a:schemeClr>
                  </a:solidFill>
                </a:rPr>
                <a:t>であり、</a:t>
              </a:r>
              <a:br>
                <a:rPr lang="en-US" altLang="ja-JP" sz="1600" dirty="0">
                  <a:solidFill>
                    <a:schemeClr val="tx1">
                      <a:lumMod val="75000"/>
                      <a:lumOff val="25000"/>
                    </a:schemeClr>
                  </a:solidFill>
                </a:rPr>
              </a:br>
              <a:r>
                <a:rPr lang="ja-JP" altLang="en-US" sz="1600" dirty="0">
                  <a:solidFill>
                    <a:schemeClr val="tx1">
                      <a:lumMod val="75000"/>
                      <a:lumOff val="25000"/>
                    </a:schemeClr>
                  </a:solidFill>
                </a:rPr>
                <a:t>止血点圧迫止血法は、直接圧迫止血法をすぐに行えないときに応急的に行う</a:t>
              </a:r>
            </a:p>
          </p:txBody>
        </p:sp>
      </p:grpSp>
    </p:spTree>
    <p:extLst>
      <p:ext uri="{BB962C8B-B14F-4D97-AF65-F5344CB8AC3E}">
        <p14:creationId xmlns:p14="http://schemas.microsoft.com/office/powerpoint/2010/main" val="152459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05509D5-ABE7-813D-806D-D0099B312EFA}"/>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3" name="テキスト プレースホルダー 2">
            <a:extLst>
              <a:ext uri="{FF2B5EF4-FFF2-40B4-BE49-F238E27FC236}">
                <a16:creationId xmlns:a16="http://schemas.microsoft.com/office/drawing/2014/main" id="{29623B18-A4D0-0892-DA21-65CD4B162F14}"/>
              </a:ext>
            </a:extLst>
          </p:cNvPr>
          <p:cNvSpPr>
            <a:spLocks noGrp="1"/>
          </p:cNvSpPr>
          <p:nvPr>
            <p:ph type="body" sz="quarter" idx="13"/>
          </p:nvPr>
        </p:nvSpPr>
        <p:spPr/>
        <p:txBody>
          <a:bodyPr/>
          <a:lstStyle/>
          <a:p>
            <a:r>
              <a:rPr kumimoji="1" lang="ja-JP" altLang="en-US"/>
              <a:t>地震</a:t>
            </a:r>
            <a:r>
              <a:rPr lang="ja-JP" altLang="en-US"/>
              <a:t>による強い揺れ</a:t>
            </a:r>
            <a:r>
              <a:rPr kumimoji="1" lang="ja-JP" altLang="en-US"/>
              <a:t>は、</a:t>
            </a:r>
            <a:endParaRPr kumimoji="1" lang="en-US" altLang="ja-JP"/>
          </a:p>
          <a:p>
            <a:r>
              <a:rPr lang="ja-JP" altLang="en-US"/>
              <a:t>どのような被害を生じさせるでしょうか？</a:t>
            </a:r>
            <a:endParaRPr kumimoji="1" lang="ja-JP" altLang="en-US"/>
          </a:p>
        </p:txBody>
      </p:sp>
    </p:spTree>
    <p:extLst>
      <p:ext uri="{BB962C8B-B14F-4D97-AF65-F5344CB8AC3E}">
        <p14:creationId xmlns:p14="http://schemas.microsoft.com/office/powerpoint/2010/main" val="197267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D16DBF-8BC7-317E-E402-E99C1C03C7D0}"/>
              </a:ext>
            </a:extLst>
          </p:cNvPr>
          <p:cNvSpPr>
            <a:spLocks noGrp="1"/>
          </p:cNvSpPr>
          <p:nvPr>
            <p:ph type="title"/>
          </p:nvPr>
        </p:nvSpPr>
        <p:spPr/>
        <p:txBody>
          <a:bodyPr/>
          <a:lstStyle/>
          <a:p>
            <a:r>
              <a:rPr kumimoji="1" lang="ja-JP" altLang="en-US"/>
              <a:t>包帯法</a:t>
            </a:r>
          </a:p>
        </p:txBody>
      </p:sp>
      <p:sp>
        <p:nvSpPr>
          <p:cNvPr id="3" name="スライド番号プレースホルダー 2">
            <a:extLst>
              <a:ext uri="{FF2B5EF4-FFF2-40B4-BE49-F238E27FC236}">
                <a16:creationId xmlns:a16="http://schemas.microsoft.com/office/drawing/2014/main" id="{DAFEAD51-ECC3-B8A3-6541-575C31C6C4BB}"/>
              </a:ext>
            </a:extLst>
          </p:cNvPr>
          <p:cNvSpPr>
            <a:spLocks noGrp="1"/>
          </p:cNvSpPr>
          <p:nvPr>
            <p:ph type="sldNum" sz="quarter" idx="12"/>
          </p:nvPr>
        </p:nvSpPr>
        <p:spPr/>
        <p:txBody>
          <a:bodyPr/>
          <a:lstStyle/>
          <a:p>
            <a:fld id="{48C0FCB9-D989-46F1-965E-624BDAC7E129}" type="slidenum">
              <a:rPr kumimoji="1" lang="ja-JP" altLang="en-US" smtClean="0"/>
              <a:pPr/>
              <a:t>20</a:t>
            </a:fld>
            <a:endParaRPr kumimoji="1" lang="ja-JP" altLang="en-US"/>
          </a:p>
        </p:txBody>
      </p:sp>
      <p:sp>
        <p:nvSpPr>
          <p:cNvPr id="8" name="コンテンツ プレースホルダー 7">
            <a:extLst>
              <a:ext uri="{FF2B5EF4-FFF2-40B4-BE49-F238E27FC236}">
                <a16:creationId xmlns:a16="http://schemas.microsoft.com/office/drawing/2014/main" id="{009D1C4E-E934-33D0-8E94-E85282D9C175}"/>
              </a:ext>
            </a:extLst>
          </p:cNvPr>
          <p:cNvSpPr>
            <a:spLocks noGrp="1"/>
          </p:cNvSpPr>
          <p:nvPr>
            <p:ph sz="quarter" idx="15"/>
          </p:nvPr>
        </p:nvSpPr>
        <p:spPr/>
        <p:txBody>
          <a:bodyPr>
            <a:normAutofit lnSpcReduction="10000"/>
          </a:bodyPr>
          <a:lstStyle/>
          <a:p>
            <a:r>
              <a:rPr lang="ja-JP" altLang="en-US"/>
              <a:t>参考：豊中市「防災ハンドブック」</a:t>
            </a:r>
          </a:p>
        </p:txBody>
      </p:sp>
      <p:grpSp>
        <p:nvGrpSpPr>
          <p:cNvPr id="4" name="グループ化 3">
            <a:extLst>
              <a:ext uri="{FF2B5EF4-FFF2-40B4-BE49-F238E27FC236}">
                <a16:creationId xmlns:a16="http://schemas.microsoft.com/office/drawing/2014/main" id="{04596F2C-A698-195B-76D2-26FC5C98F581}"/>
              </a:ext>
            </a:extLst>
          </p:cNvPr>
          <p:cNvGrpSpPr/>
          <p:nvPr/>
        </p:nvGrpSpPr>
        <p:grpSpPr>
          <a:xfrm>
            <a:off x="215351" y="699981"/>
            <a:ext cx="3737927" cy="5704907"/>
            <a:chOff x="811455" y="662033"/>
            <a:chExt cx="3737927" cy="5704907"/>
          </a:xfrm>
        </p:grpSpPr>
        <p:sp>
          <p:nvSpPr>
            <p:cNvPr id="9" name="正方形/長方形 8">
              <a:extLst>
                <a:ext uri="{FF2B5EF4-FFF2-40B4-BE49-F238E27FC236}">
                  <a16:creationId xmlns:a16="http://schemas.microsoft.com/office/drawing/2014/main" id="{4FCD4BFE-F788-ACC0-A8DE-A64E2DB20446}"/>
                </a:ext>
              </a:extLst>
            </p:cNvPr>
            <p:cNvSpPr/>
            <p:nvPr/>
          </p:nvSpPr>
          <p:spPr>
            <a:xfrm>
              <a:off x="811455" y="855322"/>
              <a:ext cx="3737927" cy="5511618"/>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5E23A747-7FEE-2E2B-19E6-BC9A7FED4599}"/>
                </a:ext>
              </a:extLst>
            </p:cNvPr>
            <p:cNvSpPr/>
            <p:nvPr/>
          </p:nvSpPr>
          <p:spPr>
            <a:xfrm>
              <a:off x="872209" y="662033"/>
              <a:ext cx="54542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テキスト プレースホルダー 20">
              <a:extLst>
                <a:ext uri="{FF2B5EF4-FFF2-40B4-BE49-F238E27FC236}">
                  <a16:creationId xmlns:a16="http://schemas.microsoft.com/office/drawing/2014/main" id="{C0D4868E-C8B3-C00F-4E0E-93E49FC23C1A}"/>
                </a:ext>
              </a:extLst>
            </p:cNvPr>
            <p:cNvSpPr txBox="1">
              <a:spLocks/>
            </p:cNvSpPr>
            <p:nvPr/>
          </p:nvSpPr>
          <p:spPr>
            <a:xfrm>
              <a:off x="1386888" y="662033"/>
              <a:ext cx="2337897"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三角巾で頭を覆う</a:t>
              </a:r>
            </a:p>
          </p:txBody>
        </p:sp>
        <p:sp>
          <p:nvSpPr>
            <p:cNvPr id="12" name="object 19">
              <a:extLst>
                <a:ext uri="{FF2B5EF4-FFF2-40B4-BE49-F238E27FC236}">
                  <a16:creationId xmlns:a16="http://schemas.microsoft.com/office/drawing/2014/main" id="{5EFFE0A9-5D15-2785-D884-EC6238EB65EC}"/>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13" name="テキスト プレースホルダー 2">
              <a:extLst>
                <a:ext uri="{FF2B5EF4-FFF2-40B4-BE49-F238E27FC236}">
                  <a16:creationId xmlns:a16="http://schemas.microsoft.com/office/drawing/2014/main" id="{2D00BC90-2AA9-8FEE-437F-7759C19E3C04}"/>
                </a:ext>
              </a:extLst>
            </p:cNvPr>
            <p:cNvSpPr txBox="1">
              <a:spLocks/>
            </p:cNvSpPr>
            <p:nvPr/>
          </p:nvSpPr>
          <p:spPr>
            <a:xfrm>
              <a:off x="871248" y="1044996"/>
              <a:ext cx="3660075" cy="2987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177800" algn="just">
                <a:buFont typeface="Wingdings" panose="05000000000000000000" pitchFamily="2" charset="2"/>
                <a:buChar char="l"/>
              </a:pPr>
              <a:r>
                <a:rPr kumimoji="1" lang="ja-JP" altLang="en-US" sz="2000" spc="-300">
                  <a:solidFill>
                    <a:schemeClr val="tx1">
                      <a:lumMod val="75000"/>
                      <a:lumOff val="25000"/>
                    </a:schemeClr>
                  </a:solidFill>
                </a:rPr>
                <a:t>三角巾の中央から約</a:t>
              </a:r>
              <a:r>
                <a:rPr kumimoji="1" lang="en-US" altLang="ja-JP" sz="2000" spc="-300">
                  <a:solidFill>
                    <a:schemeClr val="tx1">
                      <a:lumMod val="75000"/>
                      <a:lumOff val="25000"/>
                    </a:schemeClr>
                  </a:solidFill>
                </a:rPr>
                <a:t>10cm</a:t>
              </a:r>
              <a:r>
                <a:rPr kumimoji="1" lang="ja-JP" altLang="en-US" sz="2000" spc="-300">
                  <a:solidFill>
                    <a:schemeClr val="tx1">
                      <a:lumMod val="75000"/>
                      <a:lumOff val="25000"/>
                    </a:schemeClr>
                  </a:solidFill>
                </a:rPr>
                <a:t>ずらした部分を傷口（頭頂部）に当てる</a:t>
              </a:r>
            </a:p>
            <a:p>
              <a:pPr marL="266700" indent="-177800" algn="just">
                <a:buFont typeface="Wingdings" panose="05000000000000000000" pitchFamily="2" charset="2"/>
                <a:buChar char="l"/>
              </a:pPr>
              <a:r>
                <a:rPr kumimoji="1" lang="ja-JP" altLang="en-US" sz="2000" spc="-300">
                  <a:solidFill>
                    <a:schemeClr val="tx1">
                      <a:lumMod val="75000"/>
                      <a:lumOff val="25000"/>
                    </a:schemeClr>
                  </a:solidFill>
                </a:rPr>
                <a:t>三角巾の長い方の端末をあごへ</a:t>
              </a:r>
              <a:br>
                <a:rPr kumimoji="1" lang="en-US" altLang="ja-JP" sz="2000" spc="-300">
                  <a:solidFill>
                    <a:schemeClr val="tx1">
                      <a:lumMod val="75000"/>
                      <a:lumOff val="25000"/>
                    </a:schemeClr>
                  </a:solidFill>
                </a:rPr>
              </a:br>
              <a:r>
                <a:rPr kumimoji="1" lang="ja-JP" altLang="en-US" sz="2000" spc="-300">
                  <a:solidFill>
                    <a:schemeClr val="tx1">
                      <a:lumMod val="75000"/>
                      <a:lumOff val="25000"/>
                    </a:schemeClr>
                  </a:solidFill>
                </a:rPr>
                <a:t>掛けて、側頭部で短い方の端末と交差させる</a:t>
              </a:r>
            </a:p>
            <a:p>
              <a:pPr marL="266700" indent="-177800" algn="just">
                <a:buFont typeface="Wingdings" panose="05000000000000000000" pitchFamily="2" charset="2"/>
                <a:buChar char="l"/>
              </a:pPr>
              <a:r>
                <a:rPr kumimoji="1" lang="ja-JP" altLang="en-US" sz="2000" spc="-300">
                  <a:solidFill>
                    <a:schemeClr val="tx1">
                      <a:lumMod val="75000"/>
                      <a:lumOff val="25000"/>
                    </a:schemeClr>
                  </a:solidFill>
                </a:rPr>
                <a:t>両端末をそれぞれ額と後頭部へ</a:t>
              </a:r>
              <a:br>
                <a:rPr kumimoji="1" lang="en-US" altLang="ja-JP" sz="2000" spc="-300">
                  <a:solidFill>
                    <a:schemeClr val="tx1">
                      <a:lumMod val="75000"/>
                      <a:lumOff val="25000"/>
                    </a:schemeClr>
                  </a:solidFill>
                </a:rPr>
              </a:br>
              <a:r>
                <a:rPr kumimoji="1" lang="ja-JP" altLang="en-US" sz="2000" spc="-300">
                  <a:solidFill>
                    <a:schemeClr val="tx1">
                      <a:lumMod val="75000"/>
                      <a:lumOff val="25000"/>
                    </a:schemeClr>
                  </a:solidFill>
                </a:rPr>
                <a:t>回し、交差した箇所の反対側で</a:t>
              </a:r>
              <a:br>
                <a:rPr kumimoji="1" lang="en-US" altLang="ja-JP" sz="2000" spc="-300">
                  <a:solidFill>
                    <a:schemeClr val="tx1">
                      <a:lumMod val="75000"/>
                      <a:lumOff val="25000"/>
                    </a:schemeClr>
                  </a:solidFill>
                </a:rPr>
              </a:br>
              <a:r>
                <a:rPr kumimoji="1" lang="ja-JP" altLang="en-US" sz="2000" spc="-300">
                  <a:solidFill>
                    <a:schemeClr val="tx1">
                      <a:lumMod val="75000"/>
                      <a:lumOff val="25000"/>
                    </a:schemeClr>
                  </a:solidFill>
                </a:rPr>
                <a:t>結ぶ</a:t>
              </a:r>
            </a:p>
          </p:txBody>
        </p:sp>
      </p:grpSp>
      <p:pic>
        <p:nvPicPr>
          <p:cNvPr id="16" name="図 15">
            <a:extLst>
              <a:ext uri="{FF2B5EF4-FFF2-40B4-BE49-F238E27FC236}">
                <a16:creationId xmlns:a16="http://schemas.microsoft.com/office/drawing/2014/main" id="{780AF485-90E8-466B-83A6-6CDED430BFF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746" b="94499" l="7281" r="89936">
                        <a14:foregroundMark x1="25054" y1="24205" x2="25696" y2="9780"/>
                        <a14:foregroundMark x1="25696" y1="9780" x2="25910" y2="9535"/>
                        <a14:foregroundMark x1="12634" y1="11858" x2="26981" y2="9535"/>
                        <a14:foregroundMark x1="26981" y1="9535" x2="39615" y2="11980"/>
                        <a14:foregroundMark x1="39615" y1="11980" x2="41113" y2="15403"/>
                        <a14:foregroundMark x1="27409" y1="6235" x2="25054" y2="9658"/>
                        <a14:foregroundMark x1="27195" y1="29462" x2="12206" y2="22983"/>
                        <a14:foregroundMark x1="12206" y1="22983" x2="10707" y2="22861"/>
                        <a14:foregroundMark x1="7281" y1="23472" x2="20771" y2="24694"/>
                        <a14:foregroundMark x1="20771" y1="24694" x2="32976" y2="27873"/>
                        <a14:foregroundMark x1="32976" y1="27873" x2="31692" y2="31907"/>
                        <a14:foregroundMark x1="36831" y1="26161" x2="37045" y2="26773"/>
                        <a14:foregroundMark x1="70021" y1="5746" x2="81156" y2="16748"/>
                        <a14:foregroundMark x1="81156" y1="16748" x2="82655" y2="16993"/>
                        <a14:foregroundMark x1="72377" y1="21149" x2="57816" y2="25550"/>
                        <a14:foregroundMark x1="60171" y1="26406" x2="79229" y2="26895"/>
                        <a14:foregroundMark x1="80728" y1="26773" x2="81370" y2="26895"/>
                        <a14:foregroundMark x1="28051" y1="44988" x2="31906" y2="70660"/>
                        <a14:foregroundMark x1="44754" y1="44988" x2="46039" y2="68949"/>
                        <a14:foregroundMark x1="61028" y1="44621" x2="61242" y2="70171"/>
                        <a14:foregroundMark x1="78158" y1="44499" x2="79657" y2="70293"/>
                        <a14:foregroundMark x1="79657" y1="70293" x2="79657" y2="70293"/>
                        <a14:foregroundMark x1="43255" y1="42787" x2="46253" y2="41443"/>
                        <a14:foregroundMark x1="47109" y1="40831" x2="40471" y2="47433"/>
                        <a14:foregroundMark x1="40471" y1="47433" x2="40471" y2="49022"/>
                        <a14:foregroundMark x1="47537" y1="40831" x2="47323" y2="49511"/>
                        <a14:foregroundMark x1="47537" y1="49022" x2="47537" y2="47066"/>
                        <a14:foregroundMark x1="47323" y1="45110" x2="47537" y2="46455"/>
                        <a14:foregroundMark x1="47537" y1="45477" x2="47537" y2="45477"/>
                        <a14:foregroundMark x1="47537" y1="45355" x2="47537" y2="45599"/>
                        <a14:foregroundMark x1="42827" y1="43154" x2="40899" y2="44254"/>
                        <a14:foregroundMark x1="40471" y1="44254" x2="40471" y2="46333"/>
                        <a14:foregroundMark x1="40257" y1="45599" x2="40899" y2="48778"/>
                        <a14:foregroundMark x1="31263" y1="40587" x2="29336" y2="41198"/>
                        <a14:foregroundMark x1="29550" y1="41320" x2="24411" y2="44621"/>
                        <a14:foregroundMark x1="24352" y1="45273" x2="24411" y2="45477"/>
                        <a14:foregroundMark x1="24411" y1="45844" x2="24411" y2="45844"/>
                        <a14:foregroundMark x1="24197" y1="46333" x2="24197" y2="46577"/>
                        <a14:foregroundMark x1="24197" y1="48900" x2="24197" y2="49144"/>
                        <a14:foregroundMark x1="24197" y1="49389" x2="24197" y2="49389"/>
                        <a14:foregroundMark x1="24276" y1="45284" x2="24411" y2="46210"/>
                        <a14:foregroundMark x1="24446" y1="44377" x2="27195" y2="43032"/>
                        <a14:foregroundMark x1="24596" y1="44499" x2="24102" y2="44789"/>
                        <a14:foregroundMark x1="31049" y1="40709" x2="24804" y2="44377"/>
                        <a14:foregroundMark x1="31263" y1="41198" x2="31049" y2="48778"/>
                        <a14:foregroundMark x1="31478" y1="48900" x2="31478" y2="45355"/>
                        <a14:foregroundMark x1="31478" y1="44377" x2="31478" y2="45721"/>
                        <a14:foregroundMark x1="56531" y1="44499" x2="63597" y2="40709"/>
                        <a14:foregroundMark x1="63597" y1="40465" x2="63812" y2="49511"/>
                        <a14:foregroundMark x1="56745" y1="44621" x2="56959" y2="49144"/>
                        <a14:foregroundMark x1="56317" y1="45355" x2="57173" y2="49144"/>
                        <a14:foregroundMark x1="64026" y1="41443" x2="64026" y2="41443"/>
                        <a14:foregroundMark x1="64026" y1="40954" x2="64026" y2="41076"/>
                        <a14:foregroundMark x1="64026" y1="41198" x2="64026" y2="42543"/>
                        <a14:foregroundMark x1="73019" y1="44499" x2="80086" y2="40465"/>
                        <a14:foregroundMark x1="72591" y1="44499" x2="73019" y2="49267"/>
                        <a14:foregroundMark x1="80086" y1="40831" x2="80086" y2="49511"/>
                        <a14:foregroundMark x1="24197" y1="46333" x2="25268" y2="44132"/>
                        <a14:foregroundMark x1="25696" y1="43888" x2="25696" y2="43765"/>
                        <a14:foregroundMark x1="25268" y1="43765" x2="25268" y2="43765"/>
                        <a14:foregroundMark x1="25054" y1="43765" x2="25054" y2="44010"/>
                        <a14:foregroundMark x1="24625" y1="44254" x2="24411" y2="44499"/>
                        <a14:foregroundMark x1="24411" y1="44621" x2="24411" y2="44621"/>
                        <a14:foregroundMark x1="24197" y1="44743" x2="24197" y2="44866"/>
                        <a14:foregroundMark x1="23983" y1="44621" x2="23983" y2="46088"/>
                        <a14:foregroundMark x1="24575" y1="48239" x2="24839" y2="49144"/>
                        <a14:foregroundMark x1="24197" y1="47433" x2="24197" y2="49144"/>
                        <a14:foregroundMark x1="77730" y1="66259" x2="85867" y2="66259"/>
                        <a14:foregroundMark x1="31906" y1="66993" x2="31692" y2="75061"/>
                        <a14:foregroundMark x1="23983" y1="66137" x2="28051" y2="73227"/>
                        <a14:foregroundMark x1="28051" y1="73227" x2="30835" y2="74939"/>
                        <a14:foregroundMark x1="31049" y1="74817" x2="31263" y2="75183"/>
                        <a14:foregroundMark x1="31692" y1="75183" x2="31692" y2="75183"/>
                        <a14:foregroundMark x1="31478" y1="75306" x2="31478" y2="75306"/>
                        <a14:foregroundMark x1="31263" y1="75428" x2="31263" y2="75550"/>
                        <a14:foregroundMark x1="23983" y1="66748" x2="24197" y2="70538"/>
                        <a14:foregroundMark x1="23983" y1="70782" x2="25268" y2="71760"/>
                        <a14:foregroundMark x1="14133" y1="64914" x2="23769" y2="65037"/>
                        <a14:foregroundMark x1="22056" y1="64792" x2="14347" y2="64670"/>
                        <a14:foregroundMark x1="13919" y1="64792" x2="13919" y2="66015"/>
                        <a14:foregroundMark x1="13276" y1="65037" x2="13704" y2="66381"/>
                        <a14:foregroundMark x1="13490" y1="65159" x2="13490" y2="64670"/>
                        <a14:foregroundMark x1="14133" y1="66626" x2="22698" y2="66748"/>
                        <a14:foregroundMark x1="13919" y1="66504" x2="21413" y2="66504"/>
                        <a14:foregroundMark x1="31906" y1="66626" x2="39615" y2="66626"/>
                        <a14:foregroundMark x1="47323" y1="66626" x2="56959" y2="66504"/>
                        <a14:foregroundMark x1="64026" y1="66626" x2="73019" y2="66748"/>
                        <a14:foregroundMark x1="64668" y1="64670" x2="72163" y2="64548"/>
                        <a14:foregroundMark x1="47323" y1="60391" x2="47966" y2="63081"/>
                        <a14:foregroundMark x1="56959" y1="59046" x2="57388" y2="62592"/>
                        <a14:foregroundMark x1="22484" y1="62592" x2="22484" y2="64303"/>
                        <a14:foregroundMark x1="80942" y1="62347" x2="81156" y2="67359"/>
                        <a14:foregroundMark x1="81370" y1="63203" x2="81799" y2="63814"/>
                        <a14:foregroundMark x1="81370" y1="62836" x2="81799" y2="64059"/>
                        <a14:foregroundMark x1="81585" y1="64303" x2="81585" y2="64425"/>
                        <a14:foregroundMark x1="81585" y1="63447" x2="81585" y2="63447"/>
                        <a14:foregroundMark x1="81799" y1="64670" x2="86510" y2="64548"/>
                        <a14:foregroundMark x1="86510" y1="64914" x2="86724" y2="66504"/>
                        <a14:foregroundMark x1="81156" y1="66748" x2="86296" y2="66504"/>
                        <a14:foregroundMark x1="14561" y1="51222" x2="22484" y2="50733"/>
                        <a14:foregroundMark x1="16916" y1="51222" x2="22270" y2="51222"/>
                        <a14:foregroundMark x1="14561" y1="49389" x2="23340" y2="49144"/>
                        <a14:foregroundMark x1="14989" y1="49389" x2="13704" y2="49389"/>
                        <a14:foregroundMark x1="15846" y1="49022" x2="14133" y2="49267"/>
                        <a14:foregroundMark x1="13276" y1="49633" x2="13919" y2="50489"/>
                        <a14:foregroundMark x1="13276" y1="50489" x2="13704" y2="50978"/>
                        <a14:foregroundMark x1="17987" y1="84352" x2="54604" y2="84352"/>
                        <a14:foregroundMark x1="54604" y1="84352" x2="79872" y2="84108"/>
                        <a14:foregroundMark x1="17345" y1="94621" x2="69165" y2="90465"/>
                        <a14:foregroundMark x1="69165" y1="90465" x2="80728" y2="93888"/>
                        <a14:foregroundMark x1="80728" y1="93888" x2="81799" y2="94499"/>
                        <a14:foregroundMark x1="64454" y1="9535" x2="74732" y2="21027"/>
                        <a14:foregroundMark x1="57602" y1="9535" x2="56959" y2="18215"/>
                        <a14:foregroundMark x1="58887" y1="13936" x2="59315" y2="14181"/>
                        <a14:backgroundMark x1="35332" y1="44866" x2="35332" y2="44866"/>
                        <a14:backgroundMark x1="23769" y1="44377" x2="23769" y2="44499"/>
                        <a14:backgroundMark x1="20771" y1="46944" x2="20920" y2="47496"/>
                        <a14:backgroundMark x1="18844" y1="46455" x2="21199" y2="47311"/>
                      </a14:backgroundRemoval>
                    </a14:imgEffect>
                  </a14:imgLayer>
                </a14:imgProps>
              </a:ext>
            </a:extLst>
          </a:blip>
          <a:srcRect l="224" t="2454" r="49910" b="62892"/>
          <a:stretch/>
        </p:blipFill>
        <p:spPr>
          <a:xfrm>
            <a:off x="7648025" y="927405"/>
            <a:ext cx="1219870" cy="1484915"/>
          </a:xfrm>
          <a:prstGeom prst="rect">
            <a:avLst/>
          </a:prstGeom>
        </p:spPr>
      </p:pic>
      <p:pic>
        <p:nvPicPr>
          <p:cNvPr id="17" name="図 16">
            <a:extLst>
              <a:ext uri="{FF2B5EF4-FFF2-40B4-BE49-F238E27FC236}">
                <a16:creationId xmlns:a16="http://schemas.microsoft.com/office/drawing/2014/main" id="{FCFEB8F5-F77B-3AEF-265C-91ECD5DE889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5746" b="94499" l="7281" r="89936">
                        <a14:foregroundMark x1="25054" y1="24205" x2="25696" y2="9780"/>
                        <a14:foregroundMark x1="25696" y1="9780" x2="25910" y2="9535"/>
                        <a14:foregroundMark x1="12634" y1="11858" x2="26981" y2="9535"/>
                        <a14:foregroundMark x1="26981" y1="9535" x2="39615" y2="11980"/>
                        <a14:foregroundMark x1="39615" y1="11980" x2="41113" y2="15403"/>
                        <a14:foregroundMark x1="27409" y1="6235" x2="25054" y2="9658"/>
                        <a14:foregroundMark x1="27195" y1="29462" x2="12206" y2="22983"/>
                        <a14:foregroundMark x1="12206" y1="22983" x2="10707" y2="22861"/>
                        <a14:foregroundMark x1="7281" y1="23472" x2="20771" y2="24694"/>
                        <a14:foregroundMark x1="20771" y1="24694" x2="32976" y2="27873"/>
                        <a14:foregroundMark x1="32976" y1="27873" x2="31692" y2="31907"/>
                        <a14:foregroundMark x1="36831" y1="26161" x2="37045" y2="26773"/>
                        <a14:foregroundMark x1="70021" y1="5746" x2="81156" y2="16748"/>
                        <a14:foregroundMark x1="81156" y1="16748" x2="82655" y2="16993"/>
                        <a14:foregroundMark x1="72377" y1="21149" x2="57816" y2="25550"/>
                        <a14:foregroundMark x1="60171" y1="26406" x2="79229" y2="26895"/>
                        <a14:foregroundMark x1="80728" y1="26773" x2="81370" y2="26895"/>
                        <a14:foregroundMark x1="28051" y1="44988" x2="31906" y2="70660"/>
                        <a14:foregroundMark x1="44754" y1="44988" x2="46039" y2="68949"/>
                        <a14:foregroundMark x1="61028" y1="44621" x2="61242" y2="70171"/>
                        <a14:foregroundMark x1="78158" y1="44499" x2="79657" y2="70293"/>
                        <a14:foregroundMark x1="79657" y1="70293" x2="79657" y2="70293"/>
                        <a14:foregroundMark x1="43255" y1="42787" x2="46253" y2="41443"/>
                        <a14:foregroundMark x1="47109" y1="40831" x2="40471" y2="47433"/>
                        <a14:foregroundMark x1="40471" y1="47433" x2="40471" y2="49022"/>
                        <a14:foregroundMark x1="47537" y1="40831" x2="47323" y2="49511"/>
                        <a14:foregroundMark x1="47537" y1="49022" x2="47537" y2="47066"/>
                        <a14:foregroundMark x1="47323" y1="45110" x2="47537" y2="46455"/>
                        <a14:foregroundMark x1="47537" y1="45477" x2="47537" y2="45477"/>
                        <a14:foregroundMark x1="47537" y1="45355" x2="47537" y2="45599"/>
                        <a14:foregroundMark x1="42827" y1="43154" x2="40899" y2="44254"/>
                        <a14:foregroundMark x1="40471" y1="44254" x2="40471" y2="46333"/>
                        <a14:foregroundMark x1="40257" y1="45599" x2="40899" y2="48778"/>
                        <a14:foregroundMark x1="31263" y1="40587" x2="29336" y2="41198"/>
                        <a14:foregroundMark x1="29550" y1="41320" x2="24411" y2="44621"/>
                        <a14:foregroundMark x1="24352" y1="45273" x2="24411" y2="45477"/>
                        <a14:foregroundMark x1="24411" y1="45844" x2="24411" y2="45844"/>
                        <a14:foregroundMark x1="24197" y1="46333" x2="24197" y2="46577"/>
                        <a14:foregroundMark x1="24197" y1="48900" x2="24197" y2="49144"/>
                        <a14:foregroundMark x1="24197" y1="49389" x2="24197" y2="49389"/>
                        <a14:foregroundMark x1="24276" y1="45284" x2="24411" y2="46210"/>
                        <a14:foregroundMark x1="24446" y1="44377" x2="27195" y2="43032"/>
                        <a14:foregroundMark x1="24596" y1="44499" x2="24102" y2="44789"/>
                        <a14:foregroundMark x1="31049" y1="40709" x2="24804" y2="44377"/>
                        <a14:foregroundMark x1="31263" y1="41198" x2="31049" y2="48778"/>
                        <a14:foregroundMark x1="31478" y1="48900" x2="31478" y2="45355"/>
                        <a14:foregroundMark x1="31478" y1="44377" x2="31478" y2="45721"/>
                        <a14:foregroundMark x1="56531" y1="44499" x2="63597" y2="40709"/>
                        <a14:foregroundMark x1="63597" y1="40465" x2="63812" y2="49511"/>
                        <a14:foregroundMark x1="56745" y1="44621" x2="56959" y2="49144"/>
                        <a14:foregroundMark x1="56317" y1="45355" x2="57173" y2="49144"/>
                        <a14:foregroundMark x1="64026" y1="41443" x2="64026" y2="41443"/>
                        <a14:foregroundMark x1="64026" y1="40954" x2="64026" y2="41076"/>
                        <a14:foregroundMark x1="64026" y1="41198" x2="64026" y2="42543"/>
                        <a14:foregroundMark x1="73019" y1="44499" x2="80086" y2="40465"/>
                        <a14:foregroundMark x1="72591" y1="44499" x2="73019" y2="49267"/>
                        <a14:foregroundMark x1="80086" y1="40831" x2="80086" y2="49511"/>
                        <a14:foregroundMark x1="24197" y1="46333" x2="25268" y2="44132"/>
                        <a14:foregroundMark x1="25696" y1="43888" x2="25696" y2="43765"/>
                        <a14:foregroundMark x1="25268" y1="43765" x2="25268" y2="43765"/>
                        <a14:foregroundMark x1="25054" y1="43765" x2="25054" y2="44010"/>
                        <a14:foregroundMark x1="24625" y1="44254" x2="24411" y2="44499"/>
                        <a14:foregroundMark x1="24411" y1="44621" x2="24411" y2="44621"/>
                        <a14:foregroundMark x1="24197" y1="44743" x2="24197" y2="44866"/>
                        <a14:foregroundMark x1="23983" y1="44621" x2="23983" y2="46088"/>
                        <a14:foregroundMark x1="24575" y1="48239" x2="24839" y2="49144"/>
                        <a14:foregroundMark x1="24197" y1="48900" x2="24197" y2="49144"/>
                        <a14:foregroundMark x1="24197" y1="47433" x2="24197" y2="48900"/>
                        <a14:foregroundMark x1="77730" y1="66259" x2="85867" y2="66259"/>
                        <a14:foregroundMark x1="31906" y1="66993" x2="31692" y2="75061"/>
                        <a14:foregroundMark x1="27490" y1="72249" x2="28051" y2="73227"/>
                        <a14:foregroundMark x1="23983" y1="66137" x2="27490" y2="72249"/>
                        <a14:foregroundMark x1="28051" y1="73227" x2="30835" y2="74939"/>
                        <a14:foregroundMark x1="31049" y1="74817" x2="31263" y2="75183"/>
                        <a14:foregroundMark x1="31692" y1="75183" x2="31692" y2="75183"/>
                        <a14:foregroundMark x1="31478" y1="75306" x2="31478" y2="75306"/>
                        <a14:foregroundMark x1="31263" y1="75428" x2="31263" y2="75550"/>
                        <a14:foregroundMark x1="23983" y1="66748" x2="24197" y2="70538"/>
                        <a14:foregroundMark x1="23983" y1="70782" x2="25268" y2="71760"/>
                        <a14:foregroundMark x1="14133" y1="64914" x2="23769" y2="65037"/>
                        <a14:foregroundMark x1="22056" y1="64792" x2="14347" y2="64670"/>
                        <a14:foregroundMark x1="13919" y1="64792" x2="13919" y2="66015"/>
                        <a14:foregroundMark x1="13276" y1="65037" x2="13704" y2="66381"/>
                        <a14:foregroundMark x1="13490" y1="65159" x2="13490" y2="64670"/>
                        <a14:foregroundMark x1="14133" y1="66626" x2="22698" y2="66748"/>
                        <a14:foregroundMark x1="13919" y1="66504" x2="21413" y2="66504"/>
                        <a14:foregroundMark x1="31906" y1="66626" x2="39615" y2="66626"/>
                        <a14:foregroundMark x1="47323" y1="66626" x2="56959" y2="66504"/>
                        <a14:foregroundMark x1="64026" y1="66626" x2="73019" y2="66748"/>
                        <a14:foregroundMark x1="64668" y1="64670" x2="72163" y2="64548"/>
                        <a14:foregroundMark x1="47323" y1="60391" x2="47966" y2="63081"/>
                        <a14:foregroundMark x1="56959" y1="59046" x2="57388" y2="62592"/>
                        <a14:foregroundMark x1="22484" y1="63447" x2="22484" y2="64303"/>
                        <a14:foregroundMark x1="22484" y1="62592" x2="22484" y2="63447"/>
                        <a14:foregroundMark x1="80942" y1="62347" x2="81156" y2="67359"/>
                        <a14:foregroundMark x1="81370" y1="63203" x2="81799" y2="63814"/>
                        <a14:foregroundMark x1="81370" y1="62836" x2="81799" y2="64059"/>
                        <a14:foregroundMark x1="81585" y1="64303" x2="81585" y2="64425"/>
                        <a14:foregroundMark x1="81585" y1="63447" x2="81585" y2="63447"/>
                        <a14:foregroundMark x1="81799" y1="64670" x2="86510" y2="64548"/>
                        <a14:foregroundMark x1="86510" y1="64914" x2="86724" y2="66504"/>
                        <a14:foregroundMark x1="81156" y1="66748" x2="86296" y2="66504"/>
                        <a14:foregroundMark x1="14561" y1="51222" x2="22484" y2="50733"/>
                        <a14:foregroundMark x1="16916" y1="51222" x2="22270" y2="51222"/>
                        <a14:foregroundMark x1="14561" y1="49389" x2="18462" y2="49280"/>
                        <a14:foregroundMark x1="14989" y1="49389" x2="13704" y2="49389"/>
                        <a14:foregroundMark x1="15846" y1="49022" x2="14133" y2="49267"/>
                        <a14:foregroundMark x1="13276" y1="49633" x2="13919" y2="50489"/>
                        <a14:foregroundMark x1="13276" y1="50489" x2="13704" y2="50978"/>
                        <a14:foregroundMark x1="17987" y1="84352" x2="54604" y2="84352"/>
                        <a14:foregroundMark x1="54604" y1="84352" x2="79872" y2="84108"/>
                        <a14:foregroundMark x1="17345" y1="94621" x2="69165" y2="90465"/>
                        <a14:foregroundMark x1="69165" y1="90465" x2="80728" y2="93888"/>
                        <a14:foregroundMark x1="80728" y1="93888" x2="81799" y2="94499"/>
                        <a14:foregroundMark x1="64454" y1="9535" x2="74732" y2="21027"/>
                        <a14:foregroundMark x1="57602" y1="9535" x2="56959" y2="18215"/>
                        <a14:foregroundMark x1="58887" y1="13936" x2="59315" y2="14181"/>
                        <a14:foregroundMark x1="14775" y1="62592" x2="16702" y2="62714"/>
                        <a14:foregroundMark x1="17345" y1="62714" x2="23126" y2="62836"/>
                        <a14:foregroundMark x1="32548" y1="62347" x2="40471" y2="61491"/>
                        <a14:foregroundMark x1="48608" y1="60513" x2="58887" y2="58924"/>
                        <a14:foregroundMark x1="63597" y1="58924" x2="75375" y2="59169"/>
                        <a14:foregroundMark x1="75375" y1="59169" x2="77730" y2="61002"/>
                        <a14:foregroundMark x1="74304" y1="60513" x2="74946" y2="62347"/>
                        <a14:foregroundMark x1="67880" y1="60880" x2="67880" y2="60880"/>
                        <a14:foregroundMark x1="68094" y1="60880" x2="67238" y2="60269"/>
                        <a14:foregroundMark x1="67024" y1="59780" x2="67238" y2="60024"/>
                        <a14:foregroundMark x1="40685" y1="67359" x2="41328" y2="70905"/>
                        <a14:foregroundMark x1="40257" y1="68337" x2="40257" y2="68337"/>
                        <a14:foregroundMark x1="40471" y1="68704" x2="40471" y2="68949"/>
                        <a14:foregroundMark x1="40471" y1="68949" x2="40471" y2="69438"/>
                        <a14:foregroundMark x1="40471" y1="69682" x2="40685" y2="69927"/>
                        <a14:foregroundMark x1="40685" y1="69927" x2="40685" y2="70049"/>
                        <a14:foregroundMark x1="40685" y1="70171" x2="40685" y2="70538"/>
                        <a14:foregroundMark x1="40685" y1="70538" x2="40685" y2="70782"/>
                        <a14:foregroundMark x1="40685" y1="70905" x2="40685" y2="71027"/>
                        <a14:foregroundMark x1="40471" y1="66870" x2="40257" y2="67848"/>
                        <a14:foregroundMark x1="41542" y1="71760" x2="41756" y2="72005"/>
                        <a14:foregroundMark x1="41970" y1="72127" x2="42184" y2="72249"/>
                        <a14:foregroundMark x1="42398" y1="72249" x2="42398" y2="72249"/>
                        <a14:foregroundMark x1="43255" y1="72861" x2="45824" y2="74328"/>
                        <a14:foregroundMark x1="47323" y1="75061" x2="47752" y2="75061"/>
                        <a14:foregroundMark x1="47109" y1="67115" x2="47537" y2="75428"/>
                        <a14:foregroundMark x1="47752" y1="74817" x2="47752" y2="72861"/>
                        <a14:foregroundMark x1="47752" y1="72738" x2="47752" y2="72738"/>
                        <a14:foregroundMark x1="47537" y1="72372" x2="47537" y2="72372"/>
                        <a14:foregroundMark x1="47537" y1="72005" x2="47537" y2="71760"/>
                        <a14:foregroundMark x1="47537" y1="71638" x2="47537" y2="71638"/>
                        <a14:foregroundMark x1="47752" y1="71394" x2="47966" y2="71271"/>
                        <a14:foregroundMark x1="47966" y1="70905" x2="47966" y2="70905"/>
                        <a14:foregroundMark x1="47966" y1="70660" x2="47966" y2="70660"/>
                        <a14:foregroundMark x1="47323" y1="67115" x2="47752" y2="69682"/>
                        <a14:foregroundMark x1="47537" y1="67237" x2="47752" y2="69071"/>
                        <a14:foregroundMark x1="47537" y1="66748" x2="47752" y2="72861"/>
                        <a14:foregroundMark x1="47537" y1="66870" x2="47537" y2="67604"/>
                        <a14:foregroundMark x1="47752" y1="66870" x2="47966" y2="67726"/>
                        <a14:foregroundMark x1="40257" y1="69682" x2="40043" y2="70905"/>
                        <a14:foregroundMark x1="40257" y1="71149" x2="41970" y2="72249"/>
                        <a14:foregroundMark x1="42184" y1="72127" x2="43683" y2="73105"/>
                        <a14:foregroundMark x1="42827" y1="72861" x2="47537" y2="75183"/>
                        <a14:foregroundMark x1="23769" y1="71149" x2="25696" y2="72249"/>
                        <a14:foregroundMark x1="25674" y1="72249" x2="29336" y2="74450"/>
                        <a14:foregroundMark x1="63812" y1="66993" x2="63812" y2="74817"/>
                        <a14:foregroundMark x1="56531" y1="66748" x2="56959" y2="70660"/>
                        <a14:foregroundMark x1="56745" y1="69682" x2="56959" y2="70782"/>
                        <a14:foregroundMark x1="56317" y1="70049" x2="56745" y2="71027"/>
                        <a14:foregroundMark x1="56959" y1="71271" x2="63812" y2="75183"/>
                        <a14:foregroundMark x1="62955" y1="75061" x2="62527" y2="74817"/>
                        <a14:foregroundMark x1="57388" y1="71883" x2="62527" y2="74939"/>
                        <a14:foregroundMark x1="72805" y1="67115" x2="72805" y2="70538"/>
                        <a14:foregroundMark x1="72805" y1="69804" x2="73019" y2="71394"/>
                        <a14:foregroundMark x1="73019" y1="71271" x2="79872" y2="75183"/>
                        <a14:foregroundMark x1="80300" y1="67726" x2="80300" y2="75428"/>
                        <a14:foregroundMark x1="79872" y1="75428" x2="79872" y2="75428"/>
                        <a14:foregroundMark x1="73019" y1="48166" x2="73448" y2="49267"/>
                        <a14:foregroundMark x1="72591" y1="48289" x2="72591" y2="49389"/>
                        <a14:foregroundMark x1="80514" y1="51834" x2="80514" y2="51834"/>
                        <a14:foregroundMark x1="80728" y1="51711" x2="80942" y2="52200"/>
                        <a14:foregroundMark x1="80942" y1="52200" x2="81156" y2="52567"/>
                        <a14:foregroundMark x1="81156" y1="52689" x2="80942" y2="52812"/>
                        <a14:foregroundMark x1="80942" y1="50978" x2="80942" y2="50978"/>
                        <a14:foregroundMark x1="82227" y1="51100" x2="82227" y2="51100"/>
                        <a14:foregroundMark x1="82655" y1="51100" x2="82655" y2="51100"/>
                        <a14:foregroundMark x1="83298" y1="51100" x2="83726" y2="51222"/>
                        <a14:foregroundMark x1="84368" y1="51222" x2="84368" y2="51222"/>
                        <a14:foregroundMark x1="85011" y1="51222" x2="85225" y2="51222"/>
                        <a14:foregroundMark x1="85653" y1="51222" x2="85653" y2="51222"/>
                        <a14:foregroundMark x1="86081" y1="51222" x2="86081" y2="51222"/>
                        <a14:foregroundMark x1="86296" y1="51222" x2="86296" y2="51222"/>
                        <a14:foregroundMark x1="86510" y1="51222" x2="86510" y2="51222"/>
                        <a14:foregroundMark x1="81156" y1="51100" x2="81156" y2="51100"/>
                        <a14:foregroundMark x1="81370" y1="51100" x2="81370" y2="51100"/>
                        <a14:foregroundMark x1="81799" y1="51222" x2="81799" y2="51222"/>
                        <a14:foregroundMark x1="85867" y1="49389" x2="85867" y2="49389"/>
                        <a14:foregroundMark x1="86510" y1="49633" x2="86724" y2="49756"/>
                        <a14:foregroundMark x1="86724" y1="49756" x2="86724" y2="49756"/>
                        <a14:foregroundMark x1="86724" y1="49878" x2="86724" y2="50489"/>
                        <a14:foregroundMark x1="86724" y1="50489" x2="86938" y2="50733"/>
                        <a14:foregroundMark x1="86938" y1="50856" x2="86938" y2="50978"/>
                        <a14:foregroundMark x1="80728" y1="49389" x2="81370" y2="49389"/>
                        <a14:foregroundMark x1="82227" y1="49389" x2="82441" y2="49389"/>
                        <a14:foregroundMark x1="83298" y1="49267" x2="83298" y2="49267"/>
                        <a14:foregroundMark x1="83726" y1="49389" x2="84797" y2="49511"/>
                        <a14:foregroundMark x1="85011" y1="49511" x2="85225" y2="49511"/>
                        <a14:foregroundMark x1="85653" y1="49511" x2="86081" y2="49511"/>
                        <a14:foregroundMark x1="86296" y1="49511" x2="86510" y2="49511"/>
                        <a14:foregroundMark x1="86724" y1="49511" x2="86724" y2="49511"/>
                        <a14:foregroundMark x1="86938" y1="49511" x2="86510" y2="49511"/>
                        <a14:foregroundMark x1="86510" y1="49511" x2="85439" y2="49389"/>
                        <a14:foregroundMark x1="85011" y1="49389" x2="84582" y2="49389"/>
                        <a14:foregroundMark x1="84154" y1="49389" x2="83726" y2="49389"/>
                        <a14:foregroundMark x1="83298" y1="49267" x2="82013" y2="49267"/>
                        <a14:foregroundMark x1="81799" y1="49267" x2="81799" y2="49267"/>
                        <a14:foregroundMark x1="81585" y1="49267" x2="81585" y2="49267"/>
                        <a14:foregroundMark x1="80728" y1="49267" x2="80728" y2="49267"/>
                        <a14:foregroundMark x1="83940" y1="49144" x2="84154" y2="49144"/>
                        <a14:foregroundMark x1="83726" y1="49267" x2="85439" y2="49389"/>
                        <a14:foregroundMark x1="85439" y1="49389" x2="85867" y2="49389"/>
                        <a14:foregroundMark x1="86081" y1="49389" x2="86081" y2="49389"/>
                        <a14:foregroundMark x1="86081" y1="49389" x2="86081" y2="49389"/>
                        <a14:foregroundMark x1="84797" y1="49389" x2="85225" y2="49389"/>
                        <a14:foregroundMark x1="85653" y1="49389" x2="86510" y2="49389"/>
                        <a14:foregroundMark x1="86724" y1="49389" x2="85867" y2="49389"/>
                        <a14:foregroundMark x1="85653" y1="49389" x2="85653" y2="49389"/>
                        <a14:foregroundMark x1="85225" y1="49267" x2="85225" y2="49267"/>
                        <a14:foregroundMark x1="85225" y1="49267" x2="85225" y2="49267"/>
                        <a14:foregroundMark x1="85439" y1="49267" x2="85439" y2="49267"/>
                        <a14:foregroundMark x1="85653" y1="49267" x2="85867" y2="49267"/>
                        <a14:foregroundMark x1="86081" y1="49267" x2="86081" y2="49267"/>
                        <a14:foregroundMark x1="86296" y1="49267" x2="86296" y2="49267"/>
                        <a14:foregroundMark x1="86510" y1="49267" x2="86510" y2="49267"/>
                        <a14:foregroundMark x1="86510" y1="49267" x2="86081" y2="49389"/>
                        <a14:foregroundMark x1="73019" y1="44254" x2="73019" y2="44254"/>
                        <a14:foregroundMark x1="72591" y1="44254" x2="72591" y2="44254"/>
                        <a14:foregroundMark x1="73233" y1="44254" x2="73233" y2="44254"/>
                        <a14:foregroundMark x1="73662" y1="44132" x2="73662" y2="44132"/>
                        <a14:foregroundMark x1="73876" y1="43765" x2="73876" y2="43765"/>
                        <a14:foregroundMark x1="74304" y1="43643" x2="74518" y2="43521"/>
                        <a14:foregroundMark x1="74732" y1="43399" x2="74732" y2="43399"/>
                        <a14:foregroundMark x1="75161" y1="43154" x2="75375" y2="43032"/>
                        <a14:foregroundMark x1="75803" y1="42910" x2="75803" y2="42910"/>
                        <a14:foregroundMark x1="76017" y1="42787" x2="76017" y2="42787"/>
                        <a14:foregroundMark x1="76231" y1="42665" x2="76445" y2="42543"/>
                        <a14:foregroundMark x1="77088" y1="41932" x2="77088" y2="41932"/>
                        <a14:foregroundMark x1="80086" y1="40342" x2="80086" y2="40342"/>
                        <a14:foregroundMark x1="80086" y1="40342" x2="73233" y2="44254"/>
                        <a14:foregroundMark x1="63597" y1="40342" x2="64026" y2="40465"/>
                        <a14:foregroundMark x1="63812" y1="40587" x2="64454" y2="43643"/>
                        <a14:foregroundMark x1="64240" y1="42665" x2="64454" y2="47922"/>
                        <a14:foregroundMark x1="57173" y1="44132" x2="62741" y2="40709"/>
                        <a14:foregroundMark x1="62955" y1="40587" x2="62527" y2="40831"/>
                        <a14:foregroundMark x1="56745" y1="47433" x2="56531" y2="48778"/>
                        <a14:foregroundMark x1="56317" y1="46944" x2="56959" y2="48778"/>
                        <a14:foregroundMark x1="56531" y1="46210" x2="56745" y2="47311"/>
                        <a14:foregroundMark x1="56103" y1="44866" x2="56745" y2="45477"/>
                        <a14:foregroundMark x1="56317" y1="47433" x2="56317" y2="47922"/>
                        <a14:foregroundMark x1="23983" y1="46944" x2="24411" y2="47677"/>
                        <a14:foregroundMark x1="24411" y1="44499" x2="24411" y2="44988"/>
                        <a14:foregroundMark x1="24625" y1="44132" x2="26552" y2="43154"/>
                        <a14:foregroundMark x1="28266" y1="41932" x2="26767" y2="42665"/>
                        <a14:foregroundMark x1="29764" y1="40831" x2="31692" y2="40709"/>
                        <a14:foregroundMark x1="31049" y1="40465" x2="31049" y2="40465"/>
                        <a14:foregroundMark x1="31263" y1="40709" x2="31692" y2="44132"/>
                        <a14:foregroundMark x1="31692" y1="41198" x2="31692" y2="41565"/>
                        <a14:foregroundMark x1="31692" y1="40831" x2="31692" y2="42298"/>
                        <a14:foregroundMark x1="19058" y1="49389" x2="19058" y2="49389"/>
                        <a14:foregroundMark x1="19058" y1="49511" x2="19700" y2="49511"/>
                        <a14:foregroundMark x1="20128" y1="49389" x2="20128" y2="49389"/>
                        <a14:foregroundMark x1="20128" y1="49389" x2="19700" y2="49389"/>
                        <a14:foregroundMark x1="19272" y1="49389" x2="19272" y2="49389"/>
                        <a14:foregroundMark x1="19058" y1="49511" x2="19058" y2="49511"/>
                        <a14:foregroundMark x1="18844" y1="49511" x2="19058" y2="49389"/>
                        <a14:foregroundMark x1="19058" y1="49389" x2="19058" y2="49389"/>
                        <a14:foregroundMark x1="19272" y1="49267" x2="19272" y2="49267"/>
                        <a14:foregroundMark x1="19058" y1="49267" x2="19272" y2="49267"/>
                        <a14:foregroundMark x1="19914" y1="49267" x2="19914" y2="49267"/>
                        <a14:foregroundMark x1="20128" y1="49267" x2="20128" y2="49267"/>
                        <a14:foregroundMark x1="20343" y1="49267" x2="20557" y2="49389"/>
                        <a14:foregroundMark x1="21413" y1="49267" x2="21413" y2="49267"/>
                        <a14:foregroundMark x1="21413" y1="49267" x2="21842" y2="49267"/>
                        <a14:foregroundMark x1="21842" y1="49267" x2="21842" y2="49267"/>
                        <a14:foregroundMark x1="22056" y1="49267" x2="22056" y2="49267"/>
                        <a14:foregroundMark x1="22484" y1="49267" x2="22912" y2="49267"/>
                        <a14:foregroundMark x1="22912" y1="49267" x2="22912" y2="49267"/>
                        <a14:foregroundMark x1="23126" y1="49267" x2="23126" y2="49267"/>
                        <a14:foregroundMark x1="40471" y1="46822" x2="40471" y2="46822"/>
                        <a14:foregroundMark x1="40043" y1="46822" x2="40043" y2="46822"/>
                        <a14:foregroundMark x1="40043" y1="46577" x2="40043" y2="46944"/>
                        <a14:foregroundMark x1="40257" y1="47311" x2="40257" y2="47311"/>
                        <a14:foregroundMark x1="43041" y1="42787" x2="42827" y2="43032"/>
                        <a14:foregroundMark x1="45610" y1="41443" x2="45610" y2="41443"/>
                        <a14:foregroundMark x1="44754" y1="41809" x2="44754" y2="41809"/>
                        <a14:foregroundMark x1="44111" y1="42298" x2="44111" y2="42298"/>
                        <a14:foregroundMark x1="43683" y1="42543" x2="43683" y2="42543"/>
                        <a14:foregroundMark x1="44754" y1="42054" x2="44754" y2="42054"/>
                        <a14:foregroundMark x1="44325" y1="42176" x2="44325" y2="42176"/>
                        <a14:foregroundMark x1="46253" y1="41198" x2="46253" y2="41198"/>
                        <a14:foregroundMark x1="45610" y1="41320" x2="45610" y2="41320"/>
                        <a14:foregroundMark x1="45610" y1="41443" x2="45610" y2="41443"/>
                        <a14:foregroundMark x1="46253" y1="40954" x2="46253" y2="40954"/>
                        <a14:foregroundMark x1="46253" y1="41076" x2="46253" y2="41076"/>
                        <a14:foregroundMark x1="46681" y1="40831" x2="46681" y2="40831"/>
                        <a14:foregroundMark x1="46895" y1="40587" x2="47323" y2="40465"/>
                        <a14:foregroundMark x1="32762" y1="51834" x2="32762" y2="51834"/>
                        <a14:foregroundMark x1="32976" y1="52323" x2="32976" y2="52323"/>
                        <a14:foregroundMark x1="38116" y1="51589" x2="38116" y2="51589"/>
                        <a14:foregroundMark x1="48822" y1="51956" x2="48822" y2="51956"/>
                        <a14:foregroundMark x1="48822" y1="52689" x2="48608" y2="53178"/>
                        <a14:foregroundMark x1="55889" y1="52200" x2="55460" y2="52200"/>
                        <a14:foregroundMark x1="55032" y1="52323" x2="55032" y2="52323"/>
                        <a14:foregroundMark x1="64668" y1="51956" x2="65525" y2="52689"/>
                        <a14:foregroundMark x1="81370" y1="52078" x2="81370" y2="52078"/>
                        <a14:foregroundMark x1="14775" y1="83496" x2="24411" y2="83496"/>
                        <a14:foregroundMark x1="24411" y1="83496" x2="25482" y2="83619"/>
                        <a14:foregroundMark x1="25054" y1="82763" x2="30621" y2="82885"/>
                        <a14:foregroundMark x1="29764" y1="82518" x2="25910" y2="82641"/>
                        <a14:foregroundMark x1="26552" y1="82518" x2="24625" y2="82641"/>
                        <a14:foregroundMark x1="25910" y1="82518" x2="22912" y2="83252"/>
                        <a14:foregroundMark x1="23126" y1="83252" x2="20771" y2="83374"/>
                        <a14:foregroundMark x1="28051" y1="82641" x2="29764" y2="82763"/>
                        <a14:foregroundMark x1="30835" y1="83130" x2="38972" y2="83252"/>
                        <a14:foregroundMark x1="38972" y1="83252" x2="40471" y2="83619"/>
                        <a14:foregroundMark x1="30193" y1="82885" x2="41113" y2="83496"/>
                        <a14:foregroundMark x1="40899" y1="83130" x2="46895" y2="83130"/>
                        <a14:foregroundMark x1="47109" y1="83619" x2="57816" y2="83741"/>
                        <a14:foregroundMark x1="58244" y1="82763" x2="63812" y2="83130"/>
                        <a14:foregroundMark x1="59529" y1="82763" x2="59529" y2="82763"/>
                        <a14:foregroundMark x1="62099" y1="82763" x2="62099" y2="82763"/>
                        <a14:foregroundMark x1="62313" y1="82763" x2="62313" y2="82763"/>
                        <a14:foregroundMark x1="62741" y1="82763" x2="62741" y2="82763"/>
                        <a14:foregroundMark x1="62955" y1="82763" x2="62955" y2="82763"/>
                        <a14:foregroundMark x1="62955" y1="82641" x2="62527" y2="82763"/>
                        <a14:foregroundMark x1="62099" y1="82885" x2="62099" y2="82885"/>
                        <a14:foregroundMark x1="62099" y1="82885" x2="62099" y2="82885"/>
                        <a14:foregroundMark x1="61670" y1="82885" x2="61456" y2="82885"/>
                        <a14:foregroundMark x1="61028" y1="82763" x2="61028" y2="82763"/>
                        <a14:foregroundMark x1="61028" y1="82763" x2="61028" y2="82763"/>
                        <a14:foregroundMark x1="59529" y1="82641" x2="59529" y2="82641"/>
                        <a14:foregroundMark x1="58887" y1="82518" x2="58887" y2="82518"/>
                        <a14:foregroundMark x1="58458" y1="82518" x2="58458" y2="82518"/>
                        <a14:foregroundMark x1="57816" y1="82885" x2="57602" y2="83007"/>
                        <a14:foregroundMark x1="57388" y1="83130" x2="57388" y2="83252"/>
                        <a14:foregroundMark x1="42612" y1="83007" x2="42612" y2="83007"/>
                        <a14:foregroundMark x1="39400" y1="83130" x2="38972" y2="83130"/>
                        <a14:foregroundMark x1="35760" y1="83130" x2="35332" y2="83130"/>
                        <a14:foregroundMark x1="34690" y1="83007" x2="34261" y2="83007"/>
                        <a14:foregroundMark x1="32548" y1="82885" x2="32548" y2="82885"/>
                        <a14:foregroundMark x1="35760" y1="82885" x2="36188" y2="83007"/>
                        <a14:foregroundMark x1="36188" y1="83130" x2="36188" y2="83130"/>
                        <a14:foregroundMark x1="37045" y1="83130" x2="37687" y2="83130"/>
                        <a14:foregroundMark x1="37687" y1="83130" x2="37687" y2="83130"/>
                        <a14:foregroundMark x1="37901" y1="83252" x2="38330" y2="83252"/>
                        <a14:foregroundMark x1="38330" y1="83252" x2="38330" y2="83252"/>
                        <a14:foregroundMark x1="38544" y1="83252" x2="38544" y2="83252"/>
                        <a14:foregroundMark x1="65096" y1="83252" x2="66167" y2="83374"/>
                        <a14:foregroundMark x1="65739" y1="83619" x2="70878" y2="83496"/>
                        <a14:foregroundMark x1="66381" y1="83374" x2="72163" y2="83252"/>
                        <a14:foregroundMark x1="71949" y1="83130" x2="70236" y2="83252"/>
                        <a14:foregroundMark x1="73662" y1="82152" x2="73233" y2="82396"/>
                        <a14:foregroundMark x1="73233" y1="82152" x2="73019" y2="82396"/>
                        <a14:foregroundMark x1="76017" y1="82274" x2="77516" y2="82274"/>
                        <a14:foregroundMark x1="78587" y1="82274" x2="78587" y2="82274"/>
                        <a14:foregroundMark x1="77302" y1="82152" x2="78801" y2="82885"/>
                        <a14:foregroundMark x1="79015" y1="83007" x2="83726" y2="83496"/>
                        <a14:foregroundMark x1="80086" y1="83130" x2="85653" y2="83619"/>
                        <a14:foregroundMark x1="85653" y1="83741" x2="86296" y2="84963"/>
                        <a14:foregroundMark x1="86081" y1="83863" x2="86296" y2="84474"/>
                        <a14:foregroundMark x1="85011" y1="83619" x2="85867" y2="83741"/>
                        <a14:foregroundMark x1="85439" y1="85208" x2="85439" y2="85208"/>
                        <a14:foregroundMark x1="82227" y1="94377" x2="83084" y2="94499"/>
                        <a14:backgroundMark x1="35332" y1="44866" x2="35332" y2="44866"/>
                        <a14:backgroundMark x1="20771" y1="46944" x2="20920" y2="47496"/>
                        <a14:backgroundMark x1="18844" y1="46455" x2="21199" y2="47311"/>
                        <a14:backgroundMark x1="68737" y1="44621" x2="68737" y2="44621"/>
                        <a14:backgroundMark x1="23769" y1="72249" x2="23769" y2="72249"/>
                        <a14:backgroundMark x1="24411" y1="72127" x2="24411" y2="72127"/>
                        <a14:backgroundMark x1="25268" y1="72249" x2="25268" y2="72249"/>
                      </a14:backgroundRemoval>
                    </a14:imgEffect>
                  </a14:imgLayer>
                </a14:imgProps>
              </a:ext>
            </a:extLst>
          </a:blip>
          <a:srcRect l="11229" t="40070" r="10150" b="24288"/>
          <a:stretch/>
        </p:blipFill>
        <p:spPr>
          <a:xfrm>
            <a:off x="7270436" y="4359906"/>
            <a:ext cx="1588404" cy="1261316"/>
          </a:xfrm>
          <a:prstGeom prst="rect">
            <a:avLst/>
          </a:prstGeom>
        </p:spPr>
      </p:pic>
      <p:pic>
        <p:nvPicPr>
          <p:cNvPr id="18" name="図 17">
            <a:extLst>
              <a:ext uri="{FF2B5EF4-FFF2-40B4-BE49-F238E27FC236}">
                <a16:creationId xmlns:a16="http://schemas.microsoft.com/office/drawing/2014/main" id="{1E972B64-4DFA-0BE4-EBA8-7AA10FB3EEF1}"/>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746" b="95721" l="7281" r="89936">
                        <a14:foregroundMark x1="25054" y1="24205" x2="25696" y2="9780"/>
                        <a14:foregroundMark x1="25696" y1="9780" x2="25910" y2="9535"/>
                        <a14:foregroundMark x1="12634" y1="11858" x2="26981" y2="9535"/>
                        <a14:foregroundMark x1="26981" y1="9535" x2="39615" y2="11980"/>
                        <a14:foregroundMark x1="39615" y1="11980" x2="41113" y2="15403"/>
                        <a14:foregroundMark x1="27409" y1="6235" x2="25054" y2="9658"/>
                        <a14:foregroundMark x1="27195" y1="29462" x2="12206" y2="22983"/>
                        <a14:foregroundMark x1="12206" y1="22983" x2="10707" y2="22861"/>
                        <a14:foregroundMark x1="7281" y1="23472" x2="20771" y2="24694"/>
                        <a14:foregroundMark x1="20771" y1="24694" x2="32976" y2="27873"/>
                        <a14:foregroundMark x1="32976" y1="27873" x2="31692" y2="31907"/>
                        <a14:foregroundMark x1="36831" y1="26161" x2="37045" y2="26773"/>
                        <a14:foregroundMark x1="70021" y1="5746" x2="81156" y2="16748"/>
                        <a14:foregroundMark x1="81156" y1="16748" x2="82655" y2="16993"/>
                        <a14:foregroundMark x1="72377" y1="21149" x2="57816" y2="25550"/>
                        <a14:foregroundMark x1="60171" y1="26406" x2="79229" y2="26895"/>
                        <a14:foregroundMark x1="80728" y1="26773" x2="81370" y2="26895"/>
                        <a14:foregroundMark x1="28051" y1="44988" x2="31906" y2="70660"/>
                        <a14:foregroundMark x1="44754" y1="44988" x2="46039" y2="68949"/>
                        <a14:foregroundMark x1="61028" y1="44621" x2="61242" y2="70171"/>
                        <a14:foregroundMark x1="78158" y1="44499" x2="79657" y2="70293"/>
                        <a14:foregroundMark x1="79657" y1="70293" x2="79657" y2="70293"/>
                        <a14:foregroundMark x1="43255" y1="42787" x2="46253" y2="41443"/>
                        <a14:foregroundMark x1="47109" y1="40831" x2="40471" y2="47433"/>
                        <a14:foregroundMark x1="40471" y1="47433" x2="40471" y2="49022"/>
                        <a14:foregroundMark x1="47537" y1="40831" x2="47323" y2="49511"/>
                        <a14:foregroundMark x1="47537" y1="49022" x2="47537" y2="47066"/>
                        <a14:foregroundMark x1="47323" y1="45110" x2="47537" y2="46455"/>
                        <a14:foregroundMark x1="47537" y1="45477" x2="47537" y2="45477"/>
                        <a14:foregroundMark x1="47537" y1="45355" x2="47537" y2="45599"/>
                        <a14:foregroundMark x1="42827" y1="43154" x2="40899" y2="44254"/>
                        <a14:foregroundMark x1="40471" y1="44254" x2="40471" y2="46333"/>
                        <a14:foregroundMark x1="40257" y1="45599" x2="40899" y2="48778"/>
                        <a14:foregroundMark x1="31263" y1="40587" x2="29336" y2="41198"/>
                        <a14:foregroundMark x1="29550" y1="41320" x2="24411" y2="44621"/>
                        <a14:foregroundMark x1="24352" y1="45273" x2="24411" y2="45477"/>
                        <a14:foregroundMark x1="24411" y1="45844" x2="24411" y2="45844"/>
                        <a14:foregroundMark x1="24197" y1="46333" x2="24197" y2="46577"/>
                        <a14:foregroundMark x1="24197" y1="48900" x2="24197" y2="49144"/>
                        <a14:foregroundMark x1="24197" y1="49389" x2="24197" y2="49389"/>
                        <a14:foregroundMark x1="24276" y1="45284" x2="24411" y2="46210"/>
                        <a14:foregroundMark x1="24446" y1="44377" x2="27195" y2="43032"/>
                        <a14:foregroundMark x1="24596" y1="44499" x2="24102" y2="44789"/>
                        <a14:foregroundMark x1="31049" y1="40709" x2="24804" y2="44377"/>
                        <a14:foregroundMark x1="31263" y1="41198" x2="31049" y2="48778"/>
                        <a14:foregroundMark x1="31478" y1="48900" x2="31478" y2="45355"/>
                        <a14:foregroundMark x1="31478" y1="44377" x2="31478" y2="45721"/>
                        <a14:foregroundMark x1="56531" y1="44499" x2="63597" y2="40709"/>
                        <a14:foregroundMark x1="63597" y1="40465" x2="63812" y2="49511"/>
                        <a14:foregroundMark x1="56745" y1="44621" x2="56959" y2="49144"/>
                        <a14:foregroundMark x1="56317" y1="45355" x2="57173" y2="49144"/>
                        <a14:foregroundMark x1="64026" y1="41443" x2="64026" y2="41443"/>
                        <a14:foregroundMark x1="64026" y1="40954" x2="64026" y2="41076"/>
                        <a14:foregroundMark x1="64026" y1="41198" x2="64026" y2="42543"/>
                        <a14:foregroundMark x1="73019" y1="44499" x2="80086" y2="40465"/>
                        <a14:foregroundMark x1="72591" y1="44499" x2="73019" y2="49267"/>
                        <a14:foregroundMark x1="80086" y1="40831" x2="80086" y2="49511"/>
                        <a14:foregroundMark x1="24197" y1="46333" x2="25268" y2="44132"/>
                        <a14:foregroundMark x1="25696" y1="43888" x2="25696" y2="43765"/>
                        <a14:foregroundMark x1="25268" y1="43765" x2="25268" y2="43765"/>
                        <a14:foregroundMark x1="25054" y1="43765" x2="25054" y2="44010"/>
                        <a14:foregroundMark x1="24625" y1="44254" x2="24411" y2="44499"/>
                        <a14:foregroundMark x1="24411" y1="44621" x2="24411" y2="44621"/>
                        <a14:foregroundMark x1="24197" y1="44743" x2="24197" y2="44866"/>
                        <a14:foregroundMark x1="23983" y1="44621" x2="23983" y2="46088"/>
                        <a14:foregroundMark x1="24575" y1="48239" x2="24839" y2="49144"/>
                        <a14:foregroundMark x1="24197" y1="48900" x2="24197" y2="49144"/>
                        <a14:foregroundMark x1="24197" y1="47433" x2="24197" y2="48900"/>
                        <a14:foregroundMark x1="77730" y1="66259" x2="85867" y2="66259"/>
                        <a14:foregroundMark x1="31906" y1="66993" x2="31692" y2="75061"/>
                        <a14:foregroundMark x1="27490" y1="72249" x2="28051" y2="73227"/>
                        <a14:foregroundMark x1="23983" y1="66137" x2="27490" y2="72249"/>
                        <a14:foregroundMark x1="28051" y1="73227" x2="30835" y2="74939"/>
                        <a14:foregroundMark x1="31049" y1="74817" x2="31263" y2="75183"/>
                        <a14:foregroundMark x1="31692" y1="75183" x2="31692" y2="75183"/>
                        <a14:foregroundMark x1="31478" y1="75306" x2="31478" y2="75306"/>
                        <a14:foregroundMark x1="31263" y1="75428" x2="31263" y2="75550"/>
                        <a14:foregroundMark x1="23983" y1="66748" x2="24197" y2="70538"/>
                        <a14:foregroundMark x1="23983" y1="70782" x2="25268" y2="71760"/>
                        <a14:foregroundMark x1="14133" y1="64914" x2="23769" y2="65037"/>
                        <a14:foregroundMark x1="22056" y1="64792" x2="14347" y2="64670"/>
                        <a14:foregroundMark x1="13919" y1="64792" x2="13919" y2="66015"/>
                        <a14:foregroundMark x1="13276" y1="65037" x2="13704" y2="66381"/>
                        <a14:foregroundMark x1="13490" y1="65159" x2="13490" y2="64670"/>
                        <a14:foregroundMark x1="14133" y1="66626" x2="22698" y2="66748"/>
                        <a14:foregroundMark x1="13919" y1="66504" x2="21413" y2="66504"/>
                        <a14:foregroundMark x1="31906" y1="66626" x2="39615" y2="66626"/>
                        <a14:foregroundMark x1="47323" y1="66626" x2="56959" y2="66504"/>
                        <a14:foregroundMark x1="64026" y1="66626" x2="73019" y2="66748"/>
                        <a14:foregroundMark x1="64668" y1="64670" x2="72163" y2="64548"/>
                        <a14:foregroundMark x1="47323" y1="60391" x2="47966" y2="63081"/>
                        <a14:foregroundMark x1="56959" y1="59046" x2="57388" y2="62592"/>
                        <a14:foregroundMark x1="22484" y1="63447" x2="22484" y2="64303"/>
                        <a14:foregroundMark x1="22484" y1="62592" x2="22484" y2="63447"/>
                        <a14:foregroundMark x1="80942" y1="62347" x2="81156" y2="67359"/>
                        <a14:foregroundMark x1="81370" y1="63203" x2="81799" y2="63814"/>
                        <a14:foregroundMark x1="81370" y1="62836" x2="81799" y2="64059"/>
                        <a14:foregroundMark x1="81585" y1="64303" x2="81585" y2="64425"/>
                        <a14:foregroundMark x1="81585" y1="63447" x2="81585" y2="63447"/>
                        <a14:foregroundMark x1="81799" y1="64670" x2="86510" y2="64548"/>
                        <a14:foregroundMark x1="86510" y1="64914" x2="86724" y2="66504"/>
                        <a14:foregroundMark x1="81156" y1="66748" x2="86296" y2="66504"/>
                        <a14:foregroundMark x1="14561" y1="51222" x2="22484" y2="50733"/>
                        <a14:foregroundMark x1="16916" y1="51222" x2="22270" y2="51222"/>
                        <a14:foregroundMark x1="14561" y1="49389" x2="18462" y2="49280"/>
                        <a14:foregroundMark x1="14989" y1="49389" x2="13704" y2="49389"/>
                        <a14:foregroundMark x1="15846" y1="49022" x2="14133" y2="49267"/>
                        <a14:foregroundMark x1="13276" y1="49633" x2="13919" y2="50489"/>
                        <a14:foregroundMark x1="13276" y1="50489" x2="13704" y2="50978"/>
                        <a14:foregroundMark x1="17987" y1="84352" x2="54604" y2="84352"/>
                        <a14:foregroundMark x1="54604" y1="84352" x2="79872" y2="84108"/>
                        <a14:foregroundMark x1="17345" y1="94621" x2="69165" y2="90465"/>
                        <a14:foregroundMark x1="69165" y1="90465" x2="80728" y2="93888"/>
                        <a14:foregroundMark x1="80728" y1="93888" x2="81799" y2="94499"/>
                        <a14:foregroundMark x1="64454" y1="9535" x2="74732" y2="21027"/>
                        <a14:foregroundMark x1="57602" y1="9535" x2="56959" y2="18215"/>
                        <a14:foregroundMark x1="58887" y1="13936" x2="59315" y2="14181"/>
                        <a14:foregroundMark x1="14775" y1="62592" x2="16702" y2="62714"/>
                        <a14:foregroundMark x1="17345" y1="62714" x2="23126" y2="62836"/>
                        <a14:foregroundMark x1="32548" y1="62347" x2="40471" y2="61491"/>
                        <a14:foregroundMark x1="48608" y1="60513" x2="58887" y2="58924"/>
                        <a14:foregroundMark x1="63597" y1="58924" x2="75375" y2="59169"/>
                        <a14:foregroundMark x1="75375" y1="59169" x2="77730" y2="61002"/>
                        <a14:foregroundMark x1="74304" y1="60513" x2="74946" y2="62347"/>
                        <a14:foregroundMark x1="67880" y1="60880" x2="67880" y2="60880"/>
                        <a14:foregroundMark x1="68094" y1="60880" x2="67238" y2="60269"/>
                        <a14:foregroundMark x1="67024" y1="59780" x2="67238" y2="60024"/>
                        <a14:foregroundMark x1="40685" y1="67359" x2="41328" y2="70905"/>
                        <a14:foregroundMark x1="40257" y1="68337" x2="40257" y2="68337"/>
                        <a14:foregroundMark x1="40471" y1="68704" x2="40471" y2="68949"/>
                        <a14:foregroundMark x1="40471" y1="68949" x2="40471" y2="69438"/>
                        <a14:foregroundMark x1="40471" y1="69682" x2="40685" y2="69927"/>
                        <a14:foregroundMark x1="40685" y1="69927" x2="40685" y2="70049"/>
                        <a14:foregroundMark x1="40685" y1="70171" x2="40685" y2="70538"/>
                        <a14:foregroundMark x1="40685" y1="70538" x2="40685" y2="70782"/>
                        <a14:foregroundMark x1="40685" y1="70905" x2="40685" y2="71027"/>
                        <a14:foregroundMark x1="40471" y1="66870" x2="40257" y2="67848"/>
                        <a14:foregroundMark x1="41542" y1="71760" x2="41756" y2="72005"/>
                        <a14:foregroundMark x1="41970" y1="72127" x2="42184" y2="72249"/>
                        <a14:foregroundMark x1="42398" y1="72249" x2="42398" y2="72249"/>
                        <a14:foregroundMark x1="43255" y1="72861" x2="45824" y2="74328"/>
                        <a14:foregroundMark x1="47323" y1="75061" x2="47752" y2="75061"/>
                        <a14:foregroundMark x1="47109" y1="67115" x2="47537" y2="75428"/>
                        <a14:foregroundMark x1="47752" y1="74817" x2="47752" y2="72861"/>
                        <a14:foregroundMark x1="47752" y1="72738" x2="47752" y2="72738"/>
                        <a14:foregroundMark x1="47537" y1="72372" x2="47537" y2="72372"/>
                        <a14:foregroundMark x1="47537" y1="72005" x2="47537" y2="71760"/>
                        <a14:foregroundMark x1="47537" y1="71638" x2="47537" y2="71638"/>
                        <a14:foregroundMark x1="47752" y1="71394" x2="47966" y2="71271"/>
                        <a14:foregroundMark x1="47966" y1="70905" x2="47966" y2="70905"/>
                        <a14:foregroundMark x1="47966" y1="70660" x2="47966" y2="70660"/>
                        <a14:foregroundMark x1="47323" y1="67115" x2="47752" y2="69682"/>
                        <a14:foregroundMark x1="47537" y1="67237" x2="47752" y2="69071"/>
                        <a14:foregroundMark x1="47537" y1="66748" x2="47752" y2="72861"/>
                        <a14:foregroundMark x1="47537" y1="66870" x2="47537" y2="67604"/>
                        <a14:foregroundMark x1="47752" y1="66870" x2="47966" y2="67726"/>
                        <a14:foregroundMark x1="40257" y1="69682" x2="40043" y2="70905"/>
                        <a14:foregroundMark x1="40257" y1="71149" x2="41970" y2="72249"/>
                        <a14:foregroundMark x1="42184" y1="72127" x2="43683" y2="73105"/>
                        <a14:foregroundMark x1="42827" y1="72861" x2="47537" y2="75183"/>
                        <a14:foregroundMark x1="23769" y1="71149" x2="25696" y2="72249"/>
                        <a14:foregroundMark x1="25674" y1="72249" x2="29336" y2="74450"/>
                        <a14:foregroundMark x1="63812" y1="66993" x2="63812" y2="74817"/>
                        <a14:foregroundMark x1="56531" y1="66748" x2="56959" y2="70660"/>
                        <a14:foregroundMark x1="56745" y1="69682" x2="56959" y2="70782"/>
                        <a14:foregroundMark x1="56317" y1="70049" x2="56745" y2="71027"/>
                        <a14:foregroundMark x1="56959" y1="71271" x2="63812" y2="75183"/>
                        <a14:foregroundMark x1="62955" y1="75061" x2="62527" y2="74817"/>
                        <a14:foregroundMark x1="57388" y1="71883" x2="62527" y2="74939"/>
                        <a14:foregroundMark x1="72805" y1="67115" x2="72805" y2="70538"/>
                        <a14:foregroundMark x1="72805" y1="69804" x2="73019" y2="71394"/>
                        <a14:foregroundMark x1="73019" y1="71271" x2="79872" y2="75183"/>
                        <a14:foregroundMark x1="80300" y1="67726" x2="80300" y2="75428"/>
                        <a14:foregroundMark x1="79872" y1="75428" x2="79872" y2="75428"/>
                        <a14:foregroundMark x1="73019" y1="48166" x2="73448" y2="49267"/>
                        <a14:foregroundMark x1="72591" y1="48289" x2="72591" y2="49389"/>
                        <a14:foregroundMark x1="80514" y1="51834" x2="80514" y2="51834"/>
                        <a14:foregroundMark x1="80728" y1="51711" x2="80942" y2="52200"/>
                        <a14:foregroundMark x1="80942" y1="52200" x2="81156" y2="52567"/>
                        <a14:foregroundMark x1="81156" y1="52689" x2="80942" y2="52812"/>
                        <a14:foregroundMark x1="80942" y1="50978" x2="80942" y2="50978"/>
                        <a14:foregroundMark x1="82227" y1="51100" x2="82227" y2="51100"/>
                        <a14:foregroundMark x1="82655" y1="51100" x2="82655" y2="51100"/>
                        <a14:foregroundMark x1="83298" y1="51100" x2="83726" y2="51222"/>
                        <a14:foregroundMark x1="84368" y1="51222" x2="84368" y2="51222"/>
                        <a14:foregroundMark x1="85011" y1="51222" x2="85225" y2="51222"/>
                        <a14:foregroundMark x1="85653" y1="51222" x2="85653" y2="51222"/>
                        <a14:foregroundMark x1="86081" y1="51222" x2="86081" y2="51222"/>
                        <a14:foregroundMark x1="86296" y1="51222" x2="86296" y2="51222"/>
                        <a14:foregroundMark x1="86510" y1="51222" x2="86510" y2="51222"/>
                        <a14:foregroundMark x1="81156" y1="51100" x2="81156" y2="51100"/>
                        <a14:foregroundMark x1="81370" y1="51100" x2="81370" y2="51100"/>
                        <a14:foregroundMark x1="81799" y1="51222" x2="81799" y2="51222"/>
                        <a14:foregroundMark x1="85867" y1="49389" x2="85867" y2="49389"/>
                        <a14:foregroundMark x1="86510" y1="49633" x2="86724" y2="49756"/>
                        <a14:foregroundMark x1="86724" y1="49756" x2="86724" y2="49756"/>
                        <a14:foregroundMark x1="86724" y1="49878" x2="86724" y2="50489"/>
                        <a14:foregroundMark x1="86724" y1="50489" x2="86938" y2="50733"/>
                        <a14:foregroundMark x1="86938" y1="50856" x2="86938" y2="50978"/>
                        <a14:foregroundMark x1="80728" y1="49389" x2="81370" y2="49389"/>
                        <a14:foregroundMark x1="82227" y1="49389" x2="82441" y2="49389"/>
                        <a14:foregroundMark x1="83298" y1="49267" x2="83298" y2="49267"/>
                        <a14:foregroundMark x1="83726" y1="49389" x2="84797" y2="49511"/>
                        <a14:foregroundMark x1="85011" y1="49511" x2="85225" y2="49511"/>
                        <a14:foregroundMark x1="85653" y1="49511" x2="86081" y2="49511"/>
                        <a14:foregroundMark x1="86296" y1="49511" x2="86510" y2="49511"/>
                        <a14:foregroundMark x1="86724" y1="49511" x2="86724" y2="49511"/>
                        <a14:foregroundMark x1="86938" y1="49511" x2="86510" y2="49511"/>
                        <a14:foregroundMark x1="86510" y1="49511" x2="85439" y2="49389"/>
                        <a14:foregroundMark x1="85011" y1="49389" x2="84582" y2="49389"/>
                        <a14:foregroundMark x1="84154" y1="49389" x2="83726" y2="49389"/>
                        <a14:foregroundMark x1="83298" y1="49267" x2="82013" y2="49267"/>
                        <a14:foregroundMark x1="81799" y1="49267" x2="81799" y2="49267"/>
                        <a14:foregroundMark x1="81585" y1="49267" x2="81585" y2="49267"/>
                        <a14:foregroundMark x1="80728" y1="49267" x2="80728" y2="49267"/>
                        <a14:foregroundMark x1="83940" y1="49144" x2="84154" y2="49144"/>
                        <a14:foregroundMark x1="83726" y1="49267" x2="85439" y2="49389"/>
                        <a14:foregroundMark x1="85439" y1="49389" x2="85867" y2="49389"/>
                        <a14:foregroundMark x1="86081" y1="49389" x2="86081" y2="49389"/>
                        <a14:foregroundMark x1="86081" y1="49389" x2="86081" y2="49389"/>
                        <a14:foregroundMark x1="84797" y1="49389" x2="85225" y2="49389"/>
                        <a14:foregroundMark x1="85653" y1="49389" x2="86510" y2="49389"/>
                        <a14:foregroundMark x1="86724" y1="49389" x2="85867" y2="49389"/>
                        <a14:foregroundMark x1="85653" y1="49389" x2="85653" y2="49389"/>
                        <a14:foregroundMark x1="85225" y1="49267" x2="85225" y2="49267"/>
                        <a14:foregroundMark x1="85225" y1="49267" x2="85225" y2="49267"/>
                        <a14:foregroundMark x1="85439" y1="49267" x2="85439" y2="49267"/>
                        <a14:foregroundMark x1="85653" y1="49267" x2="85867" y2="49267"/>
                        <a14:foregroundMark x1="86081" y1="49267" x2="86081" y2="49267"/>
                        <a14:foregroundMark x1="86296" y1="49267" x2="86296" y2="49267"/>
                        <a14:foregroundMark x1="86510" y1="49267" x2="86510" y2="49267"/>
                        <a14:foregroundMark x1="86510" y1="49267" x2="86081" y2="49389"/>
                        <a14:foregroundMark x1="73019" y1="44254" x2="73019" y2="44254"/>
                        <a14:foregroundMark x1="72591" y1="44254" x2="72591" y2="44254"/>
                        <a14:foregroundMark x1="73233" y1="44254" x2="73233" y2="44254"/>
                        <a14:foregroundMark x1="73662" y1="44132" x2="73662" y2="44132"/>
                        <a14:foregroundMark x1="73876" y1="43765" x2="73876" y2="43765"/>
                        <a14:foregroundMark x1="74304" y1="43643" x2="74518" y2="43521"/>
                        <a14:foregroundMark x1="74732" y1="43399" x2="74732" y2="43399"/>
                        <a14:foregroundMark x1="75161" y1="43154" x2="75375" y2="43032"/>
                        <a14:foregroundMark x1="75803" y1="42910" x2="75803" y2="42910"/>
                        <a14:foregroundMark x1="76017" y1="42787" x2="76017" y2="42787"/>
                        <a14:foregroundMark x1="76231" y1="42665" x2="76445" y2="42543"/>
                        <a14:foregroundMark x1="77088" y1="41932" x2="77088" y2="41932"/>
                        <a14:foregroundMark x1="80086" y1="40342" x2="80086" y2="40342"/>
                        <a14:foregroundMark x1="80086" y1="40342" x2="73233" y2="44254"/>
                        <a14:foregroundMark x1="63597" y1="40342" x2="64026" y2="40465"/>
                        <a14:foregroundMark x1="63812" y1="40587" x2="64454" y2="43643"/>
                        <a14:foregroundMark x1="64240" y1="42665" x2="64454" y2="47922"/>
                        <a14:foregroundMark x1="57173" y1="44132" x2="62741" y2="40709"/>
                        <a14:foregroundMark x1="62955" y1="40587" x2="62527" y2="40831"/>
                        <a14:foregroundMark x1="56745" y1="47433" x2="56531" y2="48778"/>
                        <a14:foregroundMark x1="56317" y1="46944" x2="56959" y2="48778"/>
                        <a14:foregroundMark x1="56531" y1="46210" x2="56745" y2="47311"/>
                        <a14:foregroundMark x1="56103" y1="44866" x2="56745" y2="45477"/>
                        <a14:foregroundMark x1="56317" y1="47433" x2="56317" y2="47922"/>
                        <a14:foregroundMark x1="23983" y1="46944" x2="24411" y2="47677"/>
                        <a14:foregroundMark x1="24411" y1="44499" x2="24411" y2="44988"/>
                        <a14:foregroundMark x1="24625" y1="44132" x2="26552" y2="43154"/>
                        <a14:foregroundMark x1="28266" y1="41932" x2="26767" y2="42665"/>
                        <a14:foregroundMark x1="29764" y1="40831" x2="31692" y2="40709"/>
                        <a14:foregroundMark x1="31049" y1="40465" x2="31049" y2="40465"/>
                        <a14:foregroundMark x1="31263" y1="40709" x2="31692" y2="44132"/>
                        <a14:foregroundMark x1="31692" y1="41198" x2="31692" y2="41565"/>
                        <a14:foregroundMark x1="31692" y1="40831" x2="31692" y2="42298"/>
                        <a14:foregroundMark x1="19058" y1="49389" x2="19058" y2="49389"/>
                        <a14:foregroundMark x1="19058" y1="49511" x2="19700" y2="49511"/>
                        <a14:foregroundMark x1="20128" y1="49389" x2="20128" y2="49389"/>
                        <a14:foregroundMark x1="20128" y1="49389" x2="19700" y2="49389"/>
                        <a14:foregroundMark x1="19272" y1="49389" x2="19272" y2="49389"/>
                        <a14:foregroundMark x1="19058" y1="49511" x2="19058" y2="49511"/>
                        <a14:foregroundMark x1="18844" y1="49511" x2="19058" y2="49389"/>
                        <a14:foregroundMark x1="19058" y1="49389" x2="19058" y2="49389"/>
                        <a14:foregroundMark x1="19272" y1="49267" x2="19272" y2="49267"/>
                        <a14:foregroundMark x1="19058" y1="49267" x2="19272" y2="49267"/>
                        <a14:foregroundMark x1="19914" y1="49267" x2="19914" y2="49267"/>
                        <a14:foregroundMark x1="20128" y1="49267" x2="20128" y2="49267"/>
                        <a14:foregroundMark x1="20343" y1="49267" x2="20557" y2="49389"/>
                        <a14:foregroundMark x1="21413" y1="49267" x2="21413" y2="49267"/>
                        <a14:foregroundMark x1="21413" y1="49267" x2="21842" y2="49267"/>
                        <a14:foregroundMark x1="21842" y1="49267" x2="21842" y2="49267"/>
                        <a14:foregroundMark x1="22056" y1="49267" x2="22056" y2="49267"/>
                        <a14:foregroundMark x1="22484" y1="49267" x2="22912" y2="49267"/>
                        <a14:foregroundMark x1="22912" y1="49267" x2="22912" y2="49267"/>
                        <a14:foregroundMark x1="23126" y1="49267" x2="23126" y2="49267"/>
                        <a14:foregroundMark x1="40471" y1="46822" x2="40471" y2="46822"/>
                        <a14:foregroundMark x1="40043" y1="46822" x2="40043" y2="46822"/>
                        <a14:foregroundMark x1="40043" y1="46577" x2="40043" y2="46944"/>
                        <a14:foregroundMark x1="40257" y1="47311" x2="40257" y2="47311"/>
                        <a14:foregroundMark x1="43041" y1="42787" x2="42827" y2="43032"/>
                        <a14:foregroundMark x1="45610" y1="41443" x2="45610" y2="41443"/>
                        <a14:foregroundMark x1="44754" y1="41809" x2="44754" y2="41809"/>
                        <a14:foregroundMark x1="44111" y1="42298" x2="44111" y2="42298"/>
                        <a14:foregroundMark x1="43683" y1="42543" x2="43683" y2="42543"/>
                        <a14:foregroundMark x1="44754" y1="42054" x2="44754" y2="42054"/>
                        <a14:foregroundMark x1="44325" y1="42176" x2="44325" y2="42176"/>
                        <a14:foregroundMark x1="46253" y1="41198" x2="46253" y2="41198"/>
                        <a14:foregroundMark x1="45610" y1="41320" x2="45610" y2="41320"/>
                        <a14:foregroundMark x1="45610" y1="41443" x2="45610" y2="41443"/>
                        <a14:foregroundMark x1="46253" y1="40954" x2="46253" y2="40954"/>
                        <a14:foregroundMark x1="46253" y1="41076" x2="46253" y2="41076"/>
                        <a14:foregroundMark x1="46681" y1="40831" x2="46681" y2="40831"/>
                        <a14:foregroundMark x1="46895" y1="40587" x2="47323" y2="40465"/>
                        <a14:foregroundMark x1="32762" y1="51834" x2="32762" y2="51834"/>
                        <a14:foregroundMark x1="32976" y1="52323" x2="32976" y2="52323"/>
                        <a14:foregroundMark x1="38116" y1="51589" x2="38116" y2="51589"/>
                        <a14:foregroundMark x1="48822" y1="51956" x2="48822" y2="51956"/>
                        <a14:foregroundMark x1="48822" y1="52689" x2="48608" y2="53178"/>
                        <a14:foregroundMark x1="55889" y1="52200" x2="55460" y2="52200"/>
                        <a14:foregroundMark x1="55032" y1="52323" x2="55032" y2="52323"/>
                        <a14:foregroundMark x1="64668" y1="51956" x2="65525" y2="52689"/>
                        <a14:foregroundMark x1="81370" y1="52078" x2="81370" y2="52078"/>
                        <a14:foregroundMark x1="14775" y1="83496" x2="24411" y2="83496"/>
                        <a14:foregroundMark x1="24411" y1="83496" x2="25482" y2="83619"/>
                        <a14:foregroundMark x1="25054" y1="82763" x2="30621" y2="82885"/>
                        <a14:foregroundMark x1="29764" y1="82518" x2="25910" y2="82641"/>
                        <a14:foregroundMark x1="26552" y1="82518" x2="24625" y2="82641"/>
                        <a14:foregroundMark x1="25910" y1="82518" x2="22912" y2="83252"/>
                        <a14:foregroundMark x1="23126" y1="83252" x2="20771" y2="83374"/>
                        <a14:foregroundMark x1="28051" y1="82641" x2="29764" y2="82763"/>
                        <a14:foregroundMark x1="30835" y1="83130" x2="38972" y2="83252"/>
                        <a14:foregroundMark x1="38972" y1="83252" x2="40471" y2="83619"/>
                        <a14:foregroundMark x1="30193" y1="82885" x2="41113" y2="83496"/>
                        <a14:foregroundMark x1="40899" y1="83130" x2="46895" y2="83130"/>
                        <a14:foregroundMark x1="47109" y1="83619" x2="57816" y2="83741"/>
                        <a14:foregroundMark x1="58244" y1="82763" x2="63812" y2="83130"/>
                        <a14:foregroundMark x1="59529" y1="82763" x2="59529" y2="82763"/>
                        <a14:foregroundMark x1="62099" y1="82763" x2="62099" y2="82763"/>
                        <a14:foregroundMark x1="62313" y1="82763" x2="62313" y2="82763"/>
                        <a14:foregroundMark x1="62741" y1="82763" x2="62741" y2="82763"/>
                        <a14:foregroundMark x1="62955" y1="82763" x2="62955" y2="82763"/>
                        <a14:foregroundMark x1="62955" y1="82641" x2="62527" y2="82763"/>
                        <a14:foregroundMark x1="62099" y1="82885" x2="62099" y2="82885"/>
                        <a14:foregroundMark x1="62099" y1="82885" x2="62099" y2="82885"/>
                        <a14:foregroundMark x1="61670" y1="82885" x2="61456" y2="82885"/>
                        <a14:foregroundMark x1="61028" y1="82763" x2="61028" y2="82763"/>
                        <a14:foregroundMark x1="61028" y1="82763" x2="61028" y2="82763"/>
                        <a14:foregroundMark x1="59529" y1="82641" x2="59529" y2="82641"/>
                        <a14:foregroundMark x1="58887" y1="82518" x2="58887" y2="82518"/>
                        <a14:foregroundMark x1="58458" y1="82518" x2="58458" y2="82518"/>
                        <a14:foregroundMark x1="57816" y1="82885" x2="57602" y2="83007"/>
                        <a14:foregroundMark x1="57388" y1="83130" x2="57388" y2="83252"/>
                        <a14:foregroundMark x1="42612" y1="83007" x2="42612" y2="83007"/>
                        <a14:foregroundMark x1="39400" y1="83130" x2="38972" y2="83130"/>
                        <a14:foregroundMark x1="35760" y1="83130" x2="35332" y2="83130"/>
                        <a14:foregroundMark x1="34690" y1="83007" x2="34261" y2="83007"/>
                        <a14:foregroundMark x1="32548" y1="82885" x2="32548" y2="82885"/>
                        <a14:foregroundMark x1="35760" y1="82885" x2="36188" y2="83007"/>
                        <a14:foregroundMark x1="36188" y1="83130" x2="36188" y2="83130"/>
                        <a14:foregroundMark x1="37045" y1="83130" x2="37687" y2="83130"/>
                        <a14:foregroundMark x1="37687" y1="83130" x2="37687" y2="83130"/>
                        <a14:foregroundMark x1="37901" y1="83252" x2="38330" y2="83252"/>
                        <a14:foregroundMark x1="38330" y1="83252" x2="38330" y2="83252"/>
                        <a14:foregroundMark x1="38544" y1="83252" x2="38544" y2="83252"/>
                        <a14:foregroundMark x1="65096" y1="83252" x2="66167" y2="83374"/>
                        <a14:foregroundMark x1="65739" y1="83619" x2="70878" y2="83496"/>
                        <a14:foregroundMark x1="66381" y1="83374" x2="72163" y2="83252"/>
                        <a14:foregroundMark x1="71949" y1="83130" x2="70236" y2="83252"/>
                        <a14:foregroundMark x1="77302" y1="82152" x2="78801" y2="82885"/>
                        <a14:foregroundMark x1="79015" y1="83007" x2="83726" y2="83496"/>
                        <a14:foregroundMark x1="80086" y1="83130" x2="85653" y2="83619"/>
                        <a14:foregroundMark x1="85653" y1="83741" x2="86296" y2="84963"/>
                        <a14:foregroundMark x1="86081" y1="83863" x2="86296" y2="84474"/>
                        <a14:foregroundMark x1="85011" y1="83619" x2="85867" y2="83741"/>
                        <a14:foregroundMark x1="85439" y1="85208" x2="85439" y2="85208"/>
                        <a14:foregroundMark x1="82227" y1="94377" x2="83084" y2="94499"/>
                        <a14:foregroundMark x1="15203" y1="95232" x2="18415" y2="95721"/>
                        <a14:foregroundMark x1="13704" y1="94499" x2="33405" y2="95721"/>
                        <a14:foregroundMark x1="32762" y1="95477" x2="40257" y2="94743"/>
                        <a14:foregroundMark x1="40257" y1="94621" x2="45824" y2="94866"/>
                        <a14:foregroundMark x1="46253" y1="94743" x2="46895" y2="93521"/>
                        <a14:foregroundMark x1="46681" y1="93521" x2="55889" y2="92543"/>
                        <a14:foregroundMark x1="51820" y1="92665" x2="54176" y2="92543"/>
                        <a14:foregroundMark x1="58887" y1="92787" x2="63812" y2="92787"/>
                        <a14:foregroundMark x1="63812" y1="92421" x2="71734" y2="91565"/>
                        <a14:foregroundMark x1="71734" y1="91565" x2="71949" y2="91687"/>
                        <a14:foregroundMark x1="70664" y1="91809" x2="72805" y2="91932"/>
                        <a14:foregroundMark x1="72805" y1="92421" x2="72805" y2="94010"/>
                        <a14:foregroundMark x1="72805" y1="94254" x2="77516" y2="94254"/>
                        <a14:foregroundMark x1="77730" y1="94254" x2="80514" y2="94621"/>
                        <a14:foregroundMark x1="79443" y1="94621" x2="81156" y2="95232"/>
                        <a14:foregroundMark x1="83084" y1="94866" x2="81585" y2="95599"/>
                        <a14:foregroundMark x1="80728" y1="95355" x2="78801" y2="94866"/>
                        <a14:foregroundMark x1="14133" y1="83496" x2="13919" y2="84841"/>
                        <a14:foregroundMark x1="14133" y1="83863" x2="14347" y2="85452"/>
                        <a14:foregroundMark x1="14133" y1="85697" x2="14133" y2="85697"/>
                        <a14:foregroundMark x1="73019" y1="82274" x2="73019" y2="82274"/>
                        <a14:foregroundMark x1="73448" y1="82029" x2="73448" y2="82029"/>
                        <a14:foregroundMark x1="76231" y1="82152" x2="76231" y2="82152"/>
                        <a14:foregroundMark x1="72163" y1="92054" x2="72163" y2="92054"/>
                        <a14:backgroundMark x1="35332" y1="44866" x2="35332" y2="44866"/>
                        <a14:backgroundMark x1="20771" y1="46944" x2="20920" y2="47496"/>
                        <a14:backgroundMark x1="18844" y1="46455" x2="21199" y2="47311"/>
                        <a14:backgroundMark x1="68737" y1="44621" x2="68737" y2="44621"/>
                        <a14:backgroundMark x1="23769" y1="72249" x2="23769" y2="72249"/>
                        <a14:backgroundMark x1="24411" y1="72127" x2="24411" y2="72127"/>
                        <a14:backgroundMark x1="25268" y1="72249" x2="25268" y2="72249"/>
                        <a14:backgroundMark x1="18415" y1="80562" x2="43469" y2="80318"/>
                        <a14:backgroundMark x1="43469" y1="80318" x2="71306" y2="80929"/>
                        <a14:backgroundMark x1="71306" y1="80929" x2="80728" y2="80807"/>
                        <a14:backgroundMark x1="80728" y1="80807" x2="81156" y2="80807"/>
                      </a14:backgroundRemoval>
                    </a14:imgEffect>
                  </a14:imgLayer>
                </a14:imgProps>
              </a:ext>
            </a:extLst>
          </a:blip>
          <a:srcRect l="10604" t="79719" r="7972"/>
          <a:stretch/>
        </p:blipFill>
        <p:spPr>
          <a:xfrm>
            <a:off x="7245090" y="5578842"/>
            <a:ext cx="1632640" cy="712290"/>
          </a:xfrm>
          <a:prstGeom prst="rect">
            <a:avLst/>
          </a:prstGeom>
        </p:spPr>
      </p:pic>
      <p:grpSp>
        <p:nvGrpSpPr>
          <p:cNvPr id="35" name="グループ化 34">
            <a:extLst>
              <a:ext uri="{FF2B5EF4-FFF2-40B4-BE49-F238E27FC236}">
                <a16:creationId xmlns:a16="http://schemas.microsoft.com/office/drawing/2014/main" id="{ACA33F11-670B-A741-3777-12081CC6E2A8}"/>
              </a:ext>
            </a:extLst>
          </p:cNvPr>
          <p:cNvGrpSpPr/>
          <p:nvPr/>
        </p:nvGrpSpPr>
        <p:grpSpPr>
          <a:xfrm>
            <a:off x="332833" y="4130435"/>
            <a:ext cx="3423380" cy="2081372"/>
            <a:chOff x="-4551244" y="1056050"/>
            <a:chExt cx="3423380" cy="2081372"/>
          </a:xfrm>
        </p:grpSpPr>
        <p:sp>
          <p:nvSpPr>
            <p:cNvPr id="19" name="正方形/長方形 18">
              <a:extLst>
                <a:ext uri="{FF2B5EF4-FFF2-40B4-BE49-F238E27FC236}">
                  <a16:creationId xmlns:a16="http://schemas.microsoft.com/office/drawing/2014/main" id="{F4BC5C14-F67F-AED0-9284-4A85082343F7}"/>
                </a:ext>
              </a:extLst>
            </p:cNvPr>
            <p:cNvSpPr/>
            <p:nvPr/>
          </p:nvSpPr>
          <p:spPr>
            <a:xfrm>
              <a:off x="-4375896" y="1349288"/>
              <a:ext cx="3248032" cy="1788134"/>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marL="266700" indent="-177800">
                <a:buFont typeface="Wingdings" panose="05000000000000000000" pitchFamily="2" charset="2"/>
                <a:buChar char="l"/>
              </a:pPr>
              <a:r>
                <a:rPr kumimoji="1" lang="ja-JP" altLang="en-US" spc="-150">
                  <a:solidFill>
                    <a:schemeClr val="tx1">
                      <a:lumMod val="75000"/>
                      <a:lumOff val="25000"/>
                    </a:schemeClr>
                  </a:solidFill>
                </a:rPr>
                <a:t>傷口の大きさに応じて三角巾の</a:t>
              </a:r>
              <a:r>
                <a:rPr kumimoji="1" lang="ja-JP" altLang="en-US">
                  <a:solidFill>
                    <a:schemeClr val="tx1">
                      <a:lumMod val="75000"/>
                      <a:lumOff val="25000"/>
                    </a:schemeClr>
                  </a:solidFill>
                </a:rPr>
                <a:t>大きさを</a:t>
              </a:r>
              <a:r>
                <a:rPr kumimoji="1" lang="en-US" altLang="ja-JP">
                  <a:solidFill>
                    <a:schemeClr val="tx1">
                      <a:lumMod val="75000"/>
                      <a:lumOff val="25000"/>
                    </a:schemeClr>
                  </a:solidFill>
                </a:rPr>
                <a:t>4</a:t>
              </a:r>
              <a:r>
                <a:rPr kumimoji="1" lang="ja-JP" altLang="en-US">
                  <a:solidFill>
                    <a:schemeClr val="tx1">
                      <a:lumMod val="75000"/>
                      <a:lumOff val="25000"/>
                    </a:schemeClr>
                  </a:solidFill>
                </a:rPr>
                <a:t>つ折りや</a:t>
              </a:r>
              <a:r>
                <a:rPr kumimoji="1" lang="en-US" altLang="ja-JP">
                  <a:solidFill>
                    <a:schemeClr val="tx1">
                      <a:lumMod val="75000"/>
                      <a:lumOff val="25000"/>
                    </a:schemeClr>
                  </a:solidFill>
                </a:rPr>
                <a:t>8</a:t>
              </a:r>
              <a:r>
                <a:rPr kumimoji="1" lang="ja-JP" altLang="en-US">
                  <a:solidFill>
                    <a:schemeClr val="tx1">
                      <a:lumMod val="75000"/>
                      <a:lumOff val="25000"/>
                    </a:schemeClr>
                  </a:solidFill>
                </a:rPr>
                <a:t>つ折りにする。</a:t>
              </a:r>
            </a:p>
            <a:p>
              <a:pPr marL="266700" indent="-177800">
                <a:buFont typeface="Wingdings" panose="05000000000000000000" pitchFamily="2" charset="2"/>
                <a:buChar char="l"/>
              </a:pPr>
              <a:r>
                <a:rPr kumimoji="1" lang="ja-JP" altLang="en-US" spc="-150">
                  <a:solidFill>
                    <a:schemeClr val="tx1">
                      <a:lumMod val="75000"/>
                      <a:lumOff val="25000"/>
                    </a:schemeClr>
                  </a:solidFill>
                </a:rPr>
                <a:t>負傷箇所は清潔にし、ガーゼで</a:t>
              </a:r>
              <a:r>
                <a:rPr kumimoji="1" lang="ja-JP" altLang="en-US">
                  <a:solidFill>
                    <a:schemeClr val="tx1">
                      <a:lumMod val="75000"/>
                      <a:lumOff val="25000"/>
                    </a:schemeClr>
                  </a:solidFill>
                </a:rPr>
                <a:t>保護する。</a:t>
              </a:r>
            </a:p>
          </p:txBody>
        </p:sp>
        <p:sp>
          <p:nvSpPr>
            <p:cNvPr id="20" name="四角形: 角を丸くする 19">
              <a:extLst>
                <a:ext uri="{FF2B5EF4-FFF2-40B4-BE49-F238E27FC236}">
                  <a16:creationId xmlns:a16="http://schemas.microsoft.com/office/drawing/2014/main" id="{6A043024-EE67-DF0B-F4B2-D50E7CAAF94E}"/>
                </a:ext>
              </a:extLst>
            </p:cNvPr>
            <p:cNvSpPr/>
            <p:nvPr/>
          </p:nvSpPr>
          <p:spPr>
            <a:xfrm>
              <a:off x="-4551244" y="1056050"/>
              <a:ext cx="846615" cy="426882"/>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0" bIns="36000" rtlCol="0" anchor="ctr"/>
            <a:lstStyle/>
            <a:p>
              <a:pPr algn="ctr"/>
              <a:r>
                <a:rPr kumimoji="1" lang="ja-JP" altLang="en-US" b="1"/>
                <a:t>ポイント</a:t>
              </a:r>
              <a:endParaRPr kumimoji="1" lang="ja-JP" altLang="en-US" sz="2400" b="1"/>
            </a:p>
          </p:txBody>
        </p:sp>
      </p:grpSp>
      <p:grpSp>
        <p:nvGrpSpPr>
          <p:cNvPr id="23" name="グループ化 22">
            <a:extLst>
              <a:ext uri="{FF2B5EF4-FFF2-40B4-BE49-F238E27FC236}">
                <a16:creationId xmlns:a16="http://schemas.microsoft.com/office/drawing/2014/main" id="{684F3632-F272-6BCC-C4AE-8D2A1569E8F6}"/>
              </a:ext>
            </a:extLst>
          </p:cNvPr>
          <p:cNvGrpSpPr/>
          <p:nvPr/>
        </p:nvGrpSpPr>
        <p:grpSpPr>
          <a:xfrm>
            <a:off x="4227921" y="3532039"/>
            <a:ext cx="4700601" cy="2872849"/>
            <a:chOff x="811454" y="662033"/>
            <a:chExt cx="4700601" cy="2872849"/>
          </a:xfrm>
        </p:grpSpPr>
        <p:sp>
          <p:nvSpPr>
            <p:cNvPr id="24" name="正方形/長方形 23">
              <a:extLst>
                <a:ext uri="{FF2B5EF4-FFF2-40B4-BE49-F238E27FC236}">
                  <a16:creationId xmlns:a16="http://schemas.microsoft.com/office/drawing/2014/main" id="{B720A2EA-B43C-D1C0-B1C2-449B94F8A00E}"/>
                </a:ext>
              </a:extLst>
            </p:cNvPr>
            <p:cNvSpPr/>
            <p:nvPr/>
          </p:nvSpPr>
          <p:spPr>
            <a:xfrm>
              <a:off x="811454" y="855321"/>
              <a:ext cx="4700601" cy="2679561"/>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正方形/長方形 24">
              <a:extLst>
                <a:ext uri="{FF2B5EF4-FFF2-40B4-BE49-F238E27FC236}">
                  <a16:creationId xmlns:a16="http://schemas.microsoft.com/office/drawing/2014/main" id="{0A980464-D7C2-CAE8-8EA4-C7A4BB0CBE29}"/>
                </a:ext>
              </a:extLst>
            </p:cNvPr>
            <p:cNvSpPr/>
            <p:nvPr/>
          </p:nvSpPr>
          <p:spPr>
            <a:xfrm>
              <a:off x="872209" y="662033"/>
              <a:ext cx="54542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テキスト プレースホルダー 20">
              <a:extLst>
                <a:ext uri="{FF2B5EF4-FFF2-40B4-BE49-F238E27FC236}">
                  <a16:creationId xmlns:a16="http://schemas.microsoft.com/office/drawing/2014/main" id="{CE6E8E64-6529-CE9A-7EC7-8AAF86162E64}"/>
                </a:ext>
              </a:extLst>
            </p:cNvPr>
            <p:cNvSpPr txBox="1">
              <a:spLocks/>
            </p:cNvSpPr>
            <p:nvPr/>
          </p:nvSpPr>
          <p:spPr>
            <a:xfrm>
              <a:off x="1386889" y="662033"/>
              <a:ext cx="3354526"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三角巾で</a:t>
              </a:r>
              <a:r>
                <a:rPr kumimoji="1" lang="ja-JP" altLang="en-US" sz="2400">
                  <a:solidFill>
                    <a:schemeClr val="tx1">
                      <a:lumMod val="75000"/>
                      <a:lumOff val="25000"/>
                    </a:schemeClr>
                  </a:solidFill>
                </a:rPr>
                <a:t>下肢を固定する</a:t>
              </a:r>
              <a:endParaRPr lang="ja-JP" altLang="en-US">
                <a:solidFill>
                  <a:schemeClr val="tx1">
                    <a:lumMod val="75000"/>
                    <a:lumOff val="25000"/>
                  </a:schemeClr>
                </a:solidFill>
                <a:latin typeface="+mn-ea"/>
                <a:ea typeface="+mn-ea"/>
              </a:endParaRPr>
            </a:p>
          </p:txBody>
        </p:sp>
        <p:sp>
          <p:nvSpPr>
            <p:cNvPr id="27" name="object 19">
              <a:extLst>
                <a:ext uri="{FF2B5EF4-FFF2-40B4-BE49-F238E27FC236}">
                  <a16:creationId xmlns:a16="http://schemas.microsoft.com/office/drawing/2014/main" id="{5419ADE3-F390-FF32-4380-BFB3E81FD2B9}"/>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28" name="テキスト プレースホルダー 2">
              <a:extLst>
                <a:ext uri="{FF2B5EF4-FFF2-40B4-BE49-F238E27FC236}">
                  <a16:creationId xmlns:a16="http://schemas.microsoft.com/office/drawing/2014/main" id="{C9DF8FC7-73A8-964D-8A00-6E7FB6267001}"/>
                </a:ext>
              </a:extLst>
            </p:cNvPr>
            <p:cNvSpPr txBox="1">
              <a:spLocks/>
            </p:cNvSpPr>
            <p:nvPr/>
          </p:nvSpPr>
          <p:spPr>
            <a:xfrm>
              <a:off x="889178" y="1044996"/>
              <a:ext cx="4622877" cy="24898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0850" lvl="1" indent="-342900">
                <a:buFont typeface="Wingdings" panose="05000000000000000000" pitchFamily="2" charset="2"/>
                <a:buChar char="l"/>
              </a:pPr>
              <a:r>
                <a:rPr lang="ja-JP" altLang="en-US" sz="2000">
                  <a:solidFill>
                    <a:schemeClr val="tx1">
                      <a:lumMod val="75000"/>
                      <a:lumOff val="25000"/>
                    </a:schemeClr>
                  </a:solidFill>
                </a:rPr>
                <a:t>骨折した下肢の両側から</a:t>
              </a:r>
              <a:br>
                <a:rPr lang="en-US" altLang="ja-JP" sz="2000">
                  <a:solidFill>
                    <a:schemeClr val="tx1">
                      <a:lumMod val="75000"/>
                      <a:lumOff val="25000"/>
                    </a:schemeClr>
                  </a:solidFill>
                </a:rPr>
              </a:br>
              <a:r>
                <a:rPr lang="ja-JP" altLang="en-US" sz="2000">
                  <a:solidFill>
                    <a:schemeClr val="tx1">
                      <a:lumMod val="75000"/>
                      <a:lumOff val="25000"/>
                    </a:schemeClr>
                  </a:solidFill>
                </a:rPr>
                <a:t>副子（添え木や新聞紙、</a:t>
              </a:r>
              <a:br>
                <a:rPr lang="en-US" altLang="ja-JP" sz="2000">
                  <a:solidFill>
                    <a:schemeClr val="tx1">
                      <a:lumMod val="75000"/>
                      <a:lumOff val="25000"/>
                    </a:schemeClr>
                  </a:solidFill>
                </a:rPr>
              </a:br>
              <a:r>
                <a:rPr lang="ja-JP" altLang="en-US" sz="2000">
                  <a:solidFill>
                    <a:schemeClr val="tx1">
                      <a:lumMod val="75000"/>
                      <a:lumOff val="25000"/>
                    </a:schemeClr>
                  </a:solidFill>
                </a:rPr>
                <a:t>段ボール等）を充てる</a:t>
              </a:r>
            </a:p>
            <a:p>
              <a:pPr marL="450850" lvl="1" indent="-342900">
                <a:buFont typeface="Wingdings" panose="05000000000000000000" pitchFamily="2" charset="2"/>
                <a:buChar char="l"/>
              </a:pPr>
              <a:r>
                <a:rPr lang="ja-JP" altLang="en-US" sz="2000">
                  <a:solidFill>
                    <a:schemeClr val="tx1">
                      <a:lumMod val="75000"/>
                      <a:lumOff val="25000"/>
                    </a:schemeClr>
                  </a:solidFill>
                </a:rPr>
                <a:t>関節が動かないように</a:t>
              </a:r>
              <a:br>
                <a:rPr lang="en-US" altLang="ja-JP" sz="2000">
                  <a:solidFill>
                    <a:schemeClr val="tx1">
                      <a:lumMod val="75000"/>
                      <a:lumOff val="25000"/>
                    </a:schemeClr>
                  </a:solidFill>
                </a:rPr>
              </a:br>
              <a:r>
                <a:rPr lang="ja-JP" altLang="en-US" sz="2000">
                  <a:solidFill>
                    <a:schemeClr val="tx1">
                      <a:lumMod val="75000"/>
                      <a:lumOff val="25000"/>
                    </a:schemeClr>
                  </a:solidFill>
                </a:rPr>
                <a:t>固定する</a:t>
              </a:r>
            </a:p>
            <a:p>
              <a:pPr marL="627063" lvl="1" indent="-179388">
                <a:buNone/>
              </a:pPr>
              <a:r>
                <a:rPr lang="en-US" altLang="ja-JP" sz="1600">
                  <a:solidFill>
                    <a:schemeClr val="tx1">
                      <a:lumMod val="75000"/>
                      <a:lumOff val="25000"/>
                    </a:schemeClr>
                  </a:solidFill>
                </a:rPr>
                <a:t>※</a:t>
              </a:r>
              <a:r>
                <a:rPr lang="ja-JP" altLang="en-US" sz="1600">
                  <a:solidFill>
                    <a:schemeClr val="tx1">
                      <a:lumMod val="75000"/>
                      <a:lumOff val="25000"/>
                    </a:schemeClr>
                  </a:solidFill>
                </a:rPr>
                <a:t>変形している場合でも、</a:t>
              </a:r>
              <a:br>
                <a:rPr lang="en-US" altLang="ja-JP" sz="1600">
                  <a:solidFill>
                    <a:schemeClr val="tx1">
                      <a:lumMod val="75000"/>
                      <a:lumOff val="25000"/>
                    </a:schemeClr>
                  </a:solidFill>
                </a:rPr>
              </a:br>
              <a:r>
                <a:rPr lang="ja-JP" altLang="en-US" sz="1600">
                  <a:solidFill>
                    <a:schemeClr val="tx1">
                      <a:lumMod val="75000"/>
                      <a:lumOff val="25000"/>
                    </a:schemeClr>
                  </a:solidFill>
                </a:rPr>
                <a:t>元に戻さず、そのままの</a:t>
              </a:r>
              <a:br>
                <a:rPr lang="en-US" altLang="ja-JP" sz="1600">
                  <a:solidFill>
                    <a:schemeClr val="tx1">
                      <a:lumMod val="75000"/>
                      <a:lumOff val="25000"/>
                    </a:schemeClr>
                  </a:solidFill>
                </a:rPr>
              </a:br>
              <a:r>
                <a:rPr lang="ja-JP" altLang="en-US" sz="1600">
                  <a:solidFill>
                    <a:schemeClr val="tx1">
                      <a:lumMod val="75000"/>
                      <a:lumOff val="25000"/>
                    </a:schemeClr>
                  </a:solidFill>
                </a:rPr>
                <a:t>状態で固定する</a:t>
              </a:r>
              <a:endParaRPr lang="en-US" altLang="ja-JP" sz="1600">
                <a:solidFill>
                  <a:schemeClr val="tx1">
                    <a:lumMod val="75000"/>
                    <a:lumOff val="25000"/>
                  </a:schemeClr>
                </a:solidFill>
              </a:endParaRPr>
            </a:p>
          </p:txBody>
        </p:sp>
      </p:grpSp>
      <p:grpSp>
        <p:nvGrpSpPr>
          <p:cNvPr id="29" name="グループ化 28">
            <a:extLst>
              <a:ext uri="{FF2B5EF4-FFF2-40B4-BE49-F238E27FC236}">
                <a16:creationId xmlns:a16="http://schemas.microsoft.com/office/drawing/2014/main" id="{16221098-FCCC-FC32-76E1-17E8C5CC4ACE}"/>
              </a:ext>
            </a:extLst>
          </p:cNvPr>
          <p:cNvGrpSpPr/>
          <p:nvPr/>
        </p:nvGrpSpPr>
        <p:grpSpPr>
          <a:xfrm>
            <a:off x="4228050" y="699981"/>
            <a:ext cx="4700600" cy="2788273"/>
            <a:chOff x="811455" y="662033"/>
            <a:chExt cx="4700600" cy="2788273"/>
          </a:xfrm>
        </p:grpSpPr>
        <p:sp>
          <p:nvSpPr>
            <p:cNvPr id="30" name="正方形/長方形 29">
              <a:extLst>
                <a:ext uri="{FF2B5EF4-FFF2-40B4-BE49-F238E27FC236}">
                  <a16:creationId xmlns:a16="http://schemas.microsoft.com/office/drawing/2014/main" id="{B55D608C-BD87-3C7F-C5DA-14BE97A1D5F2}"/>
                </a:ext>
              </a:extLst>
            </p:cNvPr>
            <p:cNvSpPr/>
            <p:nvPr/>
          </p:nvSpPr>
          <p:spPr>
            <a:xfrm>
              <a:off x="811455" y="855322"/>
              <a:ext cx="4700600" cy="2594984"/>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正方形/長方形 30">
              <a:extLst>
                <a:ext uri="{FF2B5EF4-FFF2-40B4-BE49-F238E27FC236}">
                  <a16:creationId xmlns:a16="http://schemas.microsoft.com/office/drawing/2014/main" id="{7F7472B8-49EE-7FFC-7530-53220016887B}"/>
                </a:ext>
              </a:extLst>
            </p:cNvPr>
            <p:cNvSpPr/>
            <p:nvPr/>
          </p:nvSpPr>
          <p:spPr>
            <a:xfrm>
              <a:off x="872209" y="662033"/>
              <a:ext cx="54542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テキスト プレースホルダー 20">
              <a:extLst>
                <a:ext uri="{FF2B5EF4-FFF2-40B4-BE49-F238E27FC236}">
                  <a16:creationId xmlns:a16="http://schemas.microsoft.com/office/drawing/2014/main" id="{E943FF6F-8747-6F63-2242-901A9554EB79}"/>
                </a:ext>
              </a:extLst>
            </p:cNvPr>
            <p:cNvSpPr txBox="1">
              <a:spLocks/>
            </p:cNvSpPr>
            <p:nvPr/>
          </p:nvSpPr>
          <p:spPr>
            <a:xfrm>
              <a:off x="1386889" y="662033"/>
              <a:ext cx="2283116" cy="409313"/>
            </a:xfrm>
            <a:prstGeom prst="rect">
              <a:avLst/>
            </a:prstGeom>
            <a:solidFill>
              <a:schemeClr val="bg1"/>
            </a:solidFill>
          </p:spPr>
          <p:txBody>
            <a:bodyPr wrap="none"/>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solidFill>
                    <a:schemeClr val="tx1">
                      <a:lumMod val="75000"/>
                      <a:lumOff val="25000"/>
                    </a:schemeClr>
                  </a:solidFill>
                  <a:latin typeface="+mn-ea"/>
                  <a:ea typeface="+mn-ea"/>
                </a:rPr>
                <a:t>三角巾で腕をつる</a:t>
              </a:r>
            </a:p>
          </p:txBody>
        </p:sp>
        <p:sp>
          <p:nvSpPr>
            <p:cNvPr id="33" name="object 19">
              <a:extLst>
                <a:ext uri="{FF2B5EF4-FFF2-40B4-BE49-F238E27FC236}">
                  <a16:creationId xmlns:a16="http://schemas.microsoft.com/office/drawing/2014/main" id="{E9CE2D8D-E3D8-DB1A-97CE-CD7E99078CEC}"/>
                </a:ext>
              </a:extLst>
            </p:cNvPr>
            <p:cNvSpPr/>
            <p:nvPr/>
          </p:nvSpPr>
          <p:spPr>
            <a:xfrm>
              <a:off x="9505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34" name="テキスト プレースホルダー 2">
              <a:extLst>
                <a:ext uri="{FF2B5EF4-FFF2-40B4-BE49-F238E27FC236}">
                  <a16:creationId xmlns:a16="http://schemas.microsoft.com/office/drawing/2014/main" id="{AB39BD4E-8062-F93B-E1DB-8DFCDAE9458A}"/>
                </a:ext>
              </a:extLst>
            </p:cNvPr>
            <p:cNvSpPr txBox="1">
              <a:spLocks/>
            </p:cNvSpPr>
            <p:nvPr/>
          </p:nvSpPr>
          <p:spPr>
            <a:xfrm>
              <a:off x="889178" y="1044996"/>
              <a:ext cx="3296298" cy="2145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0850" lvl="1" indent="-342900">
                <a:buFont typeface="Wingdings" panose="05000000000000000000" pitchFamily="2" charset="2"/>
                <a:buChar char="l"/>
              </a:pPr>
              <a:r>
                <a:rPr lang="ja-JP" altLang="en-US" sz="2000">
                  <a:solidFill>
                    <a:schemeClr val="tx1">
                      <a:lumMod val="75000"/>
                      <a:lumOff val="25000"/>
                    </a:schemeClr>
                  </a:solidFill>
                </a:rPr>
                <a:t>ひじに三角巾の頂点が</a:t>
              </a:r>
              <a:br>
                <a:rPr lang="en-US" altLang="ja-JP" sz="2000">
                  <a:solidFill>
                    <a:schemeClr val="tx1">
                      <a:lumMod val="75000"/>
                      <a:lumOff val="25000"/>
                    </a:schemeClr>
                  </a:solidFill>
                </a:rPr>
              </a:br>
              <a:r>
                <a:rPr lang="ja-JP" altLang="en-US" sz="2000">
                  <a:solidFill>
                    <a:schemeClr val="tx1">
                      <a:lumMod val="75000"/>
                      <a:lumOff val="25000"/>
                    </a:schemeClr>
                  </a:solidFill>
                </a:rPr>
                <a:t>来るように当てる</a:t>
              </a:r>
            </a:p>
            <a:p>
              <a:pPr marL="450850" lvl="1" indent="-342900">
                <a:buFont typeface="Wingdings" panose="05000000000000000000" pitchFamily="2" charset="2"/>
                <a:buChar char="l"/>
              </a:pPr>
              <a:r>
                <a:rPr lang="ja-JP" altLang="en-US" sz="2000">
                  <a:solidFill>
                    <a:schemeClr val="tx1">
                      <a:lumMod val="75000"/>
                      <a:lumOff val="25000"/>
                    </a:schemeClr>
                  </a:solidFill>
                </a:rPr>
                <a:t>両端は首の後ろに回して</a:t>
              </a:r>
              <a:br>
                <a:rPr lang="en-US" altLang="ja-JP" sz="2000">
                  <a:solidFill>
                    <a:schemeClr val="tx1">
                      <a:lumMod val="75000"/>
                      <a:lumOff val="25000"/>
                    </a:schemeClr>
                  </a:solidFill>
                </a:rPr>
              </a:br>
              <a:r>
                <a:rPr lang="ja-JP" altLang="en-US" sz="2000">
                  <a:solidFill>
                    <a:schemeClr val="tx1">
                      <a:lumMod val="75000"/>
                      <a:lumOff val="25000"/>
                    </a:schemeClr>
                  </a:solidFill>
                </a:rPr>
                <a:t>結ぶ</a:t>
              </a:r>
            </a:p>
            <a:p>
              <a:pPr marL="450850" lvl="1" indent="-342900">
                <a:buFont typeface="Wingdings" panose="05000000000000000000" pitchFamily="2" charset="2"/>
                <a:buChar char="l"/>
              </a:pPr>
              <a:r>
                <a:rPr lang="ja-JP" altLang="en-US" sz="2000">
                  <a:solidFill>
                    <a:schemeClr val="tx1">
                      <a:lumMod val="75000"/>
                      <a:lumOff val="25000"/>
                    </a:schemeClr>
                  </a:solidFill>
                </a:rPr>
                <a:t>頂点（ひじの部分）は、</a:t>
              </a:r>
              <a:br>
                <a:rPr lang="en-US" altLang="ja-JP" sz="2000">
                  <a:solidFill>
                    <a:schemeClr val="tx1">
                      <a:lumMod val="75000"/>
                      <a:lumOff val="25000"/>
                    </a:schemeClr>
                  </a:solidFill>
                </a:rPr>
              </a:br>
              <a:r>
                <a:rPr lang="ja-JP" altLang="en-US" sz="2000">
                  <a:solidFill>
                    <a:schemeClr val="tx1">
                      <a:lumMod val="75000"/>
                      <a:lumOff val="25000"/>
                    </a:schemeClr>
                  </a:solidFill>
                </a:rPr>
                <a:t>内側に折り返す、または</a:t>
              </a:r>
              <a:br>
                <a:rPr lang="en-US" altLang="ja-JP" sz="2000">
                  <a:solidFill>
                    <a:schemeClr val="tx1">
                      <a:lumMod val="75000"/>
                      <a:lumOff val="25000"/>
                    </a:schemeClr>
                  </a:solidFill>
                </a:rPr>
              </a:br>
              <a:r>
                <a:rPr lang="ja-JP" altLang="en-US" sz="2000">
                  <a:solidFill>
                    <a:schemeClr val="tx1">
                      <a:lumMod val="75000"/>
                      <a:lumOff val="25000"/>
                    </a:schemeClr>
                  </a:solidFill>
                </a:rPr>
                <a:t>結んで端末を処理する</a:t>
              </a:r>
              <a:endParaRPr lang="en-US" altLang="ja-JP" sz="2000">
                <a:solidFill>
                  <a:schemeClr val="tx1">
                    <a:lumMod val="75000"/>
                    <a:lumOff val="25000"/>
                  </a:schemeClr>
                </a:solidFill>
              </a:endParaRPr>
            </a:p>
          </p:txBody>
        </p:sp>
      </p:grpSp>
      <p:pic>
        <p:nvPicPr>
          <p:cNvPr id="36" name="図 35">
            <a:extLst>
              <a:ext uri="{FF2B5EF4-FFF2-40B4-BE49-F238E27FC236}">
                <a16:creationId xmlns:a16="http://schemas.microsoft.com/office/drawing/2014/main" id="{1577F788-B146-1DC2-2FFF-E409244977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746" b="94499" l="7281" r="89936">
                        <a14:foregroundMark x1="25054" y1="24205" x2="25696" y2="9780"/>
                        <a14:foregroundMark x1="25696" y1="9780" x2="25910" y2="9535"/>
                        <a14:foregroundMark x1="12634" y1="11858" x2="26981" y2="9535"/>
                        <a14:foregroundMark x1="26981" y1="9535" x2="39615" y2="11980"/>
                        <a14:foregroundMark x1="39615" y1="11980" x2="41113" y2="15403"/>
                        <a14:foregroundMark x1="27409" y1="6235" x2="25054" y2="9658"/>
                        <a14:foregroundMark x1="27195" y1="29462" x2="12206" y2="22983"/>
                        <a14:foregroundMark x1="12206" y1="22983" x2="10707" y2="22861"/>
                        <a14:foregroundMark x1="7281" y1="23472" x2="20771" y2="24694"/>
                        <a14:foregroundMark x1="20771" y1="24694" x2="32976" y2="27873"/>
                        <a14:foregroundMark x1="32976" y1="27873" x2="31692" y2="31907"/>
                        <a14:foregroundMark x1="36831" y1="26161" x2="37045" y2="26773"/>
                        <a14:foregroundMark x1="70021" y1="5746" x2="81156" y2="16748"/>
                        <a14:foregroundMark x1="81156" y1="16748" x2="82655" y2="16993"/>
                        <a14:foregroundMark x1="72377" y1="21149" x2="57816" y2="25550"/>
                        <a14:foregroundMark x1="60171" y1="26406" x2="79229" y2="26895"/>
                        <a14:foregroundMark x1="80728" y1="26773" x2="81370" y2="26895"/>
                        <a14:foregroundMark x1="28051" y1="44988" x2="31906" y2="70660"/>
                        <a14:foregroundMark x1="44754" y1="44988" x2="46039" y2="68949"/>
                        <a14:foregroundMark x1="61028" y1="44621" x2="61242" y2="70171"/>
                        <a14:foregroundMark x1="78158" y1="44499" x2="79657" y2="70293"/>
                        <a14:foregroundMark x1="79657" y1="70293" x2="79657" y2="70293"/>
                        <a14:foregroundMark x1="43255" y1="42787" x2="46253" y2="41443"/>
                        <a14:foregroundMark x1="47109" y1="40831" x2="40471" y2="47433"/>
                        <a14:foregroundMark x1="40471" y1="47433" x2="40471" y2="49022"/>
                        <a14:foregroundMark x1="47537" y1="40831" x2="47323" y2="49511"/>
                        <a14:foregroundMark x1="47537" y1="49022" x2="47537" y2="47066"/>
                        <a14:foregroundMark x1="47323" y1="45110" x2="47537" y2="46455"/>
                        <a14:foregroundMark x1="47537" y1="45477" x2="47537" y2="45477"/>
                        <a14:foregroundMark x1="47537" y1="45355" x2="47537" y2="45599"/>
                        <a14:foregroundMark x1="42827" y1="43154" x2="40899" y2="44254"/>
                        <a14:foregroundMark x1="40471" y1="44254" x2="40471" y2="46333"/>
                        <a14:foregroundMark x1="40257" y1="45599" x2="40899" y2="48778"/>
                        <a14:foregroundMark x1="31263" y1="40587" x2="29336" y2="41198"/>
                        <a14:foregroundMark x1="29550" y1="41320" x2="24411" y2="44621"/>
                        <a14:foregroundMark x1="24352" y1="45273" x2="24411" y2="45477"/>
                        <a14:foregroundMark x1="24411" y1="45844" x2="24411" y2="45844"/>
                        <a14:foregroundMark x1="24197" y1="46333" x2="24197" y2="46577"/>
                        <a14:foregroundMark x1="24197" y1="48900" x2="24197" y2="49144"/>
                        <a14:foregroundMark x1="24197" y1="49389" x2="24197" y2="49389"/>
                        <a14:foregroundMark x1="24276" y1="45284" x2="24411" y2="46210"/>
                        <a14:foregroundMark x1="24446" y1="44377" x2="27195" y2="43032"/>
                        <a14:foregroundMark x1="24596" y1="44499" x2="24102" y2="44789"/>
                        <a14:foregroundMark x1="31049" y1="40709" x2="24804" y2="44377"/>
                        <a14:foregroundMark x1="31263" y1="41198" x2="31049" y2="48778"/>
                        <a14:foregroundMark x1="31478" y1="48900" x2="31478" y2="45355"/>
                        <a14:foregroundMark x1="31478" y1="44377" x2="31478" y2="45721"/>
                        <a14:foregroundMark x1="56531" y1="44499" x2="63597" y2="40709"/>
                        <a14:foregroundMark x1="63597" y1="40465" x2="63812" y2="49511"/>
                        <a14:foregroundMark x1="56745" y1="44621" x2="56959" y2="49144"/>
                        <a14:foregroundMark x1="56317" y1="45355" x2="57173" y2="49144"/>
                        <a14:foregroundMark x1="64026" y1="41443" x2="64026" y2="41443"/>
                        <a14:foregroundMark x1="64026" y1="40954" x2="64026" y2="41076"/>
                        <a14:foregroundMark x1="64026" y1="41198" x2="64026" y2="42543"/>
                        <a14:foregroundMark x1="73019" y1="44499" x2="80086" y2="40465"/>
                        <a14:foregroundMark x1="72591" y1="44499" x2="73019" y2="49267"/>
                        <a14:foregroundMark x1="80086" y1="40831" x2="80086" y2="49511"/>
                        <a14:foregroundMark x1="24197" y1="46333" x2="25268" y2="44132"/>
                        <a14:foregroundMark x1="25696" y1="43888" x2="25696" y2="43765"/>
                        <a14:foregroundMark x1="25268" y1="43765" x2="25268" y2="43765"/>
                        <a14:foregroundMark x1="25054" y1="43765" x2="25054" y2="44010"/>
                        <a14:foregroundMark x1="24625" y1="44254" x2="24411" y2="44499"/>
                        <a14:foregroundMark x1="24411" y1="44621" x2="24411" y2="44621"/>
                        <a14:foregroundMark x1="24197" y1="44743" x2="24197" y2="44866"/>
                        <a14:foregroundMark x1="23983" y1="44621" x2="23983" y2="46088"/>
                        <a14:foregroundMark x1="24575" y1="48239" x2="24839" y2="49144"/>
                        <a14:foregroundMark x1="24197" y1="47433" x2="24197" y2="49144"/>
                        <a14:foregroundMark x1="77730" y1="66259" x2="85867" y2="66259"/>
                        <a14:foregroundMark x1="31906" y1="66993" x2="31692" y2="75061"/>
                        <a14:foregroundMark x1="23983" y1="66137" x2="28051" y2="73227"/>
                        <a14:foregroundMark x1="28051" y1="73227" x2="30835" y2="74939"/>
                        <a14:foregroundMark x1="31049" y1="74817" x2="31263" y2="75183"/>
                        <a14:foregroundMark x1="31692" y1="75183" x2="31692" y2="75183"/>
                        <a14:foregroundMark x1="31478" y1="75306" x2="31478" y2="75306"/>
                        <a14:foregroundMark x1="31263" y1="75428" x2="31263" y2="75550"/>
                        <a14:foregroundMark x1="23983" y1="66748" x2="24197" y2="70538"/>
                        <a14:foregroundMark x1="23983" y1="70782" x2="25268" y2="71760"/>
                        <a14:foregroundMark x1="14133" y1="64914" x2="23769" y2="65037"/>
                        <a14:foregroundMark x1="22056" y1="64792" x2="14347" y2="64670"/>
                        <a14:foregroundMark x1="13919" y1="64792" x2="13919" y2="66015"/>
                        <a14:foregroundMark x1="13276" y1="65037" x2="13704" y2="66381"/>
                        <a14:foregroundMark x1="13490" y1="65159" x2="13490" y2="64670"/>
                        <a14:foregroundMark x1="14133" y1="66626" x2="22698" y2="66748"/>
                        <a14:foregroundMark x1="13919" y1="66504" x2="21413" y2="66504"/>
                        <a14:foregroundMark x1="31906" y1="66626" x2="39615" y2="66626"/>
                        <a14:foregroundMark x1="47323" y1="66626" x2="56959" y2="66504"/>
                        <a14:foregroundMark x1="64026" y1="66626" x2="73019" y2="66748"/>
                        <a14:foregroundMark x1="64668" y1="64670" x2="72163" y2="64548"/>
                        <a14:foregroundMark x1="47323" y1="60391" x2="47966" y2="63081"/>
                        <a14:foregroundMark x1="56959" y1="59046" x2="57388" y2="62592"/>
                        <a14:foregroundMark x1="22484" y1="62592" x2="22484" y2="64303"/>
                        <a14:foregroundMark x1="80942" y1="62347" x2="81156" y2="67359"/>
                        <a14:foregroundMark x1="81370" y1="63203" x2="81799" y2="63814"/>
                        <a14:foregroundMark x1="81370" y1="62836" x2="81799" y2="64059"/>
                        <a14:foregroundMark x1="81585" y1="64303" x2="81585" y2="64425"/>
                        <a14:foregroundMark x1="81585" y1="63447" x2="81585" y2="63447"/>
                        <a14:foregroundMark x1="81799" y1="64670" x2="86510" y2="64548"/>
                        <a14:foregroundMark x1="86510" y1="64914" x2="86724" y2="66504"/>
                        <a14:foregroundMark x1="81156" y1="66748" x2="86296" y2="66504"/>
                        <a14:foregroundMark x1="14561" y1="51222" x2="22484" y2="50733"/>
                        <a14:foregroundMark x1="16916" y1="51222" x2="22270" y2="51222"/>
                        <a14:foregroundMark x1="14561" y1="49389" x2="23340" y2="49144"/>
                        <a14:foregroundMark x1="14989" y1="49389" x2="13704" y2="49389"/>
                        <a14:foregroundMark x1="15846" y1="49022" x2="14133" y2="49267"/>
                        <a14:foregroundMark x1="13276" y1="49633" x2="13919" y2="50489"/>
                        <a14:foregroundMark x1="13276" y1="50489" x2="13704" y2="50978"/>
                        <a14:foregroundMark x1="17987" y1="84352" x2="54604" y2="84352"/>
                        <a14:foregroundMark x1="54604" y1="84352" x2="79872" y2="84108"/>
                        <a14:foregroundMark x1="17345" y1="94621" x2="69165" y2="90465"/>
                        <a14:foregroundMark x1="69165" y1="90465" x2="80728" y2="93888"/>
                        <a14:foregroundMark x1="80728" y1="93888" x2="81799" y2="94499"/>
                        <a14:foregroundMark x1="64454" y1="9535" x2="74732" y2="21027"/>
                        <a14:foregroundMark x1="57602" y1="9535" x2="56959" y2="18215"/>
                        <a14:foregroundMark x1="58887" y1="13936" x2="59315" y2="14181"/>
                        <a14:backgroundMark x1="35332" y1="44866" x2="35332" y2="44866"/>
                        <a14:backgroundMark x1="23769" y1="44377" x2="23769" y2="44499"/>
                        <a14:backgroundMark x1="20771" y1="46944" x2="20920" y2="47496"/>
                        <a14:backgroundMark x1="18844" y1="46455" x2="21199" y2="47311"/>
                      </a14:backgroundRemoval>
                    </a14:imgEffect>
                  </a14:imgLayer>
                </a14:imgProps>
              </a:ext>
            </a:extLst>
          </a:blip>
          <a:srcRect l="50486" t="2454" r="6447" b="70974"/>
          <a:stretch/>
        </p:blipFill>
        <p:spPr>
          <a:xfrm>
            <a:off x="7875107" y="2349620"/>
            <a:ext cx="1053542" cy="1138634"/>
          </a:xfrm>
          <a:prstGeom prst="rect">
            <a:avLst/>
          </a:prstGeom>
        </p:spPr>
      </p:pic>
    </p:spTree>
    <p:extLst>
      <p:ext uri="{BB962C8B-B14F-4D97-AF65-F5344CB8AC3E}">
        <p14:creationId xmlns:p14="http://schemas.microsoft.com/office/powerpoint/2010/main" val="155467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7C022-7D7B-9151-1B55-7EEAC5B207D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37A349-253B-AD93-3FB3-9D9D51A17D00}"/>
              </a:ext>
            </a:extLst>
          </p:cNvPr>
          <p:cNvSpPr>
            <a:spLocks noGrp="1"/>
          </p:cNvSpPr>
          <p:nvPr>
            <p:ph type="sldNum" sz="quarter" idx="12"/>
          </p:nvPr>
        </p:nvSpPr>
        <p:spPr/>
        <p:txBody>
          <a:bodyPr/>
          <a:lstStyle/>
          <a:p>
            <a:fld id="{48C0FCB9-D989-46F1-965E-624BDAC7E129}" type="slidenum">
              <a:rPr kumimoji="1" lang="ja-JP" altLang="en-US" smtClean="0"/>
              <a:pPr/>
              <a:t>21</a:t>
            </a:fld>
            <a:endParaRPr kumimoji="1" lang="ja-JP" altLang="en-US"/>
          </a:p>
        </p:txBody>
      </p:sp>
      <p:sp>
        <p:nvSpPr>
          <p:cNvPr id="3" name="テキスト プレースホルダー 2">
            <a:extLst>
              <a:ext uri="{FF2B5EF4-FFF2-40B4-BE49-F238E27FC236}">
                <a16:creationId xmlns:a16="http://schemas.microsoft.com/office/drawing/2014/main" id="{752F7273-A076-6AB2-3F07-D602C2FB49E9}"/>
              </a:ext>
            </a:extLst>
          </p:cNvPr>
          <p:cNvSpPr>
            <a:spLocks noGrp="1"/>
          </p:cNvSpPr>
          <p:nvPr>
            <p:ph type="body" sz="quarter" idx="13"/>
          </p:nvPr>
        </p:nvSpPr>
        <p:spPr/>
        <p:txBody>
          <a:bodyPr>
            <a:normAutofit/>
          </a:bodyPr>
          <a:lstStyle/>
          <a:p>
            <a:r>
              <a:rPr lang="ja-JP" altLang="en-US" sz="3200"/>
              <a:t>応急救護を行う上で注意したいこと</a:t>
            </a:r>
            <a:endParaRPr lang="en-US" altLang="ja-JP" sz="3200"/>
          </a:p>
          <a:p>
            <a:r>
              <a:rPr lang="ja-JP" altLang="en-US" sz="3200"/>
              <a:t>どんな</a:t>
            </a:r>
            <a:r>
              <a:rPr kumimoji="1" lang="ja-JP" altLang="en-US" sz="3200"/>
              <a:t>ポイントがあるか</a:t>
            </a:r>
            <a:endParaRPr kumimoji="1" lang="en-US" altLang="ja-JP" sz="3200"/>
          </a:p>
          <a:p>
            <a:r>
              <a:rPr kumimoji="1" lang="ja-JP" altLang="en-US" sz="3200"/>
              <a:t>知っていますか</a:t>
            </a:r>
            <a:r>
              <a:rPr lang="ja-JP" altLang="en-US" sz="3200"/>
              <a:t>？</a:t>
            </a:r>
            <a:endParaRPr lang="en-US" altLang="ja-JP" sz="3200"/>
          </a:p>
        </p:txBody>
      </p:sp>
    </p:spTree>
    <p:extLst>
      <p:ext uri="{BB962C8B-B14F-4D97-AF65-F5344CB8AC3E}">
        <p14:creationId xmlns:p14="http://schemas.microsoft.com/office/powerpoint/2010/main" val="3395271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8247-9BF6-2B3F-529F-4AD383874A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806F15-E4BF-AB96-61D4-2C187B6726E8}"/>
              </a:ext>
            </a:extLst>
          </p:cNvPr>
          <p:cNvSpPr>
            <a:spLocks noGrp="1"/>
          </p:cNvSpPr>
          <p:nvPr>
            <p:ph type="title"/>
          </p:nvPr>
        </p:nvSpPr>
        <p:spPr>
          <a:xfrm>
            <a:off x="0" y="-2697"/>
            <a:ext cx="9144000" cy="650083"/>
          </a:xfrm>
        </p:spPr>
        <p:txBody>
          <a:bodyPr/>
          <a:lstStyle/>
          <a:p>
            <a:r>
              <a:rPr kumimoji="1" lang="ja-JP" altLang="en-US" sz="2800"/>
              <a:t>　応急救護活動時の留意事項</a:t>
            </a:r>
          </a:p>
        </p:txBody>
      </p:sp>
      <p:sp>
        <p:nvSpPr>
          <p:cNvPr id="14" name="スライド番号プレースホルダー 2">
            <a:extLst>
              <a:ext uri="{FF2B5EF4-FFF2-40B4-BE49-F238E27FC236}">
                <a16:creationId xmlns:a16="http://schemas.microsoft.com/office/drawing/2014/main" id="{6281EC11-4DB4-42F9-D93C-9DAA8248B37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22</a:t>
            </a:fld>
            <a:endParaRPr kumimoji="1" lang="ja-JP" altLang="en-US"/>
          </a:p>
        </p:txBody>
      </p:sp>
      <p:sp>
        <p:nvSpPr>
          <p:cNvPr id="10" name="コンテンツ プレースホルダー 8">
            <a:extLst>
              <a:ext uri="{FF2B5EF4-FFF2-40B4-BE49-F238E27FC236}">
                <a16:creationId xmlns:a16="http://schemas.microsoft.com/office/drawing/2014/main" id="{99D43D77-47DC-A107-BDEF-139818491467}"/>
              </a:ext>
            </a:extLst>
          </p:cNvPr>
          <p:cNvSpPr txBox="1">
            <a:spLocks/>
          </p:cNvSpPr>
          <p:nvPr/>
        </p:nvSpPr>
        <p:spPr>
          <a:xfrm>
            <a:off x="354417" y="6558064"/>
            <a:ext cx="7950964" cy="2347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参考：日本赤十字社「救助者が守るべきこと」</a:t>
            </a:r>
          </a:p>
        </p:txBody>
      </p:sp>
      <p:grpSp>
        <p:nvGrpSpPr>
          <p:cNvPr id="3" name="グループ化 2">
            <a:extLst>
              <a:ext uri="{FF2B5EF4-FFF2-40B4-BE49-F238E27FC236}">
                <a16:creationId xmlns:a16="http://schemas.microsoft.com/office/drawing/2014/main" id="{398AC22C-43F7-FF78-5E61-2C86DAD7C9CA}"/>
              </a:ext>
            </a:extLst>
          </p:cNvPr>
          <p:cNvGrpSpPr/>
          <p:nvPr/>
        </p:nvGrpSpPr>
        <p:grpSpPr>
          <a:xfrm>
            <a:off x="117435" y="1023395"/>
            <a:ext cx="8808921" cy="4811210"/>
            <a:chOff x="383453" y="3913188"/>
            <a:chExt cx="8808921" cy="4811210"/>
          </a:xfrm>
        </p:grpSpPr>
        <p:sp>
          <p:nvSpPr>
            <p:cNvPr id="11" name="正方形/長方形 10">
              <a:extLst>
                <a:ext uri="{FF2B5EF4-FFF2-40B4-BE49-F238E27FC236}">
                  <a16:creationId xmlns:a16="http://schemas.microsoft.com/office/drawing/2014/main" id="{E4A0E524-04F3-68F5-5080-D8762B161A6A}"/>
                </a:ext>
              </a:extLst>
            </p:cNvPr>
            <p:cNvSpPr/>
            <p:nvPr/>
          </p:nvSpPr>
          <p:spPr>
            <a:xfrm>
              <a:off x="558799" y="4206426"/>
              <a:ext cx="8633575" cy="451797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numCol="1" rtlCol="0" anchor="t" anchorCtr="0"/>
            <a:lstStyle/>
            <a:p>
              <a:pPr marL="450850" indent="-361950">
                <a:lnSpc>
                  <a:spcPct val="100000"/>
                </a:lnSpc>
                <a:spcBef>
                  <a:spcPts val="1200"/>
                </a:spcBef>
                <a:spcAft>
                  <a:spcPts val="1200"/>
                </a:spcAft>
                <a:buFont typeface="Wingdings" panose="05000000000000000000" pitchFamily="2" charset="2"/>
                <a:buChar char="l"/>
              </a:pPr>
              <a:r>
                <a:rPr kumimoji="1" lang="ja-JP" altLang="en-US" sz="2400" dirty="0">
                  <a:solidFill>
                    <a:srgbClr val="FF0000"/>
                  </a:solidFill>
                </a:rPr>
                <a:t>救助者自身の安全を確保する</a:t>
              </a:r>
              <a:br>
                <a:rPr kumimoji="1" lang="en-US" altLang="ja-JP" sz="2400" b="1" dirty="0">
                  <a:solidFill>
                    <a:srgbClr val="FF0000"/>
                  </a:solidFill>
                </a:rPr>
              </a:br>
              <a:r>
                <a:rPr kumimoji="1" lang="ja-JP" altLang="en-US" sz="2400" dirty="0">
                  <a:solidFill>
                    <a:schemeClr val="tx1">
                      <a:lumMod val="75000"/>
                      <a:lumOff val="25000"/>
                    </a:schemeClr>
                  </a:solidFill>
                </a:rPr>
                <a:t>周囲の状況を観察し、二次事故（災害）の防止に努める</a:t>
              </a:r>
              <a:endParaRPr kumimoji="1" lang="en-US" altLang="ja-JP" sz="2400" dirty="0">
                <a:solidFill>
                  <a:schemeClr val="tx1">
                    <a:lumMod val="75000"/>
                    <a:lumOff val="25000"/>
                  </a:schemeClr>
                </a:solidFill>
              </a:endParaRPr>
            </a:p>
            <a:p>
              <a:pPr marL="450850" indent="-361950">
                <a:lnSpc>
                  <a:spcPct val="100000"/>
                </a:lnSpc>
                <a:spcBef>
                  <a:spcPts val="1200"/>
                </a:spcBef>
                <a:spcAft>
                  <a:spcPts val="1200"/>
                </a:spcAft>
                <a:buFont typeface="Wingdings" panose="05000000000000000000" pitchFamily="2" charset="2"/>
                <a:buChar char="l"/>
              </a:pPr>
              <a:r>
                <a:rPr kumimoji="1" lang="ja-JP" altLang="en-US" sz="2400" dirty="0">
                  <a:solidFill>
                    <a:schemeClr val="tx1">
                      <a:lumMod val="75000"/>
                      <a:lumOff val="25000"/>
                    </a:schemeClr>
                  </a:solidFill>
                </a:rPr>
                <a:t>原則として医薬品を使用しない</a:t>
              </a:r>
            </a:p>
            <a:p>
              <a:pPr marL="450850" indent="-361950">
                <a:lnSpc>
                  <a:spcPct val="100000"/>
                </a:lnSpc>
                <a:spcBef>
                  <a:spcPts val="1200"/>
                </a:spcBef>
                <a:spcAft>
                  <a:spcPts val="1200"/>
                </a:spcAft>
                <a:buFont typeface="Wingdings" panose="05000000000000000000" pitchFamily="2" charset="2"/>
                <a:buChar char="l"/>
              </a:pPr>
              <a:r>
                <a:rPr kumimoji="1" lang="ja-JP" altLang="en-US" sz="2400" dirty="0">
                  <a:solidFill>
                    <a:schemeClr val="tx1">
                      <a:lumMod val="75000"/>
                      <a:lumOff val="25000"/>
                    </a:schemeClr>
                  </a:solidFill>
                </a:rPr>
                <a:t>あくまでも医師または救急隊などに引き継ぐまでの</a:t>
              </a:r>
              <a:br>
                <a:rPr kumimoji="1" lang="en-US" altLang="ja-JP" sz="2400" dirty="0">
                  <a:solidFill>
                    <a:schemeClr val="tx1">
                      <a:lumMod val="75000"/>
                      <a:lumOff val="25000"/>
                    </a:schemeClr>
                  </a:solidFill>
                </a:rPr>
              </a:br>
              <a:r>
                <a:rPr kumimoji="1" lang="ja-JP" altLang="en-US" sz="2400" dirty="0">
                  <a:solidFill>
                    <a:schemeClr val="tx1">
                      <a:lumMod val="75000"/>
                      <a:lumOff val="25000"/>
                    </a:schemeClr>
                  </a:solidFill>
                </a:rPr>
                <a:t>一次救命処置と応急手当にとどめる</a:t>
              </a:r>
            </a:p>
            <a:p>
              <a:pPr marL="450850" indent="-361950">
                <a:lnSpc>
                  <a:spcPct val="100000"/>
                </a:lnSpc>
                <a:spcBef>
                  <a:spcPts val="1200"/>
                </a:spcBef>
                <a:spcAft>
                  <a:spcPts val="1200"/>
                </a:spcAft>
                <a:buFont typeface="Wingdings" panose="05000000000000000000" pitchFamily="2" charset="2"/>
                <a:buChar char="l"/>
              </a:pPr>
              <a:r>
                <a:rPr kumimoji="1" lang="ja-JP" altLang="en-US" sz="2400" dirty="0">
                  <a:solidFill>
                    <a:schemeClr val="tx1">
                      <a:lumMod val="75000"/>
                      <a:lumOff val="25000"/>
                    </a:schemeClr>
                  </a:solidFill>
                </a:rPr>
                <a:t>必ず医師の診療を受けることをすすめる</a:t>
              </a:r>
            </a:p>
            <a:p>
              <a:pPr marL="450850" indent="-361950">
                <a:lnSpc>
                  <a:spcPct val="100000"/>
                </a:lnSpc>
                <a:spcBef>
                  <a:spcPts val="1200"/>
                </a:spcBef>
                <a:spcAft>
                  <a:spcPts val="1200"/>
                </a:spcAft>
                <a:buFont typeface="Wingdings" panose="05000000000000000000" pitchFamily="2" charset="2"/>
                <a:buChar char="l"/>
              </a:pPr>
              <a:r>
                <a:rPr kumimoji="1" lang="ja-JP" altLang="en-US" sz="2400" dirty="0">
                  <a:solidFill>
                    <a:schemeClr val="tx1">
                      <a:lumMod val="75000"/>
                      <a:lumOff val="25000"/>
                    </a:schemeClr>
                  </a:solidFill>
                </a:rPr>
                <a:t>死亡の診断を行わない</a:t>
              </a:r>
              <a:endParaRPr kumimoji="1" lang="en-US" altLang="ja-JP" sz="2400" dirty="0">
                <a:solidFill>
                  <a:schemeClr val="tx1">
                    <a:lumMod val="75000"/>
                    <a:lumOff val="25000"/>
                  </a:schemeClr>
                </a:solidFill>
              </a:endParaRPr>
            </a:p>
          </p:txBody>
        </p:sp>
        <p:sp>
          <p:nvSpPr>
            <p:cNvPr id="12" name="四角形: 角を丸くする 11">
              <a:extLst>
                <a:ext uri="{FF2B5EF4-FFF2-40B4-BE49-F238E27FC236}">
                  <a16:creationId xmlns:a16="http://schemas.microsoft.com/office/drawing/2014/main" id="{B481FD82-7B50-1F6F-F5E0-90A15267EB3E}"/>
                </a:ext>
              </a:extLst>
            </p:cNvPr>
            <p:cNvSpPr/>
            <p:nvPr/>
          </p:nvSpPr>
          <p:spPr>
            <a:xfrm>
              <a:off x="383453" y="3913188"/>
              <a:ext cx="940522" cy="426882"/>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0" bIns="36000" rtlCol="0" anchor="ctr"/>
            <a:lstStyle/>
            <a:p>
              <a:pPr algn="ctr"/>
              <a:r>
                <a:rPr kumimoji="1" lang="ja-JP" altLang="en-US" b="1"/>
                <a:t>ポイント</a:t>
              </a:r>
            </a:p>
          </p:txBody>
        </p:sp>
      </p:grpSp>
    </p:spTree>
    <p:extLst>
      <p:ext uri="{BB962C8B-B14F-4D97-AF65-F5344CB8AC3E}">
        <p14:creationId xmlns:p14="http://schemas.microsoft.com/office/powerpoint/2010/main" val="67729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FEA59E-46E7-1BF0-5E67-398C68A8FEF6}"/>
              </a:ext>
            </a:extLst>
          </p:cNvPr>
          <p:cNvSpPr>
            <a:spLocks noGrp="1"/>
          </p:cNvSpPr>
          <p:nvPr>
            <p:ph type="sldNum" sz="quarter" idx="12"/>
          </p:nvPr>
        </p:nvSpPr>
        <p:spPr/>
        <p:txBody>
          <a:bodyPr/>
          <a:lstStyle/>
          <a:p>
            <a:fld id="{48C0FCB9-D989-46F1-965E-624BDAC7E129}" type="slidenum">
              <a:rPr kumimoji="1" lang="ja-JP" altLang="en-US" smtClean="0"/>
              <a:pPr/>
              <a:t>23</a:t>
            </a:fld>
            <a:endParaRPr kumimoji="1" lang="ja-JP" altLang="en-US"/>
          </a:p>
        </p:txBody>
      </p:sp>
      <p:sp>
        <p:nvSpPr>
          <p:cNvPr id="3" name="テキスト プレースホルダー 2">
            <a:extLst>
              <a:ext uri="{FF2B5EF4-FFF2-40B4-BE49-F238E27FC236}">
                <a16:creationId xmlns:a16="http://schemas.microsoft.com/office/drawing/2014/main" id="{35F716FB-B10E-9D29-4ADF-8622BB61D94E}"/>
              </a:ext>
            </a:extLst>
          </p:cNvPr>
          <p:cNvSpPr>
            <a:spLocks noGrp="1"/>
          </p:cNvSpPr>
          <p:nvPr>
            <p:ph type="body" sz="quarter" idx="13"/>
          </p:nvPr>
        </p:nvSpPr>
        <p:spPr/>
        <p:txBody>
          <a:bodyPr/>
          <a:lstStyle/>
          <a:p>
            <a:r>
              <a:rPr lang="en-US" altLang="ja-JP" dirty="0"/>
              <a:t>C31 </a:t>
            </a:r>
            <a:r>
              <a:rPr lang="zh-TW"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．応急救護活動</a:t>
            </a:r>
            <a:endParaRPr kumimoji="1" lang="ja-JP" altLang="en-US" dirty="0"/>
          </a:p>
        </p:txBody>
      </p:sp>
      <p:sp>
        <p:nvSpPr>
          <p:cNvPr id="4" name="テキスト プレースホルダー 3">
            <a:extLst>
              <a:ext uri="{FF2B5EF4-FFF2-40B4-BE49-F238E27FC236}">
                <a16:creationId xmlns:a16="http://schemas.microsoft.com/office/drawing/2014/main" id="{0CECD25C-E076-80C4-FE3A-DCECDFD6190C}"/>
              </a:ext>
            </a:extLst>
          </p:cNvPr>
          <p:cNvSpPr>
            <a:spLocks noGrp="1"/>
          </p:cNvSpPr>
          <p:nvPr>
            <p:ph type="body" sz="quarter" idx="14"/>
          </p:nvPr>
        </p:nvSpPr>
        <p:spPr>
          <a:xfrm>
            <a:off x="550985" y="2285999"/>
            <a:ext cx="8077200" cy="4048125"/>
          </a:xfrm>
        </p:spPr>
        <p:txBody>
          <a:bodyPr/>
          <a:lstStyle/>
          <a:p>
            <a:pPr marL="0" indent="0" algn="just">
              <a:buNone/>
            </a:pPr>
            <a:r>
              <a:rPr kumimoji="1" lang="ja-JP" altLang="en-US" spc="-150"/>
              <a:t>災害時、地域には、</a:t>
            </a:r>
            <a:r>
              <a:rPr lang="ja-JP" altLang="en-US" b="0" i="0" spc="-150">
                <a:effectLst/>
                <a:latin typeface="-apple-system"/>
              </a:rPr>
              <a:t>倒壊物や瓦礫の</a:t>
            </a:r>
            <a:br>
              <a:rPr lang="en-US" altLang="ja-JP" b="0" i="0" spc="-150">
                <a:effectLst/>
                <a:latin typeface="-apple-system"/>
              </a:rPr>
            </a:br>
            <a:r>
              <a:rPr lang="ja-JP" altLang="en-US" b="0" i="0" spc="-150">
                <a:effectLst/>
                <a:latin typeface="-apple-system"/>
              </a:rPr>
              <a:t>下敷きになった人をいち早く見つけ救い</a:t>
            </a:r>
            <a:br>
              <a:rPr lang="en-US" altLang="ja-JP" b="0" i="0" spc="-150">
                <a:effectLst/>
                <a:latin typeface="-apple-system"/>
              </a:rPr>
            </a:br>
            <a:r>
              <a:rPr lang="ja-JP" altLang="en-US" b="0" i="0" spc="-150">
                <a:effectLst/>
                <a:latin typeface="-apple-system"/>
              </a:rPr>
              <a:t>だすこと、負傷者に対し、応急手当等の</a:t>
            </a:r>
            <a:br>
              <a:rPr lang="en-US" altLang="ja-JP" b="0" i="0" spc="-150">
                <a:effectLst/>
                <a:latin typeface="-apple-system"/>
              </a:rPr>
            </a:br>
            <a:r>
              <a:rPr lang="ja-JP" altLang="en-US" b="0" i="0" spc="-150">
                <a:effectLst/>
                <a:latin typeface="-apple-system"/>
              </a:rPr>
              <a:t>救護が求められる。</a:t>
            </a:r>
            <a:endParaRPr lang="en-US" altLang="ja-JP" b="0" i="0" spc="-150">
              <a:effectLst/>
              <a:latin typeface="-apple-system"/>
            </a:endParaRPr>
          </a:p>
          <a:p>
            <a:pPr marL="0" indent="0" algn="just">
              <a:buNone/>
            </a:pPr>
            <a:r>
              <a:rPr lang="ja-JP" altLang="en-US" spc="-150">
                <a:latin typeface="-apple-system"/>
              </a:rPr>
              <a:t>活動にあたり、何より自身の安全確保が</a:t>
            </a:r>
            <a:br>
              <a:rPr lang="en-US" altLang="ja-JP" spc="-150">
                <a:latin typeface="-apple-system"/>
              </a:rPr>
            </a:br>
            <a:r>
              <a:rPr lang="ja-JP" altLang="en-US" spc="-150">
                <a:latin typeface="-apple-system"/>
              </a:rPr>
              <a:t>重要となる。</a:t>
            </a:r>
            <a:endParaRPr lang="en-US" altLang="ja-JP" b="0" i="0" spc="-150">
              <a:effectLst/>
              <a:latin typeface="-apple-system"/>
            </a:endParaRPr>
          </a:p>
          <a:p>
            <a:pPr marL="0" indent="0" algn="just">
              <a:buNone/>
            </a:pPr>
            <a:endParaRPr kumimoji="1" lang="ja-JP" altLang="en-US" spc="-150"/>
          </a:p>
        </p:txBody>
      </p:sp>
    </p:spTree>
    <p:extLst>
      <p:ext uri="{BB962C8B-B14F-4D97-AF65-F5344CB8AC3E}">
        <p14:creationId xmlns:p14="http://schemas.microsoft.com/office/powerpoint/2010/main" val="121332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D6156-CE00-CB9F-5B73-ED6DF3EA053D}"/>
              </a:ext>
            </a:extLst>
          </p:cNvPr>
          <p:cNvSpPr>
            <a:spLocks noGrp="1"/>
          </p:cNvSpPr>
          <p:nvPr>
            <p:ph type="title"/>
          </p:nvPr>
        </p:nvSpPr>
        <p:spPr/>
        <p:txBody>
          <a:bodyPr/>
          <a:lstStyle/>
          <a:p>
            <a:r>
              <a:rPr lang="ja-JP" altLang="en-US" sz="2800"/>
              <a:t>　</a:t>
            </a:r>
            <a:r>
              <a:rPr kumimoji="1" lang="ja-JP" altLang="en-US" sz="2800"/>
              <a:t>地震時の被害（平成</a:t>
            </a:r>
            <a:r>
              <a:rPr kumimoji="1" lang="en-US" altLang="ja-JP" sz="2800"/>
              <a:t>28</a:t>
            </a:r>
            <a:r>
              <a:rPr kumimoji="1" lang="ja-JP" altLang="en-US" sz="2800"/>
              <a:t>年熊本地震＿建物倒壊）</a:t>
            </a:r>
          </a:p>
        </p:txBody>
      </p:sp>
      <p:sp>
        <p:nvSpPr>
          <p:cNvPr id="3" name="スライド番号プレースホルダー 2">
            <a:extLst>
              <a:ext uri="{FF2B5EF4-FFF2-40B4-BE49-F238E27FC236}">
                <a16:creationId xmlns:a16="http://schemas.microsoft.com/office/drawing/2014/main" id="{889F736A-3B82-E25D-C310-41ABD9677CB6}"/>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sp>
        <p:nvSpPr>
          <p:cNvPr id="13" name="コンテンツ プレースホルダー 12">
            <a:extLst>
              <a:ext uri="{FF2B5EF4-FFF2-40B4-BE49-F238E27FC236}">
                <a16:creationId xmlns:a16="http://schemas.microsoft.com/office/drawing/2014/main" id="{39BEC510-79BB-500B-89DD-C24F72BDA1DC}"/>
              </a:ext>
            </a:extLst>
          </p:cNvPr>
          <p:cNvSpPr>
            <a:spLocks noGrp="1"/>
          </p:cNvSpPr>
          <p:nvPr>
            <p:ph sz="quarter" idx="15"/>
          </p:nvPr>
        </p:nvSpPr>
        <p:spPr/>
        <p:txBody>
          <a:bodyPr>
            <a:normAutofit lnSpcReduction="10000"/>
          </a:bodyPr>
          <a:lstStyle/>
          <a:p>
            <a:r>
              <a:rPr lang="ja-JP" altLang="en-US" dirty="0"/>
              <a:t>出典：熊本災害デジタルアーカイブ／</a:t>
            </a:r>
            <a:r>
              <a:rPr lang="zh-TW" altLang="en-US" dirty="0"/>
              <a:t>串間市消防本部</a:t>
            </a:r>
            <a:endParaRPr lang="ja-JP" altLang="en-US" dirty="0"/>
          </a:p>
        </p:txBody>
      </p:sp>
      <p:sp>
        <p:nvSpPr>
          <p:cNvPr id="7" name="テキスト ボックス 6">
            <a:extLst>
              <a:ext uri="{FF2B5EF4-FFF2-40B4-BE49-F238E27FC236}">
                <a16:creationId xmlns:a16="http://schemas.microsoft.com/office/drawing/2014/main" id="{4B06EC59-EC61-D00F-59C6-8751E842589E}"/>
              </a:ext>
            </a:extLst>
          </p:cNvPr>
          <p:cNvSpPr txBox="1"/>
          <p:nvPr/>
        </p:nvSpPr>
        <p:spPr>
          <a:xfrm>
            <a:off x="3417960" y="6238959"/>
            <a:ext cx="4586512" cy="253916"/>
          </a:xfrm>
          <a:prstGeom prst="rect">
            <a:avLst/>
          </a:prstGeom>
          <a:noFill/>
        </p:spPr>
        <p:txBody>
          <a:bodyPr wrap="none" rtlCol="0">
            <a:spAutoFit/>
          </a:bodyPr>
          <a:lstStyle/>
          <a:p>
            <a:r>
              <a:rPr lang="ja-JP" altLang="en-US" sz="1050" b="1">
                <a:solidFill>
                  <a:schemeClr val="bg1"/>
                </a:solidFill>
              </a:rPr>
              <a:t>提供：株式会社サイエンスクラフト</a:t>
            </a:r>
            <a:r>
              <a:rPr lang="en-US" altLang="ja-JP" sz="1050" b="1">
                <a:solidFill>
                  <a:schemeClr val="bg1"/>
                </a:solidFill>
              </a:rPr>
              <a:t> </a:t>
            </a:r>
            <a:r>
              <a:rPr lang="ja-JP" altLang="en-US" sz="1050" b="1">
                <a:solidFill>
                  <a:schemeClr val="bg1"/>
                </a:solidFill>
              </a:rPr>
              <a:t>（平成</a:t>
            </a:r>
            <a:r>
              <a:rPr lang="en-US" altLang="ja-JP" sz="1050" b="1">
                <a:solidFill>
                  <a:schemeClr val="bg1"/>
                </a:solidFill>
              </a:rPr>
              <a:t>28</a:t>
            </a:r>
            <a:r>
              <a:rPr lang="ja-JP" altLang="en-US" sz="1050" b="1">
                <a:solidFill>
                  <a:schemeClr val="bg1"/>
                </a:solidFill>
              </a:rPr>
              <a:t>年（</a:t>
            </a:r>
            <a:r>
              <a:rPr lang="en-US" altLang="ja-JP" sz="1050" b="1">
                <a:solidFill>
                  <a:schemeClr val="bg1"/>
                </a:solidFill>
              </a:rPr>
              <a:t>2016</a:t>
            </a:r>
            <a:r>
              <a:rPr lang="ja-JP" altLang="en-US" sz="1050" b="1">
                <a:solidFill>
                  <a:schemeClr val="bg1"/>
                </a:solidFill>
              </a:rPr>
              <a:t>年）熊本地震）</a:t>
            </a:r>
          </a:p>
        </p:txBody>
      </p:sp>
      <p:pic>
        <p:nvPicPr>
          <p:cNvPr id="12" name="図 11" descr="建物の屋根の家&#10;&#10;中程度の精度で自動的に生成された説明">
            <a:extLst>
              <a:ext uri="{FF2B5EF4-FFF2-40B4-BE49-F238E27FC236}">
                <a16:creationId xmlns:a16="http://schemas.microsoft.com/office/drawing/2014/main" id="{F55FD5E3-A1F9-F01D-1446-C1380593D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5459"/>
            <a:ext cx="9144000" cy="5143500"/>
          </a:xfrm>
          <a:prstGeom prst="rect">
            <a:avLst/>
          </a:prstGeom>
        </p:spPr>
      </p:pic>
      <p:sp>
        <p:nvSpPr>
          <p:cNvPr id="4" name="正方形/長方形 3">
            <a:extLst>
              <a:ext uri="{FF2B5EF4-FFF2-40B4-BE49-F238E27FC236}">
                <a16:creationId xmlns:a16="http://schemas.microsoft.com/office/drawing/2014/main" id="{E822070C-6A7E-76ED-05A6-A3B85BF01E7C}"/>
              </a:ext>
            </a:extLst>
          </p:cNvPr>
          <p:cNvSpPr/>
          <p:nvPr/>
        </p:nvSpPr>
        <p:spPr>
          <a:xfrm>
            <a:off x="-2" y="5829385"/>
            <a:ext cx="9144001"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倒壊した建物で塞がれた道路</a:t>
            </a:r>
          </a:p>
        </p:txBody>
      </p:sp>
    </p:spTree>
    <p:extLst>
      <p:ext uri="{BB962C8B-B14F-4D97-AF65-F5344CB8AC3E}">
        <p14:creationId xmlns:p14="http://schemas.microsoft.com/office/powerpoint/2010/main" val="25588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714D4-1FB7-F31D-D679-784D4F4728DB}"/>
              </a:ext>
            </a:extLst>
          </p:cNvPr>
          <p:cNvSpPr>
            <a:spLocks noGrp="1"/>
          </p:cNvSpPr>
          <p:nvPr>
            <p:ph type="title"/>
          </p:nvPr>
        </p:nvSpPr>
        <p:spPr/>
        <p:txBody>
          <a:bodyPr/>
          <a:lstStyle/>
          <a:p>
            <a:r>
              <a:rPr kumimoji="1" lang="ja-JP" altLang="en-US" sz="2800"/>
              <a:t>　地震時の被害（平成</a:t>
            </a:r>
            <a:r>
              <a:rPr kumimoji="1" lang="en-US" altLang="ja-JP" sz="2800"/>
              <a:t>28</a:t>
            </a:r>
            <a:r>
              <a:rPr kumimoji="1" lang="ja-JP" altLang="en-US" sz="2800"/>
              <a:t>年熊本地震＿ブロック塀の倒壊）</a:t>
            </a:r>
          </a:p>
        </p:txBody>
      </p:sp>
      <p:sp>
        <p:nvSpPr>
          <p:cNvPr id="3" name="スライド番号プレースホルダー 2">
            <a:extLst>
              <a:ext uri="{FF2B5EF4-FFF2-40B4-BE49-F238E27FC236}">
                <a16:creationId xmlns:a16="http://schemas.microsoft.com/office/drawing/2014/main" id="{21D817A3-3FD9-D702-7349-934F7774DC82}"/>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5" name="コンテンツ プレースホルダー 4">
            <a:extLst>
              <a:ext uri="{FF2B5EF4-FFF2-40B4-BE49-F238E27FC236}">
                <a16:creationId xmlns:a16="http://schemas.microsoft.com/office/drawing/2014/main" id="{A572897E-D543-5DA3-E550-52EB30BD35AD}"/>
              </a:ext>
            </a:extLst>
          </p:cNvPr>
          <p:cNvSpPr>
            <a:spLocks noGrp="1"/>
          </p:cNvSpPr>
          <p:nvPr>
            <p:ph sz="quarter" idx="15"/>
          </p:nvPr>
        </p:nvSpPr>
        <p:spPr/>
        <p:txBody>
          <a:bodyPr>
            <a:normAutofit lnSpcReduction="10000"/>
          </a:bodyPr>
          <a:lstStyle/>
          <a:p>
            <a:r>
              <a:rPr kumimoji="1" lang="ja-JP" altLang="en-US" dirty="0"/>
              <a:t>出典：熊本災害デジタルアーカイブ／</a:t>
            </a:r>
            <a:r>
              <a:rPr kumimoji="1" lang="zh-TW" altLang="en-US" dirty="0"/>
              <a:t>串間市消防本部</a:t>
            </a:r>
            <a:endParaRPr kumimoji="1" lang="ja-JP" altLang="en-US" dirty="0"/>
          </a:p>
        </p:txBody>
      </p:sp>
      <p:pic>
        <p:nvPicPr>
          <p:cNvPr id="11" name="コンテンツ プレースホルダー 10" descr="建物の間の道路&#10;&#10;低い精度で自動的に生成された説明">
            <a:extLst>
              <a:ext uri="{FF2B5EF4-FFF2-40B4-BE49-F238E27FC236}">
                <a16:creationId xmlns:a16="http://schemas.microsoft.com/office/drawing/2014/main" id="{E4895381-BE7D-5675-D61F-7D274FEC76C0}"/>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0" y="1095459"/>
            <a:ext cx="9144000" cy="5143500"/>
          </a:xfrm>
        </p:spPr>
      </p:pic>
      <p:sp>
        <p:nvSpPr>
          <p:cNvPr id="12" name="正方形/長方形 11">
            <a:extLst>
              <a:ext uri="{FF2B5EF4-FFF2-40B4-BE49-F238E27FC236}">
                <a16:creationId xmlns:a16="http://schemas.microsoft.com/office/drawing/2014/main" id="{69226887-23F8-5D76-503E-B74108B1EB63}"/>
              </a:ext>
            </a:extLst>
          </p:cNvPr>
          <p:cNvSpPr/>
          <p:nvPr/>
        </p:nvSpPr>
        <p:spPr>
          <a:xfrm>
            <a:off x="-2" y="5829385"/>
            <a:ext cx="9144001"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倒壊したブロック塀</a:t>
            </a:r>
          </a:p>
        </p:txBody>
      </p:sp>
    </p:spTree>
    <p:extLst>
      <p:ext uri="{BB962C8B-B14F-4D97-AF65-F5344CB8AC3E}">
        <p14:creationId xmlns:p14="http://schemas.microsoft.com/office/powerpoint/2010/main" val="4340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54C21-2C82-E1A1-B812-7BA8E4D1552D}"/>
              </a:ext>
            </a:extLst>
          </p:cNvPr>
          <p:cNvSpPr>
            <a:spLocks noGrp="1"/>
          </p:cNvSpPr>
          <p:nvPr>
            <p:ph type="title"/>
          </p:nvPr>
        </p:nvSpPr>
        <p:spPr/>
        <p:txBody>
          <a:bodyPr/>
          <a:lstStyle/>
          <a:p>
            <a:r>
              <a:rPr lang="ja-JP" altLang="en-US" sz="2800"/>
              <a:t>　</a:t>
            </a:r>
            <a:r>
              <a:rPr kumimoji="1" lang="ja-JP" altLang="en-US" sz="2800"/>
              <a:t>地震時の被害（平成</a:t>
            </a:r>
            <a:r>
              <a:rPr kumimoji="1" lang="en-US" altLang="ja-JP" sz="2800"/>
              <a:t>28</a:t>
            </a:r>
            <a:r>
              <a:rPr kumimoji="1" lang="ja-JP" altLang="en-US" sz="2800"/>
              <a:t>年熊本地震＿屋内被害）</a:t>
            </a:r>
          </a:p>
        </p:txBody>
      </p:sp>
      <p:sp>
        <p:nvSpPr>
          <p:cNvPr id="3" name="スライド番号プレースホルダー 2">
            <a:extLst>
              <a:ext uri="{FF2B5EF4-FFF2-40B4-BE49-F238E27FC236}">
                <a16:creationId xmlns:a16="http://schemas.microsoft.com/office/drawing/2014/main" id="{312D1485-28AC-BEF5-EB3E-C1025B33E788}"/>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pic>
        <p:nvPicPr>
          <p:cNvPr id="7" name="コンテンツ プレースホルダー 6" descr="冷蔵庫の中&#10;&#10;中程度の精度で自動的に生成された説明">
            <a:extLst>
              <a:ext uri="{FF2B5EF4-FFF2-40B4-BE49-F238E27FC236}">
                <a16:creationId xmlns:a16="http://schemas.microsoft.com/office/drawing/2014/main" id="{461BC512-8BEE-F2F9-6119-C79F3FB73693}"/>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88162" y="889000"/>
            <a:ext cx="4040981" cy="5387975"/>
          </a:xfrm>
          <a:ln>
            <a:solidFill>
              <a:schemeClr val="tx1"/>
            </a:solidFill>
          </a:ln>
        </p:spPr>
      </p:pic>
      <p:sp>
        <p:nvSpPr>
          <p:cNvPr id="5" name="コンテンツ プレースホルダー 4">
            <a:extLst>
              <a:ext uri="{FF2B5EF4-FFF2-40B4-BE49-F238E27FC236}">
                <a16:creationId xmlns:a16="http://schemas.microsoft.com/office/drawing/2014/main" id="{C4B00E19-B82A-BE41-876D-CB4E7AACDC77}"/>
              </a:ext>
            </a:extLst>
          </p:cNvPr>
          <p:cNvSpPr>
            <a:spLocks noGrp="1"/>
          </p:cNvSpPr>
          <p:nvPr>
            <p:ph sz="quarter" idx="15"/>
          </p:nvPr>
        </p:nvSpPr>
        <p:spPr/>
        <p:txBody>
          <a:bodyPr>
            <a:normAutofit lnSpcReduction="10000"/>
          </a:bodyPr>
          <a:lstStyle/>
          <a:p>
            <a:r>
              <a:rPr kumimoji="1" lang="ja-JP" altLang="en-US"/>
              <a:t>出典：熊本災害デジタルアーカイブ／提供者：三重県いなべ市（左）　　西原村（右）</a:t>
            </a:r>
          </a:p>
        </p:txBody>
      </p:sp>
      <p:pic>
        <p:nvPicPr>
          <p:cNvPr id="9" name="図 8">
            <a:extLst>
              <a:ext uri="{FF2B5EF4-FFF2-40B4-BE49-F238E27FC236}">
                <a16:creationId xmlns:a16="http://schemas.microsoft.com/office/drawing/2014/main" id="{FC42B926-4752-7C58-D038-0F618E651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38" y="2009775"/>
            <a:ext cx="4445000" cy="3333750"/>
          </a:xfrm>
          <a:prstGeom prst="rect">
            <a:avLst/>
          </a:prstGeom>
          <a:ln>
            <a:solidFill>
              <a:schemeClr val="tx1"/>
            </a:solidFill>
          </a:ln>
        </p:spPr>
      </p:pic>
      <p:sp>
        <p:nvSpPr>
          <p:cNvPr id="10" name="正方形/長方形 9">
            <a:extLst>
              <a:ext uri="{FF2B5EF4-FFF2-40B4-BE49-F238E27FC236}">
                <a16:creationId xmlns:a16="http://schemas.microsoft.com/office/drawing/2014/main" id="{D0C962EA-D487-2095-1F2A-87443E70ADA1}"/>
              </a:ext>
            </a:extLst>
          </p:cNvPr>
          <p:cNvSpPr/>
          <p:nvPr/>
        </p:nvSpPr>
        <p:spPr>
          <a:xfrm>
            <a:off x="288162" y="5867400"/>
            <a:ext cx="4040980"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散乱した調理室</a:t>
            </a:r>
          </a:p>
        </p:txBody>
      </p:sp>
      <p:sp>
        <p:nvSpPr>
          <p:cNvPr id="11" name="正方形/長方形 10">
            <a:extLst>
              <a:ext uri="{FF2B5EF4-FFF2-40B4-BE49-F238E27FC236}">
                <a16:creationId xmlns:a16="http://schemas.microsoft.com/office/drawing/2014/main" id="{A070A0C7-0C89-4C69-2FE7-49059CFF0D22}"/>
              </a:ext>
            </a:extLst>
          </p:cNvPr>
          <p:cNvSpPr/>
          <p:nvPr/>
        </p:nvSpPr>
        <p:spPr>
          <a:xfrm>
            <a:off x="4410838" y="4933951"/>
            <a:ext cx="4445000" cy="40957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障害者支援施設の被害</a:t>
            </a:r>
          </a:p>
        </p:txBody>
      </p:sp>
    </p:spTree>
    <p:extLst>
      <p:ext uri="{BB962C8B-B14F-4D97-AF65-F5344CB8AC3E}">
        <p14:creationId xmlns:p14="http://schemas.microsoft.com/office/powerpoint/2010/main" val="348884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D6156-CE00-CB9F-5B73-ED6DF3EA053D}"/>
              </a:ext>
            </a:extLst>
          </p:cNvPr>
          <p:cNvSpPr>
            <a:spLocks noGrp="1"/>
          </p:cNvSpPr>
          <p:nvPr>
            <p:ph type="title"/>
          </p:nvPr>
        </p:nvSpPr>
        <p:spPr/>
        <p:txBody>
          <a:bodyPr/>
          <a:lstStyle/>
          <a:p>
            <a:r>
              <a:rPr lang="ja-JP" altLang="en-US" sz="2800"/>
              <a:t>　震災時の人的被害</a:t>
            </a:r>
            <a:r>
              <a:rPr kumimoji="1" lang="ja-JP" altLang="en-US" sz="2800"/>
              <a:t>発生状況（</a:t>
            </a:r>
            <a:r>
              <a:rPr lang="ja-JP" altLang="en-US" sz="2800"/>
              <a:t>熊本地震時の状況</a:t>
            </a:r>
            <a:r>
              <a:rPr kumimoji="1" lang="ja-JP" altLang="en-US" sz="2800"/>
              <a:t>）</a:t>
            </a:r>
          </a:p>
        </p:txBody>
      </p:sp>
      <p:sp>
        <p:nvSpPr>
          <p:cNvPr id="3" name="スライド番号プレースホルダー 2">
            <a:extLst>
              <a:ext uri="{FF2B5EF4-FFF2-40B4-BE49-F238E27FC236}">
                <a16:creationId xmlns:a16="http://schemas.microsoft.com/office/drawing/2014/main" id="{889F736A-3B82-E25D-C310-41ABD9677CB6}"/>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12" name="コンテンツ プレースホルダー 11">
            <a:extLst>
              <a:ext uri="{FF2B5EF4-FFF2-40B4-BE49-F238E27FC236}">
                <a16:creationId xmlns:a16="http://schemas.microsoft.com/office/drawing/2014/main" id="{3E425EF4-1EAA-5B3A-D05A-7816F3550924}"/>
              </a:ext>
            </a:extLst>
          </p:cNvPr>
          <p:cNvSpPr>
            <a:spLocks noGrp="1"/>
          </p:cNvSpPr>
          <p:nvPr>
            <p:ph sz="quarter" idx="15"/>
          </p:nvPr>
        </p:nvSpPr>
        <p:spPr>
          <a:xfrm>
            <a:off x="288162" y="6632180"/>
            <a:ext cx="8490078" cy="234746"/>
          </a:xfrm>
        </p:spPr>
        <p:txBody>
          <a:bodyPr>
            <a:noAutofit/>
          </a:bodyPr>
          <a:lstStyle/>
          <a:p>
            <a:r>
              <a:rPr lang="ja-JP" altLang="en-US"/>
              <a:t>参考：内閣府「平成</a:t>
            </a:r>
            <a:r>
              <a:rPr lang="en-US" altLang="ja-JP"/>
              <a:t>28</a:t>
            </a:r>
            <a:r>
              <a:rPr lang="ja-JP" altLang="en-US"/>
              <a:t>年（</a:t>
            </a:r>
            <a:r>
              <a:rPr lang="en-US" altLang="ja-JP"/>
              <a:t>2016</a:t>
            </a:r>
            <a:r>
              <a:rPr lang="ja-JP" altLang="en-US"/>
              <a:t>年）熊本県熊本地方を震源とする地震に係る被害状況等について（平成</a:t>
            </a:r>
            <a:r>
              <a:rPr lang="en-US" altLang="ja-JP"/>
              <a:t>31</a:t>
            </a:r>
            <a:r>
              <a:rPr lang="ja-JP" altLang="en-US"/>
              <a:t>年</a:t>
            </a:r>
            <a:r>
              <a:rPr lang="en-US" altLang="ja-JP"/>
              <a:t>4</a:t>
            </a:r>
            <a:r>
              <a:rPr lang="ja-JP" altLang="en-US"/>
              <a:t>月</a:t>
            </a:r>
            <a:r>
              <a:rPr lang="en-US" altLang="ja-JP"/>
              <a:t>12</a:t>
            </a:r>
            <a:r>
              <a:rPr lang="ja-JP" altLang="en-US"/>
              <a:t>日現在）」</a:t>
            </a:r>
          </a:p>
        </p:txBody>
      </p:sp>
      <p:sp>
        <p:nvSpPr>
          <p:cNvPr id="4" name="コンテンツ プレースホルダー 4">
            <a:extLst>
              <a:ext uri="{FF2B5EF4-FFF2-40B4-BE49-F238E27FC236}">
                <a16:creationId xmlns:a16="http://schemas.microsoft.com/office/drawing/2014/main" id="{227E5D7A-F40B-D8E3-1E5A-5C2FA9EACE08}"/>
              </a:ext>
            </a:extLst>
          </p:cNvPr>
          <p:cNvSpPr txBox="1">
            <a:spLocks/>
          </p:cNvSpPr>
          <p:nvPr/>
        </p:nvSpPr>
        <p:spPr>
          <a:xfrm>
            <a:off x="737565" y="5712562"/>
            <a:ext cx="7950964" cy="605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FF0000"/>
                </a:solidFill>
              </a:rPr>
              <a:t>地震時は、死者・行方不明者に限らず、多くの負傷者が発生</a:t>
            </a:r>
          </a:p>
        </p:txBody>
      </p:sp>
      <p:graphicFrame>
        <p:nvGraphicFramePr>
          <p:cNvPr id="6" name="表 5">
            <a:extLst>
              <a:ext uri="{FF2B5EF4-FFF2-40B4-BE49-F238E27FC236}">
                <a16:creationId xmlns:a16="http://schemas.microsoft.com/office/drawing/2014/main" id="{57D5E783-C788-6557-EFB7-460EEE1CD802}"/>
              </a:ext>
            </a:extLst>
          </p:cNvPr>
          <p:cNvGraphicFramePr>
            <a:graphicFrameLocks noGrp="1"/>
          </p:cNvGraphicFramePr>
          <p:nvPr>
            <p:extLst>
              <p:ext uri="{D42A27DB-BD31-4B8C-83A1-F6EECF244321}">
                <p14:modId xmlns:p14="http://schemas.microsoft.com/office/powerpoint/2010/main" val="4086951082"/>
              </p:ext>
            </p:extLst>
          </p:nvPr>
        </p:nvGraphicFramePr>
        <p:xfrm>
          <a:off x="1002692" y="1620080"/>
          <a:ext cx="7144844" cy="4041065"/>
        </p:xfrm>
        <a:graphic>
          <a:graphicData uri="http://schemas.openxmlformats.org/drawingml/2006/table">
            <a:tbl>
              <a:tblPr firstRow="1" bandRow="1">
                <a:tableStyleId>{5C22544A-7EE6-4342-B048-85BDC9FD1C3A}</a:tableStyleId>
              </a:tblPr>
              <a:tblGrid>
                <a:gridCol w="1786211">
                  <a:extLst>
                    <a:ext uri="{9D8B030D-6E8A-4147-A177-3AD203B41FA5}">
                      <a16:colId xmlns:a16="http://schemas.microsoft.com/office/drawing/2014/main" val="444011352"/>
                    </a:ext>
                  </a:extLst>
                </a:gridCol>
                <a:gridCol w="1786211">
                  <a:extLst>
                    <a:ext uri="{9D8B030D-6E8A-4147-A177-3AD203B41FA5}">
                      <a16:colId xmlns:a16="http://schemas.microsoft.com/office/drawing/2014/main" val="2212547449"/>
                    </a:ext>
                  </a:extLst>
                </a:gridCol>
                <a:gridCol w="1786211">
                  <a:extLst>
                    <a:ext uri="{9D8B030D-6E8A-4147-A177-3AD203B41FA5}">
                      <a16:colId xmlns:a16="http://schemas.microsoft.com/office/drawing/2014/main" val="3506236650"/>
                    </a:ext>
                  </a:extLst>
                </a:gridCol>
                <a:gridCol w="1786211">
                  <a:extLst>
                    <a:ext uri="{9D8B030D-6E8A-4147-A177-3AD203B41FA5}">
                      <a16:colId xmlns:a16="http://schemas.microsoft.com/office/drawing/2014/main" val="1363224001"/>
                    </a:ext>
                  </a:extLst>
                </a:gridCol>
              </a:tblGrid>
              <a:tr h="577295">
                <a:tc>
                  <a:txBody>
                    <a:bodyPr/>
                    <a:lstStyle/>
                    <a:p>
                      <a:pPr algn="ctr"/>
                      <a:r>
                        <a:rPr kumimoji="1" lang="ja-JP" altLang="en-US" sz="2400">
                          <a:solidFill>
                            <a:schemeClr val="tx1">
                              <a:lumMod val="75000"/>
                              <a:lumOff val="25000"/>
                            </a:schemeClr>
                          </a:solidFill>
                        </a:rPr>
                        <a:t>都道府県名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2400">
                          <a:solidFill>
                            <a:schemeClr val="tx1">
                              <a:lumMod val="75000"/>
                              <a:lumOff val="25000"/>
                            </a:schemeClr>
                          </a:solidFill>
                        </a:rPr>
                        <a:t>死者（人）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2400">
                          <a:solidFill>
                            <a:schemeClr val="tx1">
                              <a:lumMod val="75000"/>
                              <a:lumOff val="25000"/>
                            </a:schemeClr>
                          </a:solidFill>
                        </a:rPr>
                        <a:t>重傷（人）</a:t>
                      </a:r>
                      <a:endParaRPr kumimoji="1" lang="en-US" altLang="ja-JP"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2400">
                          <a:solidFill>
                            <a:schemeClr val="tx1">
                              <a:lumMod val="75000"/>
                              <a:lumOff val="25000"/>
                            </a:schemeClr>
                          </a:solidFill>
                        </a:rPr>
                        <a:t>軽傷（人）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20932367"/>
                  </a:ext>
                </a:extLst>
              </a:tr>
              <a:tr h="577295">
                <a:tc>
                  <a:txBody>
                    <a:bodyPr/>
                    <a:lstStyle/>
                    <a:p>
                      <a:pPr algn="ctr"/>
                      <a:r>
                        <a:rPr kumimoji="1" lang="ja-JP" altLang="en-US" sz="2400">
                          <a:solidFill>
                            <a:schemeClr val="tx1">
                              <a:lumMod val="75000"/>
                              <a:lumOff val="25000"/>
                            </a:schemeClr>
                          </a:solidFill>
                        </a:rPr>
                        <a:t>福岡県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a:solidFill>
                            <a:schemeClr val="tx1">
                              <a:lumMod val="75000"/>
                              <a:lumOff val="2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1</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16</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137015"/>
                  </a:ext>
                </a:extLst>
              </a:tr>
              <a:tr h="577295">
                <a:tc>
                  <a:txBody>
                    <a:bodyPr/>
                    <a:lstStyle/>
                    <a:p>
                      <a:pPr algn="ctr"/>
                      <a:r>
                        <a:rPr kumimoji="1" lang="ja-JP" altLang="en-US" sz="2400">
                          <a:solidFill>
                            <a:schemeClr val="tx1">
                              <a:lumMod val="75000"/>
                              <a:lumOff val="25000"/>
                            </a:schemeClr>
                          </a:solidFill>
                        </a:rPr>
                        <a:t>佐賀県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a:solidFill>
                            <a:schemeClr val="tx1">
                              <a:lumMod val="75000"/>
                              <a:lumOff val="2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4</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9</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539966"/>
                  </a:ext>
                </a:extLst>
              </a:tr>
              <a:tr h="577295">
                <a:tc>
                  <a:txBody>
                    <a:bodyPr/>
                    <a:lstStyle/>
                    <a:p>
                      <a:pPr algn="ctr"/>
                      <a:r>
                        <a:rPr kumimoji="1" lang="ja-JP" altLang="en-US" sz="2400">
                          <a:solidFill>
                            <a:schemeClr val="tx1">
                              <a:lumMod val="75000"/>
                              <a:lumOff val="25000"/>
                            </a:schemeClr>
                          </a:solidFill>
                        </a:rPr>
                        <a:t>熊本県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270</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1,184</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1,553</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6039079"/>
                  </a:ext>
                </a:extLst>
              </a:tr>
              <a:tr h="577295">
                <a:tc>
                  <a:txBody>
                    <a:bodyPr/>
                    <a:lstStyle/>
                    <a:p>
                      <a:pPr algn="ctr"/>
                      <a:r>
                        <a:rPr kumimoji="1" lang="ja-JP" altLang="en-US" sz="2400">
                          <a:solidFill>
                            <a:schemeClr val="tx1">
                              <a:lumMod val="75000"/>
                              <a:lumOff val="25000"/>
                            </a:schemeClr>
                          </a:solidFill>
                        </a:rPr>
                        <a:t>大分県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3</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11</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23</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8745922"/>
                  </a:ext>
                </a:extLst>
              </a:tr>
              <a:tr h="577295">
                <a:tc>
                  <a:txBody>
                    <a:bodyPr/>
                    <a:lstStyle/>
                    <a:p>
                      <a:pPr algn="ctr"/>
                      <a:r>
                        <a:rPr kumimoji="1" lang="ja-JP" altLang="en-US" sz="2400">
                          <a:solidFill>
                            <a:schemeClr val="tx1">
                              <a:lumMod val="75000"/>
                              <a:lumOff val="25000"/>
                            </a:schemeClr>
                          </a:solidFill>
                        </a:rPr>
                        <a:t>宮崎県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a:solidFill>
                            <a:schemeClr val="tx1">
                              <a:lumMod val="75000"/>
                              <a:lumOff val="2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3</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5</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327297"/>
                  </a:ext>
                </a:extLst>
              </a:tr>
              <a:tr h="577295">
                <a:tc>
                  <a:txBody>
                    <a:bodyPr/>
                    <a:lstStyle/>
                    <a:p>
                      <a:pPr algn="ctr"/>
                      <a:r>
                        <a:rPr kumimoji="1" lang="ja-JP" altLang="en-US" sz="2400">
                          <a:solidFill>
                            <a:schemeClr val="tx1">
                              <a:lumMod val="75000"/>
                              <a:lumOff val="25000"/>
                            </a:schemeClr>
                          </a:solidFill>
                        </a:rPr>
                        <a:t>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273</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1,203</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a:solidFill>
                            <a:schemeClr val="tx1">
                              <a:lumMod val="75000"/>
                              <a:lumOff val="25000"/>
                            </a:schemeClr>
                          </a:solidFill>
                        </a:rPr>
                        <a:t>1,606</a:t>
                      </a:r>
                      <a:endParaRPr kumimoji="1" lang="ja-JP" altLang="en-US" sz="240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8918760"/>
                  </a:ext>
                </a:extLst>
              </a:tr>
            </a:tbl>
          </a:graphicData>
        </a:graphic>
      </p:graphicFrame>
      <p:sp>
        <p:nvSpPr>
          <p:cNvPr id="10" name="テキスト ボックス 9">
            <a:extLst>
              <a:ext uri="{FF2B5EF4-FFF2-40B4-BE49-F238E27FC236}">
                <a16:creationId xmlns:a16="http://schemas.microsoft.com/office/drawing/2014/main" id="{318E6CBD-0538-CADE-FA65-A0B516ECF520}"/>
              </a:ext>
            </a:extLst>
          </p:cNvPr>
          <p:cNvSpPr txBox="1"/>
          <p:nvPr/>
        </p:nvSpPr>
        <p:spPr>
          <a:xfrm>
            <a:off x="1532546" y="1067813"/>
            <a:ext cx="6078908" cy="461665"/>
          </a:xfrm>
          <a:prstGeom prst="rect">
            <a:avLst/>
          </a:prstGeom>
          <a:noFill/>
        </p:spPr>
        <p:txBody>
          <a:bodyPr wrap="none" rtlCol="0">
            <a:spAutoFit/>
          </a:bodyPr>
          <a:lstStyle/>
          <a:p>
            <a:pPr algn="ctr"/>
            <a:r>
              <a:rPr kumimoji="1" lang="ja-JP" altLang="en-US" sz="2400">
                <a:solidFill>
                  <a:schemeClr val="tx1">
                    <a:lumMod val="75000"/>
                    <a:lumOff val="25000"/>
                  </a:schemeClr>
                </a:solidFill>
              </a:rPr>
              <a:t>熊本地震における九州</a:t>
            </a:r>
            <a:r>
              <a:rPr kumimoji="1" lang="en-US" altLang="ja-JP" sz="2400">
                <a:solidFill>
                  <a:schemeClr val="tx1">
                    <a:lumMod val="75000"/>
                    <a:lumOff val="25000"/>
                  </a:schemeClr>
                </a:solidFill>
              </a:rPr>
              <a:t>5</a:t>
            </a:r>
            <a:r>
              <a:rPr kumimoji="1" lang="ja-JP" altLang="en-US" sz="2400">
                <a:solidFill>
                  <a:schemeClr val="tx1">
                    <a:lumMod val="75000"/>
                    <a:lumOff val="25000"/>
                  </a:schemeClr>
                </a:solidFill>
              </a:rPr>
              <a:t>県の人的被害の概要</a:t>
            </a:r>
          </a:p>
        </p:txBody>
      </p:sp>
    </p:spTree>
    <p:extLst>
      <p:ext uri="{BB962C8B-B14F-4D97-AF65-F5344CB8AC3E}">
        <p14:creationId xmlns:p14="http://schemas.microsoft.com/office/powerpoint/2010/main" val="174431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4D147-8CB3-5EBE-CCA6-629F186A96E5}"/>
              </a:ext>
            </a:extLst>
          </p:cNvPr>
          <p:cNvSpPr>
            <a:spLocks noGrp="1"/>
          </p:cNvSpPr>
          <p:nvPr>
            <p:ph type="title"/>
          </p:nvPr>
        </p:nvSpPr>
        <p:spPr/>
        <p:txBody>
          <a:bodyPr/>
          <a:lstStyle/>
          <a:p>
            <a:r>
              <a:rPr kumimoji="1" lang="ja-JP" altLang="en-US" sz="2800"/>
              <a:t>　救出・救助、応急救護の必要</a:t>
            </a:r>
          </a:p>
        </p:txBody>
      </p:sp>
      <p:sp>
        <p:nvSpPr>
          <p:cNvPr id="3" name="スライド番号プレースホルダー 2">
            <a:extLst>
              <a:ext uri="{FF2B5EF4-FFF2-40B4-BE49-F238E27FC236}">
                <a16:creationId xmlns:a16="http://schemas.microsoft.com/office/drawing/2014/main" id="{E427B1AB-EC18-5385-7DD5-92D6763268DE}"/>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7" name="コンテンツ プレースホルダー 3">
            <a:extLst>
              <a:ext uri="{FF2B5EF4-FFF2-40B4-BE49-F238E27FC236}">
                <a16:creationId xmlns:a16="http://schemas.microsoft.com/office/drawing/2014/main" id="{4D685090-83E8-236A-23A3-A144DD2F0698}"/>
              </a:ext>
            </a:extLst>
          </p:cNvPr>
          <p:cNvSpPr txBox="1">
            <a:spLocks/>
          </p:cNvSpPr>
          <p:nvPr/>
        </p:nvSpPr>
        <p:spPr>
          <a:xfrm>
            <a:off x="1703422" y="1738250"/>
            <a:ext cx="5745344" cy="996711"/>
          </a:xfrm>
          <a:prstGeom prst="rect">
            <a:avLst/>
          </a:prstGeom>
          <a:solidFill>
            <a:schemeClr val="accent2">
              <a:lumMod val="20000"/>
              <a:lumOff val="80000"/>
            </a:schemeClr>
          </a:solidFill>
        </p:spPr>
        <p:txBody>
          <a:bodyPr vert="horz" wrap="none" lIns="91440" tIns="216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sz="2400" b="0" i="0" spc="-150" dirty="0">
                <a:effectLst/>
                <a:latin typeface="-apple-system"/>
              </a:rPr>
              <a:t>建物倒壊や落下物等により、多数の負傷者が</a:t>
            </a:r>
            <a:br>
              <a:rPr lang="en-US" altLang="ja-JP" sz="2400" b="0" i="0" spc="-150" dirty="0">
                <a:effectLst/>
                <a:latin typeface="-apple-system"/>
              </a:rPr>
            </a:br>
            <a:r>
              <a:rPr lang="ja-JP" altLang="en-US" sz="2400" b="0" i="0" spc="-150" dirty="0">
                <a:effectLst/>
                <a:latin typeface="-apple-system"/>
              </a:rPr>
              <a:t>発生し救出・救護が必要な事態が生ずる</a:t>
            </a:r>
            <a:endParaRPr lang="ja-JP" altLang="en-US" sz="2000" spc="-150" dirty="0"/>
          </a:p>
        </p:txBody>
      </p:sp>
      <p:sp>
        <p:nvSpPr>
          <p:cNvPr id="10" name="正方形/長方形 9">
            <a:extLst>
              <a:ext uri="{FF2B5EF4-FFF2-40B4-BE49-F238E27FC236}">
                <a16:creationId xmlns:a16="http://schemas.microsoft.com/office/drawing/2014/main" id="{045D16B6-7B5B-0FC8-90DE-7045B40E2E99}"/>
              </a:ext>
            </a:extLst>
          </p:cNvPr>
          <p:cNvSpPr/>
          <p:nvPr/>
        </p:nvSpPr>
        <p:spPr>
          <a:xfrm>
            <a:off x="1703422" y="1077661"/>
            <a:ext cx="5745344" cy="650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ｺﾞｼｯｸE" panose="020B0900000000000000" pitchFamily="50" charset="-128"/>
                <a:ea typeface="HGPｺﾞｼｯｸE" panose="020B0900000000000000" pitchFamily="50" charset="-128"/>
              </a:rPr>
              <a:t>　　大規模地震発生</a:t>
            </a:r>
            <a:endParaRPr lang="en-US" altLang="ja-JP" sz="2800" dirty="0">
              <a:solidFill>
                <a:srgbClr val="FF0000"/>
              </a:solidFill>
              <a:latin typeface="HGPｺﾞｼｯｸE" panose="020B0900000000000000" pitchFamily="50" charset="-128"/>
              <a:ea typeface="HGPｺﾞｼｯｸE" panose="020B0900000000000000" pitchFamily="50" charset="-128"/>
            </a:endParaRPr>
          </a:p>
        </p:txBody>
      </p:sp>
      <p:sp>
        <p:nvSpPr>
          <p:cNvPr id="12" name="爆発: 8 pt 2">
            <a:extLst>
              <a:ext uri="{FF2B5EF4-FFF2-40B4-BE49-F238E27FC236}">
                <a16:creationId xmlns:a16="http://schemas.microsoft.com/office/drawing/2014/main" id="{EEBB243F-4DA4-A33E-F6D8-416F4507BE80}"/>
              </a:ext>
            </a:extLst>
          </p:cNvPr>
          <p:cNvSpPr/>
          <p:nvPr/>
        </p:nvSpPr>
        <p:spPr>
          <a:xfrm>
            <a:off x="1036197" y="1021296"/>
            <a:ext cx="1346193" cy="914013"/>
          </a:xfrm>
          <a:prstGeom prst="irregularSeal1">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68D04C6-ABC4-1A52-B528-5C7753C9512B}"/>
              </a:ext>
            </a:extLst>
          </p:cNvPr>
          <p:cNvSpPr/>
          <p:nvPr/>
        </p:nvSpPr>
        <p:spPr>
          <a:xfrm>
            <a:off x="4225072" y="2805398"/>
            <a:ext cx="693856" cy="1020311"/>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3">
            <a:extLst>
              <a:ext uri="{FF2B5EF4-FFF2-40B4-BE49-F238E27FC236}">
                <a16:creationId xmlns:a16="http://schemas.microsoft.com/office/drawing/2014/main" id="{21A9E334-43A4-5448-2753-5C99EBBFE2F6}"/>
              </a:ext>
            </a:extLst>
          </p:cNvPr>
          <p:cNvSpPr txBox="1">
            <a:spLocks/>
          </p:cNvSpPr>
          <p:nvPr/>
        </p:nvSpPr>
        <p:spPr>
          <a:xfrm>
            <a:off x="420273" y="3913749"/>
            <a:ext cx="8303454" cy="2491139"/>
          </a:xfrm>
          <a:prstGeom prst="rect">
            <a:avLst/>
          </a:prstGeom>
          <a:solidFill>
            <a:schemeClr val="accent5">
              <a:lumMod val="20000"/>
              <a:lumOff val="80000"/>
            </a:schemeClr>
          </a:solidFill>
        </p:spPr>
        <p:txBody>
          <a:bodyPr vert="horz" lIns="180000" tIns="180000" rIns="180000" bIns="18000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0070C0"/>
                </a:solidFill>
                <a:effectLst>
                  <a:outerShdw blurRad="38100" dist="38100" dir="2700000" algn="tl">
                    <a:srgbClr val="000000">
                      <a:alpha val="43137"/>
                    </a:srgbClr>
                  </a:outerShdw>
                </a:effectLst>
              </a:rPr>
              <a:t>自主防災組織には・・・、次のようなことが求められる</a:t>
            </a:r>
            <a:endParaRPr lang="en-US" altLang="ja-JP" sz="2400" dirty="0">
              <a:solidFill>
                <a:srgbClr val="0070C0"/>
              </a:solidFill>
              <a:effectLst>
                <a:outerShdw blurRad="38100" dist="38100" dir="2700000" algn="tl">
                  <a:srgbClr val="000000">
                    <a:alpha val="43137"/>
                  </a:srgbClr>
                </a:outerShdw>
              </a:effectLst>
            </a:endParaRPr>
          </a:p>
          <a:p>
            <a:pPr>
              <a:spcBef>
                <a:spcPts val="1200"/>
              </a:spcBef>
              <a:spcAft>
                <a:spcPts val="600"/>
              </a:spcAft>
            </a:pPr>
            <a:r>
              <a:rPr lang="ja-JP" altLang="en-US" dirty="0"/>
              <a:t>倒壊物や瓦礫の下敷きになった人を、資機材を</a:t>
            </a:r>
            <a:br>
              <a:rPr lang="en-US" altLang="ja-JP" dirty="0"/>
            </a:br>
            <a:r>
              <a:rPr lang="ja-JP" altLang="en-US" dirty="0"/>
              <a:t>使用して救出にあたる</a:t>
            </a:r>
            <a:endParaRPr lang="en-US" altLang="ja-JP" dirty="0"/>
          </a:p>
          <a:p>
            <a:pPr>
              <a:spcBef>
                <a:spcPts val="1200"/>
              </a:spcBef>
              <a:spcAft>
                <a:spcPts val="600"/>
              </a:spcAft>
            </a:pPr>
            <a:r>
              <a:rPr lang="ja-JP" altLang="en-US" dirty="0"/>
              <a:t>負傷者には、応急手当等を行い、病院へ搬送する等の支援を行う</a:t>
            </a:r>
            <a:endParaRPr lang="en-US" altLang="ja-JP" dirty="0"/>
          </a:p>
        </p:txBody>
      </p:sp>
      <p:sp>
        <p:nvSpPr>
          <p:cNvPr id="16" name="コンテンツ プレースホルダー 15">
            <a:extLst>
              <a:ext uri="{FF2B5EF4-FFF2-40B4-BE49-F238E27FC236}">
                <a16:creationId xmlns:a16="http://schemas.microsoft.com/office/drawing/2014/main" id="{ED90E4A0-577F-8363-8029-5F834D0A7E10}"/>
              </a:ext>
            </a:extLst>
          </p:cNvPr>
          <p:cNvSpPr>
            <a:spLocks noGrp="1"/>
          </p:cNvSpPr>
          <p:nvPr>
            <p:ph sz="quarter" idx="15"/>
          </p:nvPr>
        </p:nvSpPr>
        <p:spPr/>
        <p:txBody>
          <a:bodyPr>
            <a:normAutofit lnSpcReduction="10000"/>
          </a:bodyPr>
          <a:lstStyle/>
          <a:p>
            <a:endParaRPr lang="ja-JP" altLang="en-US"/>
          </a:p>
        </p:txBody>
      </p:sp>
      <p:sp>
        <p:nvSpPr>
          <p:cNvPr id="8" name="矢印: 下 7">
            <a:extLst>
              <a:ext uri="{FF2B5EF4-FFF2-40B4-BE49-F238E27FC236}">
                <a16:creationId xmlns:a16="http://schemas.microsoft.com/office/drawing/2014/main" id="{9A0F8021-3AF4-7AEE-43E7-D70BEFA709C4}"/>
              </a:ext>
            </a:extLst>
          </p:cNvPr>
          <p:cNvSpPr/>
          <p:nvPr/>
        </p:nvSpPr>
        <p:spPr>
          <a:xfrm rot="5400000">
            <a:off x="5178779" y="2901472"/>
            <a:ext cx="326065" cy="845768"/>
          </a:xfrm>
          <a:prstGeom prst="downArrow">
            <a:avLst/>
          </a:prstGeom>
          <a:ln w="19050">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 name="コンテンツ プレースホルダー 3">
            <a:extLst>
              <a:ext uri="{FF2B5EF4-FFF2-40B4-BE49-F238E27FC236}">
                <a16:creationId xmlns:a16="http://schemas.microsoft.com/office/drawing/2014/main" id="{A8925F2F-6556-4015-9714-4C4EA2597041}"/>
              </a:ext>
            </a:extLst>
          </p:cNvPr>
          <p:cNvSpPr txBox="1">
            <a:spLocks/>
          </p:cNvSpPr>
          <p:nvPr/>
        </p:nvSpPr>
        <p:spPr>
          <a:xfrm>
            <a:off x="5942767" y="2833391"/>
            <a:ext cx="2769593" cy="996711"/>
          </a:xfrm>
          <a:prstGeom prst="rect">
            <a:avLst/>
          </a:prstGeom>
          <a:solidFill>
            <a:schemeClr val="bg1">
              <a:lumMod val="95000"/>
            </a:schemeClr>
          </a:solidFill>
        </p:spPr>
        <p:txBody>
          <a:bodyPr vert="horz" lIns="91440" tIns="216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sz="2000"/>
              <a:t>公的機関による</a:t>
            </a:r>
            <a:br>
              <a:rPr lang="en-US" altLang="ja-JP" sz="2000"/>
            </a:br>
            <a:r>
              <a:rPr lang="ja-JP" altLang="en-US" sz="2000"/>
              <a:t>救助等の対応は限定的</a:t>
            </a:r>
          </a:p>
        </p:txBody>
      </p:sp>
    </p:spTree>
    <p:extLst>
      <p:ext uri="{BB962C8B-B14F-4D97-AF65-F5344CB8AC3E}">
        <p14:creationId xmlns:p14="http://schemas.microsoft.com/office/powerpoint/2010/main" val="139999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52488AD-ECAC-47DB-DF84-E3F7B6C26378}"/>
              </a:ext>
            </a:extLst>
          </p:cNvPr>
          <p:cNvSpPr txBox="1">
            <a:spLocks/>
          </p:cNvSpPr>
          <p:nvPr/>
        </p:nvSpPr>
        <p:spPr>
          <a:xfrm>
            <a:off x="0" y="-2697"/>
            <a:ext cx="9144000" cy="650083"/>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r>
              <a:rPr lang="ja-JP" altLang="en-US"/>
              <a:t>大規模災害時の応急救護の必要</a:t>
            </a:r>
          </a:p>
        </p:txBody>
      </p:sp>
      <p:sp>
        <p:nvSpPr>
          <p:cNvPr id="2" name="タイトル 1">
            <a:extLst>
              <a:ext uri="{FF2B5EF4-FFF2-40B4-BE49-F238E27FC236}">
                <a16:creationId xmlns:a16="http://schemas.microsoft.com/office/drawing/2014/main" id="{30C51F38-E81E-C7D9-AEF4-4DA95D68E6BC}"/>
              </a:ext>
            </a:extLst>
          </p:cNvPr>
          <p:cNvSpPr>
            <a:spLocks noGrp="1"/>
          </p:cNvSpPr>
          <p:nvPr>
            <p:ph type="title"/>
          </p:nvPr>
        </p:nvSpPr>
        <p:spPr>
          <a:xfrm>
            <a:off x="0" y="-2697"/>
            <a:ext cx="9144000" cy="650083"/>
          </a:xfrm>
        </p:spPr>
        <p:txBody>
          <a:bodyPr/>
          <a:lstStyle/>
          <a:p>
            <a:r>
              <a:rPr lang="ja-JP" altLang="en-US" sz="2800"/>
              <a:t>　素早い救命・</a:t>
            </a:r>
            <a:r>
              <a:rPr kumimoji="1" lang="ja-JP" altLang="en-US" sz="2800"/>
              <a:t>救護の重要性</a:t>
            </a:r>
          </a:p>
        </p:txBody>
      </p:sp>
      <p:sp>
        <p:nvSpPr>
          <p:cNvPr id="3" name="スライド番号プレースホルダー 2">
            <a:extLst>
              <a:ext uri="{FF2B5EF4-FFF2-40B4-BE49-F238E27FC236}">
                <a16:creationId xmlns:a16="http://schemas.microsoft.com/office/drawing/2014/main" id="{907AFB38-A35D-4410-45D3-D5083B2106B6}"/>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5" name="コンテンツ プレースホルダー 4">
            <a:extLst>
              <a:ext uri="{FF2B5EF4-FFF2-40B4-BE49-F238E27FC236}">
                <a16:creationId xmlns:a16="http://schemas.microsoft.com/office/drawing/2014/main" id="{A9949652-4EC7-52DC-CBD6-E51A6D782B20}"/>
              </a:ext>
            </a:extLst>
          </p:cNvPr>
          <p:cNvSpPr>
            <a:spLocks noGrp="1"/>
          </p:cNvSpPr>
          <p:nvPr>
            <p:ph idx="13"/>
          </p:nvPr>
        </p:nvSpPr>
        <p:spPr>
          <a:xfrm>
            <a:off x="567467" y="958653"/>
            <a:ext cx="8324850" cy="910118"/>
          </a:xfrm>
        </p:spPr>
        <p:txBody>
          <a:bodyPr>
            <a:normAutofit/>
          </a:bodyPr>
          <a:lstStyle/>
          <a:p>
            <a:pPr marL="0" indent="0">
              <a:buNone/>
            </a:pPr>
            <a:r>
              <a:rPr lang="ja-JP" altLang="en-US" sz="2400" dirty="0">
                <a:solidFill>
                  <a:srgbClr val="FF0000"/>
                </a:solidFill>
              </a:rPr>
              <a:t>病気や事故で急変した人を救命し、社会復帰させるために</a:t>
            </a:r>
            <a:br>
              <a:rPr lang="en-US" altLang="ja-JP" sz="2400" dirty="0">
                <a:solidFill>
                  <a:srgbClr val="FF0000"/>
                </a:solidFill>
              </a:rPr>
            </a:br>
            <a:r>
              <a:rPr lang="ja-JP" altLang="en-US" sz="2400" dirty="0">
                <a:solidFill>
                  <a:srgbClr val="FF0000"/>
                </a:solidFill>
              </a:rPr>
              <a:t>必要な「救命の連鎖」を素早くつなげると救命効果が高まる。</a:t>
            </a:r>
            <a:endParaRPr lang="en-US" altLang="ja-JP" sz="2400" dirty="0">
              <a:solidFill>
                <a:srgbClr val="FF0000"/>
              </a:solidFill>
            </a:endParaRPr>
          </a:p>
        </p:txBody>
      </p:sp>
      <p:sp>
        <p:nvSpPr>
          <p:cNvPr id="6" name="コンテンツ プレースホルダー 5">
            <a:extLst>
              <a:ext uri="{FF2B5EF4-FFF2-40B4-BE49-F238E27FC236}">
                <a16:creationId xmlns:a16="http://schemas.microsoft.com/office/drawing/2014/main" id="{FF5329AE-5B47-FD3E-EC6C-9D3A7DB329D5}"/>
              </a:ext>
            </a:extLst>
          </p:cNvPr>
          <p:cNvSpPr>
            <a:spLocks noGrp="1"/>
          </p:cNvSpPr>
          <p:nvPr>
            <p:ph sz="quarter" idx="15"/>
          </p:nvPr>
        </p:nvSpPr>
        <p:spPr/>
        <p:txBody>
          <a:bodyPr>
            <a:noAutofit/>
          </a:bodyPr>
          <a:lstStyle/>
          <a:p>
            <a:r>
              <a:rPr lang="ja-JP" altLang="en-US"/>
              <a:t>参考：政府広報オンライン「いざというときのために応急手当の知識と技術を身につけておきましょう」</a:t>
            </a:r>
          </a:p>
        </p:txBody>
      </p:sp>
      <p:pic>
        <p:nvPicPr>
          <p:cNvPr id="85" name="図 84">
            <a:extLst>
              <a:ext uri="{FF2B5EF4-FFF2-40B4-BE49-F238E27FC236}">
                <a16:creationId xmlns:a16="http://schemas.microsoft.com/office/drawing/2014/main" id="{3EA21974-1BED-A729-FBB2-2F2D0DB2BD41}"/>
              </a:ext>
            </a:extLst>
          </p:cNvPr>
          <p:cNvPicPr>
            <a:picLocks noChangeAspect="1"/>
          </p:cNvPicPr>
          <p:nvPr/>
        </p:nvPicPr>
        <p:blipFill>
          <a:blip r:embed="rId3"/>
          <a:stretch>
            <a:fillRect/>
          </a:stretch>
        </p:blipFill>
        <p:spPr>
          <a:xfrm>
            <a:off x="567467" y="1959108"/>
            <a:ext cx="8009065" cy="2939783"/>
          </a:xfrm>
          <a:prstGeom prst="rect">
            <a:avLst/>
          </a:prstGeom>
        </p:spPr>
      </p:pic>
      <p:sp>
        <p:nvSpPr>
          <p:cNvPr id="10" name="テキスト ボックス 9">
            <a:extLst>
              <a:ext uri="{FF2B5EF4-FFF2-40B4-BE49-F238E27FC236}">
                <a16:creationId xmlns:a16="http://schemas.microsoft.com/office/drawing/2014/main" id="{B720B732-4475-9874-7A24-09F58A83E099}"/>
              </a:ext>
            </a:extLst>
          </p:cNvPr>
          <p:cNvSpPr txBox="1"/>
          <p:nvPr/>
        </p:nvSpPr>
        <p:spPr>
          <a:xfrm>
            <a:off x="567468" y="5842229"/>
            <a:ext cx="8009064" cy="461665"/>
          </a:xfrm>
          <a:prstGeom prst="rect">
            <a:avLst/>
          </a:prstGeom>
          <a:noFill/>
        </p:spPr>
        <p:txBody>
          <a:bodyPr wrap="square">
            <a:spAutoFit/>
          </a:bodyPr>
          <a:lstStyle/>
          <a:p>
            <a:r>
              <a:rPr lang="ja-JP" altLang="en-US" sz="2400" dirty="0">
                <a:solidFill>
                  <a:srgbClr val="0070C0"/>
                </a:solidFill>
              </a:rPr>
              <a:t>市民は「救命の連鎖」をつなぐ重要な役割を担っている。</a:t>
            </a:r>
          </a:p>
        </p:txBody>
      </p:sp>
      <p:sp>
        <p:nvSpPr>
          <p:cNvPr id="11" name="左中かっこ 10">
            <a:extLst>
              <a:ext uri="{FF2B5EF4-FFF2-40B4-BE49-F238E27FC236}">
                <a16:creationId xmlns:a16="http://schemas.microsoft.com/office/drawing/2014/main" id="{2739CFB8-A80F-B579-D521-156D743741AD}"/>
              </a:ext>
            </a:extLst>
          </p:cNvPr>
          <p:cNvSpPr/>
          <p:nvPr/>
        </p:nvSpPr>
        <p:spPr>
          <a:xfrm rot="16200000">
            <a:off x="4485008" y="1414228"/>
            <a:ext cx="179120" cy="7329120"/>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71B602D-8127-13AC-DF39-250945B1A130}"/>
              </a:ext>
            </a:extLst>
          </p:cNvPr>
          <p:cNvSpPr txBox="1"/>
          <p:nvPr/>
        </p:nvSpPr>
        <p:spPr>
          <a:xfrm>
            <a:off x="1946936" y="5231943"/>
            <a:ext cx="5565912" cy="400110"/>
          </a:xfrm>
          <a:prstGeom prst="rect">
            <a:avLst/>
          </a:prstGeom>
          <a:noFill/>
        </p:spPr>
        <p:txBody>
          <a:bodyPr wrap="square">
            <a:spAutoFit/>
          </a:bodyPr>
          <a:lstStyle/>
          <a:p>
            <a:pPr algn="ctr"/>
            <a:r>
              <a:rPr lang="en-US" altLang="ja-JP" sz="2000">
                <a:solidFill>
                  <a:schemeClr val="tx1">
                    <a:lumMod val="75000"/>
                    <a:lumOff val="25000"/>
                  </a:schemeClr>
                </a:solidFill>
              </a:rPr>
              <a:t>4</a:t>
            </a:r>
            <a:r>
              <a:rPr lang="ja-JP" altLang="en-US" sz="2000">
                <a:solidFill>
                  <a:schemeClr val="tx1">
                    <a:lumMod val="75000"/>
                    <a:lumOff val="25000"/>
                  </a:schemeClr>
                </a:solidFill>
              </a:rPr>
              <a:t>つの要素からなる「救命の連鎖」</a:t>
            </a:r>
          </a:p>
        </p:txBody>
      </p:sp>
    </p:spTree>
    <p:extLst>
      <p:ext uri="{BB962C8B-B14F-4D97-AF65-F5344CB8AC3E}">
        <p14:creationId xmlns:p14="http://schemas.microsoft.com/office/powerpoint/2010/main" val="213523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4E0A9A-7D4F-0394-B11E-0469CB05799B}"/>
              </a:ext>
            </a:extLst>
          </p:cNvPr>
          <p:cNvSpPr>
            <a:spLocks noGrp="1"/>
          </p:cNvSpPr>
          <p:nvPr>
            <p:ph type="title"/>
          </p:nvPr>
        </p:nvSpPr>
        <p:spPr/>
        <p:txBody>
          <a:bodyPr/>
          <a:lstStyle/>
          <a:p>
            <a:r>
              <a:rPr kumimoji="1" lang="ja-JP" altLang="en-US" sz="2800"/>
              <a:t>　人命救助　</a:t>
            </a:r>
            <a:r>
              <a:rPr kumimoji="1" lang="en-US" altLang="ja-JP" sz="2800"/>
              <a:t>72</a:t>
            </a:r>
            <a:r>
              <a:rPr kumimoji="1" lang="ja-JP" altLang="en-US" sz="2800"/>
              <a:t>時間の壁　</a:t>
            </a:r>
          </a:p>
        </p:txBody>
      </p:sp>
      <p:sp>
        <p:nvSpPr>
          <p:cNvPr id="3" name="スライド番号プレースホルダー 2">
            <a:extLst>
              <a:ext uri="{FF2B5EF4-FFF2-40B4-BE49-F238E27FC236}">
                <a16:creationId xmlns:a16="http://schemas.microsoft.com/office/drawing/2014/main" id="{84D189C4-B0E4-AB2D-AC64-EF712A4BE7B3}"/>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5" name="コンテンツ プレースホルダー 4">
            <a:extLst>
              <a:ext uri="{FF2B5EF4-FFF2-40B4-BE49-F238E27FC236}">
                <a16:creationId xmlns:a16="http://schemas.microsoft.com/office/drawing/2014/main" id="{5C6C9826-DD68-162E-1385-02BEEB80CE20}"/>
              </a:ext>
            </a:extLst>
          </p:cNvPr>
          <p:cNvSpPr>
            <a:spLocks noGrp="1"/>
          </p:cNvSpPr>
          <p:nvPr>
            <p:ph sz="quarter" idx="15"/>
          </p:nvPr>
        </p:nvSpPr>
        <p:spPr/>
        <p:txBody>
          <a:bodyPr>
            <a:normAutofit lnSpcReduction="10000"/>
          </a:bodyPr>
          <a:lstStyle/>
          <a:p>
            <a:r>
              <a:rPr kumimoji="1" lang="ja-JP" altLang="en-US"/>
              <a:t>出典：国土交通省近畿地方整備局「阪神・淡路大震災の経験に学ぶ」</a:t>
            </a:r>
          </a:p>
        </p:txBody>
      </p:sp>
      <p:pic>
        <p:nvPicPr>
          <p:cNvPr id="1026" name="Picture 2" descr="図2 救出者中の生存者の割合の推移（1月17日～21日に5日間）">
            <a:extLst>
              <a:ext uri="{FF2B5EF4-FFF2-40B4-BE49-F238E27FC236}">
                <a16:creationId xmlns:a16="http://schemas.microsoft.com/office/drawing/2014/main" id="{0863ADCB-4601-FB83-B5DB-45D2A5611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6" y="889000"/>
            <a:ext cx="7181850" cy="4557210"/>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7">
            <a:extLst>
              <a:ext uri="{FF2B5EF4-FFF2-40B4-BE49-F238E27FC236}">
                <a16:creationId xmlns:a16="http://schemas.microsoft.com/office/drawing/2014/main" id="{FC018C53-8A42-8D9F-D5D1-728BE3636A65}"/>
              </a:ext>
            </a:extLst>
          </p:cNvPr>
          <p:cNvSpPr>
            <a:spLocks noGrp="1"/>
          </p:cNvSpPr>
          <p:nvPr>
            <p:ph idx="13"/>
          </p:nvPr>
        </p:nvSpPr>
        <p:spPr>
          <a:xfrm>
            <a:off x="409575" y="5700218"/>
            <a:ext cx="8324850" cy="704670"/>
          </a:xfrm>
        </p:spPr>
        <p:txBody>
          <a:bodyPr>
            <a:normAutofit lnSpcReduction="10000"/>
          </a:bodyPr>
          <a:lstStyle/>
          <a:p>
            <a:pPr marL="0" indent="0">
              <a:buNone/>
            </a:pPr>
            <a:r>
              <a:rPr lang="ja-JP" altLang="en-US" sz="2400">
                <a:solidFill>
                  <a:srgbClr val="FF0000"/>
                </a:solidFill>
              </a:rPr>
              <a:t>人命救助は、一般的に被災後の</a:t>
            </a:r>
            <a:r>
              <a:rPr lang="en-US" altLang="ja-JP" sz="2400">
                <a:solidFill>
                  <a:srgbClr val="FF0000"/>
                </a:solidFill>
              </a:rPr>
              <a:t>3</a:t>
            </a:r>
            <a:r>
              <a:rPr lang="ja-JP" altLang="en-US" sz="2400">
                <a:solidFill>
                  <a:srgbClr val="FF0000"/>
                </a:solidFill>
              </a:rPr>
              <a:t>日を過ぎると生存率が著しく低下すると言われている</a:t>
            </a:r>
          </a:p>
        </p:txBody>
      </p:sp>
      <p:sp>
        <p:nvSpPr>
          <p:cNvPr id="4" name="正方形/長方形 3">
            <a:extLst>
              <a:ext uri="{FF2B5EF4-FFF2-40B4-BE49-F238E27FC236}">
                <a16:creationId xmlns:a16="http://schemas.microsoft.com/office/drawing/2014/main" id="{82BEF88D-DD4D-6330-4839-EC7773E9682E}"/>
              </a:ext>
            </a:extLst>
          </p:cNvPr>
          <p:cNvSpPr/>
          <p:nvPr/>
        </p:nvSpPr>
        <p:spPr>
          <a:xfrm>
            <a:off x="1057276" y="889000"/>
            <a:ext cx="513107" cy="3235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0494407"/>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ユーザー定義 1">
      <a:majorFont>
        <a:latin typeface="HGPｺﾞｼｯｸE"/>
        <a:ea typeface="HGPｺﾞｼｯｸE"/>
        <a:cs typeface=""/>
      </a:majorFont>
      <a:minorFont>
        <a:latin typeface="HGPｺﾞｼｯｸE"/>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kumimoji="1"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0CF28-603E-4D8D-B537-3B0A1A32C1DE}">
  <ds:schemaRefs>
    <ds:schemaRef ds:uri="http://schemas.microsoft.com/sharepoint/v3/contenttype/forms"/>
  </ds:schemaRefs>
</ds:datastoreItem>
</file>

<file path=customXml/itemProps2.xml><?xml version="1.0" encoding="utf-8"?>
<ds:datastoreItem xmlns:ds="http://schemas.openxmlformats.org/officeDocument/2006/customXml" ds:itemID="{40162C36-F5F2-4448-9E4D-F46EA44E44CC}">
  <ds:schemaRefs>
    <ds:schemaRef ds:uri="87e92068-5d1b-4b37-b84f-05171d1d989c"/>
    <ds:schemaRef ds:uri="c7986456-94c4-43e3-a5cd-23faf3e50b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577B1A-C820-4E2D-85EA-ABE20DF09B72}">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TotalTime>
  <Words>3437</Words>
  <PresentationFormat>画面に合わせる (4:3)</PresentationFormat>
  <Paragraphs>332</Paragraphs>
  <Slides>23</Slides>
  <Notes>23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(日本語用のフォントを使用)</vt:lpstr>
      <vt:lpstr>-apple-system</vt:lpstr>
      <vt:lpstr>HGPｺﾞｼｯｸE</vt:lpstr>
      <vt:lpstr>ＭＳ ゴシック</vt:lpstr>
      <vt:lpstr>Arial</vt:lpstr>
      <vt:lpstr>Calibri</vt:lpstr>
      <vt:lpstr>Wingdings</vt:lpstr>
      <vt:lpstr>Office テーマ</vt:lpstr>
      <vt:lpstr>C31．応急救護活動</vt:lpstr>
      <vt:lpstr>PowerPoint プレゼンテーション</vt:lpstr>
      <vt:lpstr>　地震時の被害（平成28年熊本地震＿建物倒壊）</vt:lpstr>
      <vt:lpstr>　地震時の被害（平成28年熊本地震＿ブロック塀の倒壊）</vt:lpstr>
      <vt:lpstr>　地震時の被害（平成28年熊本地震＿屋内被害）</vt:lpstr>
      <vt:lpstr>　震災時の人的被害発生状況（熊本地震時の状況）</vt:lpstr>
      <vt:lpstr>　救出・救助、応急救護の必要</vt:lpstr>
      <vt:lpstr>　素早い救命・救護の重要性</vt:lpstr>
      <vt:lpstr>　人命救助　72時間の壁　</vt:lpstr>
      <vt:lpstr>　地震後の対応の流れと救護との関係</vt:lpstr>
      <vt:lpstr>PowerPoint プレゼンテーション</vt:lpstr>
      <vt:lpstr>PowerPoint プレゼンテーション</vt:lpstr>
      <vt:lpstr>命を守るための対応について（救急蘇生法）</vt:lpstr>
      <vt:lpstr>救命処置の方法（AED、心肺蘇生法など）</vt:lpstr>
      <vt:lpstr>救命処置の方法（感染防止）</vt:lpstr>
      <vt:lpstr>乳幼児に対する救命処置</vt:lpstr>
      <vt:lpstr>救命処置の方法（気道異物除去①背中をたたく）</vt:lpstr>
      <vt:lpstr>救命処置の方法（気道異物除去②上腹部を圧迫する）</vt:lpstr>
      <vt:lpstr>応急手当（止血）</vt:lpstr>
      <vt:lpstr>包帯法</vt:lpstr>
      <vt:lpstr>PowerPoint プレゼンテーション</vt:lpstr>
      <vt:lpstr>　応急救護活動時の留意事項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2024-03-22T00:14:12Z</cp:lastPrinted>
  <dcterms:created xsi:type="dcterms:W3CDTF">2019-09-19T14:17:54Z</dcterms:created>
  <dcterms:modified xsi:type="dcterms:W3CDTF">2024-03-27T08:40:56Z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