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474" r:id="rId5"/>
    <p:sldId id="502" r:id="rId6"/>
    <p:sldId id="493" r:id="rId7"/>
    <p:sldId id="476" r:id="rId8"/>
    <p:sldId id="477" r:id="rId9"/>
    <p:sldId id="495" r:id="rId10"/>
    <p:sldId id="508" r:id="rId11"/>
    <p:sldId id="480" r:id="rId12"/>
    <p:sldId id="481" r:id="rId13"/>
    <p:sldId id="509" r:id="rId14"/>
    <p:sldId id="496" r:id="rId15"/>
    <p:sldId id="482" r:id="rId16"/>
    <p:sldId id="473" r:id="rId17"/>
    <p:sldId id="483" r:id="rId18"/>
    <p:sldId id="499" r:id="rId19"/>
    <p:sldId id="497" r:id="rId20"/>
    <p:sldId id="498" r:id="rId21"/>
    <p:sldId id="500" r:id="rId22"/>
    <p:sldId id="485" r:id="rId23"/>
    <p:sldId id="486" r:id="rId24"/>
    <p:sldId id="510" r:id="rId25"/>
    <p:sldId id="511" r:id="rId26"/>
    <p:sldId id="512" r:id="rId27"/>
    <p:sldId id="488"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竹本 加良子" initials="竹本" lastIdx="1" clrIdx="0">
    <p:extLst>
      <p:ext uri="{19B8F6BF-5375-455C-9EA6-DF929625EA0E}">
        <p15:presenceInfo xmlns:p15="http://schemas.microsoft.com/office/powerpoint/2012/main" userId="S::karako@scraft.co.jp::0c6ae3ae-d856-42b3-a34a-032faf097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66CC"/>
    <a:srgbClr val="E7E6E6"/>
    <a:srgbClr val="35A16B"/>
    <a:srgbClr val="FFFFFF"/>
    <a:srgbClr val="C1DDBB"/>
    <a:srgbClr val="F0F0F0"/>
    <a:srgbClr val="8987BB"/>
    <a:srgbClr val="F5F3E9"/>
    <a:srgbClr val="F1E5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32903D-C3CD-49ED-B0D2-2D55AA9C46CE}" v="2" dt="2024-03-27T08:41:12.26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1" d="100"/>
          <a:sy n="101" d="100"/>
        </p:scale>
        <p:origin x="1836" y="96"/>
      </p:cViewPr>
      <p:guideLst>
        <p:guide orient="horz" pos="2160"/>
        <p:guide pos="288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宇野 芳江" userId="d3339afd-f009-4b18-b536-1d43c3c7a997" providerId="ADAL" clId="{5901DA43-8EAE-4591-915C-6C5FF7E4E471}"/>
    <pc:docChg chg="undo redo custSel modSld sldOrd modNotesMaster">
      <pc:chgData name="宇野 芳江" userId="d3339afd-f009-4b18-b536-1d43c3c7a997" providerId="ADAL" clId="{5901DA43-8EAE-4591-915C-6C5FF7E4E471}" dt="2024-03-25T06:53:20.572" v="10555" actId="20577"/>
      <pc:docMkLst>
        <pc:docMk/>
      </pc:docMkLst>
      <pc:sldChg chg="modSp mod modNotes modNotesTx">
        <pc:chgData name="宇野 芳江" userId="d3339afd-f009-4b18-b536-1d43c3c7a997" providerId="ADAL" clId="{5901DA43-8EAE-4591-915C-6C5FF7E4E471}" dt="2024-03-22T01:47:15.215" v="9502" actId="20577"/>
        <pc:sldMkLst>
          <pc:docMk/>
          <pc:sldMk cId="457824302" sldId="473"/>
        </pc:sldMkLst>
        <pc:spChg chg="mod">
          <ac:chgData name="宇野 芳江" userId="d3339afd-f009-4b18-b536-1d43c3c7a997" providerId="ADAL" clId="{5901DA43-8EAE-4591-915C-6C5FF7E4E471}" dt="2024-03-19T03:57:25.142" v="3829" actId="1076"/>
          <ac:spMkLst>
            <pc:docMk/>
            <pc:sldMk cId="457824302" sldId="473"/>
            <ac:spMk id="2" creationId="{FEBFAD98-9352-6DC4-E0C6-0686495112AC}"/>
          </ac:spMkLst>
        </pc:spChg>
        <pc:spChg chg="mod">
          <ac:chgData name="宇野 芳江" userId="d3339afd-f009-4b18-b536-1d43c3c7a997" providerId="ADAL" clId="{5901DA43-8EAE-4591-915C-6C5FF7E4E471}" dt="2024-03-19T03:35:29.299" v="3608" actId="20577"/>
          <ac:spMkLst>
            <pc:docMk/>
            <pc:sldMk cId="457824302" sldId="473"/>
            <ac:spMk id="6" creationId="{2F3811C5-5A65-E153-CEBB-68FD4BA3911E}"/>
          </ac:spMkLst>
        </pc:spChg>
      </pc:sldChg>
      <pc:sldChg chg="modSp mod">
        <pc:chgData name="宇野 芳江" userId="d3339afd-f009-4b18-b536-1d43c3c7a997" providerId="ADAL" clId="{5901DA43-8EAE-4591-915C-6C5FF7E4E471}" dt="2024-03-15T01:01:39.076" v="2164" actId="1076"/>
        <pc:sldMkLst>
          <pc:docMk/>
          <pc:sldMk cId="1318280527" sldId="474"/>
        </pc:sldMkLst>
        <pc:spChg chg="mod">
          <ac:chgData name="宇野 芳江" userId="d3339afd-f009-4b18-b536-1d43c3c7a997" providerId="ADAL" clId="{5901DA43-8EAE-4591-915C-6C5FF7E4E471}" dt="2024-03-15T01:01:39.076" v="2164" actId="1076"/>
          <ac:spMkLst>
            <pc:docMk/>
            <pc:sldMk cId="1318280527" sldId="474"/>
            <ac:spMk id="3" creationId="{1CFC8CD3-7FF4-E45B-4157-5E2DBC1367B1}"/>
          </ac:spMkLst>
        </pc:spChg>
      </pc:sldChg>
      <pc:sldChg chg="addSp delSp modSp mod modNotes modNotesTx">
        <pc:chgData name="宇野 芳江" userId="d3339afd-f009-4b18-b536-1d43c3c7a997" providerId="ADAL" clId="{5901DA43-8EAE-4591-915C-6C5FF7E4E471}" dt="2024-03-25T06:53:13.588" v="10550" actId="20577"/>
        <pc:sldMkLst>
          <pc:docMk/>
          <pc:sldMk cId="1716556462" sldId="476"/>
        </pc:sldMkLst>
        <pc:spChg chg="mod ord">
          <ac:chgData name="宇野 芳江" userId="d3339afd-f009-4b18-b536-1d43c3c7a997" providerId="ADAL" clId="{5901DA43-8EAE-4591-915C-6C5FF7E4E471}" dt="2024-02-29T06:41:44.345" v="30" actId="1076"/>
          <ac:spMkLst>
            <pc:docMk/>
            <pc:sldMk cId="1716556462" sldId="476"/>
            <ac:spMk id="4" creationId="{E822070C-6A7E-76ED-05A6-A3B85BF01E7C}"/>
          </ac:spMkLst>
        </pc:spChg>
        <pc:spChg chg="del">
          <ac:chgData name="宇野 芳江" userId="d3339afd-f009-4b18-b536-1d43c3c7a997" providerId="ADAL" clId="{5901DA43-8EAE-4591-915C-6C5FF7E4E471}" dt="2024-02-29T06:37:09.831" v="2" actId="478"/>
          <ac:spMkLst>
            <pc:docMk/>
            <pc:sldMk cId="1716556462" sldId="476"/>
            <ac:spMk id="5" creationId="{3A0E6A86-235D-00E0-05C5-0FDF8324190A}"/>
          </ac:spMkLst>
        </pc:spChg>
        <pc:spChg chg="add del">
          <ac:chgData name="宇野 芳江" userId="d3339afd-f009-4b18-b536-1d43c3c7a997" providerId="ADAL" clId="{5901DA43-8EAE-4591-915C-6C5FF7E4E471}" dt="2024-02-29T06:39:57.511" v="9" actId="22"/>
          <ac:spMkLst>
            <pc:docMk/>
            <pc:sldMk cId="1716556462" sldId="476"/>
            <ac:spMk id="8" creationId="{039FF266-4A37-2691-81D9-99B041FFAB6F}"/>
          </ac:spMkLst>
        </pc:spChg>
        <pc:spChg chg="mod">
          <ac:chgData name="宇野 芳江" userId="d3339afd-f009-4b18-b536-1d43c3c7a997" providerId="ADAL" clId="{5901DA43-8EAE-4591-915C-6C5FF7E4E471}" dt="2024-03-25T06:53:13.588" v="10550" actId="20577"/>
          <ac:spMkLst>
            <pc:docMk/>
            <pc:sldMk cId="1716556462" sldId="476"/>
            <ac:spMk id="13" creationId="{39BEC510-79BB-500B-89DD-C24F72BDA1DC}"/>
          </ac:spMkLst>
        </pc:spChg>
        <pc:spChg chg="add del mod">
          <ac:chgData name="宇野 芳江" userId="d3339afd-f009-4b18-b536-1d43c3c7a997" providerId="ADAL" clId="{5901DA43-8EAE-4591-915C-6C5FF7E4E471}" dt="2024-02-29T06:41:38.513" v="28" actId="478"/>
          <ac:spMkLst>
            <pc:docMk/>
            <pc:sldMk cId="1716556462" sldId="476"/>
            <ac:spMk id="16" creationId="{6BC147C3-3962-2165-32C0-E303D042848C}"/>
          </ac:spMkLst>
        </pc:spChg>
        <pc:picChg chg="add mod">
          <ac:chgData name="宇野 芳江" userId="d3339afd-f009-4b18-b536-1d43c3c7a997" providerId="ADAL" clId="{5901DA43-8EAE-4591-915C-6C5FF7E4E471}" dt="2024-02-29T06:40:02.393" v="14"/>
          <ac:picMkLst>
            <pc:docMk/>
            <pc:sldMk cId="1716556462" sldId="476"/>
            <ac:picMk id="10" creationId="{8A97942F-006C-DAD1-9496-5A22349B6F0A}"/>
          </ac:picMkLst>
        </pc:picChg>
        <pc:picChg chg="add del mod">
          <ac:chgData name="宇野 芳江" userId="d3339afd-f009-4b18-b536-1d43c3c7a997" providerId="ADAL" clId="{5901DA43-8EAE-4591-915C-6C5FF7E4E471}" dt="2024-02-29T06:41:44.345" v="30" actId="1076"/>
          <ac:picMkLst>
            <pc:docMk/>
            <pc:sldMk cId="1716556462" sldId="476"/>
            <ac:picMk id="12" creationId="{F55FD5E3-A1F9-F01D-1446-C1380593DE0A}"/>
          </ac:picMkLst>
        </pc:picChg>
        <pc:picChg chg="del">
          <ac:chgData name="宇野 芳江" userId="d3339afd-f009-4b18-b536-1d43c3c7a997" providerId="ADAL" clId="{5901DA43-8EAE-4591-915C-6C5FF7E4E471}" dt="2024-02-29T06:41:24.178" v="24" actId="478"/>
          <ac:picMkLst>
            <pc:docMk/>
            <pc:sldMk cId="1716556462" sldId="476"/>
            <ac:picMk id="14" creationId="{09AF7BFA-7329-BDD6-639E-0B980F764AAD}"/>
          </ac:picMkLst>
        </pc:picChg>
      </pc:sldChg>
      <pc:sldChg chg="addSp delSp modSp mod ord modNotes modNotesTx">
        <pc:chgData name="宇野 芳江" userId="d3339afd-f009-4b18-b536-1d43c3c7a997" providerId="ADAL" clId="{5901DA43-8EAE-4591-915C-6C5FF7E4E471}" dt="2024-03-25T06:53:20.572" v="10555" actId="20577"/>
        <pc:sldMkLst>
          <pc:docMk/>
          <pc:sldMk cId="1744319013" sldId="477"/>
        </pc:sldMkLst>
        <pc:spChg chg="add del">
          <ac:chgData name="宇野 芳江" userId="d3339afd-f009-4b18-b536-1d43c3c7a997" providerId="ADAL" clId="{5901DA43-8EAE-4591-915C-6C5FF7E4E471}" dt="2024-02-29T06:53:12.991" v="89"/>
          <ac:spMkLst>
            <pc:docMk/>
            <pc:sldMk cId="1744319013" sldId="477"/>
            <ac:spMk id="4" creationId="{75C7A968-781E-13AB-F2DF-449F5E23CD77}"/>
          </ac:spMkLst>
        </pc:spChg>
        <pc:spChg chg="mod">
          <ac:chgData name="宇野 芳江" userId="d3339afd-f009-4b18-b536-1d43c3c7a997" providerId="ADAL" clId="{5901DA43-8EAE-4591-915C-6C5FF7E4E471}" dt="2024-03-25T06:53:20.572" v="10555" actId="20577"/>
          <ac:spMkLst>
            <pc:docMk/>
            <pc:sldMk cId="1744319013" sldId="477"/>
            <ac:spMk id="5" creationId="{5262EC99-5A7E-B4BF-3778-3BE6B2D3D1AB}"/>
          </ac:spMkLst>
        </pc:spChg>
        <pc:spChg chg="mod">
          <ac:chgData name="宇野 芳江" userId="d3339afd-f009-4b18-b536-1d43c3c7a997" providerId="ADAL" clId="{5901DA43-8EAE-4591-915C-6C5FF7E4E471}" dt="2024-02-29T06:54:08.091" v="106" actId="1036"/>
          <ac:spMkLst>
            <pc:docMk/>
            <pc:sldMk cId="1744319013" sldId="477"/>
            <ac:spMk id="6" creationId="{D6CFE5B4-34FC-5F16-48C2-CED180021186}"/>
          </ac:spMkLst>
        </pc:spChg>
        <pc:spChg chg="del">
          <ac:chgData name="宇野 芳江" userId="d3339afd-f009-4b18-b536-1d43c3c7a997" providerId="ADAL" clId="{5901DA43-8EAE-4591-915C-6C5FF7E4E471}" dt="2024-02-29T06:53:46.175" v="97" actId="478"/>
          <ac:spMkLst>
            <pc:docMk/>
            <pc:sldMk cId="1744319013" sldId="477"/>
            <ac:spMk id="7" creationId="{175DC5C0-A999-839B-DBD5-F64C3E216D26}"/>
          </ac:spMkLst>
        </pc:spChg>
        <pc:spChg chg="del mod">
          <ac:chgData name="宇野 芳江" userId="d3339afd-f009-4b18-b536-1d43c3c7a997" providerId="ADAL" clId="{5901DA43-8EAE-4591-915C-6C5FF7E4E471}" dt="2024-02-29T07:46:21.686" v="132" actId="478"/>
          <ac:spMkLst>
            <pc:docMk/>
            <pc:sldMk cId="1744319013" sldId="477"/>
            <ac:spMk id="8" creationId="{C1B942AD-EF98-D919-9B0F-B9F97ED078D4}"/>
          </ac:spMkLst>
        </pc:spChg>
        <pc:picChg chg="add mod">
          <ac:chgData name="宇野 芳江" userId="d3339afd-f009-4b18-b536-1d43c3c7a997" providerId="ADAL" clId="{5901DA43-8EAE-4591-915C-6C5FF7E4E471}" dt="2024-02-29T06:39:52.474" v="7"/>
          <ac:picMkLst>
            <pc:docMk/>
            <pc:sldMk cId="1744319013" sldId="477"/>
            <ac:picMk id="10" creationId="{F11972F8-FC6A-5130-D500-2B0CDD6C1F4A}"/>
          </ac:picMkLst>
        </pc:picChg>
        <pc:picChg chg="add mod">
          <ac:chgData name="宇野 芳江" userId="d3339afd-f009-4b18-b536-1d43c3c7a997" providerId="ADAL" clId="{5901DA43-8EAE-4591-915C-6C5FF7E4E471}" dt="2024-02-29T06:54:04.275" v="105" actId="1038"/>
          <ac:picMkLst>
            <pc:docMk/>
            <pc:sldMk cId="1744319013" sldId="477"/>
            <ac:picMk id="12" creationId="{27B811E8-23AF-FDA0-59CF-6B5AA4BB6720}"/>
          </ac:picMkLst>
        </pc:picChg>
        <pc:picChg chg="del">
          <ac:chgData name="宇野 芳江" userId="d3339afd-f009-4b18-b536-1d43c3c7a997" providerId="ADAL" clId="{5901DA43-8EAE-4591-915C-6C5FF7E4E471}" dt="2024-02-29T06:53:16.775" v="92" actId="478"/>
          <ac:picMkLst>
            <pc:docMk/>
            <pc:sldMk cId="1744319013" sldId="477"/>
            <ac:picMk id="13" creationId="{04F8F238-792C-C157-9F22-52086CDF18DC}"/>
          </ac:picMkLst>
        </pc:picChg>
        <pc:picChg chg="del">
          <ac:chgData name="宇野 芳江" userId="d3339afd-f009-4b18-b536-1d43c3c7a997" providerId="ADAL" clId="{5901DA43-8EAE-4591-915C-6C5FF7E4E471}" dt="2024-02-29T06:53:16.775" v="92" actId="478"/>
          <ac:picMkLst>
            <pc:docMk/>
            <pc:sldMk cId="1744319013" sldId="477"/>
            <ac:picMk id="14" creationId="{11305C03-A1C1-2606-D7B2-4F8550B24508}"/>
          </ac:picMkLst>
        </pc:picChg>
      </pc:sldChg>
      <pc:sldChg chg="addSp delSp modSp mod modAnim modNotes modNotesTx">
        <pc:chgData name="宇野 芳江" userId="d3339afd-f009-4b18-b536-1d43c3c7a997" providerId="ADAL" clId="{5901DA43-8EAE-4591-915C-6C5FF7E4E471}" dt="2024-03-22T08:38:28.605" v="10477" actId="20577"/>
        <pc:sldMkLst>
          <pc:docMk/>
          <pc:sldMk cId="2814742196" sldId="480"/>
        </pc:sldMkLst>
        <pc:spChg chg="mod">
          <ac:chgData name="宇野 芳江" userId="d3339afd-f009-4b18-b536-1d43c3c7a997" providerId="ADAL" clId="{5901DA43-8EAE-4591-915C-6C5FF7E4E471}" dt="2024-02-29T06:57:18.574" v="122" actId="403"/>
          <ac:spMkLst>
            <pc:docMk/>
            <pc:sldMk cId="2814742196" sldId="480"/>
            <ac:spMk id="2" creationId="{1132C463-4F73-64CC-6FCD-E4A809D1DAE5}"/>
          </ac:spMkLst>
        </pc:spChg>
        <pc:spChg chg="add del">
          <ac:chgData name="宇野 芳江" userId="d3339afd-f009-4b18-b536-1d43c3c7a997" providerId="ADAL" clId="{5901DA43-8EAE-4591-915C-6C5FF7E4E471}" dt="2024-03-22T08:31:13.116" v="9803" actId="478"/>
          <ac:spMkLst>
            <pc:docMk/>
            <pc:sldMk cId="2814742196" sldId="480"/>
            <ac:spMk id="4" creationId="{1925B44C-ECD7-121F-53A5-0CB718C4CA2A}"/>
          </ac:spMkLst>
        </pc:spChg>
        <pc:spChg chg="del">
          <ac:chgData name="宇野 芳江" userId="d3339afd-f009-4b18-b536-1d43c3c7a997" providerId="ADAL" clId="{5901DA43-8EAE-4591-915C-6C5FF7E4E471}" dt="2024-03-21T05:34:33.426" v="6250" actId="478"/>
          <ac:spMkLst>
            <pc:docMk/>
            <pc:sldMk cId="2814742196" sldId="480"/>
            <ac:spMk id="5" creationId="{CA30AF6E-E81F-7CCF-2F6F-F45E63D9CAC3}"/>
          </ac:spMkLst>
        </pc:spChg>
        <pc:spChg chg="mod">
          <ac:chgData name="宇野 芳江" userId="d3339afd-f009-4b18-b536-1d43c3c7a997" providerId="ADAL" clId="{5901DA43-8EAE-4591-915C-6C5FF7E4E471}" dt="2024-03-21T05:57:04.799" v="7019" actId="20577"/>
          <ac:spMkLst>
            <pc:docMk/>
            <pc:sldMk cId="2814742196" sldId="480"/>
            <ac:spMk id="7" creationId="{2318EFB5-DE2E-4857-0088-71BE072AD46F}"/>
          </ac:spMkLst>
        </pc:spChg>
        <pc:graphicFrameChg chg="mod">
          <ac:chgData name="宇野 芳江" userId="d3339afd-f009-4b18-b536-1d43c3c7a997" providerId="ADAL" clId="{5901DA43-8EAE-4591-915C-6C5FF7E4E471}" dt="2024-03-15T06:53:41.791" v="2588"/>
          <ac:graphicFrameMkLst>
            <pc:docMk/>
            <pc:sldMk cId="2814742196" sldId="480"/>
            <ac:graphicFrameMk id="9" creationId="{F5AEEC8B-4A99-8AE4-33E1-813591051EC4}"/>
          </ac:graphicFrameMkLst>
        </pc:graphicFrameChg>
      </pc:sldChg>
      <pc:sldChg chg="modSp mod modClrScheme chgLayout modNotesTx">
        <pc:chgData name="宇野 芳江" userId="d3339afd-f009-4b18-b536-1d43c3c7a997" providerId="ADAL" clId="{5901DA43-8EAE-4591-915C-6C5FF7E4E471}" dt="2024-03-23T07:03:15.981" v="10514" actId="20577"/>
        <pc:sldMkLst>
          <pc:docMk/>
          <pc:sldMk cId="4086583821" sldId="481"/>
        </pc:sldMkLst>
        <pc:spChg chg="mod ord">
          <ac:chgData name="宇野 芳江" userId="d3339afd-f009-4b18-b536-1d43c3c7a997" providerId="ADAL" clId="{5901DA43-8EAE-4591-915C-6C5FF7E4E471}" dt="2024-03-13T10:20:43.809" v="600" actId="700"/>
          <ac:spMkLst>
            <pc:docMk/>
            <pc:sldMk cId="4086583821" sldId="481"/>
            <ac:spMk id="2" creationId="{BBA08386-7641-4345-D597-65FC4AFEF503}"/>
          </ac:spMkLst>
        </pc:spChg>
        <pc:spChg chg="mod ord">
          <ac:chgData name="宇野 芳江" userId="d3339afd-f009-4b18-b536-1d43c3c7a997" providerId="ADAL" clId="{5901DA43-8EAE-4591-915C-6C5FF7E4E471}" dt="2024-03-13T10:20:43.809" v="600" actId="700"/>
          <ac:spMkLst>
            <pc:docMk/>
            <pc:sldMk cId="4086583821" sldId="481"/>
            <ac:spMk id="3" creationId="{623EB99F-186A-E6F3-9C59-7FBC27299C8D}"/>
          </ac:spMkLst>
        </pc:spChg>
        <pc:spChg chg="mod ord">
          <ac:chgData name="宇野 芳江" userId="d3339afd-f009-4b18-b536-1d43c3c7a997" providerId="ADAL" clId="{5901DA43-8EAE-4591-915C-6C5FF7E4E471}" dt="2024-03-13T10:26:09.331" v="681" actId="14100"/>
          <ac:spMkLst>
            <pc:docMk/>
            <pc:sldMk cId="4086583821" sldId="481"/>
            <ac:spMk id="9" creationId="{A82F2C84-75BE-7E14-CEFB-4549B505DB98}"/>
          </ac:spMkLst>
        </pc:spChg>
        <pc:spChg chg="mod ord">
          <ac:chgData name="宇野 芳江" userId="d3339afd-f009-4b18-b536-1d43c3c7a997" providerId="ADAL" clId="{5901DA43-8EAE-4591-915C-6C5FF7E4E471}" dt="2024-03-13T10:20:43.809" v="600" actId="700"/>
          <ac:spMkLst>
            <pc:docMk/>
            <pc:sldMk cId="4086583821" sldId="481"/>
            <ac:spMk id="10" creationId="{234C0FF2-F778-709D-58EE-45D6D57E8283}"/>
          </ac:spMkLst>
        </pc:spChg>
        <pc:spChg chg="mod ord">
          <ac:chgData name="宇野 芳江" userId="d3339afd-f009-4b18-b536-1d43c3c7a997" providerId="ADAL" clId="{5901DA43-8EAE-4591-915C-6C5FF7E4E471}" dt="2024-03-19T08:18:47.212" v="4257" actId="115"/>
          <ac:spMkLst>
            <pc:docMk/>
            <pc:sldMk cId="4086583821" sldId="481"/>
            <ac:spMk id="11" creationId="{0C4398EE-B3DB-7557-7097-E482F4747E37}"/>
          </ac:spMkLst>
        </pc:spChg>
      </pc:sldChg>
      <pc:sldChg chg="modNotesTx">
        <pc:chgData name="宇野 芳江" userId="d3339afd-f009-4b18-b536-1d43c3c7a997" providerId="ADAL" clId="{5901DA43-8EAE-4591-915C-6C5FF7E4E471}" dt="2024-03-19T05:03:14.870" v="3851" actId="6549"/>
        <pc:sldMkLst>
          <pc:docMk/>
          <pc:sldMk cId="4177994908" sldId="482"/>
        </pc:sldMkLst>
      </pc:sldChg>
      <pc:sldChg chg="modSp mod modNotes modNotesTx">
        <pc:chgData name="宇野 芳江" userId="d3339afd-f009-4b18-b536-1d43c3c7a997" providerId="ADAL" clId="{5901DA43-8EAE-4591-915C-6C5FF7E4E471}" dt="2024-03-22T05:59:55.620" v="9709" actId="20577"/>
        <pc:sldMkLst>
          <pc:docMk/>
          <pc:sldMk cId="1569975870" sldId="483"/>
        </pc:sldMkLst>
        <pc:spChg chg="mod">
          <ac:chgData name="宇野 芳江" userId="d3339afd-f009-4b18-b536-1d43c3c7a997" providerId="ADAL" clId="{5901DA43-8EAE-4591-915C-6C5FF7E4E471}" dt="2024-03-19T03:41:50.475" v="3734" actId="14100"/>
          <ac:spMkLst>
            <pc:docMk/>
            <pc:sldMk cId="1569975870" sldId="483"/>
            <ac:spMk id="8" creationId="{5F8D110B-2176-2BCD-6D06-53D8E7D9C643}"/>
          </ac:spMkLst>
        </pc:spChg>
        <pc:spChg chg="mod">
          <ac:chgData name="宇野 芳江" userId="d3339afd-f009-4b18-b536-1d43c3c7a997" providerId="ADAL" clId="{5901DA43-8EAE-4591-915C-6C5FF7E4E471}" dt="2024-03-19T03:42:05.234" v="3738" actId="1038"/>
          <ac:spMkLst>
            <pc:docMk/>
            <pc:sldMk cId="1569975870" sldId="483"/>
            <ac:spMk id="15" creationId="{39439997-222E-5349-5F47-4928934B6AC5}"/>
          </ac:spMkLst>
        </pc:spChg>
      </pc:sldChg>
      <pc:sldChg chg="modNotes modNotesTx">
        <pc:chgData name="宇野 芳江" userId="d3339afd-f009-4b18-b536-1d43c3c7a997" providerId="ADAL" clId="{5901DA43-8EAE-4591-915C-6C5FF7E4E471}" dt="2024-03-21T03:35:51.269" v="5172" actId="5793"/>
        <pc:sldMkLst>
          <pc:docMk/>
          <pc:sldMk cId="894643074" sldId="485"/>
        </pc:sldMkLst>
      </pc:sldChg>
      <pc:sldChg chg="addSp delSp modSp mod modNotes modNotesTx">
        <pc:chgData name="宇野 芳江" userId="d3339afd-f009-4b18-b536-1d43c3c7a997" providerId="ADAL" clId="{5901DA43-8EAE-4591-915C-6C5FF7E4E471}" dt="2024-03-22T02:11:39.153" v="9585" actId="207"/>
        <pc:sldMkLst>
          <pc:docMk/>
          <pc:sldMk cId="2307533436" sldId="486"/>
        </pc:sldMkLst>
        <pc:spChg chg="add del mod">
          <ac:chgData name="宇野 芳江" userId="d3339afd-f009-4b18-b536-1d43c3c7a997" providerId="ADAL" clId="{5901DA43-8EAE-4591-915C-6C5FF7E4E471}" dt="2024-03-22T02:10:01.653" v="9573" actId="478"/>
          <ac:spMkLst>
            <pc:docMk/>
            <pc:sldMk cId="2307533436" sldId="486"/>
            <ac:spMk id="4" creationId="{4F80807C-FF9B-0D4E-B243-34BD3C9DFAE1}"/>
          </ac:spMkLst>
        </pc:spChg>
        <pc:spChg chg="mod">
          <ac:chgData name="宇野 芳江" userId="d3339afd-f009-4b18-b536-1d43c3c7a997" providerId="ADAL" clId="{5901DA43-8EAE-4591-915C-6C5FF7E4E471}" dt="2024-03-21T07:45:02.561" v="8822" actId="6559"/>
          <ac:spMkLst>
            <pc:docMk/>
            <pc:sldMk cId="2307533436" sldId="486"/>
            <ac:spMk id="16" creationId="{023A9176-22FE-4FAA-E48B-3373BAC1FD35}"/>
          </ac:spMkLst>
        </pc:spChg>
        <pc:spChg chg="mod">
          <ac:chgData name="宇野 芳江" userId="d3339afd-f009-4b18-b536-1d43c3c7a997" providerId="ADAL" clId="{5901DA43-8EAE-4591-915C-6C5FF7E4E471}" dt="2024-03-21T07:45:02.561" v="8822" actId="6559"/>
          <ac:spMkLst>
            <pc:docMk/>
            <pc:sldMk cId="2307533436" sldId="486"/>
            <ac:spMk id="17" creationId="{7B27AE48-3998-2AF5-2F87-89184D5040BE}"/>
          </ac:spMkLst>
        </pc:spChg>
        <pc:spChg chg="mod">
          <ac:chgData name="宇野 芳江" userId="d3339afd-f009-4b18-b536-1d43c3c7a997" providerId="ADAL" clId="{5901DA43-8EAE-4591-915C-6C5FF7E4E471}" dt="2024-03-21T07:45:02.561" v="8822" actId="6559"/>
          <ac:spMkLst>
            <pc:docMk/>
            <pc:sldMk cId="2307533436" sldId="486"/>
            <ac:spMk id="18" creationId="{23E04F43-1A9D-C25C-043B-F8C6B9175799}"/>
          </ac:spMkLst>
        </pc:spChg>
        <pc:spChg chg="mod">
          <ac:chgData name="宇野 芳江" userId="d3339afd-f009-4b18-b536-1d43c3c7a997" providerId="ADAL" clId="{5901DA43-8EAE-4591-915C-6C5FF7E4E471}" dt="2024-03-21T07:45:02.561" v="8822" actId="6559"/>
          <ac:spMkLst>
            <pc:docMk/>
            <pc:sldMk cId="2307533436" sldId="486"/>
            <ac:spMk id="20" creationId="{C6E94F94-43C8-1CF6-940A-09C7B091DF14}"/>
          </ac:spMkLst>
        </pc:spChg>
        <pc:spChg chg="mod">
          <ac:chgData name="宇野 芳江" userId="d3339afd-f009-4b18-b536-1d43c3c7a997" providerId="ADAL" clId="{5901DA43-8EAE-4591-915C-6C5FF7E4E471}" dt="2024-03-21T07:45:02.561" v="8822" actId="6559"/>
          <ac:spMkLst>
            <pc:docMk/>
            <pc:sldMk cId="2307533436" sldId="486"/>
            <ac:spMk id="21" creationId="{9A4FE97D-D897-69D2-9D71-D50299415AA3}"/>
          </ac:spMkLst>
        </pc:spChg>
        <pc:spChg chg="mod">
          <ac:chgData name="宇野 芳江" userId="d3339afd-f009-4b18-b536-1d43c3c7a997" providerId="ADAL" clId="{5901DA43-8EAE-4591-915C-6C5FF7E4E471}" dt="2024-03-22T02:07:20.141" v="9522" actId="20577"/>
          <ac:spMkLst>
            <pc:docMk/>
            <pc:sldMk cId="2307533436" sldId="486"/>
            <ac:spMk id="22" creationId="{B4009AC5-A614-84EB-4FA4-928B75DA6CAE}"/>
          </ac:spMkLst>
        </pc:spChg>
        <pc:spChg chg="mod">
          <ac:chgData name="宇野 芳江" userId="d3339afd-f009-4b18-b536-1d43c3c7a997" providerId="ADAL" clId="{5901DA43-8EAE-4591-915C-6C5FF7E4E471}" dt="2024-03-21T07:45:21.589" v="8827" actId="14100"/>
          <ac:spMkLst>
            <pc:docMk/>
            <pc:sldMk cId="2307533436" sldId="486"/>
            <ac:spMk id="24" creationId="{966C2F6B-D728-8AD5-C486-A1E647186609}"/>
          </ac:spMkLst>
        </pc:spChg>
        <pc:spChg chg="mod">
          <ac:chgData name="宇野 芳江" userId="d3339afd-f009-4b18-b536-1d43c3c7a997" providerId="ADAL" clId="{5901DA43-8EAE-4591-915C-6C5FF7E4E471}" dt="2024-03-22T02:11:39.153" v="9585" actId="207"/>
          <ac:spMkLst>
            <pc:docMk/>
            <pc:sldMk cId="2307533436" sldId="486"/>
            <ac:spMk id="28" creationId="{5E377324-66A0-E775-F1FE-9A1CE81FC328}"/>
          </ac:spMkLst>
        </pc:spChg>
        <pc:grpChg chg="mod">
          <ac:chgData name="宇野 芳江" userId="d3339afd-f009-4b18-b536-1d43c3c7a997" providerId="ADAL" clId="{5901DA43-8EAE-4591-915C-6C5FF7E4E471}" dt="2024-03-21T07:44:57.908" v="8821" actId="14100"/>
          <ac:grpSpMkLst>
            <pc:docMk/>
            <pc:sldMk cId="2307533436" sldId="486"/>
            <ac:grpSpMk id="14" creationId="{0E806072-9774-0B91-120A-1CA1785CC804}"/>
          </ac:grpSpMkLst>
        </pc:grpChg>
        <pc:grpChg chg="mod">
          <ac:chgData name="宇野 芳江" userId="d3339afd-f009-4b18-b536-1d43c3c7a997" providerId="ADAL" clId="{5901DA43-8EAE-4591-915C-6C5FF7E4E471}" dt="2024-03-21T07:45:16.248" v="8826" actId="1076"/>
          <ac:grpSpMkLst>
            <pc:docMk/>
            <pc:sldMk cId="2307533436" sldId="486"/>
            <ac:grpSpMk id="23" creationId="{66159065-D42E-783A-74BF-8AAC13D40931}"/>
          </ac:grpSpMkLst>
        </pc:grpChg>
        <pc:picChg chg="mod">
          <ac:chgData name="宇野 芳江" userId="d3339afd-f009-4b18-b536-1d43c3c7a997" providerId="ADAL" clId="{5901DA43-8EAE-4591-915C-6C5FF7E4E471}" dt="2024-03-22T02:08:55.070" v="9533" actId="1076"/>
          <ac:picMkLst>
            <pc:docMk/>
            <pc:sldMk cId="2307533436" sldId="486"/>
            <ac:picMk id="10" creationId="{6F3652B5-F0C7-E55D-CCA8-06265CB74456}"/>
          </ac:picMkLst>
        </pc:picChg>
        <pc:picChg chg="mod">
          <ac:chgData name="宇野 芳江" userId="d3339afd-f009-4b18-b536-1d43c3c7a997" providerId="ADAL" clId="{5901DA43-8EAE-4591-915C-6C5FF7E4E471}" dt="2024-03-22T02:07:59.045" v="9530" actId="1076"/>
          <ac:picMkLst>
            <pc:docMk/>
            <pc:sldMk cId="2307533436" sldId="486"/>
            <ac:picMk id="12" creationId="{66B08D6B-94FA-4139-766F-325134084F01}"/>
          </ac:picMkLst>
        </pc:picChg>
        <pc:picChg chg="mod">
          <ac:chgData name="宇野 芳江" userId="d3339afd-f009-4b18-b536-1d43c3c7a997" providerId="ADAL" clId="{5901DA43-8EAE-4591-915C-6C5FF7E4E471}" dt="2024-03-22T02:08:02.359" v="9531" actId="1076"/>
          <ac:picMkLst>
            <pc:docMk/>
            <pc:sldMk cId="2307533436" sldId="486"/>
            <ac:picMk id="13" creationId="{8C159724-20C0-D730-B957-6488D98010B9}"/>
          </ac:picMkLst>
        </pc:picChg>
      </pc:sldChg>
      <pc:sldChg chg="modSp mod modNotes modNotesTx">
        <pc:chgData name="宇野 芳江" userId="d3339afd-f009-4b18-b536-1d43c3c7a997" providerId="ADAL" clId="{5901DA43-8EAE-4591-915C-6C5FF7E4E471}" dt="2024-03-21T07:17:43.591" v="8574" actId="20577"/>
        <pc:sldMkLst>
          <pc:docMk/>
          <pc:sldMk cId="1213326312" sldId="488"/>
        </pc:sldMkLst>
        <pc:spChg chg="mod">
          <ac:chgData name="宇野 芳江" userId="d3339afd-f009-4b18-b536-1d43c3c7a997" providerId="ADAL" clId="{5901DA43-8EAE-4591-915C-6C5FF7E4E471}" dt="2024-03-21T07:17:43.591" v="8574" actId="20577"/>
          <ac:spMkLst>
            <pc:docMk/>
            <pc:sldMk cId="1213326312" sldId="488"/>
            <ac:spMk id="4" creationId="{0CECD25C-E076-80C4-FE3A-DCECDFD6190C}"/>
          </ac:spMkLst>
        </pc:spChg>
      </pc:sldChg>
      <pc:sldChg chg="addSp delSp modSp mod ord modNotes modNotesTx">
        <pc:chgData name="宇野 芳江" userId="d3339afd-f009-4b18-b536-1d43c3c7a997" providerId="ADAL" clId="{5901DA43-8EAE-4591-915C-6C5FF7E4E471}" dt="2024-03-25T06:53:07.219" v="10540" actId="20577"/>
        <pc:sldMkLst>
          <pc:docMk/>
          <pc:sldMk cId="1269803202" sldId="493"/>
        </pc:sldMkLst>
        <pc:spChg chg="mod ord">
          <ac:chgData name="宇野 芳江" userId="d3339afd-f009-4b18-b536-1d43c3c7a997" providerId="ADAL" clId="{5901DA43-8EAE-4591-915C-6C5FF7E4E471}" dt="2024-02-29T06:50:16.175" v="87" actId="20577"/>
          <ac:spMkLst>
            <pc:docMk/>
            <pc:sldMk cId="1269803202" sldId="493"/>
            <ac:spMk id="4" creationId="{EF50E999-0124-2C78-42BF-0AC5150A4475}"/>
          </ac:spMkLst>
        </pc:spChg>
        <pc:spChg chg="del ord">
          <ac:chgData name="宇野 芳江" userId="d3339afd-f009-4b18-b536-1d43c3c7a997" providerId="ADAL" clId="{5901DA43-8EAE-4591-915C-6C5FF7E4E471}" dt="2024-02-29T06:49:40.429" v="67" actId="478"/>
          <ac:spMkLst>
            <pc:docMk/>
            <pc:sldMk cId="1269803202" sldId="493"/>
            <ac:spMk id="7" creationId="{4B06EC59-EC61-D00F-59C6-8751E842589E}"/>
          </ac:spMkLst>
        </pc:spChg>
        <pc:spChg chg="mod">
          <ac:chgData name="宇野 芳江" userId="d3339afd-f009-4b18-b536-1d43c3c7a997" providerId="ADAL" clId="{5901DA43-8EAE-4591-915C-6C5FF7E4E471}" dt="2024-03-25T06:53:07.219" v="10540" actId="20577"/>
          <ac:spMkLst>
            <pc:docMk/>
            <pc:sldMk cId="1269803202" sldId="493"/>
            <ac:spMk id="8" creationId="{B2955023-87D7-45FA-A361-5B4D0005600E}"/>
          </ac:spMkLst>
        </pc:spChg>
        <pc:spChg chg="add del mod">
          <ac:chgData name="宇野 芳江" userId="d3339afd-f009-4b18-b536-1d43c3c7a997" providerId="ADAL" clId="{5901DA43-8EAE-4591-915C-6C5FF7E4E471}" dt="2024-02-29T06:45:37.094" v="35" actId="478"/>
          <ac:spMkLst>
            <pc:docMk/>
            <pc:sldMk cId="1269803202" sldId="493"/>
            <ac:spMk id="9" creationId="{8DA195A7-43EC-C491-E237-D8AE78DB978E}"/>
          </ac:spMkLst>
        </pc:spChg>
        <pc:picChg chg="del">
          <ac:chgData name="宇野 芳江" userId="d3339afd-f009-4b18-b536-1d43c3c7a997" providerId="ADAL" clId="{5901DA43-8EAE-4591-915C-6C5FF7E4E471}" dt="2024-02-29T06:45:10.527" v="34" actId="478"/>
          <ac:picMkLst>
            <pc:docMk/>
            <pc:sldMk cId="1269803202" sldId="493"/>
            <ac:picMk id="10" creationId="{6C24E5B6-B8AD-FFDE-6D72-27BA1FAAC9E1}"/>
          </ac:picMkLst>
        </pc:picChg>
        <pc:picChg chg="add del mod">
          <ac:chgData name="宇野 芳江" userId="d3339afd-f009-4b18-b536-1d43c3c7a997" providerId="ADAL" clId="{5901DA43-8EAE-4591-915C-6C5FF7E4E471}" dt="2024-02-29T06:49:02.993" v="60" actId="478"/>
          <ac:picMkLst>
            <pc:docMk/>
            <pc:sldMk cId="1269803202" sldId="493"/>
            <ac:picMk id="12" creationId="{B200D9FE-B636-B494-86D0-CEA5296CA799}"/>
          </ac:picMkLst>
        </pc:picChg>
        <pc:picChg chg="add mod">
          <ac:chgData name="宇野 芳江" userId="d3339afd-f009-4b18-b536-1d43c3c7a997" providerId="ADAL" clId="{5901DA43-8EAE-4591-915C-6C5FF7E4E471}" dt="2024-02-29T06:50:03.409" v="73" actId="1076"/>
          <ac:picMkLst>
            <pc:docMk/>
            <pc:sldMk cId="1269803202" sldId="493"/>
            <ac:picMk id="14" creationId="{16AD52F3-06BE-27AF-10B6-4F9357F47217}"/>
          </ac:picMkLst>
        </pc:picChg>
      </pc:sldChg>
      <pc:sldChg chg="modSp mod modNotes modNotesTx">
        <pc:chgData name="宇野 芳江" userId="d3339afd-f009-4b18-b536-1d43c3c7a997" providerId="ADAL" clId="{5901DA43-8EAE-4591-915C-6C5FF7E4E471}" dt="2024-03-19T07:08:45.107" v="4170"/>
        <pc:sldMkLst>
          <pc:docMk/>
          <pc:sldMk cId="3488848135" sldId="495"/>
        </pc:sldMkLst>
        <pc:spChg chg="mod">
          <ac:chgData name="宇野 芳江" userId="d3339afd-f009-4b18-b536-1d43c3c7a997" providerId="ADAL" clId="{5901DA43-8EAE-4591-915C-6C5FF7E4E471}" dt="2024-02-29T06:57:18.157" v="121" actId="403"/>
          <ac:spMkLst>
            <pc:docMk/>
            <pc:sldMk cId="3488848135" sldId="495"/>
            <ac:spMk id="2" creationId="{F6154C21-2C82-E1A1-B812-7BA8E4D1552D}"/>
          </ac:spMkLst>
        </pc:spChg>
      </pc:sldChg>
      <pc:sldChg chg="modSp mod modNotes modNotesTx">
        <pc:chgData name="宇野 芳江" userId="d3339afd-f009-4b18-b536-1d43c3c7a997" providerId="ADAL" clId="{5901DA43-8EAE-4591-915C-6C5FF7E4E471}" dt="2024-03-19T08:25:56.434" v="4514" actId="20577"/>
        <pc:sldMkLst>
          <pc:docMk/>
          <pc:sldMk cId="1429169856" sldId="496"/>
        </pc:sldMkLst>
        <pc:spChg chg="mod">
          <ac:chgData name="宇野 芳江" userId="d3339afd-f009-4b18-b536-1d43c3c7a997" providerId="ADAL" clId="{5901DA43-8EAE-4591-915C-6C5FF7E4E471}" dt="2024-03-01T03:00:00.972" v="133" actId="20577"/>
          <ac:spMkLst>
            <pc:docMk/>
            <pc:sldMk cId="1429169856" sldId="496"/>
            <ac:spMk id="2" creationId="{735D0B9D-9D6F-716F-B880-19AD9BC15F53}"/>
          </ac:spMkLst>
        </pc:spChg>
      </pc:sldChg>
      <pc:sldChg chg="modSp mod modNotes modNotesTx">
        <pc:chgData name="宇野 芳江" userId="d3339afd-f009-4b18-b536-1d43c3c7a997" providerId="ADAL" clId="{5901DA43-8EAE-4591-915C-6C5FF7E4E471}" dt="2024-03-19T08:35:49.836" v="4780" actId="20577"/>
        <pc:sldMkLst>
          <pc:docMk/>
          <pc:sldMk cId="4105554756" sldId="497"/>
        </pc:sldMkLst>
        <pc:spChg chg="mod">
          <ac:chgData name="宇野 芳江" userId="d3339afd-f009-4b18-b536-1d43c3c7a997" providerId="ADAL" clId="{5901DA43-8EAE-4591-915C-6C5FF7E4E471}" dt="2024-03-15T01:39:10.604" v="2489" actId="20577"/>
          <ac:spMkLst>
            <pc:docMk/>
            <pc:sldMk cId="4105554756" sldId="497"/>
            <ac:spMk id="18" creationId="{57F74E19-48B4-FAD2-8E6B-C06A88F3E416}"/>
          </ac:spMkLst>
        </pc:spChg>
        <pc:picChg chg="mod">
          <ac:chgData name="宇野 芳江" userId="d3339afd-f009-4b18-b536-1d43c3c7a997" providerId="ADAL" clId="{5901DA43-8EAE-4591-915C-6C5FF7E4E471}" dt="2024-03-15T01:39:17.853" v="2491" actId="14100"/>
          <ac:picMkLst>
            <pc:docMk/>
            <pc:sldMk cId="4105554756" sldId="497"/>
            <ac:picMk id="26" creationId="{8A5DAD2B-0BF2-4FF0-7E05-D5E9B81EF6FB}"/>
          </ac:picMkLst>
        </pc:picChg>
      </pc:sldChg>
      <pc:sldChg chg="modSp mod modNotes modNotesTx">
        <pc:chgData name="宇野 芳江" userId="d3339afd-f009-4b18-b536-1d43c3c7a997" providerId="ADAL" clId="{5901DA43-8EAE-4591-915C-6C5FF7E4E471}" dt="2024-03-22T04:43:08.215" v="9596"/>
        <pc:sldMkLst>
          <pc:docMk/>
          <pc:sldMk cId="1808290936" sldId="498"/>
        </pc:sldMkLst>
        <pc:spChg chg="mod">
          <ac:chgData name="宇野 芳江" userId="d3339afd-f009-4b18-b536-1d43c3c7a997" providerId="ADAL" clId="{5901DA43-8EAE-4591-915C-6C5FF7E4E471}" dt="2024-03-22T02:15:47.678" v="9590" actId="20577"/>
          <ac:spMkLst>
            <pc:docMk/>
            <pc:sldMk cId="1808290936" sldId="498"/>
            <ac:spMk id="18" creationId="{E3925C85-BD1D-B19C-299E-FFF08F2C7ECA}"/>
          </ac:spMkLst>
        </pc:spChg>
        <pc:spChg chg="mod">
          <ac:chgData name="宇野 芳江" userId="d3339afd-f009-4b18-b536-1d43c3c7a997" providerId="ADAL" clId="{5901DA43-8EAE-4591-915C-6C5FF7E4E471}" dt="2024-03-15T01:32:30.376" v="2465" actId="123"/>
          <ac:spMkLst>
            <pc:docMk/>
            <pc:sldMk cId="1808290936" sldId="498"/>
            <ac:spMk id="20" creationId="{D37AADA8-ABD9-8314-202A-04401622A3DB}"/>
          </ac:spMkLst>
        </pc:spChg>
        <pc:spChg chg="mod">
          <ac:chgData name="宇野 芳江" userId="d3339afd-f009-4b18-b536-1d43c3c7a997" providerId="ADAL" clId="{5901DA43-8EAE-4591-915C-6C5FF7E4E471}" dt="2024-03-22T02:15:03.279" v="9587" actId="14100"/>
          <ac:spMkLst>
            <pc:docMk/>
            <pc:sldMk cId="1808290936" sldId="498"/>
            <ac:spMk id="24" creationId="{466EF175-AF92-D006-7099-862A99A68E42}"/>
          </ac:spMkLst>
        </pc:spChg>
        <pc:grpChg chg="mod">
          <ac:chgData name="宇野 芳江" userId="d3339afd-f009-4b18-b536-1d43c3c7a997" providerId="ADAL" clId="{5901DA43-8EAE-4591-915C-6C5FF7E4E471}" dt="2024-03-15T01:32:44.144" v="2467" actId="1076"/>
          <ac:grpSpMkLst>
            <pc:docMk/>
            <pc:sldMk cId="1808290936" sldId="498"/>
            <ac:grpSpMk id="19" creationId="{65E8CF27-B652-B783-9AD2-87AFCC355C79}"/>
          </ac:grpSpMkLst>
        </pc:grpChg>
        <pc:picChg chg="mod">
          <ac:chgData name="宇野 芳江" userId="d3339afd-f009-4b18-b536-1d43c3c7a997" providerId="ADAL" clId="{5901DA43-8EAE-4591-915C-6C5FF7E4E471}" dt="2024-03-22T04:43:08.215" v="9596"/>
          <ac:picMkLst>
            <pc:docMk/>
            <pc:sldMk cId="1808290936" sldId="498"/>
            <ac:picMk id="30" creationId="{BCE3EA5E-F92D-6F6D-474C-D92BB6251412}"/>
          </ac:picMkLst>
        </pc:picChg>
      </pc:sldChg>
      <pc:sldChg chg="modSp mod modNotes">
        <pc:chgData name="宇野 芳江" userId="d3339afd-f009-4b18-b536-1d43c3c7a997" providerId="ADAL" clId="{5901DA43-8EAE-4591-915C-6C5FF7E4E471}" dt="2024-03-22T06:05:38.283" v="9718" actId="1076"/>
        <pc:sldMkLst>
          <pc:docMk/>
          <pc:sldMk cId="2092044116" sldId="499"/>
        </pc:sldMkLst>
        <pc:spChg chg="mod">
          <ac:chgData name="宇野 芳江" userId="d3339afd-f009-4b18-b536-1d43c3c7a997" providerId="ADAL" clId="{5901DA43-8EAE-4591-915C-6C5FF7E4E471}" dt="2024-03-22T06:05:30.967" v="9716" actId="948"/>
          <ac:spMkLst>
            <pc:docMk/>
            <pc:sldMk cId="2092044116" sldId="499"/>
            <ac:spMk id="15" creationId="{74411BD1-3A6D-895E-B50B-8EB1ACCBACE2}"/>
          </ac:spMkLst>
        </pc:spChg>
        <pc:spChg chg="mod">
          <ac:chgData name="宇野 芳江" userId="d3339afd-f009-4b18-b536-1d43c3c7a997" providerId="ADAL" clId="{5901DA43-8EAE-4591-915C-6C5FF7E4E471}" dt="2024-03-19T03:39:20.136" v="3702" actId="14100"/>
          <ac:spMkLst>
            <pc:docMk/>
            <pc:sldMk cId="2092044116" sldId="499"/>
            <ac:spMk id="19" creationId="{F18FF23D-29A2-6CBC-BBEE-07CCD52726FD}"/>
          </ac:spMkLst>
        </pc:spChg>
        <pc:spChg chg="mod">
          <ac:chgData name="宇野 芳江" userId="d3339afd-f009-4b18-b536-1d43c3c7a997" providerId="ADAL" clId="{5901DA43-8EAE-4591-915C-6C5FF7E4E471}" dt="2024-03-19T03:39:36.266" v="3717" actId="14100"/>
          <ac:spMkLst>
            <pc:docMk/>
            <pc:sldMk cId="2092044116" sldId="499"/>
            <ac:spMk id="21" creationId="{865F5D3C-04B3-630A-B8A7-210541841237}"/>
          </ac:spMkLst>
        </pc:spChg>
        <pc:spChg chg="mod">
          <ac:chgData name="宇野 芳江" userId="d3339afd-f009-4b18-b536-1d43c3c7a997" providerId="ADAL" clId="{5901DA43-8EAE-4591-915C-6C5FF7E4E471}" dt="2024-03-19T03:40:59.650" v="3731" actId="14100"/>
          <ac:spMkLst>
            <pc:docMk/>
            <pc:sldMk cId="2092044116" sldId="499"/>
            <ac:spMk id="23" creationId="{8FA2EA7D-6051-BB71-174F-6F18122DAF71}"/>
          </ac:spMkLst>
        </pc:spChg>
        <pc:grpChg chg="mod">
          <ac:chgData name="宇野 芳江" userId="d3339afd-f009-4b18-b536-1d43c3c7a997" providerId="ADAL" clId="{5901DA43-8EAE-4591-915C-6C5FF7E4E471}" dt="2024-03-19T03:39:09.183" v="3699" actId="1037"/>
          <ac:grpSpMkLst>
            <pc:docMk/>
            <pc:sldMk cId="2092044116" sldId="499"/>
            <ac:grpSpMk id="18" creationId="{DA7AFCD2-38F0-ECE1-E150-3AF703C097AE}"/>
          </ac:grpSpMkLst>
        </pc:grpChg>
        <pc:picChg chg="mod">
          <ac:chgData name="宇野 芳江" userId="d3339afd-f009-4b18-b536-1d43c3c7a997" providerId="ADAL" clId="{5901DA43-8EAE-4591-915C-6C5FF7E4E471}" dt="2024-03-19T03:40:43.518" v="3729" actId="1037"/>
          <ac:picMkLst>
            <pc:docMk/>
            <pc:sldMk cId="2092044116" sldId="499"/>
            <ac:picMk id="30" creationId="{1381D679-F311-5F4B-88EB-6BA827252909}"/>
          </ac:picMkLst>
        </pc:picChg>
        <pc:picChg chg="mod">
          <ac:chgData name="宇野 芳江" userId="d3339afd-f009-4b18-b536-1d43c3c7a997" providerId="ADAL" clId="{5901DA43-8EAE-4591-915C-6C5FF7E4E471}" dt="2024-03-21T03:25:21.228" v="4916" actId="14100"/>
          <ac:picMkLst>
            <pc:docMk/>
            <pc:sldMk cId="2092044116" sldId="499"/>
            <ac:picMk id="32" creationId="{4CD0CCB0-89C8-4FA4-6223-C5EFCA539BC6}"/>
          </ac:picMkLst>
        </pc:picChg>
        <pc:picChg chg="mod">
          <ac:chgData name="宇野 芳江" userId="d3339afd-f009-4b18-b536-1d43c3c7a997" providerId="ADAL" clId="{5901DA43-8EAE-4591-915C-6C5FF7E4E471}" dt="2024-03-22T06:05:38.283" v="9718" actId="1076"/>
          <ac:picMkLst>
            <pc:docMk/>
            <pc:sldMk cId="2092044116" sldId="499"/>
            <ac:picMk id="34" creationId="{58347EB4-F8BC-3EF9-6083-A5E735195E37}"/>
          </ac:picMkLst>
        </pc:picChg>
      </pc:sldChg>
      <pc:sldChg chg="addSp modSp mod modNotes modNotesTx">
        <pc:chgData name="宇野 芳江" userId="d3339afd-f009-4b18-b536-1d43c3c7a997" providerId="ADAL" clId="{5901DA43-8EAE-4591-915C-6C5FF7E4E471}" dt="2024-03-22T08:40:56.607" v="10513" actId="113"/>
        <pc:sldMkLst>
          <pc:docMk/>
          <pc:sldMk cId="1187743124" sldId="500"/>
        </pc:sldMkLst>
        <pc:spChg chg="mod">
          <ac:chgData name="宇野 芳江" userId="d3339afd-f009-4b18-b536-1d43c3c7a997" providerId="ADAL" clId="{5901DA43-8EAE-4591-915C-6C5FF7E4E471}" dt="2024-03-21T07:29:39.338" v="8701" actId="20577"/>
          <ac:spMkLst>
            <pc:docMk/>
            <pc:sldMk cId="1187743124" sldId="500"/>
            <ac:spMk id="19" creationId="{D8C0B919-9962-63FF-C512-EF9E248D7248}"/>
          </ac:spMkLst>
        </pc:spChg>
        <pc:spChg chg="mod">
          <ac:chgData name="宇野 芳江" userId="d3339afd-f009-4b18-b536-1d43c3c7a997" providerId="ADAL" clId="{5901DA43-8EAE-4591-915C-6C5FF7E4E471}" dt="2024-03-22T08:40:56.607" v="10513" actId="113"/>
          <ac:spMkLst>
            <pc:docMk/>
            <pc:sldMk cId="1187743124" sldId="500"/>
            <ac:spMk id="29" creationId="{B292F57B-1132-2456-42B6-7EA9C97DF13F}"/>
          </ac:spMkLst>
        </pc:spChg>
        <pc:spChg chg="mod">
          <ac:chgData name="宇野 芳江" userId="d3339afd-f009-4b18-b536-1d43c3c7a997" providerId="ADAL" clId="{5901DA43-8EAE-4591-915C-6C5FF7E4E471}" dt="2024-03-21T07:57:41.627" v="9295" actId="14100"/>
          <ac:spMkLst>
            <pc:docMk/>
            <pc:sldMk cId="1187743124" sldId="500"/>
            <ac:spMk id="30" creationId="{4B9E55B5-7BA3-76E9-6CD0-7A8491F378AE}"/>
          </ac:spMkLst>
        </pc:spChg>
        <pc:spChg chg="mod">
          <ac:chgData name="宇野 芳江" userId="d3339afd-f009-4b18-b536-1d43c3c7a997" providerId="ADAL" clId="{5901DA43-8EAE-4591-915C-6C5FF7E4E471}" dt="2024-03-13T11:02:07.336" v="2128" actId="1076"/>
          <ac:spMkLst>
            <pc:docMk/>
            <pc:sldMk cId="1187743124" sldId="500"/>
            <ac:spMk id="31" creationId="{3F359C97-A515-1474-848D-E1F976C79BA3}"/>
          </ac:spMkLst>
        </pc:spChg>
        <pc:grpChg chg="add mod">
          <ac:chgData name="宇野 芳江" userId="d3339afd-f009-4b18-b536-1d43c3c7a997" providerId="ADAL" clId="{5901DA43-8EAE-4591-915C-6C5FF7E4E471}" dt="2024-03-21T06:41:12.344" v="8507" actId="164"/>
          <ac:grpSpMkLst>
            <pc:docMk/>
            <pc:sldMk cId="1187743124" sldId="500"/>
            <ac:grpSpMk id="4" creationId="{664E96BB-27DC-2D67-30B2-39FB9F75E77D}"/>
          </ac:grpSpMkLst>
        </pc:grpChg>
      </pc:sldChg>
      <pc:sldChg chg="modNotesTx">
        <pc:chgData name="宇野 芳江" userId="d3339afd-f009-4b18-b536-1d43c3c7a997" providerId="ADAL" clId="{5901DA43-8EAE-4591-915C-6C5FF7E4E471}" dt="2024-03-19T07:54:03.358" v="4256"/>
        <pc:sldMkLst>
          <pc:docMk/>
          <pc:sldMk cId="3828422240" sldId="502"/>
        </pc:sldMkLst>
      </pc:sldChg>
      <pc:sldChg chg="modNotesTx">
        <pc:chgData name="宇野 芳江" userId="d3339afd-f009-4b18-b536-1d43c3c7a997" providerId="ADAL" clId="{5901DA43-8EAE-4591-915C-6C5FF7E4E471}" dt="2024-03-21T05:32:20.009" v="6166" actId="20577"/>
        <pc:sldMkLst>
          <pc:docMk/>
          <pc:sldMk cId="297876831" sldId="508"/>
        </pc:sldMkLst>
      </pc:sldChg>
      <pc:sldChg chg="delSp modSp mod modNotes modNotesTx">
        <pc:chgData name="宇野 芳江" userId="d3339afd-f009-4b18-b536-1d43c3c7a997" providerId="ADAL" clId="{5901DA43-8EAE-4591-915C-6C5FF7E4E471}" dt="2024-03-19T08:48:50.776" v="4902" actId="15"/>
        <pc:sldMkLst>
          <pc:docMk/>
          <pc:sldMk cId="1399999005" sldId="509"/>
        </pc:sldMkLst>
        <pc:spChg chg="mod">
          <ac:chgData name="宇野 芳江" userId="d3339afd-f009-4b18-b536-1d43c3c7a997" providerId="ADAL" clId="{5901DA43-8EAE-4591-915C-6C5FF7E4E471}" dt="2024-02-29T06:57:19.556" v="124" actId="403"/>
          <ac:spMkLst>
            <pc:docMk/>
            <pc:sldMk cId="1399999005" sldId="509"/>
            <ac:spMk id="2" creationId="{5C74D147-8CB3-5EBE-CCA6-629F186A96E5}"/>
          </ac:spMkLst>
        </pc:spChg>
        <pc:spChg chg="mod">
          <ac:chgData name="宇野 芳江" userId="d3339afd-f009-4b18-b536-1d43c3c7a997" providerId="ADAL" clId="{5901DA43-8EAE-4591-915C-6C5FF7E4E471}" dt="2024-03-15T01:12:47.197" v="2331" actId="20577"/>
          <ac:spMkLst>
            <pc:docMk/>
            <pc:sldMk cId="1399999005" sldId="509"/>
            <ac:spMk id="7" creationId="{4D685090-83E8-236A-23A3-A144DD2F0698}"/>
          </ac:spMkLst>
        </pc:spChg>
        <pc:spChg chg="del mod">
          <ac:chgData name="宇野 芳江" userId="d3339afd-f009-4b18-b536-1d43c3c7a997" providerId="ADAL" clId="{5901DA43-8EAE-4591-915C-6C5FF7E4E471}" dt="2024-03-15T01:11:38.909" v="2325" actId="478"/>
          <ac:spMkLst>
            <pc:docMk/>
            <pc:sldMk cId="1399999005" sldId="509"/>
            <ac:spMk id="9" creationId="{6D0E44DD-12C3-9B72-3562-74AD931EBE6C}"/>
          </ac:spMkLst>
        </pc:spChg>
        <pc:spChg chg="mod">
          <ac:chgData name="宇野 芳江" userId="d3339afd-f009-4b18-b536-1d43c3c7a997" providerId="ADAL" clId="{5901DA43-8EAE-4591-915C-6C5FF7E4E471}" dt="2024-03-19T03:12:42.017" v="2656" actId="207"/>
          <ac:spMkLst>
            <pc:docMk/>
            <pc:sldMk cId="1399999005" sldId="509"/>
            <ac:spMk id="14" creationId="{21A9E334-43A4-5448-2753-5C99EBBFE2F6}"/>
          </ac:spMkLst>
        </pc:spChg>
        <pc:spChg chg="mod">
          <ac:chgData name="宇野 芳江" userId="d3339afd-f009-4b18-b536-1d43c3c7a997" providerId="ADAL" clId="{5901DA43-8EAE-4591-915C-6C5FF7E4E471}" dt="2024-03-15T01:10:28.555" v="2310" actId="20577"/>
          <ac:spMkLst>
            <pc:docMk/>
            <pc:sldMk cId="1399999005" sldId="509"/>
            <ac:spMk id="15" creationId="{A8925F2F-6556-4015-9714-4C4EA2597041}"/>
          </ac:spMkLst>
        </pc:spChg>
      </pc:sldChg>
      <pc:sldChg chg="modNotesTx">
        <pc:chgData name="宇野 芳江" userId="d3339afd-f009-4b18-b536-1d43c3c7a997" providerId="ADAL" clId="{5901DA43-8EAE-4591-915C-6C5FF7E4E471}" dt="2024-03-22T04:52:18.128" v="9603" actId="20577"/>
        <pc:sldMkLst>
          <pc:docMk/>
          <pc:sldMk cId="3395271107" sldId="510"/>
        </pc:sldMkLst>
      </pc:sldChg>
      <pc:sldChg chg="addSp delSp modSp mod modNotes modNotesTx">
        <pc:chgData name="宇野 芳江" userId="d3339afd-f009-4b18-b536-1d43c3c7a997" providerId="ADAL" clId="{5901DA43-8EAE-4591-915C-6C5FF7E4E471}" dt="2024-03-22T08:39:00.204" v="10489" actId="113"/>
        <pc:sldMkLst>
          <pc:docMk/>
          <pc:sldMk cId="677293299" sldId="511"/>
        </pc:sldMkLst>
        <pc:spChg chg="mod">
          <ac:chgData name="宇野 芳江" userId="d3339afd-f009-4b18-b536-1d43c3c7a997" providerId="ADAL" clId="{5901DA43-8EAE-4591-915C-6C5FF7E4E471}" dt="2024-03-22T01:56:52.449" v="9516" actId="948"/>
          <ac:spMkLst>
            <pc:docMk/>
            <pc:sldMk cId="677293299" sldId="511"/>
            <ac:spMk id="4" creationId="{8FBD67A7-2393-8A86-C958-70916B36EDD1}"/>
          </ac:spMkLst>
        </pc:spChg>
        <pc:spChg chg="mod">
          <ac:chgData name="宇野 芳江" userId="d3339afd-f009-4b18-b536-1d43c3c7a997" providerId="ADAL" clId="{5901DA43-8EAE-4591-915C-6C5FF7E4E471}" dt="2024-03-22T08:39:00.204" v="10489" actId="113"/>
          <ac:spMkLst>
            <pc:docMk/>
            <pc:sldMk cId="677293299" sldId="511"/>
            <ac:spMk id="6" creationId="{9CF2066D-386E-906C-A980-F4C99982B2FF}"/>
          </ac:spMkLst>
        </pc:spChg>
        <pc:spChg chg="add del mod">
          <ac:chgData name="宇野 芳江" userId="d3339afd-f009-4b18-b536-1d43c3c7a997" providerId="ADAL" clId="{5901DA43-8EAE-4591-915C-6C5FF7E4E471}" dt="2024-03-15T02:21:47.245" v="2539" actId="478"/>
          <ac:spMkLst>
            <pc:docMk/>
            <pc:sldMk cId="677293299" sldId="511"/>
            <ac:spMk id="7" creationId="{863A1ECE-73A1-81F9-E357-84422077F4F1}"/>
          </ac:spMkLst>
        </pc:spChg>
        <pc:spChg chg="mod topLvl">
          <ac:chgData name="宇野 芳江" userId="d3339afd-f009-4b18-b536-1d43c3c7a997" providerId="ADAL" clId="{5901DA43-8EAE-4591-915C-6C5FF7E4E471}" dt="2024-03-15T01:43:29.991" v="2506" actId="165"/>
          <ac:spMkLst>
            <pc:docMk/>
            <pc:sldMk cId="677293299" sldId="511"/>
            <ac:spMk id="15" creationId="{B2812739-1DA7-FEEC-3FE7-2C24E1E117A1}"/>
          </ac:spMkLst>
        </pc:spChg>
        <pc:spChg chg="mod topLvl">
          <ac:chgData name="宇野 芳江" userId="d3339afd-f009-4b18-b536-1d43c3c7a997" providerId="ADAL" clId="{5901DA43-8EAE-4591-915C-6C5FF7E4E471}" dt="2024-03-15T01:43:29.991" v="2506" actId="165"/>
          <ac:spMkLst>
            <pc:docMk/>
            <pc:sldMk cId="677293299" sldId="511"/>
            <ac:spMk id="16" creationId="{DC0A52A6-B702-0DD8-13CB-6BFFFDE24C71}"/>
          </ac:spMkLst>
        </pc:spChg>
        <pc:spChg chg="mod topLvl">
          <ac:chgData name="宇野 芳江" userId="d3339afd-f009-4b18-b536-1d43c3c7a997" providerId="ADAL" clId="{5901DA43-8EAE-4591-915C-6C5FF7E4E471}" dt="2024-03-15T01:43:29.991" v="2506" actId="165"/>
          <ac:spMkLst>
            <pc:docMk/>
            <pc:sldMk cId="677293299" sldId="511"/>
            <ac:spMk id="17" creationId="{CFD558CC-B621-DA99-0813-75ECBDEFA353}"/>
          </ac:spMkLst>
        </pc:spChg>
        <pc:spChg chg="mod topLvl">
          <ac:chgData name="宇野 芳江" userId="d3339afd-f009-4b18-b536-1d43c3c7a997" providerId="ADAL" clId="{5901DA43-8EAE-4591-915C-6C5FF7E4E471}" dt="2024-03-15T01:43:29.991" v="2506" actId="165"/>
          <ac:spMkLst>
            <pc:docMk/>
            <pc:sldMk cId="677293299" sldId="511"/>
            <ac:spMk id="18" creationId="{BBDCCA7E-4E1A-7617-5958-76805922B118}"/>
          </ac:spMkLst>
        </pc:spChg>
        <pc:spChg chg="mod topLvl">
          <ac:chgData name="宇野 芳江" userId="d3339afd-f009-4b18-b536-1d43c3c7a997" providerId="ADAL" clId="{5901DA43-8EAE-4591-915C-6C5FF7E4E471}" dt="2024-03-15T06:50:35.239" v="2580" actId="113"/>
          <ac:spMkLst>
            <pc:docMk/>
            <pc:sldMk cId="677293299" sldId="511"/>
            <ac:spMk id="19" creationId="{9CD6C41B-62B0-6DB2-79C3-64C9EBB124BE}"/>
          </ac:spMkLst>
        </pc:spChg>
        <pc:spChg chg="mod">
          <ac:chgData name="宇野 芳江" userId="d3339afd-f009-4b18-b536-1d43c3c7a997" providerId="ADAL" clId="{5901DA43-8EAE-4591-915C-6C5FF7E4E471}" dt="2024-03-15T02:21:06.316" v="2535" actId="164"/>
          <ac:spMkLst>
            <pc:docMk/>
            <pc:sldMk cId="677293299" sldId="511"/>
            <ac:spMk id="21" creationId="{0387C5DB-DEF2-1FC0-5D38-8D98046076C8}"/>
          </ac:spMkLst>
        </pc:spChg>
        <pc:spChg chg="mod">
          <ac:chgData name="宇野 芳江" userId="d3339afd-f009-4b18-b536-1d43c3c7a997" providerId="ADAL" clId="{5901DA43-8EAE-4591-915C-6C5FF7E4E471}" dt="2024-03-15T02:21:06.316" v="2535" actId="164"/>
          <ac:spMkLst>
            <pc:docMk/>
            <pc:sldMk cId="677293299" sldId="511"/>
            <ac:spMk id="22" creationId="{E1085260-7D91-FDAF-1B6F-011E291E4DD6}"/>
          </ac:spMkLst>
        </pc:spChg>
        <pc:spChg chg="mod">
          <ac:chgData name="宇野 芳江" userId="d3339afd-f009-4b18-b536-1d43c3c7a997" providerId="ADAL" clId="{5901DA43-8EAE-4591-915C-6C5FF7E4E471}" dt="2024-03-15T02:21:06.316" v="2535" actId="164"/>
          <ac:spMkLst>
            <pc:docMk/>
            <pc:sldMk cId="677293299" sldId="511"/>
            <ac:spMk id="23" creationId="{EFDB67DE-2789-5BFB-9B6A-2EAD1447DB4E}"/>
          </ac:spMkLst>
        </pc:spChg>
        <pc:spChg chg="mod">
          <ac:chgData name="宇野 芳江" userId="d3339afd-f009-4b18-b536-1d43c3c7a997" providerId="ADAL" clId="{5901DA43-8EAE-4591-915C-6C5FF7E4E471}" dt="2024-03-15T02:21:06.316" v="2535" actId="164"/>
          <ac:spMkLst>
            <pc:docMk/>
            <pc:sldMk cId="677293299" sldId="511"/>
            <ac:spMk id="24" creationId="{4B4C7FC8-4ED5-4556-B71C-1A061DA8111F}"/>
          </ac:spMkLst>
        </pc:spChg>
        <pc:spChg chg="mod ord">
          <ac:chgData name="宇野 芳江" userId="d3339afd-f009-4b18-b536-1d43c3c7a997" providerId="ADAL" clId="{5901DA43-8EAE-4591-915C-6C5FF7E4E471}" dt="2024-03-21T06:42:40.409" v="8526" actId="166"/>
          <ac:spMkLst>
            <pc:docMk/>
            <pc:sldMk cId="677293299" sldId="511"/>
            <ac:spMk id="25" creationId="{4152513A-26CD-5C63-841C-5DD092F80736}"/>
          </ac:spMkLst>
        </pc:spChg>
        <pc:grpChg chg="add mod">
          <ac:chgData name="宇野 芳江" userId="d3339afd-f009-4b18-b536-1d43c3c7a997" providerId="ADAL" clId="{5901DA43-8EAE-4591-915C-6C5FF7E4E471}" dt="2024-03-21T06:44:36.095" v="8542" actId="1035"/>
          <ac:grpSpMkLst>
            <pc:docMk/>
            <pc:sldMk cId="677293299" sldId="511"/>
            <ac:grpSpMk id="3" creationId="{2C717081-DD76-97F8-9A70-A8F2887AC743}"/>
          </ac:grpSpMkLst>
        </pc:grpChg>
        <pc:grpChg chg="add mod">
          <ac:chgData name="宇野 芳江" userId="d3339afd-f009-4b18-b536-1d43c3c7a997" providerId="ADAL" clId="{5901DA43-8EAE-4591-915C-6C5FF7E4E471}" dt="2024-03-15T01:43:25.561" v="2505" actId="164"/>
          <ac:grpSpMkLst>
            <pc:docMk/>
            <pc:sldMk cId="677293299" sldId="511"/>
            <ac:grpSpMk id="3" creationId="{DBE96529-8BBD-DBFE-D4E6-C276EF656813}"/>
          </ac:grpSpMkLst>
        </pc:grpChg>
        <pc:grpChg chg="add del mod">
          <ac:chgData name="宇野 芳江" userId="d3339afd-f009-4b18-b536-1d43c3c7a997" providerId="ADAL" clId="{5901DA43-8EAE-4591-915C-6C5FF7E4E471}" dt="2024-03-15T02:21:39.502" v="2538" actId="478"/>
          <ac:grpSpMkLst>
            <pc:docMk/>
            <pc:sldMk cId="677293299" sldId="511"/>
            <ac:grpSpMk id="4" creationId="{48B8B06C-B025-B670-8391-19DA8234EFD3}"/>
          </ac:grpSpMkLst>
        </pc:grpChg>
        <pc:grpChg chg="add del mod">
          <ac:chgData name="宇野 芳江" userId="d3339afd-f009-4b18-b536-1d43c3c7a997" providerId="ADAL" clId="{5901DA43-8EAE-4591-915C-6C5FF7E4E471}" dt="2024-03-22T02:04:04.014" v="9517" actId="478"/>
          <ac:grpSpMkLst>
            <pc:docMk/>
            <pc:sldMk cId="677293299" sldId="511"/>
            <ac:grpSpMk id="13" creationId="{3B50F9BE-362B-2385-CC77-350C769D0D46}"/>
          </ac:grpSpMkLst>
        </pc:grpChg>
        <pc:picChg chg="add mod ord">
          <ac:chgData name="宇野 芳江" userId="d3339afd-f009-4b18-b536-1d43c3c7a997" providerId="ADAL" clId="{5901DA43-8EAE-4591-915C-6C5FF7E4E471}" dt="2024-03-21T06:58:05.184" v="8557"/>
          <ac:picMkLst>
            <pc:docMk/>
            <pc:sldMk cId="677293299" sldId="511"/>
            <ac:picMk id="5" creationId="{EAE1A878-E36E-68F3-B33B-03476BE32AD7}"/>
          </ac:picMkLst>
        </pc:picChg>
        <pc:picChg chg="del mod">
          <ac:chgData name="宇野 芳江" userId="d3339afd-f009-4b18-b536-1d43c3c7a997" providerId="ADAL" clId="{5901DA43-8EAE-4591-915C-6C5FF7E4E471}" dt="2024-03-15T02:21:28.701" v="2537" actId="478"/>
          <ac:picMkLst>
            <pc:docMk/>
            <pc:sldMk cId="677293299" sldId="511"/>
            <ac:picMk id="20" creationId="{5560135B-1B8E-4EA8-806E-0C14ACC4D5C9}"/>
          </ac:picMkLst>
        </pc:picChg>
      </pc:sldChg>
      <pc:sldChg chg="addSp delSp modSp mod">
        <pc:chgData name="宇野 芳江" userId="d3339afd-f009-4b18-b536-1d43c3c7a997" providerId="ADAL" clId="{5901DA43-8EAE-4591-915C-6C5FF7E4E471}" dt="2024-03-22T08:39:20.324" v="10501" actId="113"/>
        <pc:sldMkLst>
          <pc:docMk/>
          <pc:sldMk cId="2753787419" sldId="512"/>
        </pc:sldMkLst>
        <pc:spChg chg="mod">
          <ac:chgData name="宇野 芳江" userId="d3339afd-f009-4b18-b536-1d43c3c7a997" providerId="ADAL" clId="{5901DA43-8EAE-4591-915C-6C5FF7E4E471}" dt="2024-03-22T06:04:26.055" v="9715" actId="113"/>
          <ac:spMkLst>
            <pc:docMk/>
            <pc:sldMk cId="2753787419" sldId="512"/>
            <ac:spMk id="4" creationId="{54F079E0-6704-A4F6-F11A-C4A1CF547A11}"/>
          </ac:spMkLst>
        </pc:spChg>
        <pc:spChg chg="mod">
          <ac:chgData name="宇野 芳江" userId="d3339afd-f009-4b18-b536-1d43c3c7a997" providerId="ADAL" clId="{5901DA43-8EAE-4591-915C-6C5FF7E4E471}" dt="2024-03-22T08:39:20.324" v="10501" actId="113"/>
          <ac:spMkLst>
            <pc:docMk/>
            <pc:sldMk cId="2753787419" sldId="512"/>
            <ac:spMk id="11" creationId="{9A69D1A2-1E1C-77F8-32FB-781F51FED091}"/>
          </ac:spMkLst>
        </pc:spChg>
        <pc:spChg chg="mod">
          <ac:chgData name="宇野 芳江" userId="d3339afd-f009-4b18-b536-1d43c3c7a997" providerId="ADAL" clId="{5901DA43-8EAE-4591-915C-6C5FF7E4E471}" dt="2024-03-21T06:49:57.420" v="8555"/>
          <ac:spMkLst>
            <pc:docMk/>
            <pc:sldMk cId="2753787419" sldId="512"/>
            <ac:spMk id="13" creationId="{6ADA173D-DAE4-7FE1-1F81-7E1523965E2A}"/>
          </ac:spMkLst>
        </pc:spChg>
        <pc:spChg chg="mod">
          <ac:chgData name="宇野 芳江" userId="d3339afd-f009-4b18-b536-1d43c3c7a997" providerId="ADAL" clId="{5901DA43-8EAE-4591-915C-6C5FF7E4E471}" dt="2024-03-21T06:49:57.420" v="8555"/>
          <ac:spMkLst>
            <pc:docMk/>
            <pc:sldMk cId="2753787419" sldId="512"/>
            <ac:spMk id="15" creationId="{DAF9E883-645C-D336-40AD-A6F2D53CB3E9}"/>
          </ac:spMkLst>
        </pc:spChg>
        <pc:spChg chg="mod">
          <ac:chgData name="宇野 芳江" userId="d3339afd-f009-4b18-b536-1d43c3c7a997" providerId="ADAL" clId="{5901DA43-8EAE-4591-915C-6C5FF7E4E471}" dt="2024-03-19T03:43:17.835" v="3747" actId="20577"/>
          <ac:spMkLst>
            <pc:docMk/>
            <pc:sldMk cId="2753787419" sldId="512"/>
            <ac:spMk id="27" creationId="{DEA0E1F5-D853-83BF-6BB3-B484C00684C7}"/>
          </ac:spMkLst>
        </pc:spChg>
        <pc:grpChg chg="add mod">
          <ac:chgData name="宇野 芳江" userId="d3339afd-f009-4b18-b536-1d43c3c7a997" providerId="ADAL" clId="{5901DA43-8EAE-4591-915C-6C5FF7E4E471}" dt="2024-03-21T06:44:55.652" v="8554" actId="1035"/>
          <ac:grpSpMkLst>
            <pc:docMk/>
            <pc:sldMk cId="2753787419" sldId="512"/>
            <ac:grpSpMk id="3" creationId="{1865A33A-273C-0CAB-928C-30CA6B836A82}"/>
          </ac:grpSpMkLst>
        </pc:grpChg>
        <pc:grpChg chg="del mod">
          <ac:chgData name="宇野 芳江" userId="d3339afd-f009-4b18-b536-1d43c3c7a997" providerId="ADAL" clId="{5901DA43-8EAE-4591-915C-6C5FF7E4E471}" dt="2024-03-22T02:04:06.245" v="9518" actId="478"/>
          <ac:grpSpMkLst>
            <pc:docMk/>
            <pc:sldMk cId="2753787419" sldId="512"/>
            <ac:grpSpMk id="8" creationId="{685C9B73-6947-A6CD-21A6-2B5254BBD4F7}"/>
          </ac:grpSpMkLst>
        </pc:grpChg>
        <pc:grpChg chg="add mod">
          <ac:chgData name="宇野 芳江" userId="d3339afd-f009-4b18-b536-1d43c3c7a997" providerId="ADAL" clId="{5901DA43-8EAE-4591-915C-6C5FF7E4E471}" dt="2024-03-21T06:49:57.420" v="8555"/>
          <ac:grpSpMkLst>
            <pc:docMk/>
            <pc:sldMk cId="2753787419" sldId="512"/>
            <ac:grpSpMk id="12" creationId="{78EE22C7-F334-F136-3E2B-38260352B6A8}"/>
          </ac:grpSpMkLst>
        </pc:grpChg>
      </pc:sldChg>
    </pc:docChg>
  </pc:docChgLst>
  <pc:docChgLst>
    <pc:chgData name="宇野 芳江" userId="d3339afd-f009-4b18-b536-1d43c3c7a997" providerId="ADAL" clId="{35190DF0-2C98-446B-9A49-2A7E2506AF06}"/>
    <pc:docChg chg="undo custSel modSld modMainMaster">
      <pc:chgData name="宇野 芳江" userId="d3339afd-f009-4b18-b536-1d43c3c7a997" providerId="ADAL" clId="{35190DF0-2C98-446B-9A49-2A7E2506AF06}" dt="2023-11-15T07:41:08.322" v="32" actId="14100"/>
      <pc:docMkLst>
        <pc:docMk/>
      </pc:docMkLst>
      <pc:sldChg chg="modSp mod">
        <pc:chgData name="宇野 芳江" userId="d3339afd-f009-4b18-b536-1d43c3c7a997" providerId="ADAL" clId="{35190DF0-2C98-446B-9A49-2A7E2506AF06}" dt="2023-11-15T07:41:08.322" v="32" actId="14100"/>
        <pc:sldMkLst>
          <pc:docMk/>
          <pc:sldMk cId="2515472083" sldId="487"/>
        </pc:sldMkLst>
        <pc:spChg chg="mod">
          <ac:chgData name="宇野 芳江" userId="d3339afd-f009-4b18-b536-1d43c3c7a997" providerId="ADAL" clId="{35190DF0-2C98-446B-9A49-2A7E2506AF06}" dt="2023-11-15T07:41:08.322" v="32" actId="14100"/>
          <ac:spMkLst>
            <pc:docMk/>
            <pc:sldMk cId="2515472083" sldId="487"/>
            <ac:spMk id="27" creationId="{09EF167A-4748-6491-BF33-DCCD26B1BC57}"/>
          </ac:spMkLst>
        </pc:spChg>
        <pc:spChg chg="mod">
          <ac:chgData name="宇野 芳江" userId="d3339afd-f009-4b18-b536-1d43c3c7a997" providerId="ADAL" clId="{35190DF0-2C98-446B-9A49-2A7E2506AF06}" dt="2023-11-15T07:36:46.258" v="22" actId="1038"/>
          <ac:spMkLst>
            <pc:docMk/>
            <pc:sldMk cId="2515472083" sldId="487"/>
            <ac:spMk id="29" creationId="{8C4F2314-5262-7DF0-831C-E813C610AF15}"/>
          </ac:spMkLst>
        </pc:spChg>
        <pc:spChg chg="mod">
          <ac:chgData name="宇野 芳江" userId="d3339afd-f009-4b18-b536-1d43c3c7a997" providerId="ADAL" clId="{35190DF0-2C98-446B-9A49-2A7E2506AF06}" dt="2023-11-15T07:40:54.089" v="31" actId="14100"/>
          <ac:spMkLst>
            <pc:docMk/>
            <pc:sldMk cId="2515472083" sldId="487"/>
            <ac:spMk id="31" creationId="{B859BCFA-CA8F-6E29-94A6-380DFE0FC29C}"/>
          </ac:spMkLst>
        </pc:spChg>
      </pc:sldChg>
      <pc:sldChg chg="modSp mod">
        <pc:chgData name="宇野 芳江" userId="d3339afd-f009-4b18-b536-1d43c3c7a997" providerId="ADAL" clId="{35190DF0-2C98-446B-9A49-2A7E2506AF06}" dt="2023-11-10T05:42:59.338" v="1" actId="207"/>
        <pc:sldMkLst>
          <pc:docMk/>
          <pc:sldMk cId="1213326312" sldId="488"/>
        </pc:sldMkLst>
        <pc:spChg chg="mod">
          <ac:chgData name="宇野 芳江" userId="d3339afd-f009-4b18-b536-1d43c3c7a997" providerId="ADAL" clId="{35190DF0-2C98-446B-9A49-2A7E2506AF06}" dt="2023-11-10T05:42:59.338" v="1" actId="207"/>
          <ac:spMkLst>
            <pc:docMk/>
            <pc:sldMk cId="1213326312" sldId="488"/>
            <ac:spMk id="4" creationId="{0CECD25C-E076-80C4-FE3A-DCECDFD6190C}"/>
          </ac:spMkLst>
        </pc:spChg>
      </pc:sldChg>
      <pc:sldChg chg="modSp mod">
        <pc:chgData name="宇野 芳江" userId="d3339afd-f009-4b18-b536-1d43c3c7a997" providerId="ADAL" clId="{35190DF0-2C98-446B-9A49-2A7E2506AF06}" dt="2023-11-15T07:33:55.414" v="10" actId="1076"/>
        <pc:sldMkLst>
          <pc:docMk/>
          <pc:sldMk cId="2135234321" sldId="492"/>
        </pc:sldMkLst>
        <pc:spChg chg="mod">
          <ac:chgData name="宇野 芳江" userId="d3339afd-f009-4b18-b536-1d43c3c7a997" providerId="ADAL" clId="{35190DF0-2C98-446B-9A49-2A7E2506AF06}" dt="2023-11-15T07:33:55.414" v="10" actId="1076"/>
          <ac:spMkLst>
            <pc:docMk/>
            <pc:sldMk cId="2135234321" sldId="492"/>
            <ac:spMk id="17" creationId="{3150EB0A-60BE-96FA-8053-FAB6A1BCE9C3}"/>
          </ac:spMkLst>
        </pc:spChg>
      </pc:sldChg>
      <pc:sldChg chg="modSp mod">
        <pc:chgData name="宇野 芳江" userId="d3339afd-f009-4b18-b536-1d43c3c7a997" providerId="ADAL" clId="{35190DF0-2C98-446B-9A49-2A7E2506AF06}" dt="2023-11-15T07:37:57.564" v="30"/>
        <pc:sldMkLst>
          <pc:docMk/>
          <pc:sldMk cId="368420289" sldId="501"/>
        </pc:sldMkLst>
        <pc:spChg chg="mod">
          <ac:chgData name="宇野 芳江" userId="d3339afd-f009-4b18-b536-1d43c3c7a997" providerId="ADAL" clId="{35190DF0-2C98-446B-9A49-2A7E2506AF06}" dt="2023-11-15T07:37:57.564" v="30"/>
          <ac:spMkLst>
            <pc:docMk/>
            <pc:sldMk cId="368420289" sldId="501"/>
            <ac:spMk id="15" creationId="{C2AC4D09-0E72-FB8B-CC1C-0AC327E14B93}"/>
          </ac:spMkLst>
        </pc:spChg>
      </pc:sldChg>
      <pc:sldChg chg="modSp mod">
        <pc:chgData name="宇野 芳江" userId="d3339afd-f009-4b18-b536-1d43c3c7a997" providerId="ADAL" clId="{35190DF0-2C98-446B-9A49-2A7E2506AF06}" dt="2023-11-10T05:40:15.053" v="0" actId="207"/>
        <pc:sldMkLst>
          <pc:docMk/>
          <pc:sldMk cId="3476263513" sldId="504"/>
        </pc:sldMkLst>
        <pc:spChg chg="mod">
          <ac:chgData name="宇野 芳江" userId="d3339afd-f009-4b18-b536-1d43c3c7a997" providerId="ADAL" clId="{35190DF0-2C98-446B-9A49-2A7E2506AF06}" dt="2023-11-10T05:40:15.053" v="0" actId="207"/>
          <ac:spMkLst>
            <pc:docMk/>
            <pc:sldMk cId="3476263513" sldId="504"/>
            <ac:spMk id="4" creationId="{49C29AF2-3402-5EC2-BD09-8626B85BE7F6}"/>
          </ac:spMkLst>
        </pc:spChg>
      </pc:sldChg>
      <pc:sldMasterChg chg="modSldLayout">
        <pc:chgData name="宇野 芳江" userId="d3339afd-f009-4b18-b536-1d43c3c7a997" providerId="ADAL" clId="{35190DF0-2C98-446B-9A49-2A7E2506AF06}" dt="2023-11-10T05:44:17.657" v="7" actId="207"/>
        <pc:sldMasterMkLst>
          <pc:docMk/>
          <pc:sldMasterMk cId="64250197" sldId="2147483660"/>
        </pc:sldMasterMkLst>
        <pc:sldLayoutChg chg="modSp">
          <pc:chgData name="宇野 芳江" userId="d3339afd-f009-4b18-b536-1d43c3c7a997" providerId="ADAL" clId="{35190DF0-2C98-446B-9A49-2A7E2506AF06}" dt="2023-11-10T05:44:11.169" v="6" actId="207"/>
          <pc:sldLayoutMkLst>
            <pc:docMk/>
            <pc:sldMasterMk cId="64250197" sldId="2147483660"/>
            <pc:sldLayoutMk cId="119564474" sldId="2147483680"/>
          </pc:sldLayoutMkLst>
          <pc:spChg chg="mod">
            <ac:chgData name="宇野 芳江" userId="d3339afd-f009-4b18-b536-1d43c3c7a997" providerId="ADAL" clId="{35190DF0-2C98-446B-9A49-2A7E2506AF06}" dt="2023-11-10T05:44:11.169" v="6" actId="207"/>
            <ac:spMkLst>
              <pc:docMk/>
              <pc:sldMasterMk cId="64250197" sldId="2147483660"/>
              <pc:sldLayoutMk cId="119564474" sldId="2147483680"/>
              <ac:spMk id="26" creationId="{65EE58B3-7A76-655F-C20B-A3E1A36A25BE}"/>
            </ac:spMkLst>
          </pc:spChg>
          <pc:spChg chg="mod">
            <ac:chgData name="宇野 芳江" userId="d3339afd-f009-4b18-b536-1d43c3c7a997" providerId="ADAL" clId="{35190DF0-2C98-446B-9A49-2A7E2506AF06}" dt="2023-11-10T05:44:01.990" v="4" actId="207"/>
            <ac:spMkLst>
              <pc:docMk/>
              <pc:sldMasterMk cId="64250197" sldId="2147483660"/>
              <pc:sldLayoutMk cId="119564474" sldId="2147483680"/>
              <ac:spMk id="33" creationId="{9293497E-8D77-E834-F041-473950E712F1}"/>
            </ac:spMkLst>
          </pc:spChg>
          <pc:spChg chg="mod">
            <ac:chgData name="宇野 芳江" userId="d3339afd-f009-4b18-b536-1d43c3c7a997" providerId="ADAL" clId="{35190DF0-2C98-446B-9A49-2A7E2506AF06}" dt="2023-11-10T05:44:05.246" v="5" actId="207"/>
            <ac:spMkLst>
              <pc:docMk/>
              <pc:sldMasterMk cId="64250197" sldId="2147483660"/>
              <pc:sldLayoutMk cId="119564474" sldId="2147483680"/>
              <ac:spMk id="42" creationId="{71D47848-AFC2-B663-C6BC-6D4CF6CA1419}"/>
            </ac:spMkLst>
          </pc:spChg>
        </pc:sldLayoutChg>
        <pc:sldLayoutChg chg="modSp">
          <pc:chgData name="宇野 芳江" userId="d3339afd-f009-4b18-b536-1d43c3c7a997" providerId="ADAL" clId="{35190DF0-2C98-446B-9A49-2A7E2506AF06}" dt="2023-11-10T05:44:17.657" v="7" actId="207"/>
          <pc:sldLayoutMkLst>
            <pc:docMk/>
            <pc:sldMasterMk cId="64250197" sldId="2147483660"/>
            <pc:sldLayoutMk cId="211866524" sldId="2147483683"/>
          </pc:sldLayoutMkLst>
          <pc:spChg chg="mod">
            <ac:chgData name="宇野 芳江" userId="d3339afd-f009-4b18-b536-1d43c3c7a997" providerId="ADAL" clId="{35190DF0-2C98-446B-9A49-2A7E2506AF06}" dt="2023-11-10T05:44:17.657" v="7" actId="207"/>
            <ac:spMkLst>
              <pc:docMk/>
              <pc:sldMasterMk cId="64250197" sldId="2147483660"/>
              <pc:sldLayoutMk cId="211866524" sldId="2147483683"/>
              <ac:spMk id="6" creationId="{CFC0F973-DF6D-F6C6-76AF-DFCD49AA92E8}"/>
            </ac:spMkLst>
          </pc:spChg>
        </pc:sldLayoutChg>
        <pc:sldLayoutChg chg="modSp">
          <pc:chgData name="宇野 芳江" userId="d3339afd-f009-4b18-b536-1d43c3c7a997" providerId="ADAL" clId="{35190DF0-2C98-446B-9A49-2A7E2506AF06}" dt="2023-11-10T05:43:32.381" v="2" actId="207"/>
          <pc:sldLayoutMkLst>
            <pc:docMk/>
            <pc:sldMasterMk cId="64250197" sldId="2147483660"/>
            <pc:sldLayoutMk cId="1400911947" sldId="2147483684"/>
          </pc:sldLayoutMkLst>
          <pc:spChg chg="mod">
            <ac:chgData name="宇野 芳江" userId="d3339afd-f009-4b18-b536-1d43c3c7a997" providerId="ADAL" clId="{35190DF0-2C98-446B-9A49-2A7E2506AF06}" dt="2023-11-10T05:43:32.381" v="2" actId="207"/>
            <ac:spMkLst>
              <pc:docMk/>
              <pc:sldMasterMk cId="64250197" sldId="2147483660"/>
              <pc:sldLayoutMk cId="1400911947" sldId="2147483684"/>
              <ac:spMk id="36" creationId="{A19D4672-3E6C-B427-B0F8-3BC9FCBC480F}"/>
            </ac:spMkLst>
          </pc:spChg>
        </pc:sldLayoutChg>
        <pc:sldLayoutChg chg="modSp">
          <pc:chgData name="宇野 芳江" userId="d3339afd-f009-4b18-b536-1d43c3c7a997" providerId="ADAL" clId="{35190DF0-2C98-446B-9A49-2A7E2506AF06}" dt="2023-11-10T05:43:43.928" v="3" actId="207"/>
          <pc:sldLayoutMkLst>
            <pc:docMk/>
            <pc:sldMasterMk cId="64250197" sldId="2147483660"/>
            <pc:sldLayoutMk cId="1958744784" sldId="2147483686"/>
          </pc:sldLayoutMkLst>
          <pc:spChg chg="mod">
            <ac:chgData name="宇野 芳江" userId="d3339afd-f009-4b18-b536-1d43c3c7a997" providerId="ADAL" clId="{35190DF0-2C98-446B-9A49-2A7E2506AF06}" dt="2023-11-10T05:43:43.928" v="3" actId="207"/>
            <ac:spMkLst>
              <pc:docMk/>
              <pc:sldMasterMk cId="64250197" sldId="2147483660"/>
              <pc:sldLayoutMk cId="1958744784" sldId="2147483686"/>
              <ac:spMk id="4" creationId="{EE3A582F-3706-CBFF-9BC9-84ACC7D7734F}"/>
            </ac:spMkLst>
          </pc:spChg>
        </pc:sldLayoutChg>
      </pc:sldMasterChg>
    </pc:docChg>
  </pc:docChgLst>
  <pc:docChgLst>
    <pc:chgData name="宇野 芳江" userId="d3339afd-f009-4b18-b536-1d43c3c7a997" providerId="ADAL" clId="{3732903D-C3CD-49ED-B0D2-2D55AA9C46CE}"/>
    <pc:docChg chg="custSel modSld">
      <pc:chgData name="宇野 芳江" userId="d3339afd-f009-4b18-b536-1d43c3c7a997" providerId="ADAL" clId="{3732903D-C3CD-49ED-B0D2-2D55AA9C46CE}" dt="2024-03-27T08:44:37.287" v="42" actId="6549"/>
      <pc:docMkLst>
        <pc:docMk/>
      </pc:docMkLst>
      <pc:sldChg chg="addSp delSp modSp mod">
        <pc:chgData name="宇野 芳江" userId="d3339afd-f009-4b18-b536-1d43c3c7a997" providerId="ADAL" clId="{3732903D-C3CD-49ED-B0D2-2D55AA9C46CE}" dt="2024-03-26T06:57:53.150" v="8" actId="20577"/>
        <pc:sldMkLst>
          <pc:docMk/>
          <pc:sldMk cId="1318280527" sldId="474"/>
        </pc:sldMkLst>
        <pc:spChg chg="mod">
          <ac:chgData name="宇野 芳江" userId="d3339afd-f009-4b18-b536-1d43c3c7a997" providerId="ADAL" clId="{3732903D-C3CD-49ED-B0D2-2D55AA9C46CE}" dt="2024-03-26T06:57:53.150" v="8" actId="20577"/>
          <ac:spMkLst>
            <pc:docMk/>
            <pc:sldMk cId="1318280527" sldId="474"/>
            <ac:spMk id="2" creationId="{37D77819-062E-C8A5-3680-8280F7CD8DF7}"/>
          </ac:spMkLst>
        </pc:spChg>
        <pc:spChg chg="del">
          <ac:chgData name="宇野 芳江" userId="d3339afd-f009-4b18-b536-1d43c3c7a997" providerId="ADAL" clId="{3732903D-C3CD-49ED-B0D2-2D55AA9C46CE}" dt="2024-03-26T06:57:20.080" v="4" actId="478"/>
          <ac:spMkLst>
            <pc:docMk/>
            <pc:sldMk cId="1318280527" sldId="474"/>
            <ac:spMk id="3" creationId="{1CFC8CD3-7FF4-E45B-4157-5E2DBC1367B1}"/>
          </ac:spMkLst>
        </pc:spChg>
        <pc:spChg chg="add mod">
          <ac:chgData name="宇野 芳江" userId="d3339afd-f009-4b18-b536-1d43c3c7a997" providerId="ADAL" clId="{3732903D-C3CD-49ED-B0D2-2D55AA9C46CE}" dt="2024-03-26T06:57:17.011" v="3" actId="20577"/>
          <ac:spMkLst>
            <pc:docMk/>
            <pc:sldMk cId="1318280527" sldId="474"/>
            <ac:spMk id="4" creationId="{54658689-B4EB-3292-094E-8E2122C09EF2}"/>
          </ac:spMkLst>
        </pc:spChg>
      </pc:sldChg>
      <pc:sldChg chg="modSp mod">
        <pc:chgData name="宇野 芳江" userId="d3339afd-f009-4b18-b536-1d43c3c7a997" providerId="ADAL" clId="{3732903D-C3CD-49ED-B0D2-2D55AA9C46CE}" dt="2024-03-27T08:41:17.378" v="23" actId="113"/>
        <pc:sldMkLst>
          <pc:docMk/>
          <pc:sldMk cId="2814742196" sldId="480"/>
        </pc:sldMkLst>
        <pc:spChg chg="mod">
          <ac:chgData name="宇野 芳江" userId="d3339afd-f009-4b18-b536-1d43c3c7a997" providerId="ADAL" clId="{3732903D-C3CD-49ED-B0D2-2D55AA9C46CE}" dt="2024-03-27T08:41:17.378" v="23" actId="113"/>
          <ac:spMkLst>
            <pc:docMk/>
            <pc:sldMk cId="2814742196" sldId="480"/>
            <ac:spMk id="10" creationId="{9CDB7531-42A6-7737-0405-530D6C94FDF0}"/>
          </ac:spMkLst>
        </pc:spChg>
        <pc:spChg chg="mod">
          <ac:chgData name="宇野 芳江" userId="d3339afd-f009-4b18-b536-1d43c3c7a997" providerId="ADAL" clId="{3732903D-C3CD-49ED-B0D2-2D55AA9C46CE}" dt="2024-03-27T08:41:05.419" v="21" actId="113"/>
          <ac:spMkLst>
            <pc:docMk/>
            <pc:sldMk cId="2814742196" sldId="480"/>
            <ac:spMk id="12" creationId="{DE287356-C005-0850-BF36-9930271BAE85}"/>
          </ac:spMkLst>
        </pc:spChg>
        <pc:spChg chg="mod">
          <ac:chgData name="宇野 芳江" userId="d3339afd-f009-4b18-b536-1d43c3c7a997" providerId="ADAL" clId="{3732903D-C3CD-49ED-B0D2-2D55AA9C46CE}" dt="2024-03-27T08:41:05.419" v="21" actId="113"/>
          <ac:spMkLst>
            <pc:docMk/>
            <pc:sldMk cId="2814742196" sldId="480"/>
            <ac:spMk id="13" creationId="{3232A8BD-6EFA-BC3B-3041-DBA4CED73841}"/>
          </ac:spMkLst>
        </pc:spChg>
        <pc:graphicFrameChg chg="mod">
          <ac:chgData name="宇野 芳江" userId="d3339afd-f009-4b18-b536-1d43c3c7a997" providerId="ADAL" clId="{3732903D-C3CD-49ED-B0D2-2D55AA9C46CE}" dt="2024-03-27T08:41:12.253" v="22" actId="113"/>
          <ac:graphicFrameMkLst>
            <pc:docMk/>
            <pc:sldMk cId="2814742196" sldId="480"/>
            <ac:graphicFrameMk id="9" creationId="{F5AEEC8B-4A99-8AE4-33E1-813591051EC4}"/>
          </ac:graphicFrameMkLst>
        </pc:graphicFrameChg>
      </pc:sldChg>
      <pc:sldChg chg="modSp mod">
        <pc:chgData name="宇野 芳江" userId="d3339afd-f009-4b18-b536-1d43c3c7a997" providerId="ADAL" clId="{3732903D-C3CD-49ED-B0D2-2D55AA9C46CE}" dt="2024-03-27T08:41:59.555" v="32" actId="207"/>
        <pc:sldMkLst>
          <pc:docMk/>
          <pc:sldMk cId="4086583821" sldId="481"/>
        </pc:sldMkLst>
        <pc:spChg chg="mod">
          <ac:chgData name="宇野 芳江" userId="d3339afd-f009-4b18-b536-1d43c3c7a997" providerId="ADAL" clId="{3732903D-C3CD-49ED-B0D2-2D55AA9C46CE}" dt="2024-03-26T07:15:27.986" v="20" actId="20577"/>
          <ac:spMkLst>
            <pc:docMk/>
            <pc:sldMk cId="4086583821" sldId="481"/>
            <ac:spMk id="2" creationId="{BBA08386-7641-4345-D597-65FC4AFEF503}"/>
          </ac:spMkLst>
        </pc:spChg>
        <pc:spChg chg="mod">
          <ac:chgData name="宇野 芳江" userId="d3339afd-f009-4b18-b536-1d43c3c7a997" providerId="ADAL" clId="{3732903D-C3CD-49ED-B0D2-2D55AA9C46CE}" dt="2024-03-27T08:41:59.555" v="32" actId="207"/>
          <ac:spMkLst>
            <pc:docMk/>
            <pc:sldMk cId="4086583821" sldId="481"/>
            <ac:spMk id="9" creationId="{A82F2C84-75BE-7E14-CEFB-4549B505DB98}"/>
          </ac:spMkLst>
        </pc:spChg>
        <pc:spChg chg="mod">
          <ac:chgData name="宇野 芳江" userId="d3339afd-f009-4b18-b536-1d43c3c7a997" providerId="ADAL" clId="{3732903D-C3CD-49ED-B0D2-2D55AA9C46CE}" dt="2024-03-27T08:41:47.240" v="30" actId="207"/>
          <ac:spMkLst>
            <pc:docMk/>
            <pc:sldMk cId="4086583821" sldId="481"/>
            <ac:spMk id="11" creationId="{0C4398EE-B3DB-7557-7097-E482F4747E37}"/>
          </ac:spMkLst>
        </pc:spChg>
      </pc:sldChg>
      <pc:sldChg chg="modSp mod">
        <pc:chgData name="宇野 芳江" userId="d3339afd-f009-4b18-b536-1d43c3c7a997" providerId="ADAL" clId="{3732903D-C3CD-49ED-B0D2-2D55AA9C46CE}" dt="2024-03-27T08:43:22.491" v="39" actId="113"/>
        <pc:sldMkLst>
          <pc:docMk/>
          <pc:sldMk cId="2307533436" sldId="486"/>
        </pc:sldMkLst>
        <pc:spChg chg="mod">
          <ac:chgData name="宇野 芳江" userId="d3339afd-f009-4b18-b536-1d43c3c7a997" providerId="ADAL" clId="{3732903D-C3CD-49ED-B0D2-2D55AA9C46CE}" dt="2024-03-27T08:43:19.913" v="37" actId="113"/>
          <ac:spMkLst>
            <pc:docMk/>
            <pc:sldMk cId="2307533436" sldId="486"/>
            <ac:spMk id="22" creationId="{B4009AC5-A614-84EB-4FA4-928B75DA6CAE}"/>
          </ac:spMkLst>
        </pc:spChg>
        <pc:spChg chg="mod">
          <ac:chgData name="宇野 芳江" userId="d3339afd-f009-4b18-b536-1d43c3c7a997" providerId="ADAL" clId="{3732903D-C3CD-49ED-B0D2-2D55AA9C46CE}" dt="2024-03-27T08:43:22.491" v="39" actId="113"/>
          <ac:spMkLst>
            <pc:docMk/>
            <pc:sldMk cId="2307533436" sldId="486"/>
            <ac:spMk id="28" creationId="{5E377324-66A0-E775-F1FE-9A1CE81FC328}"/>
          </ac:spMkLst>
        </pc:spChg>
      </pc:sldChg>
      <pc:sldChg chg="modSp mod">
        <pc:chgData name="宇野 芳江" userId="d3339afd-f009-4b18-b536-1d43c3c7a997" providerId="ADAL" clId="{3732903D-C3CD-49ED-B0D2-2D55AA9C46CE}" dt="2024-03-26T06:58:01.320" v="9"/>
        <pc:sldMkLst>
          <pc:docMk/>
          <pc:sldMk cId="1213326312" sldId="488"/>
        </pc:sldMkLst>
        <pc:spChg chg="mod">
          <ac:chgData name="宇野 芳江" userId="d3339afd-f009-4b18-b536-1d43c3c7a997" providerId="ADAL" clId="{3732903D-C3CD-49ED-B0D2-2D55AA9C46CE}" dt="2024-03-26T06:58:01.320" v="9"/>
          <ac:spMkLst>
            <pc:docMk/>
            <pc:sldMk cId="1213326312" sldId="488"/>
            <ac:spMk id="3" creationId="{35F716FB-B10E-9D29-4ADF-8622BB61D94E}"/>
          </ac:spMkLst>
        </pc:spChg>
      </pc:sldChg>
      <pc:sldChg chg="modSp mod">
        <pc:chgData name="宇野 芳江" userId="d3339afd-f009-4b18-b536-1d43c3c7a997" providerId="ADAL" clId="{3732903D-C3CD-49ED-B0D2-2D55AA9C46CE}" dt="2024-03-27T08:43:05.298" v="35" actId="113"/>
        <pc:sldMkLst>
          <pc:docMk/>
          <pc:sldMk cId="1429169856" sldId="496"/>
        </pc:sldMkLst>
        <pc:spChg chg="mod">
          <ac:chgData name="宇野 芳江" userId="d3339afd-f009-4b18-b536-1d43c3c7a997" providerId="ADAL" clId="{3732903D-C3CD-49ED-B0D2-2D55AA9C46CE}" dt="2024-03-27T08:43:02.880" v="34" actId="113"/>
          <ac:spMkLst>
            <pc:docMk/>
            <pc:sldMk cId="1429169856" sldId="496"/>
            <ac:spMk id="14" creationId="{4ACFDCFE-FDC5-A9A6-DC3C-905BEDB08946}"/>
          </ac:spMkLst>
        </pc:spChg>
        <pc:spChg chg="mod">
          <ac:chgData name="宇野 芳江" userId="d3339afd-f009-4b18-b536-1d43c3c7a997" providerId="ADAL" clId="{3732903D-C3CD-49ED-B0D2-2D55AA9C46CE}" dt="2024-03-27T08:43:02.880" v="34" actId="113"/>
          <ac:spMkLst>
            <pc:docMk/>
            <pc:sldMk cId="1429169856" sldId="496"/>
            <ac:spMk id="15" creationId="{024E91BE-C41A-0A97-D3D2-6D55BFF97DD9}"/>
          </ac:spMkLst>
        </pc:spChg>
        <pc:spChg chg="mod">
          <ac:chgData name="宇野 芳江" userId="d3339afd-f009-4b18-b536-1d43c3c7a997" providerId="ADAL" clId="{3732903D-C3CD-49ED-B0D2-2D55AA9C46CE}" dt="2024-03-27T08:43:02.880" v="34" actId="113"/>
          <ac:spMkLst>
            <pc:docMk/>
            <pc:sldMk cId="1429169856" sldId="496"/>
            <ac:spMk id="17" creationId="{DA49FABA-4834-AD3C-CB00-BF658092427C}"/>
          </ac:spMkLst>
        </pc:spChg>
        <pc:spChg chg="mod">
          <ac:chgData name="宇野 芳江" userId="d3339afd-f009-4b18-b536-1d43c3c7a997" providerId="ADAL" clId="{3732903D-C3CD-49ED-B0D2-2D55AA9C46CE}" dt="2024-03-27T08:43:02.880" v="34" actId="113"/>
          <ac:spMkLst>
            <pc:docMk/>
            <pc:sldMk cId="1429169856" sldId="496"/>
            <ac:spMk id="18" creationId="{80EDE991-63A5-ECC5-F083-EF38E0FD9AB9}"/>
          </ac:spMkLst>
        </pc:spChg>
        <pc:spChg chg="mod">
          <ac:chgData name="宇野 芳江" userId="d3339afd-f009-4b18-b536-1d43c3c7a997" providerId="ADAL" clId="{3732903D-C3CD-49ED-B0D2-2D55AA9C46CE}" dt="2024-03-27T08:43:02.880" v="34" actId="113"/>
          <ac:spMkLst>
            <pc:docMk/>
            <pc:sldMk cId="1429169856" sldId="496"/>
            <ac:spMk id="21" creationId="{0D66BE5A-29A2-7006-A952-E0EA713EEF03}"/>
          </ac:spMkLst>
        </pc:spChg>
        <pc:spChg chg="mod">
          <ac:chgData name="宇野 芳江" userId="d3339afd-f009-4b18-b536-1d43c3c7a997" providerId="ADAL" clId="{3732903D-C3CD-49ED-B0D2-2D55AA9C46CE}" dt="2024-03-27T08:43:02.880" v="34" actId="113"/>
          <ac:spMkLst>
            <pc:docMk/>
            <pc:sldMk cId="1429169856" sldId="496"/>
            <ac:spMk id="22" creationId="{A51534D4-6328-98A6-2F1C-F42C16DE003F}"/>
          </ac:spMkLst>
        </pc:spChg>
        <pc:spChg chg="mod">
          <ac:chgData name="宇野 芳江" userId="d3339afd-f009-4b18-b536-1d43c3c7a997" providerId="ADAL" clId="{3732903D-C3CD-49ED-B0D2-2D55AA9C46CE}" dt="2024-03-27T08:43:02.880" v="34" actId="113"/>
          <ac:spMkLst>
            <pc:docMk/>
            <pc:sldMk cId="1429169856" sldId="496"/>
            <ac:spMk id="23" creationId="{3369CB86-EBF5-87F1-3A85-077DB9E88959}"/>
          </ac:spMkLst>
        </pc:spChg>
        <pc:spChg chg="mod">
          <ac:chgData name="宇野 芳江" userId="d3339afd-f009-4b18-b536-1d43c3c7a997" providerId="ADAL" clId="{3732903D-C3CD-49ED-B0D2-2D55AA9C46CE}" dt="2024-03-27T08:43:02.880" v="34" actId="113"/>
          <ac:spMkLst>
            <pc:docMk/>
            <pc:sldMk cId="1429169856" sldId="496"/>
            <ac:spMk id="26" creationId="{0514E240-8B5F-2D62-7F88-3D78D7974905}"/>
          </ac:spMkLst>
        </pc:spChg>
        <pc:spChg chg="mod">
          <ac:chgData name="宇野 芳江" userId="d3339afd-f009-4b18-b536-1d43c3c7a997" providerId="ADAL" clId="{3732903D-C3CD-49ED-B0D2-2D55AA9C46CE}" dt="2024-03-27T08:43:02.880" v="34" actId="113"/>
          <ac:spMkLst>
            <pc:docMk/>
            <pc:sldMk cId="1429169856" sldId="496"/>
            <ac:spMk id="27" creationId="{89669F58-D5BD-1592-8B28-71EF1754ED4A}"/>
          </ac:spMkLst>
        </pc:spChg>
        <pc:spChg chg="mod">
          <ac:chgData name="宇野 芳江" userId="d3339afd-f009-4b18-b536-1d43c3c7a997" providerId="ADAL" clId="{3732903D-C3CD-49ED-B0D2-2D55AA9C46CE}" dt="2024-03-27T08:43:05.298" v="35" actId="113"/>
          <ac:spMkLst>
            <pc:docMk/>
            <pc:sldMk cId="1429169856" sldId="496"/>
            <ac:spMk id="34" creationId="{20443A46-EFF9-6BED-BC1F-E5B0D4CDC7C1}"/>
          </ac:spMkLst>
        </pc:spChg>
      </pc:sldChg>
      <pc:sldChg chg="modSp mod">
        <pc:chgData name="宇野 芳江" userId="d3339afd-f009-4b18-b536-1d43c3c7a997" providerId="ADAL" clId="{3732903D-C3CD-49ED-B0D2-2D55AA9C46CE}" dt="2024-03-27T08:42:37.772" v="33" actId="207"/>
        <pc:sldMkLst>
          <pc:docMk/>
          <pc:sldMk cId="1399999005" sldId="509"/>
        </pc:sldMkLst>
        <pc:spChg chg="mod">
          <ac:chgData name="宇野 芳江" userId="d3339afd-f009-4b18-b536-1d43c3c7a997" providerId="ADAL" clId="{3732903D-C3CD-49ED-B0D2-2D55AA9C46CE}" dt="2024-03-27T08:42:37.772" v="33" actId="207"/>
          <ac:spMkLst>
            <pc:docMk/>
            <pc:sldMk cId="1399999005" sldId="509"/>
            <ac:spMk id="14" creationId="{21A9E334-43A4-5448-2753-5C99EBBFE2F6}"/>
          </ac:spMkLst>
        </pc:spChg>
      </pc:sldChg>
      <pc:sldChg chg="modSp mod">
        <pc:chgData name="宇野 芳江" userId="d3339afd-f009-4b18-b536-1d43c3c7a997" providerId="ADAL" clId="{3732903D-C3CD-49ED-B0D2-2D55AA9C46CE}" dt="2024-03-27T08:43:28.410" v="40" actId="113"/>
        <pc:sldMkLst>
          <pc:docMk/>
          <pc:sldMk cId="677293299" sldId="511"/>
        </pc:sldMkLst>
        <pc:spChg chg="mod">
          <ac:chgData name="宇野 芳江" userId="d3339afd-f009-4b18-b536-1d43c3c7a997" providerId="ADAL" clId="{3732903D-C3CD-49ED-B0D2-2D55AA9C46CE}" dt="2024-03-27T08:43:28.410" v="40" actId="113"/>
          <ac:spMkLst>
            <pc:docMk/>
            <pc:sldMk cId="677293299" sldId="511"/>
            <ac:spMk id="25" creationId="{4152513A-26CD-5C63-841C-5DD092F80736}"/>
          </ac:spMkLst>
        </pc:spChg>
      </pc:sldChg>
      <pc:sldChg chg="modSp mod">
        <pc:chgData name="宇野 芳江" userId="d3339afd-f009-4b18-b536-1d43c3c7a997" providerId="ADAL" clId="{3732903D-C3CD-49ED-B0D2-2D55AA9C46CE}" dt="2024-03-27T08:44:37.287" v="42" actId="6549"/>
        <pc:sldMkLst>
          <pc:docMk/>
          <pc:sldMk cId="2753787419" sldId="512"/>
        </pc:sldMkLst>
        <pc:spChg chg="mod">
          <ac:chgData name="宇野 芳江" userId="d3339afd-f009-4b18-b536-1d43c3c7a997" providerId="ADAL" clId="{3732903D-C3CD-49ED-B0D2-2D55AA9C46CE}" dt="2024-03-27T08:44:37.287" v="42" actId="6549"/>
          <ac:spMkLst>
            <pc:docMk/>
            <pc:sldMk cId="2753787419" sldId="512"/>
            <ac:spMk id="4" creationId="{54F079E0-6704-A4F6-F11A-C4A1CF547A11}"/>
          </ac:spMkLst>
        </pc:spChg>
      </pc:sldChg>
    </pc:docChg>
  </pc:docChgLst>
  <pc:docChgLst>
    <pc:chgData name="宇野 芳江" userId="d3339afd-f009-4b18-b536-1d43c3c7a997" providerId="ADAL" clId="{9642324C-C400-42AF-B6B5-FEA6ED4214DD}"/>
    <pc:docChg chg="undo custSel addSld delSld modSld sldOrd modMainMaster">
      <pc:chgData name="宇野 芳江" userId="d3339afd-f009-4b18-b536-1d43c3c7a997" providerId="ADAL" clId="{9642324C-C400-42AF-B6B5-FEA6ED4214DD}" dt="2024-01-22T07:42:04.095" v="18"/>
      <pc:docMkLst>
        <pc:docMk/>
      </pc:docMkLst>
      <pc:sldChg chg="ord">
        <pc:chgData name="宇野 芳江" userId="d3339afd-f009-4b18-b536-1d43c3c7a997" providerId="ADAL" clId="{9642324C-C400-42AF-B6B5-FEA6ED4214DD}" dt="2024-01-22T07:42:04.095" v="18"/>
        <pc:sldMkLst>
          <pc:docMk/>
          <pc:sldMk cId="1744319013" sldId="477"/>
        </pc:sldMkLst>
      </pc:sldChg>
      <pc:sldChg chg="modSp mod">
        <pc:chgData name="宇野 芳江" userId="d3339afd-f009-4b18-b536-1d43c3c7a997" providerId="ADAL" clId="{9642324C-C400-42AF-B6B5-FEA6ED4214DD}" dt="2024-01-19T01:11:07.267" v="5" actId="207"/>
        <pc:sldMkLst>
          <pc:docMk/>
          <pc:sldMk cId="813813870" sldId="480"/>
        </pc:sldMkLst>
        <pc:spChg chg="mod">
          <ac:chgData name="宇野 芳江" userId="d3339afd-f009-4b18-b536-1d43c3c7a997" providerId="ADAL" clId="{9642324C-C400-42AF-B6B5-FEA6ED4214DD}" dt="2024-01-19T01:11:07.267" v="5" actId="207"/>
          <ac:spMkLst>
            <pc:docMk/>
            <pc:sldMk cId="813813870" sldId="480"/>
            <ac:spMk id="5" creationId="{E09BCE3D-87E8-748A-9A79-F72982AEF168}"/>
          </ac:spMkLst>
        </pc:spChg>
      </pc:sldChg>
      <pc:sldChg chg="modSp mod">
        <pc:chgData name="宇野 芳江" userId="d3339afd-f009-4b18-b536-1d43c3c7a997" providerId="ADAL" clId="{9642324C-C400-42AF-B6B5-FEA6ED4214DD}" dt="2024-01-19T01:12:06.120" v="10" actId="255"/>
        <pc:sldMkLst>
          <pc:docMk/>
          <pc:sldMk cId="2104478200" sldId="481"/>
        </pc:sldMkLst>
        <pc:spChg chg="mod">
          <ac:chgData name="宇野 芳江" userId="d3339afd-f009-4b18-b536-1d43c3c7a997" providerId="ADAL" clId="{9642324C-C400-42AF-B6B5-FEA6ED4214DD}" dt="2024-01-19T01:12:06.120" v="10" actId="255"/>
          <ac:spMkLst>
            <pc:docMk/>
            <pc:sldMk cId="2104478200" sldId="481"/>
            <ac:spMk id="9" creationId="{D8535919-0193-4C9C-E973-8BDB27135F6C}"/>
          </ac:spMkLst>
        </pc:spChg>
      </pc:sldChg>
      <pc:sldChg chg="modSp mod">
        <pc:chgData name="宇野 芳江" userId="d3339afd-f009-4b18-b536-1d43c3c7a997" providerId="ADAL" clId="{9642324C-C400-42AF-B6B5-FEA6ED4214DD}" dt="2024-01-19T00:36:45.255" v="1" actId="1076"/>
        <pc:sldMkLst>
          <pc:docMk/>
          <pc:sldMk cId="192446205" sldId="494"/>
        </pc:sldMkLst>
        <pc:spChg chg="mod">
          <ac:chgData name="宇野 芳江" userId="d3339afd-f009-4b18-b536-1d43c3c7a997" providerId="ADAL" clId="{9642324C-C400-42AF-B6B5-FEA6ED4214DD}" dt="2024-01-19T00:36:45.255" v="1" actId="1076"/>
          <ac:spMkLst>
            <pc:docMk/>
            <pc:sldMk cId="192446205" sldId="494"/>
            <ac:spMk id="11" creationId="{65EBF347-2288-64B6-4CC9-F201F148FE29}"/>
          </ac:spMkLst>
        </pc:spChg>
      </pc:sldChg>
      <pc:sldChg chg="ord">
        <pc:chgData name="宇野 芳江" userId="d3339afd-f009-4b18-b536-1d43c3c7a997" providerId="ADAL" clId="{9642324C-C400-42AF-B6B5-FEA6ED4214DD}" dt="2024-01-22T07:42:04.095" v="18"/>
        <pc:sldMkLst>
          <pc:docMk/>
          <pc:sldMk cId="3488848135" sldId="495"/>
        </pc:sldMkLst>
      </pc:sldChg>
      <pc:sldChg chg="add del">
        <pc:chgData name="宇野 芳江" userId="d3339afd-f009-4b18-b536-1d43c3c7a997" providerId="ADAL" clId="{9642324C-C400-42AF-B6B5-FEA6ED4214DD}" dt="2024-01-22T05:10:12.539" v="15"/>
        <pc:sldMkLst>
          <pc:docMk/>
          <pc:sldMk cId="3476263513" sldId="504"/>
        </pc:sldMkLst>
      </pc:sldChg>
      <pc:sldChg chg="modSp add del mod">
        <pc:chgData name="宇野 芳江" userId="d3339afd-f009-4b18-b536-1d43c3c7a997" providerId="ADAL" clId="{9642324C-C400-42AF-B6B5-FEA6ED4214DD}" dt="2024-01-22T05:10:14.041" v="16" actId="47"/>
        <pc:sldMkLst>
          <pc:docMk/>
          <pc:sldMk cId="3641221780" sldId="505"/>
        </pc:sldMkLst>
        <pc:spChg chg="mod">
          <ac:chgData name="宇野 芳江" userId="d3339afd-f009-4b18-b536-1d43c3c7a997" providerId="ADAL" clId="{9642324C-C400-42AF-B6B5-FEA6ED4214DD}" dt="2024-01-19T01:10:53.113" v="4" actId="1076"/>
          <ac:spMkLst>
            <pc:docMk/>
            <pc:sldMk cId="3641221780" sldId="505"/>
            <ac:spMk id="15" creationId="{9F706605-B52E-71FB-FB1D-6019769B1606}"/>
          </ac:spMkLst>
        </pc:spChg>
      </pc:sldChg>
      <pc:sldMasterChg chg="modSldLayout">
        <pc:chgData name="宇野 芳江" userId="d3339afd-f009-4b18-b536-1d43c3c7a997" providerId="ADAL" clId="{9642324C-C400-42AF-B6B5-FEA6ED4214DD}" dt="2024-01-22T04:30:43.131" v="14" actId="20577"/>
        <pc:sldMasterMkLst>
          <pc:docMk/>
          <pc:sldMasterMk cId="64250197" sldId="2147483660"/>
        </pc:sldMasterMkLst>
        <pc:sldLayoutChg chg="modSp mod">
          <pc:chgData name="宇野 芳江" userId="d3339afd-f009-4b18-b536-1d43c3c7a997" providerId="ADAL" clId="{9642324C-C400-42AF-B6B5-FEA6ED4214DD}" dt="2024-01-22T04:30:43.131" v="14" actId="20577"/>
          <pc:sldLayoutMkLst>
            <pc:docMk/>
            <pc:sldMasterMk cId="64250197" sldId="2147483660"/>
            <pc:sldLayoutMk cId="2441425964" sldId="2147483675"/>
          </pc:sldLayoutMkLst>
          <pc:spChg chg="mod">
            <ac:chgData name="宇野 芳江" userId="d3339afd-f009-4b18-b536-1d43c3c7a997" providerId="ADAL" clId="{9642324C-C400-42AF-B6B5-FEA6ED4214DD}" dt="2024-01-22T04:30:43.131" v="14" actId="20577"/>
            <ac:spMkLst>
              <pc:docMk/>
              <pc:sldMasterMk cId="64250197" sldId="2147483660"/>
              <pc:sldLayoutMk cId="2441425964" sldId="2147483675"/>
              <ac:spMk id="3" creationId="{D8BD4CA4-15DA-6953-3120-4B2065AEF64B}"/>
            </ac:spMkLst>
          </pc:spChg>
        </pc:sldLayoutChg>
        <pc:sldLayoutChg chg="modSp mod">
          <pc:chgData name="宇野 芳江" userId="d3339afd-f009-4b18-b536-1d43c3c7a997" providerId="ADAL" clId="{9642324C-C400-42AF-B6B5-FEA6ED4214DD}" dt="2024-01-22T04:30:27.755" v="11" actId="20577"/>
          <pc:sldLayoutMkLst>
            <pc:docMk/>
            <pc:sldMasterMk cId="64250197" sldId="2147483660"/>
            <pc:sldLayoutMk cId="2677228602" sldId="2147483678"/>
          </pc:sldLayoutMkLst>
          <pc:spChg chg="mod">
            <ac:chgData name="宇野 芳江" userId="d3339afd-f009-4b18-b536-1d43c3c7a997" providerId="ADAL" clId="{9642324C-C400-42AF-B6B5-FEA6ED4214DD}" dt="2024-01-22T04:30:27.755" v="11" actId="20577"/>
            <ac:spMkLst>
              <pc:docMk/>
              <pc:sldMasterMk cId="64250197" sldId="2147483660"/>
              <pc:sldLayoutMk cId="2677228602" sldId="2147483678"/>
              <ac:spMk id="3" creationId="{74F43805-9D39-336D-F9DC-8778143163D5}"/>
            </ac:spMkLst>
          </pc:spChg>
        </pc:sldLayoutChg>
        <pc:sldLayoutChg chg="modSp mod">
          <pc:chgData name="宇野 芳江" userId="d3339afd-f009-4b18-b536-1d43c3c7a997" providerId="ADAL" clId="{9642324C-C400-42AF-B6B5-FEA6ED4214DD}" dt="2024-01-22T04:30:37.660" v="13" actId="20577"/>
          <pc:sldLayoutMkLst>
            <pc:docMk/>
            <pc:sldMasterMk cId="64250197" sldId="2147483660"/>
            <pc:sldLayoutMk cId="1400911947" sldId="2147483684"/>
          </pc:sldLayoutMkLst>
          <pc:spChg chg="mod">
            <ac:chgData name="宇野 芳江" userId="d3339afd-f009-4b18-b536-1d43c3c7a997" providerId="ADAL" clId="{9642324C-C400-42AF-B6B5-FEA6ED4214DD}" dt="2024-01-22T04:30:37.660" v="13" actId="20577"/>
            <ac:spMkLst>
              <pc:docMk/>
              <pc:sldMasterMk cId="64250197" sldId="2147483660"/>
              <pc:sldLayoutMk cId="1400911947" sldId="2147483684"/>
              <ac:spMk id="31" creationId="{827329B4-A652-6847-86C5-9CE1D04DCA36}"/>
            </ac:spMkLst>
          </pc:spChg>
        </pc:sldLayoutChg>
        <pc:sldLayoutChg chg="modSp mod">
          <pc:chgData name="宇野 芳江" userId="d3339afd-f009-4b18-b536-1d43c3c7a997" providerId="ADAL" clId="{9642324C-C400-42AF-B6B5-FEA6ED4214DD}" dt="2024-01-22T04:30:34.014" v="12" actId="20577"/>
          <pc:sldLayoutMkLst>
            <pc:docMk/>
            <pc:sldMasterMk cId="64250197" sldId="2147483660"/>
            <pc:sldLayoutMk cId="1958744784" sldId="2147483686"/>
          </pc:sldLayoutMkLst>
          <pc:spChg chg="mod">
            <ac:chgData name="宇野 芳江" userId="d3339afd-f009-4b18-b536-1d43c3c7a997" providerId="ADAL" clId="{9642324C-C400-42AF-B6B5-FEA6ED4214DD}" dt="2024-01-22T04:30:34.014" v="12" actId="20577"/>
            <ac:spMkLst>
              <pc:docMk/>
              <pc:sldMasterMk cId="64250197" sldId="2147483660"/>
              <pc:sldLayoutMk cId="1958744784" sldId="2147483686"/>
              <ac:spMk id="3" creationId="{D01C2F2A-3680-4CAA-BCDF-0F041535FD0C}"/>
            </ac:spMkLst>
          </pc:spChg>
        </pc:sldLayoutChg>
      </pc:sldMasterChg>
    </pc:docChg>
  </pc:docChgLst>
  <pc:docChgLst>
    <pc:chgData name="SCDropbox共通アカウント" userId="LEXmRfRTYilYD4c/sujmkCw7xGwBbnWFjipRVEUzK9Q=" providerId="None" clId="Web-{1C587309-364D-4BD0-B772-56DAF0453E0E}"/>
    <pc:docChg chg="modSld">
      <pc:chgData name="SCDropbox共通アカウント" userId="LEXmRfRTYilYD4c/sujmkCw7xGwBbnWFjipRVEUzK9Q=" providerId="None" clId="Web-{1C587309-364D-4BD0-B772-56DAF0453E0E}" dt="2023-03-08T03:37:58.306" v="1"/>
      <pc:docMkLst>
        <pc:docMk/>
      </pc:docMkLst>
      <pc:sldChg chg="modSp">
        <pc:chgData name="SCDropbox共通アカウント" userId="LEXmRfRTYilYD4c/sujmkCw7xGwBbnWFjipRVEUzK9Q=" providerId="None" clId="Web-{1C587309-364D-4BD0-B772-56DAF0453E0E}" dt="2023-03-08T03:37:58.306" v="1"/>
        <pc:sldMkLst>
          <pc:docMk/>
          <pc:sldMk cId="1429169856" sldId="496"/>
        </pc:sldMkLst>
        <pc:spChg chg="mod">
          <ac:chgData name="SCDropbox共通アカウント" userId="LEXmRfRTYilYD4c/sujmkCw7xGwBbnWFjipRVEUzK9Q=" providerId="None" clId="Web-{1C587309-364D-4BD0-B772-56DAF0453E0E}" dt="2023-03-08T03:37:58.306" v="1"/>
          <ac:spMkLst>
            <pc:docMk/>
            <pc:sldMk cId="1429169856" sldId="496"/>
            <ac:spMk id="9" creationId="{DF799F9A-0BDE-6DEF-0951-E36F873A267F}"/>
          </ac:spMkLst>
        </pc:spChg>
      </pc:sldChg>
    </pc:docChg>
  </pc:docChgLst>
  <pc:docChgLst>
    <pc:chgData name="宇野 芳江" userId="d3339afd-f009-4b18-b536-1d43c3c7a997" providerId="ADAL" clId="{3CCE431B-4E3B-4A49-A593-B305C1DFC85A}"/>
    <pc:docChg chg="undo redo custSel addSld delSld modSld sldOrd modMainMaster">
      <pc:chgData name="宇野 芳江" userId="d3339afd-f009-4b18-b536-1d43c3c7a997" providerId="ADAL" clId="{3CCE431B-4E3B-4A49-A593-B305C1DFC85A}" dt="2023-03-06T06:38:30.880" v="10498" actId="20577"/>
      <pc:docMkLst>
        <pc:docMk/>
      </pc:docMkLst>
      <pc:sldChg chg="addSp modSp mod">
        <pc:chgData name="宇野 芳江" userId="d3339afd-f009-4b18-b536-1d43c3c7a997" providerId="ADAL" clId="{3CCE431B-4E3B-4A49-A593-B305C1DFC85A}" dt="2023-02-17T08:51:59.842" v="683"/>
        <pc:sldMkLst>
          <pc:docMk/>
          <pc:sldMk cId="1318280527" sldId="474"/>
        </pc:sldMkLst>
        <pc:spChg chg="mod">
          <ac:chgData name="宇野 芳江" userId="d3339afd-f009-4b18-b536-1d43c3c7a997" providerId="ADAL" clId="{3CCE431B-4E3B-4A49-A593-B305C1DFC85A}" dt="2023-02-16T04:21:25.270" v="2" actId="20577"/>
          <ac:spMkLst>
            <pc:docMk/>
            <pc:sldMk cId="1318280527" sldId="474"/>
            <ac:spMk id="2" creationId="{37D77819-062E-C8A5-3680-8280F7CD8DF7}"/>
          </ac:spMkLst>
        </pc:spChg>
        <pc:spChg chg="add mod">
          <ac:chgData name="宇野 芳江" userId="d3339afd-f009-4b18-b536-1d43c3c7a997" providerId="ADAL" clId="{3CCE431B-4E3B-4A49-A593-B305C1DFC85A}" dt="2023-02-17T08:51:59.842" v="683"/>
          <ac:spMkLst>
            <pc:docMk/>
            <pc:sldMk cId="1318280527" sldId="474"/>
            <ac:spMk id="3" creationId="{1CFC8CD3-7FF4-E45B-4157-5E2DBC1367B1}"/>
          </ac:spMkLst>
        </pc:spChg>
      </pc:sldChg>
      <pc:sldChg chg="addSp delSp modSp mod chgLayout">
        <pc:chgData name="宇野 芳江" userId="d3339afd-f009-4b18-b536-1d43c3c7a997" providerId="ADAL" clId="{3CCE431B-4E3B-4A49-A593-B305C1DFC85A}" dt="2023-02-28T08:35:04.805" v="2527" actId="20577"/>
        <pc:sldMkLst>
          <pc:docMk/>
          <pc:sldMk cId="1716556462" sldId="476"/>
        </pc:sldMkLst>
        <pc:spChg chg="mod ord">
          <ac:chgData name="宇野 芳江" userId="d3339afd-f009-4b18-b536-1d43c3c7a997" providerId="ADAL" clId="{3CCE431B-4E3B-4A49-A593-B305C1DFC85A}" dt="2023-02-28T04:45:45.850" v="695" actId="700"/>
          <ac:spMkLst>
            <pc:docMk/>
            <pc:sldMk cId="1716556462" sldId="476"/>
            <ac:spMk id="2" creationId="{560D6156-CE00-CB9F-5B73-ED6DF3EA053D}"/>
          </ac:spMkLst>
        </pc:spChg>
        <pc:spChg chg="mod ord">
          <ac:chgData name="宇野 芳江" userId="d3339afd-f009-4b18-b536-1d43c3c7a997" providerId="ADAL" clId="{3CCE431B-4E3B-4A49-A593-B305C1DFC85A}" dt="2023-02-28T04:45:45.850" v="695" actId="700"/>
          <ac:spMkLst>
            <pc:docMk/>
            <pc:sldMk cId="1716556462" sldId="476"/>
            <ac:spMk id="3" creationId="{889F736A-3B82-E25D-C310-41ABD9677CB6}"/>
          </ac:spMkLst>
        </pc:spChg>
        <pc:spChg chg="del mod">
          <ac:chgData name="宇野 芳江" userId="d3339afd-f009-4b18-b536-1d43c3c7a997" providerId="ADAL" clId="{3CCE431B-4E3B-4A49-A593-B305C1DFC85A}" dt="2023-02-28T04:39:29.591" v="684" actId="478"/>
          <ac:spMkLst>
            <pc:docMk/>
            <pc:sldMk cId="1716556462" sldId="476"/>
            <ac:spMk id="4" creationId="{75C7A968-781E-13AB-F2DF-449F5E23CD77}"/>
          </ac:spMkLst>
        </pc:spChg>
        <pc:spChg chg="add mod">
          <ac:chgData name="宇野 芳江" userId="d3339afd-f009-4b18-b536-1d43c3c7a997" providerId="ADAL" clId="{3CCE431B-4E3B-4A49-A593-B305C1DFC85A}" dt="2023-02-28T08:35:04.805" v="2527" actId="20577"/>
          <ac:spMkLst>
            <pc:docMk/>
            <pc:sldMk cId="1716556462" sldId="476"/>
            <ac:spMk id="4" creationId="{E822070C-6A7E-76ED-05A6-A3B85BF01E7C}"/>
          </ac:spMkLst>
        </pc:spChg>
        <pc:spChg chg="add mod">
          <ac:chgData name="宇野 芳江" userId="d3339afd-f009-4b18-b536-1d43c3c7a997" providerId="ADAL" clId="{3CCE431B-4E3B-4A49-A593-B305C1DFC85A}" dt="2023-02-17T02:34:05.297" v="565" actId="1076"/>
          <ac:spMkLst>
            <pc:docMk/>
            <pc:sldMk cId="1716556462" sldId="476"/>
            <ac:spMk id="7" creationId="{4B06EC59-EC61-D00F-59C6-8751E842589E}"/>
          </ac:spMkLst>
        </pc:spChg>
        <pc:spChg chg="add del mod">
          <ac:chgData name="宇野 芳江" userId="d3339afd-f009-4b18-b536-1d43c3c7a997" providerId="ADAL" clId="{3CCE431B-4E3B-4A49-A593-B305C1DFC85A}" dt="2023-02-28T04:45:45.850" v="695" actId="700"/>
          <ac:spMkLst>
            <pc:docMk/>
            <pc:sldMk cId="1716556462" sldId="476"/>
            <ac:spMk id="9" creationId="{FEACA5B6-5417-7878-611F-B3AE4B0ACB0B}"/>
          </ac:spMkLst>
        </pc:spChg>
        <pc:spChg chg="add del">
          <ac:chgData name="宇野 芳江" userId="d3339afd-f009-4b18-b536-1d43c3c7a997" providerId="ADAL" clId="{3CCE431B-4E3B-4A49-A593-B305C1DFC85A}" dt="2023-02-28T04:39:37.105" v="686" actId="22"/>
          <ac:spMkLst>
            <pc:docMk/>
            <pc:sldMk cId="1716556462" sldId="476"/>
            <ac:spMk id="11" creationId="{290E6422-040A-EF95-B161-A945F65DDED9}"/>
          </ac:spMkLst>
        </pc:spChg>
        <pc:spChg chg="add del mod ord">
          <ac:chgData name="宇野 芳江" userId="d3339afd-f009-4b18-b536-1d43c3c7a997" providerId="ADAL" clId="{3CCE431B-4E3B-4A49-A593-B305C1DFC85A}" dt="2023-02-28T05:06:27.559" v="712"/>
          <ac:spMkLst>
            <pc:docMk/>
            <pc:sldMk cId="1716556462" sldId="476"/>
            <ac:spMk id="12" creationId="{0C04CEF2-BDF8-C469-9EE3-A3BF7D0A3AFC}"/>
          </ac:spMkLst>
        </pc:spChg>
        <pc:spChg chg="add del mod">
          <ac:chgData name="宇野 芳江" userId="d3339afd-f009-4b18-b536-1d43c3c7a997" providerId="ADAL" clId="{3CCE431B-4E3B-4A49-A593-B305C1DFC85A}" dt="2023-02-17T02:34:00.243" v="557"/>
          <ac:spMkLst>
            <pc:docMk/>
            <pc:sldMk cId="1716556462" sldId="476"/>
            <ac:spMk id="12" creationId="{0E1A0957-CB4C-7033-433F-841A4A05206F}"/>
          </ac:spMkLst>
        </pc:spChg>
        <pc:spChg chg="add mod ord">
          <ac:chgData name="宇野 芳江" userId="d3339afd-f009-4b18-b536-1d43c3c7a997" providerId="ADAL" clId="{3CCE431B-4E3B-4A49-A593-B305C1DFC85A}" dt="2023-02-28T05:07:29.007" v="789" actId="20577"/>
          <ac:spMkLst>
            <pc:docMk/>
            <pc:sldMk cId="1716556462" sldId="476"/>
            <ac:spMk id="13" creationId="{39BEC510-79BB-500B-89DD-C24F72BDA1DC}"/>
          </ac:spMkLst>
        </pc:spChg>
        <pc:picChg chg="add del mod">
          <ac:chgData name="宇野 芳江" userId="d3339afd-f009-4b18-b536-1d43c3c7a997" providerId="ADAL" clId="{3CCE431B-4E3B-4A49-A593-B305C1DFC85A}" dt="2023-02-28T05:06:25.823" v="711" actId="21"/>
          <ac:picMkLst>
            <pc:docMk/>
            <pc:sldMk cId="1716556462" sldId="476"/>
            <ac:picMk id="5" creationId="{3BCFC966-CCE3-8BDA-5197-7C80F0698418}"/>
          </ac:picMkLst>
        </pc:picChg>
        <pc:picChg chg="add del mod">
          <ac:chgData name="宇野 芳江" userId="d3339afd-f009-4b18-b536-1d43c3c7a997" providerId="ADAL" clId="{3CCE431B-4E3B-4A49-A593-B305C1DFC85A}" dt="2023-02-28T05:06:30.836" v="714" actId="478"/>
          <ac:picMkLst>
            <pc:docMk/>
            <pc:sldMk cId="1716556462" sldId="476"/>
            <ac:picMk id="6" creationId="{C1433989-BFD1-82B5-B1EF-F3020D197959}"/>
          </ac:picMkLst>
        </pc:picChg>
        <pc:picChg chg="add del mod">
          <ac:chgData name="宇野 芳江" userId="d3339afd-f009-4b18-b536-1d43c3c7a997" providerId="ADAL" clId="{3CCE431B-4E3B-4A49-A593-B305C1DFC85A}" dt="2023-02-17T02:34:04.820" v="564"/>
          <ac:picMkLst>
            <pc:docMk/>
            <pc:sldMk cId="1716556462" sldId="476"/>
            <ac:picMk id="8" creationId="{DBB4964E-E2EE-FE61-3028-B2602F73AC97}"/>
          </ac:picMkLst>
        </pc:picChg>
        <pc:picChg chg="add del mod">
          <ac:chgData name="宇野 芳江" userId="d3339afd-f009-4b18-b536-1d43c3c7a997" providerId="ADAL" clId="{3CCE431B-4E3B-4A49-A593-B305C1DFC85A}" dt="2023-02-17T02:31:47.393" v="538"/>
          <ac:picMkLst>
            <pc:docMk/>
            <pc:sldMk cId="1716556462" sldId="476"/>
            <ac:picMk id="9" creationId="{77B04B86-D1F9-9DBF-5DF0-CF32C6EFD6BC}"/>
          </ac:picMkLst>
        </pc:picChg>
        <pc:picChg chg="add del mod">
          <ac:chgData name="宇野 芳江" userId="d3339afd-f009-4b18-b536-1d43c3c7a997" providerId="ADAL" clId="{3CCE431B-4E3B-4A49-A593-B305C1DFC85A}" dt="2023-02-17T02:34:01.015" v="560"/>
          <ac:picMkLst>
            <pc:docMk/>
            <pc:sldMk cId="1716556462" sldId="476"/>
            <ac:picMk id="10" creationId="{19F9961A-2902-2576-F62C-73784A5AD06A}"/>
          </ac:picMkLst>
        </pc:picChg>
        <pc:picChg chg="add del mod">
          <ac:chgData name="宇野 芳江" userId="d3339afd-f009-4b18-b536-1d43c3c7a997" providerId="ADAL" clId="{3CCE431B-4E3B-4A49-A593-B305C1DFC85A}" dt="2023-02-17T02:34:00.243" v="557"/>
          <ac:picMkLst>
            <pc:docMk/>
            <pc:sldMk cId="1716556462" sldId="476"/>
            <ac:picMk id="11" creationId="{3566EEC3-B135-FFAA-A3D8-7F677FE78BA1}"/>
          </ac:picMkLst>
        </pc:picChg>
        <pc:picChg chg="add mod">
          <ac:chgData name="宇野 芳江" userId="d3339afd-f009-4b18-b536-1d43c3c7a997" providerId="ADAL" clId="{3CCE431B-4E3B-4A49-A593-B305C1DFC85A}" dt="2023-02-28T05:06:34.932" v="716" actId="14100"/>
          <ac:picMkLst>
            <pc:docMk/>
            <pc:sldMk cId="1716556462" sldId="476"/>
            <ac:picMk id="14" creationId="{09AF7BFA-7329-BDD6-639E-0B980F764AAD}"/>
          </ac:picMkLst>
        </pc:picChg>
      </pc:sldChg>
      <pc:sldChg chg="addSp delSp modSp mod chgLayout">
        <pc:chgData name="宇野 芳江" userId="d3339afd-f009-4b18-b536-1d43c3c7a997" providerId="ADAL" clId="{3CCE431B-4E3B-4A49-A593-B305C1DFC85A}" dt="2023-02-28T08:36:18.810" v="2587" actId="20577"/>
        <pc:sldMkLst>
          <pc:docMk/>
          <pc:sldMk cId="1744319013" sldId="477"/>
        </pc:sldMkLst>
        <pc:spChg chg="mod ord">
          <ac:chgData name="宇野 芳江" userId="d3339afd-f009-4b18-b536-1d43c3c7a997" providerId="ADAL" clId="{3CCE431B-4E3B-4A49-A593-B305C1DFC85A}" dt="2023-02-28T06:58:35.767" v="1533"/>
          <ac:spMkLst>
            <pc:docMk/>
            <pc:sldMk cId="1744319013" sldId="477"/>
            <ac:spMk id="2" creationId="{560D6156-CE00-CB9F-5B73-ED6DF3EA053D}"/>
          </ac:spMkLst>
        </pc:spChg>
        <pc:spChg chg="mod ord">
          <ac:chgData name="宇野 芳江" userId="d3339afd-f009-4b18-b536-1d43c3c7a997" providerId="ADAL" clId="{3CCE431B-4E3B-4A49-A593-B305C1DFC85A}" dt="2023-02-28T04:45:45.850" v="695" actId="700"/>
          <ac:spMkLst>
            <pc:docMk/>
            <pc:sldMk cId="1744319013" sldId="477"/>
            <ac:spMk id="3" creationId="{889F736A-3B82-E25D-C310-41ABD9677CB6}"/>
          </ac:spMkLst>
        </pc:spChg>
        <pc:spChg chg="mod ord">
          <ac:chgData name="宇野 芳江" userId="d3339afd-f009-4b18-b536-1d43c3c7a997" providerId="ADAL" clId="{3CCE431B-4E3B-4A49-A593-B305C1DFC85A}" dt="2023-02-28T06:58:39.613" v="1535" actId="5793"/>
          <ac:spMkLst>
            <pc:docMk/>
            <pc:sldMk cId="1744319013" sldId="477"/>
            <ac:spMk id="4" creationId="{75C7A968-781E-13AB-F2DF-449F5E23CD77}"/>
          </ac:spMkLst>
        </pc:spChg>
        <pc:spChg chg="add mod ord">
          <ac:chgData name="宇野 芳江" userId="d3339afd-f009-4b18-b536-1d43c3c7a997" providerId="ADAL" clId="{3CCE431B-4E3B-4A49-A593-B305C1DFC85A}" dt="2023-02-28T06:58:22.995" v="1532" actId="20577"/>
          <ac:spMkLst>
            <pc:docMk/>
            <pc:sldMk cId="1744319013" sldId="477"/>
            <ac:spMk id="5" creationId="{5262EC99-5A7E-B4BF-3778-3BE6B2D3D1AB}"/>
          </ac:spMkLst>
        </pc:spChg>
        <pc:spChg chg="add del">
          <ac:chgData name="宇野 芳江" userId="d3339afd-f009-4b18-b536-1d43c3c7a997" providerId="ADAL" clId="{3CCE431B-4E3B-4A49-A593-B305C1DFC85A}" dt="2023-02-16T04:23:35.598" v="8" actId="22"/>
          <ac:spMkLst>
            <pc:docMk/>
            <pc:sldMk cId="1744319013" sldId="477"/>
            <ac:spMk id="6" creationId="{AF9A8D23-83B4-7973-67AA-142E8234CFB1}"/>
          </ac:spMkLst>
        </pc:spChg>
        <pc:spChg chg="add mod">
          <ac:chgData name="宇野 芳江" userId="d3339afd-f009-4b18-b536-1d43c3c7a997" providerId="ADAL" clId="{3CCE431B-4E3B-4A49-A593-B305C1DFC85A}" dt="2023-02-28T08:35:19.838" v="2538" actId="20577"/>
          <ac:spMkLst>
            <pc:docMk/>
            <pc:sldMk cId="1744319013" sldId="477"/>
            <ac:spMk id="6" creationId="{D6CFE5B4-34FC-5F16-48C2-CED180021186}"/>
          </ac:spMkLst>
        </pc:spChg>
        <pc:spChg chg="add mod">
          <ac:chgData name="宇野 芳江" userId="d3339afd-f009-4b18-b536-1d43c3c7a997" providerId="ADAL" clId="{3CCE431B-4E3B-4A49-A593-B305C1DFC85A}" dt="2023-02-28T08:36:18.810" v="2587" actId="20577"/>
          <ac:spMkLst>
            <pc:docMk/>
            <pc:sldMk cId="1744319013" sldId="477"/>
            <ac:spMk id="7" creationId="{175DC5C0-A999-839B-DBD5-F64C3E216D26}"/>
          </ac:spMkLst>
        </pc:spChg>
        <pc:spChg chg="add del mod">
          <ac:chgData name="宇野 芳江" userId="d3339afd-f009-4b18-b536-1d43c3c7a997" providerId="ADAL" clId="{3CCE431B-4E3B-4A49-A593-B305C1DFC85A}" dt="2023-02-16T07:21:57.684" v="63"/>
          <ac:spMkLst>
            <pc:docMk/>
            <pc:sldMk cId="1744319013" sldId="477"/>
            <ac:spMk id="9" creationId="{A165136E-AF74-F2F7-20A9-0E62D4DE6DF1}"/>
          </ac:spMkLst>
        </pc:spChg>
        <pc:spChg chg="add del mod">
          <ac:chgData name="宇野 芳江" userId="d3339afd-f009-4b18-b536-1d43c3c7a997" providerId="ADAL" clId="{3CCE431B-4E3B-4A49-A593-B305C1DFC85A}" dt="2023-02-16T07:21:57.684" v="63"/>
          <ac:spMkLst>
            <pc:docMk/>
            <pc:sldMk cId="1744319013" sldId="477"/>
            <ac:spMk id="10" creationId="{72ABA239-69F3-DB0F-21C2-10F401EC0306}"/>
          </ac:spMkLst>
        </pc:spChg>
        <pc:spChg chg="add del mod">
          <ac:chgData name="宇野 芳江" userId="d3339afd-f009-4b18-b536-1d43c3c7a997" providerId="ADAL" clId="{3CCE431B-4E3B-4A49-A593-B305C1DFC85A}" dt="2023-02-16T07:21:57.684" v="63"/>
          <ac:spMkLst>
            <pc:docMk/>
            <pc:sldMk cId="1744319013" sldId="477"/>
            <ac:spMk id="12" creationId="{F4DEEEDE-FC89-B74D-5002-568E51877212}"/>
          </ac:spMkLst>
        </pc:spChg>
        <pc:spChg chg="add del mod">
          <ac:chgData name="宇野 芳江" userId="d3339afd-f009-4b18-b536-1d43c3c7a997" providerId="ADAL" clId="{3CCE431B-4E3B-4A49-A593-B305C1DFC85A}" dt="2023-02-28T06:56:16.121" v="1512" actId="478"/>
          <ac:spMkLst>
            <pc:docMk/>
            <pc:sldMk cId="1744319013" sldId="477"/>
            <ac:spMk id="17" creationId="{1B54DCE6-C0A0-ACEF-69D2-B621A0EE3A5C}"/>
          </ac:spMkLst>
        </pc:spChg>
        <pc:spChg chg="add del mod">
          <ac:chgData name="宇野 芳江" userId="d3339afd-f009-4b18-b536-1d43c3c7a997" providerId="ADAL" clId="{3CCE431B-4E3B-4A49-A593-B305C1DFC85A}" dt="2023-02-16T07:23:08.600" v="72"/>
          <ac:spMkLst>
            <pc:docMk/>
            <pc:sldMk cId="1744319013" sldId="477"/>
            <ac:spMk id="18" creationId="{2532390A-0D5C-2C1D-42E8-F609D4D2A10A}"/>
          </ac:spMkLst>
        </pc:spChg>
        <pc:picChg chg="add del mod">
          <ac:chgData name="宇野 芳江" userId="d3339afd-f009-4b18-b536-1d43c3c7a997" providerId="ADAL" clId="{3CCE431B-4E3B-4A49-A593-B305C1DFC85A}" dt="2023-02-16T07:21:57.684" v="63"/>
          <ac:picMkLst>
            <pc:docMk/>
            <pc:sldMk cId="1744319013" sldId="477"/>
            <ac:picMk id="7" creationId="{50193FB0-F5F9-0CC4-B28F-B6CCE8E3429D}"/>
          </ac:picMkLst>
        </pc:picChg>
        <pc:picChg chg="add del mod">
          <ac:chgData name="宇野 芳江" userId="d3339afd-f009-4b18-b536-1d43c3c7a997" providerId="ADAL" clId="{3CCE431B-4E3B-4A49-A593-B305C1DFC85A}" dt="2023-02-16T07:21:57.684" v="63"/>
          <ac:picMkLst>
            <pc:docMk/>
            <pc:sldMk cId="1744319013" sldId="477"/>
            <ac:picMk id="8" creationId="{666E8401-7E58-09FD-0A40-D688DB4150E7}"/>
          </ac:picMkLst>
        </pc:picChg>
        <pc:picChg chg="add del mod">
          <ac:chgData name="宇野 芳江" userId="d3339afd-f009-4b18-b536-1d43c3c7a997" providerId="ADAL" clId="{3CCE431B-4E3B-4A49-A593-B305C1DFC85A}" dt="2023-02-28T06:56:47.734" v="1519" actId="208"/>
          <ac:picMkLst>
            <pc:docMk/>
            <pc:sldMk cId="1744319013" sldId="477"/>
            <ac:picMk id="13" creationId="{04F8F238-792C-C157-9F22-52086CDF18DC}"/>
          </ac:picMkLst>
        </pc:picChg>
        <pc:picChg chg="add del mod">
          <ac:chgData name="宇野 芳江" userId="d3339afd-f009-4b18-b536-1d43c3c7a997" providerId="ADAL" clId="{3CCE431B-4E3B-4A49-A593-B305C1DFC85A}" dt="2023-02-28T06:56:47.734" v="1519" actId="208"/>
          <ac:picMkLst>
            <pc:docMk/>
            <pc:sldMk cId="1744319013" sldId="477"/>
            <ac:picMk id="14" creationId="{11305C03-A1C1-2606-D7B2-4F8550B24508}"/>
          </ac:picMkLst>
        </pc:picChg>
        <pc:cxnChg chg="add del mod">
          <ac:chgData name="宇野 芳江" userId="d3339afd-f009-4b18-b536-1d43c3c7a997" providerId="ADAL" clId="{3CCE431B-4E3B-4A49-A593-B305C1DFC85A}" dt="2023-02-16T07:21:57.684" v="63"/>
          <ac:cxnSpMkLst>
            <pc:docMk/>
            <pc:sldMk cId="1744319013" sldId="477"/>
            <ac:cxnSpMk id="11" creationId="{84587738-377D-6320-0AEA-C3B6B2344E98}"/>
          </ac:cxnSpMkLst>
        </pc:cxnChg>
        <pc:cxnChg chg="add del mod">
          <ac:chgData name="宇野 芳江" userId="d3339afd-f009-4b18-b536-1d43c3c7a997" providerId="ADAL" clId="{3CCE431B-4E3B-4A49-A593-B305C1DFC85A}" dt="2023-02-16T07:22:40.024" v="67" actId="478"/>
          <ac:cxnSpMkLst>
            <pc:docMk/>
            <pc:sldMk cId="1744319013" sldId="477"/>
            <ac:cxnSpMk id="15" creationId="{DBF7B63E-4A5B-1994-2530-396E411FB380}"/>
          </ac:cxnSpMkLst>
        </pc:cxnChg>
      </pc:sldChg>
      <pc:sldChg chg="addSp delSp modSp mod chgLayout">
        <pc:chgData name="宇野 芳江" userId="d3339afd-f009-4b18-b536-1d43c3c7a997" providerId="ADAL" clId="{3CCE431B-4E3B-4A49-A593-B305C1DFC85A}" dt="2023-03-03T01:37:35.456" v="10329" actId="2711"/>
        <pc:sldMkLst>
          <pc:docMk/>
          <pc:sldMk cId="434772764" sldId="478"/>
        </pc:sldMkLst>
        <pc:spChg chg="mod ord">
          <ac:chgData name="宇野 芳江" userId="d3339afd-f009-4b18-b536-1d43c3c7a997" providerId="ADAL" clId="{3CCE431B-4E3B-4A49-A593-B305C1DFC85A}" dt="2023-02-28T04:45:45.850" v="695" actId="700"/>
          <ac:spMkLst>
            <pc:docMk/>
            <pc:sldMk cId="434772764" sldId="478"/>
            <ac:spMk id="2" creationId="{5651D552-CC27-34C2-B093-A7A942364174}"/>
          </ac:spMkLst>
        </pc:spChg>
        <pc:spChg chg="mod ord">
          <ac:chgData name="宇野 芳江" userId="d3339afd-f009-4b18-b536-1d43c3c7a997" providerId="ADAL" clId="{3CCE431B-4E3B-4A49-A593-B305C1DFC85A}" dt="2023-02-28T04:45:45.850" v="695" actId="700"/>
          <ac:spMkLst>
            <pc:docMk/>
            <pc:sldMk cId="434772764" sldId="478"/>
            <ac:spMk id="3" creationId="{B2B399B9-8093-DD00-5E32-C0D45C1906DB}"/>
          </ac:spMkLst>
        </pc:spChg>
        <pc:spChg chg="del">
          <ac:chgData name="宇野 芳江" userId="d3339afd-f009-4b18-b536-1d43c3c7a997" providerId="ADAL" clId="{3CCE431B-4E3B-4A49-A593-B305C1DFC85A}" dt="2023-02-28T04:45:45.850" v="695" actId="700"/>
          <ac:spMkLst>
            <pc:docMk/>
            <pc:sldMk cId="434772764" sldId="478"/>
            <ac:spMk id="4" creationId="{FA9B9C19-D7D7-2075-8A37-D488BCE045DC}"/>
          </ac:spMkLst>
        </pc:spChg>
        <pc:spChg chg="add del mod">
          <ac:chgData name="宇野 芳江" userId="d3339afd-f009-4b18-b536-1d43c3c7a997" providerId="ADAL" clId="{3CCE431B-4E3B-4A49-A593-B305C1DFC85A}" dt="2023-02-28T08:01:06.195" v="1888" actId="1957"/>
          <ac:spMkLst>
            <pc:docMk/>
            <pc:sldMk cId="434772764" sldId="478"/>
            <ac:spMk id="5" creationId="{4DFE037F-070F-4136-33E6-DBE09FA7B588}"/>
          </ac:spMkLst>
        </pc:spChg>
        <pc:spChg chg="add del mod">
          <ac:chgData name="宇野 芳江" userId="d3339afd-f009-4b18-b536-1d43c3c7a997" providerId="ADAL" clId="{3CCE431B-4E3B-4A49-A593-B305C1DFC85A}" dt="2023-02-17T01:05:26.370" v="389"/>
          <ac:spMkLst>
            <pc:docMk/>
            <pc:sldMk cId="434772764" sldId="478"/>
            <ac:spMk id="5" creationId="{E5050827-563F-CC1A-FF52-557CCBA3931F}"/>
          </ac:spMkLst>
        </pc:spChg>
        <pc:spChg chg="add del mod ord">
          <ac:chgData name="宇野 芳江" userId="d3339afd-f009-4b18-b536-1d43c3c7a997" providerId="ADAL" clId="{3CCE431B-4E3B-4A49-A593-B305C1DFC85A}" dt="2023-02-28T07:44:36.291" v="1768" actId="1957"/>
          <ac:spMkLst>
            <pc:docMk/>
            <pc:sldMk cId="434772764" sldId="478"/>
            <ac:spMk id="5" creationId="{EDD298A1-A22F-BB1A-5319-5524F64DCC4A}"/>
          </ac:spMkLst>
        </pc:spChg>
        <pc:spChg chg="add mod ord">
          <ac:chgData name="宇野 芳江" userId="d3339afd-f009-4b18-b536-1d43c3c7a997" providerId="ADAL" clId="{3CCE431B-4E3B-4A49-A593-B305C1DFC85A}" dt="2023-02-28T07:43:52.670" v="1766" actId="20577"/>
          <ac:spMkLst>
            <pc:docMk/>
            <pc:sldMk cId="434772764" sldId="478"/>
            <ac:spMk id="6" creationId="{1152548B-ECDF-0197-3723-FEEA817C976B}"/>
          </ac:spMkLst>
        </pc:spChg>
        <pc:spChg chg="add del mod">
          <ac:chgData name="宇野 芳江" userId="d3339afd-f009-4b18-b536-1d43c3c7a997" providerId="ADAL" clId="{3CCE431B-4E3B-4A49-A593-B305C1DFC85A}" dt="2023-02-17T01:05:34.592" v="395" actId="22"/>
          <ac:spMkLst>
            <pc:docMk/>
            <pc:sldMk cId="434772764" sldId="478"/>
            <ac:spMk id="7" creationId="{568CE2F0-5A39-D1F4-36F7-FFB641C48B9C}"/>
          </ac:spMkLst>
        </pc:spChg>
        <pc:spChg chg="add del mod">
          <ac:chgData name="宇野 芳江" userId="d3339afd-f009-4b18-b536-1d43c3c7a997" providerId="ADAL" clId="{3CCE431B-4E3B-4A49-A593-B305C1DFC85A}" dt="2023-02-17T01:05:34.155" v="394" actId="767"/>
          <ac:spMkLst>
            <pc:docMk/>
            <pc:sldMk cId="434772764" sldId="478"/>
            <ac:spMk id="8" creationId="{63BB89FC-69C7-AA08-3E85-CAF45D6C6A5E}"/>
          </ac:spMkLst>
        </pc:spChg>
        <pc:spChg chg="add del mod">
          <ac:chgData name="宇野 芳江" userId="d3339afd-f009-4b18-b536-1d43c3c7a997" providerId="ADAL" clId="{3CCE431B-4E3B-4A49-A593-B305C1DFC85A}" dt="2023-02-16T07:29:02.164" v="110" actId="21"/>
          <ac:spMkLst>
            <pc:docMk/>
            <pc:sldMk cId="434772764" sldId="478"/>
            <ac:spMk id="9" creationId="{1052DCDB-817A-CB91-4711-C72E71B5DC14}"/>
          </ac:spMkLst>
        </pc:spChg>
        <pc:spChg chg="add del mod ord">
          <ac:chgData name="宇野 芳江" userId="d3339afd-f009-4b18-b536-1d43c3c7a997" providerId="ADAL" clId="{3CCE431B-4E3B-4A49-A593-B305C1DFC85A}" dt="2023-02-28T08:18:54.233" v="1971" actId="478"/>
          <ac:spMkLst>
            <pc:docMk/>
            <pc:sldMk cId="434772764" sldId="478"/>
            <ac:spMk id="9" creationId="{160068F2-695E-29AF-3B73-4757050BA920}"/>
          </ac:spMkLst>
        </pc:spChg>
        <pc:spChg chg="add del mod">
          <ac:chgData name="宇野 芳江" userId="d3339afd-f009-4b18-b536-1d43c3c7a997" providerId="ADAL" clId="{3CCE431B-4E3B-4A49-A593-B305C1DFC85A}" dt="2023-02-17T00:34:43.462" v="386" actId="478"/>
          <ac:spMkLst>
            <pc:docMk/>
            <pc:sldMk cId="434772764" sldId="478"/>
            <ac:spMk id="12" creationId="{A96966D8-E32E-B246-E98D-C1F21D38808F}"/>
          </ac:spMkLst>
        </pc:spChg>
        <pc:spChg chg="add mod">
          <ac:chgData name="宇野 芳江" userId="d3339afd-f009-4b18-b536-1d43c3c7a997" providerId="ADAL" clId="{3CCE431B-4E3B-4A49-A593-B305C1DFC85A}" dt="2023-03-03T00:06:14.799" v="10171" actId="2711"/>
          <ac:spMkLst>
            <pc:docMk/>
            <pc:sldMk cId="434772764" sldId="478"/>
            <ac:spMk id="13" creationId="{1AEBFA2A-E1BE-1D2F-F40F-47EAEB9EEA4A}"/>
          </ac:spMkLst>
        </pc:spChg>
        <pc:spChg chg="add del mod">
          <ac:chgData name="宇野 芳江" userId="d3339afd-f009-4b18-b536-1d43c3c7a997" providerId="ADAL" clId="{3CCE431B-4E3B-4A49-A593-B305C1DFC85A}" dt="2023-03-03T00:08:24.706" v="10181" actId="478"/>
          <ac:spMkLst>
            <pc:docMk/>
            <pc:sldMk cId="434772764" sldId="478"/>
            <ac:spMk id="14" creationId="{0F65BADC-0B31-41C2-7F08-529302695369}"/>
          </ac:spMkLst>
        </pc:spChg>
        <pc:spChg chg="add mod">
          <ac:chgData name="宇野 芳江" userId="d3339afd-f009-4b18-b536-1d43c3c7a997" providerId="ADAL" clId="{3CCE431B-4E3B-4A49-A593-B305C1DFC85A}" dt="2023-03-03T00:07:58.199" v="10179" actId="20577"/>
          <ac:spMkLst>
            <pc:docMk/>
            <pc:sldMk cId="434772764" sldId="478"/>
            <ac:spMk id="15" creationId="{7230E085-1032-40EE-BB55-B5C5325EA23F}"/>
          </ac:spMkLst>
        </pc:spChg>
        <pc:graphicFrameChg chg="add del mod">
          <ac:chgData name="宇野 芳江" userId="d3339afd-f009-4b18-b536-1d43c3c7a997" providerId="ADAL" clId="{3CCE431B-4E3B-4A49-A593-B305C1DFC85A}" dt="2023-02-28T08:00:57.850" v="1886" actId="478"/>
          <ac:graphicFrameMkLst>
            <pc:docMk/>
            <pc:sldMk cId="434772764" sldId="478"/>
            <ac:graphicFrameMk id="10" creationId="{239EF44E-8985-DCBA-4002-C13D32010328}"/>
          </ac:graphicFrameMkLst>
        </pc:graphicFrameChg>
        <pc:graphicFrameChg chg="add mod">
          <ac:chgData name="宇野 芳江" userId="d3339afd-f009-4b18-b536-1d43c3c7a997" providerId="ADAL" clId="{3CCE431B-4E3B-4A49-A593-B305C1DFC85A}" dt="2023-03-03T01:37:35.456" v="10329" actId="2711"/>
          <ac:graphicFrameMkLst>
            <pc:docMk/>
            <pc:sldMk cId="434772764" sldId="478"/>
            <ac:graphicFrameMk id="11" creationId="{1DA93202-AC1C-6AD4-5F73-47375C95A956}"/>
          </ac:graphicFrameMkLst>
        </pc:graphicFrameChg>
        <pc:picChg chg="add del mod">
          <ac:chgData name="宇野 芳江" userId="d3339afd-f009-4b18-b536-1d43c3c7a997" providerId="ADAL" clId="{3CCE431B-4E3B-4A49-A593-B305C1DFC85A}" dt="2023-02-16T07:29:02.164" v="110" actId="21"/>
          <ac:picMkLst>
            <pc:docMk/>
            <pc:sldMk cId="434772764" sldId="478"/>
            <ac:picMk id="6" creationId="{BC19F515-C799-1433-DB14-2D617327355D}"/>
          </ac:picMkLst>
        </pc:picChg>
        <pc:picChg chg="add del mod">
          <ac:chgData name="宇野 芳江" userId="d3339afd-f009-4b18-b536-1d43c3c7a997" providerId="ADAL" clId="{3CCE431B-4E3B-4A49-A593-B305C1DFC85A}" dt="2023-02-16T07:27:53.329" v="78" actId="478"/>
          <ac:picMkLst>
            <pc:docMk/>
            <pc:sldMk cId="434772764" sldId="478"/>
            <ac:picMk id="8" creationId="{8E7E7F37-4741-39D0-ADFE-546D565E655E}"/>
          </ac:picMkLst>
        </pc:picChg>
        <pc:picChg chg="add del mod">
          <ac:chgData name="宇野 芳江" userId="d3339afd-f009-4b18-b536-1d43c3c7a997" providerId="ADAL" clId="{3CCE431B-4E3B-4A49-A593-B305C1DFC85A}" dt="2023-02-28T07:42:58.337" v="1637" actId="478"/>
          <ac:picMkLst>
            <pc:docMk/>
            <pc:sldMk cId="434772764" sldId="478"/>
            <ac:picMk id="11" creationId="{5CA6EBCE-B8F3-3235-C82C-B4B7AE2D133B}"/>
          </ac:picMkLst>
        </pc:picChg>
        <pc:picChg chg="add del mod">
          <ac:chgData name="宇野 芳江" userId="d3339afd-f009-4b18-b536-1d43c3c7a997" providerId="ADAL" clId="{3CCE431B-4E3B-4A49-A593-B305C1DFC85A}" dt="2023-02-28T07:49:08.114" v="1792" actId="478"/>
          <ac:picMkLst>
            <pc:docMk/>
            <pc:sldMk cId="434772764" sldId="478"/>
            <ac:picMk id="13" creationId="{36CB2FC7-FCE2-C6A7-7FD6-60944EF55F99}"/>
          </ac:picMkLst>
        </pc:picChg>
      </pc:sldChg>
      <pc:sldChg chg="del">
        <pc:chgData name="宇野 芳江" userId="d3339afd-f009-4b18-b536-1d43c3c7a997" providerId="ADAL" clId="{3CCE431B-4E3B-4A49-A593-B305C1DFC85A}" dt="2023-02-16T04:24:01.806" v="11" actId="47"/>
        <pc:sldMkLst>
          <pc:docMk/>
          <pc:sldMk cId="1216045722" sldId="479"/>
        </pc:sldMkLst>
      </pc:sldChg>
      <pc:sldChg chg="addSp delSp modSp mod modAnim chgLayout">
        <pc:chgData name="宇野 芳江" userId="d3339afd-f009-4b18-b536-1d43c3c7a997" providerId="ADAL" clId="{3CCE431B-4E3B-4A49-A593-B305C1DFC85A}" dt="2023-02-28T07:08:07.180" v="1544" actId="20577"/>
        <pc:sldMkLst>
          <pc:docMk/>
          <pc:sldMk cId="813813870" sldId="480"/>
        </pc:sldMkLst>
        <pc:spChg chg="mod ord">
          <ac:chgData name="宇野 芳江" userId="d3339afd-f009-4b18-b536-1d43c3c7a997" providerId="ADAL" clId="{3CCE431B-4E3B-4A49-A593-B305C1DFC85A}" dt="2023-02-28T06:13:20.344" v="991" actId="20577"/>
          <ac:spMkLst>
            <pc:docMk/>
            <pc:sldMk cId="813813870" sldId="480"/>
            <ac:spMk id="2" creationId="{E33BCFC7-2358-7FCF-D148-85D4E06475AF}"/>
          </ac:spMkLst>
        </pc:spChg>
        <pc:spChg chg="mod ord">
          <ac:chgData name="宇野 芳江" userId="d3339afd-f009-4b18-b536-1d43c3c7a997" providerId="ADAL" clId="{3CCE431B-4E3B-4A49-A593-B305C1DFC85A}" dt="2023-02-28T04:45:45.850" v="695" actId="700"/>
          <ac:spMkLst>
            <pc:docMk/>
            <pc:sldMk cId="813813870" sldId="480"/>
            <ac:spMk id="3" creationId="{94B107E9-3A7C-5463-432C-4CAA8509779D}"/>
          </ac:spMkLst>
        </pc:spChg>
        <pc:spChg chg="del mod ord">
          <ac:chgData name="宇野 芳江" userId="d3339afd-f009-4b18-b536-1d43c3c7a997" providerId="ADAL" clId="{3CCE431B-4E3B-4A49-A593-B305C1DFC85A}" dt="2023-02-28T06:14:56.225" v="997"/>
          <ac:spMkLst>
            <pc:docMk/>
            <pc:sldMk cId="813813870" sldId="480"/>
            <ac:spMk id="4" creationId="{DCE8215F-C841-A4CC-228D-739C74F99B40}"/>
          </ac:spMkLst>
        </pc:spChg>
        <pc:spChg chg="add del mod">
          <ac:chgData name="宇野 芳江" userId="d3339afd-f009-4b18-b536-1d43c3c7a997" providerId="ADAL" clId="{3CCE431B-4E3B-4A49-A593-B305C1DFC85A}" dt="2023-02-28T06:16:47.494" v="1035" actId="478"/>
          <ac:spMkLst>
            <pc:docMk/>
            <pc:sldMk cId="813813870" sldId="480"/>
            <ac:spMk id="6" creationId="{ADF3C90F-370C-CD55-B01E-CA084E3B8C58}"/>
          </ac:spMkLst>
        </pc:spChg>
        <pc:spChg chg="add mod ord">
          <ac:chgData name="宇野 芳江" userId="d3339afd-f009-4b18-b536-1d43c3c7a997" providerId="ADAL" clId="{3CCE431B-4E3B-4A49-A593-B305C1DFC85A}" dt="2023-02-28T06:21:16.144" v="1187" actId="20577"/>
          <ac:spMkLst>
            <pc:docMk/>
            <pc:sldMk cId="813813870" sldId="480"/>
            <ac:spMk id="7" creationId="{6D9450D8-74A7-DF22-6784-93520332E21D}"/>
          </ac:spMkLst>
        </pc:spChg>
        <pc:spChg chg="add mod">
          <ac:chgData name="宇野 芳江" userId="d3339afd-f009-4b18-b536-1d43c3c7a997" providerId="ADAL" clId="{3CCE431B-4E3B-4A49-A593-B305C1DFC85A}" dt="2023-02-28T06:24:13.562" v="1197" actId="1036"/>
          <ac:spMkLst>
            <pc:docMk/>
            <pc:sldMk cId="813813870" sldId="480"/>
            <ac:spMk id="10" creationId="{E8774202-DF77-4087-3C03-DAA8F1D12731}"/>
          </ac:spMkLst>
        </pc:spChg>
        <pc:spChg chg="add del mod">
          <ac:chgData name="宇野 芳江" userId="d3339afd-f009-4b18-b536-1d43c3c7a997" providerId="ADAL" clId="{3CCE431B-4E3B-4A49-A593-B305C1DFC85A}" dt="2023-02-28T06:24:49.600" v="1199"/>
          <ac:spMkLst>
            <pc:docMk/>
            <pc:sldMk cId="813813870" sldId="480"/>
            <ac:spMk id="11" creationId="{D50006E2-3491-5E4C-11B6-09B3E8E4AF9F}"/>
          </ac:spMkLst>
        </pc:spChg>
        <pc:spChg chg="add mod">
          <ac:chgData name="宇野 芳江" userId="d3339afd-f009-4b18-b536-1d43c3c7a997" providerId="ADAL" clId="{3CCE431B-4E3B-4A49-A593-B305C1DFC85A}" dt="2023-02-28T06:27:23.761" v="1263" actId="1076"/>
          <ac:spMkLst>
            <pc:docMk/>
            <pc:sldMk cId="813813870" sldId="480"/>
            <ac:spMk id="12" creationId="{BBB222E6-CDF9-066D-969D-8F246C9AF119}"/>
          </ac:spMkLst>
        </pc:spChg>
        <pc:spChg chg="add mod">
          <ac:chgData name="宇野 芳江" userId="d3339afd-f009-4b18-b536-1d43c3c7a997" providerId="ADAL" clId="{3CCE431B-4E3B-4A49-A593-B305C1DFC85A}" dt="2023-02-28T06:27:27.885" v="1264" actId="1076"/>
          <ac:spMkLst>
            <pc:docMk/>
            <pc:sldMk cId="813813870" sldId="480"/>
            <ac:spMk id="13" creationId="{7699871B-3144-B4A3-98EE-C07C525B5699}"/>
          </ac:spMkLst>
        </pc:spChg>
        <pc:spChg chg="add mod ord">
          <ac:chgData name="宇野 芳江" userId="d3339afd-f009-4b18-b536-1d43c3c7a997" providerId="ADAL" clId="{3CCE431B-4E3B-4A49-A593-B305C1DFC85A}" dt="2023-02-28T07:08:07.180" v="1544" actId="20577"/>
          <ac:spMkLst>
            <pc:docMk/>
            <pc:sldMk cId="813813870" sldId="480"/>
            <ac:spMk id="14" creationId="{133D4D3F-DCCE-1B15-FB00-739014951FCA}"/>
          </ac:spMkLst>
        </pc:spChg>
        <pc:spChg chg="add del mod">
          <ac:chgData name="宇野 芳江" userId="d3339afd-f009-4b18-b536-1d43c3c7a997" providerId="ADAL" clId="{3CCE431B-4E3B-4A49-A593-B305C1DFC85A}" dt="2023-02-28T06:30:57.797" v="1301"/>
          <ac:spMkLst>
            <pc:docMk/>
            <pc:sldMk cId="813813870" sldId="480"/>
            <ac:spMk id="15" creationId="{52B2C06D-B6E1-2517-23B7-DF959989E78E}"/>
          </ac:spMkLst>
        </pc:spChg>
        <pc:spChg chg="add del mod">
          <ac:chgData name="宇野 芳江" userId="d3339afd-f009-4b18-b536-1d43c3c7a997" providerId="ADAL" clId="{3CCE431B-4E3B-4A49-A593-B305C1DFC85A}" dt="2023-02-28T06:30:57.797" v="1301"/>
          <ac:spMkLst>
            <pc:docMk/>
            <pc:sldMk cId="813813870" sldId="480"/>
            <ac:spMk id="16" creationId="{AEBB91FA-A486-455C-A118-A046355EA4CE}"/>
          </ac:spMkLst>
        </pc:spChg>
        <pc:spChg chg="add del mod">
          <ac:chgData name="宇野 芳江" userId="d3339afd-f009-4b18-b536-1d43c3c7a997" providerId="ADAL" clId="{3CCE431B-4E3B-4A49-A593-B305C1DFC85A}" dt="2023-02-28T06:30:57.797" v="1301"/>
          <ac:spMkLst>
            <pc:docMk/>
            <pc:sldMk cId="813813870" sldId="480"/>
            <ac:spMk id="17" creationId="{259DC942-9F3B-FFF2-8DEE-5D3A90A6561E}"/>
          </ac:spMkLst>
        </pc:spChg>
        <pc:spChg chg="add del mod">
          <ac:chgData name="宇野 芳江" userId="d3339afd-f009-4b18-b536-1d43c3c7a997" providerId="ADAL" clId="{3CCE431B-4E3B-4A49-A593-B305C1DFC85A}" dt="2023-02-28T06:30:57.797" v="1301"/>
          <ac:spMkLst>
            <pc:docMk/>
            <pc:sldMk cId="813813870" sldId="480"/>
            <ac:spMk id="18" creationId="{E8955689-C242-53D4-04FA-7930F03E91BE}"/>
          </ac:spMkLst>
        </pc:spChg>
        <pc:spChg chg="add mod">
          <ac:chgData name="宇野 芳江" userId="d3339afd-f009-4b18-b536-1d43c3c7a997" providerId="ADAL" clId="{3CCE431B-4E3B-4A49-A593-B305C1DFC85A}" dt="2023-02-28T07:07:57.425" v="1543" actId="3064"/>
          <ac:spMkLst>
            <pc:docMk/>
            <pc:sldMk cId="813813870" sldId="480"/>
            <ac:spMk id="19" creationId="{D3BC3903-AB62-40B9-B370-DEFA56A0F66D}"/>
          </ac:spMkLst>
        </pc:spChg>
        <pc:grpChg chg="add mod">
          <ac:chgData name="宇野 芳江" userId="d3339afd-f009-4b18-b536-1d43c3c7a997" providerId="ADAL" clId="{3CCE431B-4E3B-4A49-A593-B305C1DFC85A}" dt="2023-02-28T06:39:57.646" v="1416" actId="164"/>
          <ac:grpSpMkLst>
            <pc:docMk/>
            <pc:sldMk cId="813813870" sldId="480"/>
            <ac:grpSpMk id="20" creationId="{4F6107AC-9BB9-BEA1-3D90-24D782466688}"/>
          </ac:grpSpMkLst>
        </pc:grpChg>
        <pc:graphicFrameChg chg="add del mod">
          <ac:chgData name="宇野 芳江" userId="d3339afd-f009-4b18-b536-1d43c3c7a997" providerId="ADAL" clId="{3CCE431B-4E3B-4A49-A593-B305C1DFC85A}" dt="2023-02-28T06:14:48.852" v="995"/>
          <ac:graphicFrameMkLst>
            <pc:docMk/>
            <pc:sldMk cId="813813870" sldId="480"/>
            <ac:graphicFrameMk id="8" creationId="{870E9A3F-C51D-1DA5-6089-C4720578E647}"/>
          </ac:graphicFrameMkLst>
        </pc:graphicFrameChg>
        <pc:graphicFrameChg chg="add mod">
          <ac:chgData name="宇野 芳江" userId="d3339afd-f009-4b18-b536-1d43c3c7a997" providerId="ADAL" clId="{3CCE431B-4E3B-4A49-A593-B305C1DFC85A}" dt="2023-02-28T06:27:42.099" v="1266"/>
          <ac:graphicFrameMkLst>
            <pc:docMk/>
            <pc:sldMk cId="813813870" sldId="480"/>
            <ac:graphicFrameMk id="9" creationId="{FB13E209-7343-C3B3-C7C9-3228DF9CED6D}"/>
          </ac:graphicFrameMkLst>
        </pc:graphicFrameChg>
        <pc:picChg chg="add del mod">
          <ac:chgData name="宇野 芳江" userId="d3339afd-f009-4b18-b536-1d43c3c7a997" providerId="ADAL" clId="{3CCE431B-4E3B-4A49-A593-B305C1DFC85A}" dt="2023-02-28T06:15:18.729" v="1006" actId="478"/>
          <ac:picMkLst>
            <pc:docMk/>
            <pc:sldMk cId="813813870" sldId="480"/>
            <ac:picMk id="5" creationId="{5FB022DB-051C-B257-8472-40E97C2B55FA}"/>
          </ac:picMkLst>
        </pc:picChg>
      </pc:sldChg>
      <pc:sldChg chg="addSp delSp modSp mod modClrScheme chgLayout">
        <pc:chgData name="宇野 芳江" userId="d3339afd-f009-4b18-b536-1d43c3c7a997" providerId="ADAL" clId="{3CCE431B-4E3B-4A49-A593-B305C1DFC85A}" dt="2023-02-28T06:51:56.269" v="1481" actId="20577"/>
        <pc:sldMkLst>
          <pc:docMk/>
          <pc:sldMk cId="2104478200" sldId="481"/>
        </pc:sldMkLst>
        <pc:spChg chg="mod ord">
          <ac:chgData name="宇野 芳江" userId="d3339afd-f009-4b18-b536-1d43c3c7a997" providerId="ADAL" clId="{3CCE431B-4E3B-4A49-A593-B305C1DFC85A}" dt="2023-02-28T06:46:12.479" v="1423" actId="700"/>
          <ac:spMkLst>
            <pc:docMk/>
            <pc:sldMk cId="2104478200" sldId="481"/>
            <ac:spMk id="2" creationId="{735D0B9D-9D6F-716F-B880-19AD9BC15F53}"/>
          </ac:spMkLst>
        </pc:spChg>
        <pc:spChg chg="mod ord">
          <ac:chgData name="宇野 芳江" userId="d3339afd-f009-4b18-b536-1d43c3c7a997" providerId="ADAL" clId="{3CCE431B-4E3B-4A49-A593-B305C1DFC85A}" dt="2023-02-28T06:46:12.479" v="1423" actId="700"/>
          <ac:spMkLst>
            <pc:docMk/>
            <pc:sldMk cId="2104478200" sldId="481"/>
            <ac:spMk id="3" creationId="{AD701691-DEEE-C71D-EF85-B952F2F31198}"/>
          </ac:spMkLst>
        </pc:spChg>
        <pc:spChg chg="del">
          <ac:chgData name="宇野 芳江" userId="d3339afd-f009-4b18-b536-1d43c3c7a997" providerId="ADAL" clId="{3CCE431B-4E3B-4A49-A593-B305C1DFC85A}" dt="2023-02-28T04:45:45.850" v="695" actId="700"/>
          <ac:spMkLst>
            <pc:docMk/>
            <pc:sldMk cId="2104478200" sldId="481"/>
            <ac:spMk id="4" creationId="{B7C40182-E429-80EE-C1B5-73B1CFEE1122}"/>
          </ac:spMkLst>
        </pc:spChg>
        <pc:spChg chg="add del mod ord">
          <ac:chgData name="宇野 芳江" userId="d3339afd-f009-4b18-b536-1d43c3c7a997" providerId="ADAL" clId="{3CCE431B-4E3B-4A49-A593-B305C1DFC85A}" dt="2023-02-28T06:46:12.479" v="1423" actId="700"/>
          <ac:spMkLst>
            <pc:docMk/>
            <pc:sldMk cId="2104478200" sldId="481"/>
            <ac:spMk id="5" creationId="{382D109C-7168-AA04-81FC-A2908C425139}"/>
          </ac:spMkLst>
        </pc:spChg>
        <pc:spChg chg="add del mod">
          <ac:chgData name="宇野 芳江" userId="d3339afd-f009-4b18-b536-1d43c3c7a997" providerId="ADAL" clId="{3CCE431B-4E3B-4A49-A593-B305C1DFC85A}" dt="2023-02-17T06:41:55.632" v="568"/>
          <ac:spMkLst>
            <pc:docMk/>
            <pc:sldMk cId="2104478200" sldId="481"/>
            <ac:spMk id="5" creationId="{9CB17695-D8FA-F6E5-70CE-67CEA20CDA38}"/>
          </ac:spMkLst>
        </pc:spChg>
        <pc:spChg chg="add del mod">
          <ac:chgData name="宇野 芳江" userId="d3339afd-f009-4b18-b536-1d43c3c7a997" providerId="ADAL" clId="{3CCE431B-4E3B-4A49-A593-B305C1DFC85A}" dt="2023-02-28T06:48:14.285" v="1447" actId="478"/>
          <ac:spMkLst>
            <pc:docMk/>
            <pc:sldMk cId="2104478200" sldId="481"/>
            <ac:spMk id="7" creationId="{DC47A354-04B0-F59C-448C-2D0B1E0A7B7E}"/>
          </ac:spMkLst>
        </pc:spChg>
        <pc:spChg chg="add del mod ord">
          <ac:chgData name="宇野 芳江" userId="d3339afd-f009-4b18-b536-1d43c3c7a997" providerId="ADAL" clId="{3CCE431B-4E3B-4A49-A593-B305C1DFC85A}" dt="2023-02-28T06:46:12.479" v="1423" actId="700"/>
          <ac:spMkLst>
            <pc:docMk/>
            <pc:sldMk cId="2104478200" sldId="481"/>
            <ac:spMk id="8" creationId="{20C0BC67-EBCE-B3DF-45B6-0D8A01B763EE}"/>
          </ac:spMkLst>
        </pc:spChg>
        <pc:spChg chg="add mod ord">
          <ac:chgData name="宇野 芳江" userId="d3339afd-f009-4b18-b536-1d43c3c7a997" providerId="ADAL" clId="{3CCE431B-4E3B-4A49-A593-B305C1DFC85A}" dt="2023-02-28T06:49:34.577" v="1450" actId="6559"/>
          <ac:spMkLst>
            <pc:docMk/>
            <pc:sldMk cId="2104478200" sldId="481"/>
            <ac:spMk id="9" creationId="{D8535919-0193-4C9C-E973-8BDB27135F6C}"/>
          </ac:spMkLst>
        </pc:spChg>
        <pc:spChg chg="add mod ord">
          <ac:chgData name="宇野 芳江" userId="d3339afd-f009-4b18-b536-1d43c3c7a997" providerId="ADAL" clId="{3CCE431B-4E3B-4A49-A593-B305C1DFC85A}" dt="2023-02-28T06:49:04.813" v="1449" actId="20577"/>
          <ac:spMkLst>
            <pc:docMk/>
            <pc:sldMk cId="2104478200" sldId="481"/>
            <ac:spMk id="10" creationId="{FC2C835F-ECB3-53FD-07EE-1B4A97069607}"/>
          </ac:spMkLst>
        </pc:spChg>
        <pc:spChg chg="add mod ord">
          <ac:chgData name="宇野 芳江" userId="d3339afd-f009-4b18-b536-1d43c3c7a997" providerId="ADAL" clId="{3CCE431B-4E3B-4A49-A593-B305C1DFC85A}" dt="2023-02-28T06:51:56.269" v="1481" actId="20577"/>
          <ac:spMkLst>
            <pc:docMk/>
            <pc:sldMk cId="2104478200" sldId="481"/>
            <ac:spMk id="11" creationId="{4B6A8A16-7B7F-BF18-9961-7A3D372E528D}"/>
          </ac:spMkLst>
        </pc:spChg>
        <pc:picChg chg="add del mod">
          <ac:chgData name="宇野 芳江" userId="d3339afd-f009-4b18-b536-1d43c3c7a997" providerId="ADAL" clId="{3CCE431B-4E3B-4A49-A593-B305C1DFC85A}" dt="2023-02-28T06:44:59.560" v="1422" actId="478"/>
          <ac:picMkLst>
            <pc:docMk/>
            <pc:sldMk cId="2104478200" sldId="481"/>
            <ac:picMk id="6" creationId="{29FA4CD8-DEBC-B5F0-F736-FABFC972CA2E}"/>
          </ac:picMkLst>
        </pc:picChg>
      </pc:sldChg>
      <pc:sldChg chg="modSp mod">
        <pc:chgData name="宇野 芳江" userId="d3339afd-f009-4b18-b536-1d43c3c7a997" providerId="ADAL" clId="{3CCE431B-4E3B-4A49-A593-B305C1DFC85A}" dt="2023-02-16T04:26:59.338" v="45" actId="20577"/>
        <pc:sldMkLst>
          <pc:docMk/>
          <pc:sldMk cId="4177994908" sldId="482"/>
        </pc:sldMkLst>
        <pc:spChg chg="mod">
          <ac:chgData name="宇野 芳江" userId="d3339afd-f009-4b18-b536-1d43c3c7a997" providerId="ADAL" clId="{3CCE431B-4E3B-4A49-A593-B305C1DFC85A}" dt="2023-02-16T04:26:59.338" v="45" actId="20577"/>
          <ac:spMkLst>
            <pc:docMk/>
            <pc:sldMk cId="4177994908" sldId="482"/>
            <ac:spMk id="3" creationId="{29B3765C-7D9A-652D-83D1-4F64627ABCA1}"/>
          </ac:spMkLst>
        </pc:spChg>
      </pc:sldChg>
      <pc:sldChg chg="addSp delSp modSp mod chgLayout">
        <pc:chgData name="宇野 芳江" userId="d3339afd-f009-4b18-b536-1d43c3c7a997" providerId="ADAL" clId="{3CCE431B-4E3B-4A49-A593-B305C1DFC85A}" dt="2023-03-01T09:52:33.319" v="8609" actId="1076"/>
        <pc:sldMkLst>
          <pc:docMk/>
          <pc:sldMk cId="1569975870" sldId="483"/>
        </pc:sldMkLst>
        <pc:spChg chg="mod ord">
          <ac:chgData name="宇野 芳江" userId="d3339afd-f009-4b18-b536-1d43c3c7a997" providerId="ADAL" clId="{3CCE431B-4E3B-4A49-A593-B305C1DFC85A}" dt="2023-02-28T04:45:55.053" v="704" actId="700"/>
          <ac:spMkLst>
            <pc:docMk/>
            <pc:sldMk cId="1569975870" sldId="483"/>
            <ac:spMk id="2" creationId="{3E6E1155-C10A-2D1F-E589-17438DB59995}"/>
          </ac:spMkLst>
        </pc:spChg>
        <pc:spChg chg="mod ord">
          <ac:chgData name="宇野 芳江" userId="d3339afd-f009-4b18-b536-1d43c3c7a997" providerId="ADAL" clId="{3CCE431B-4E3B-4A49-A593-B305C1DFC85A}" dt="2023-02-28T04:45:55.053" v="704" actId="700"/>
          <ac:spMkLst>
            <pc:docMk/>
            <pc:sldMk cId="1569975870" sldId="483"/>
            <ac:spMk id="3" creationId="{519FC347-BBEC-7B7B-451E-A45670B03F6D}"/>
          </ac:spMkLst>
        </pc:spChg>
        <pc:spChg chg="del mod ord">
          <ac:chgData name="宇野 芳江" userId="d3339afd-f009-4b18-b536-1d43c3c7a997" providerId="ADAL" clId="{3CCE431B-4E3B-4A49-A593-B305C1DFC85A}" dt="2023-02-28T09:08:58.106" v="2742" actId="478"/>
          <ac:spMkLst>
            <pc:docMk/>
            <pc:sldMk cId="1569975870" sldId="483"/>
            <ac:spMk id="4" creationId="{41CA66F7-666A-979E-8C5D-D5D5B60AB7D3}"/>
          </ac:spMkLst>
        </pc:spChg>
        <pc:spChg chg="add mod ord">
          <ac:chgData name="宇野 芳江" userId="d3339afd-f009-4b18-b536-1d43c3c7a997" providerId="ADAL" clId="{3CCE431B-4E3B-4A49-A593-B305C1DFC85A}" dt="2023-02-28T04:45:55.085" v="706" actId="27636"/>
          <ac:spMkLst>
            <pc:docMk/>
            <pc:sldMk cId="1569975870" sldId="483"/>
            <ac:spMk id="5" creationId="{4C91A8B1-E46F-B18C-370E-B80B96F6C825}"/>
          </ac:spMkLst>
        </pc:spChg>
        <pc:spChg chg="add mod">
          <ac:chgData name="宇野 芳江" userId="d3339afd-f009-4b18-b536-1d43c3c7a997" providerId="ADAL" clId="{3CCE431B-4E3B-4A49-A593-B305C1DFC85A}" dt="2023-02-28T09:25:52.339" v="2822" actId="14100"/>
          <ac:spMkLst>
            <pc:docMk/>
            <pc:sldMk cId="1569975870" sldId="483"/>
            <ac:spMk id="6" creationId="{DE604942-0083-26FE-564E-E9CD5B013FC9}"/>
          </ac:spMkLst>
        </pc:spChg>
        <pc:spChg chg="add del">
          <ac:chgData name="宇野 芳江" userId="d3339afd-f009-4b18-b536-1d43c3c7a997" providerId="ADAL" clId="{3CCE431B-4E3B-4A49-A593-B305C1DFC85A}" dt="2023-02-28T09:02:32.608" v="2636" actId="11529"/>
          <ac:spMkLst>
            <pc:docMk/>
            <pc:sldMk cId="1569975870" sldId="483"/>
            <ac:spMk id="7" creationId="{42DAD6B0-1A5F-C485-DD8A-7DCBBB079B85}"/>
          </ac:spMkLst>
        </pc:spChg>
        <pc:spChg chg="add mod">
          <ac:chgData name="宇野 芳江" userId="d3339afd-f009-4b18-b536-1d43c3c7a997" providerId="ADAL" clId="{3CCE431B-4E3B-4A49-A593-B305C1DFC85A}" dt="2023-02-28T09:04:20.839" v="2692" actId="14100"/>
          <ac:spMkLst>
            <pc:docMk/>
            <pc:sldMk cId="1569975870" sldId="483"/>
            <ac:spMk id="8" creationId="{5F8D110B-2176-2BCD-6D06-53D8E7D9C643}"/>
          </ac:spMkLst>
        </pc:spChg>
        <pc:spChg chg="mod">
          <ac:chgData name="宇野 芳江" userId="d3339afd-f009-4b18-b536-1d43c3c7a997" providerId="ADAL" clId="{3CCE431B-4E3B-4A49-A593-B305C1DFC85A}" dt="2023-03-01T09:12:25.614" v="8121"/>
          <ac:spMkLst>
            <pc:docMk/>
            <pc:sldMk cId="1569975870" sldId="483"/>
            <ac:spMk id="11" creationId="{D92D694C-94C5-98DA-2D11-E3E28E56E7F0}"/>
          </ac:spMkLst>
        </pc:spChg>
        <pc:spChg chg="mod">
          <ac:chgData name="宇野 芳江" userId="d3339afd-f009-4b18-b536-1d43c3c7a997" providerId="ADAL" clId="{3CCE431B-4E3B-4A49-A593-B305C1DFC85A}" dt="2023-02-28T09:05:28.995" v="2732" actId="14100"/>
          <ac:spMkLst>
            <pc:docMk/>
            <pc:sldMk cId="1569975870" sldId="483"/>
            <ac:spMk id="12" creationId="{E57501D1-9312-BC2C-6777-8FC2EE6D4714}"/>
          </ac:spMkLst>
        </pc:spChg>
        <pc:spChg chg="mod">
          <ac:chgData name="宇野 芳江" userId="d3339afd-f009-4b18-b536-1d43c3c7a997" providerId="ADAL" clId="{3CCE431B-4E3B-4A49-A593-B305C1DFC85A}" dt="2023-03-01T09:52:26.326" v="8608" actId="14100"/>
          <ac:spMkLst>
            <pc:docMk/>
            <pc:sldMk cId="1569975870" sldId="483"/>
            <ac:spMk id="14" creationId="{7F78170C-2330-8FFF-8634-BC47429B5014}"/>
          </ac:spMkLst>
        </pc:spChg>
        <pc:spChg chg="mod">
          <ac:chgData name="宇野 芳江" userId="d3339afd-f009-4b18-b536-1d43c3c7a997" providerId="ADAL" clId="{3CCE431B-4E3B-4A49-A593-B305C1DFC85A}" dt="2023-03-01T09:52:16.982" v="8605" actId="1037"/>
          <ac:spMkLst>
            <pc:docMk/>
            <pc:sldMk cId="1569975870" sldId="483"/>
            <ac:spMk id="15" creationId="{39439997-222E-5349-5F47-4928934B6AC5}"/>
          </ac:spMkLst>
        </pc:spChg>
        <pc:spChg chg="add del mod">
          <ac:chgData name="宇野 芳江" userId="d3339afd-f009-4b18-b536-1d43c3c7a997" providerId="ADAL" clId="{3CCE431B-4E3B-4A49-A593-B305C1DFC85A}" dt="2023-02-28T09:09:01.350" v="2743" actId="478"/>
          <ac:spMkLst>
            <pc:docMk/>
            <pc:sldMk cId="1569975870" sldId="483"/>
            <ac:spMk id="17" creationId="{3B2AACEC-2932-0BE8-C241-83F6ACAAA7C4}"/>
          </ac:spMkLst>
        </pc:spChg>
        <pc:grpChg chg="add del mod">
          <ac:chgData name="宇野 芳江" userId="d3339afd-f009-4b18-b536-1d43c3c7a997" providerId="ADAL" clId="{3CCE431B-4E3B-4A49-A593-B305C1DFC85A}" dt="2023-02-28T09:26:45.940" v="2833" actId="1076"/>
          <ac:grpSpMkLst>
            <pc:docMk/>
            <pc:sldMk cId="1569975870" sldId="483"/>
            <ac:grpSpMk id="9" creationId="{98F0F04F-B53F-F41A-974F-9D7E9655C3B9}"/>
          </ac:grpSpMkLst>
        </pc:grpChg>
        <pc:grpChg chg="add mod">
          <ac:chgData name="宇野 芳江" userId="d3339afd-f009-4b18-b536-1d43c3c7a997" providerId="ADAL" clId="{3CCE431B-4E3B-4A49-A593-B305C1DFC85A}" dt="2023-03-01T00:29:08.825" v="3723" actId="1035"/>
          <ac:grpSpMkLst>
            <pc:docMk/>
            <pc:sldMk cId="1569975870" sldId="483"/>
            <ac:grpSpMk id="10" creationId="{6F1A7AD6-E145-1FB6-A3F2-9E6E704C8C5F}"/>
          </ac:grpSpMkLst>
        </pc:grpChg>
        <pc:grpChg chg="add mod">
          <ac:chgData name="宇野 芳江" userId="d3339afd-f009-4b18-b536-1d43c3c7a997" providerId="ADAL" clId="{3CCE431B-4E3B-4A49-A593-B305C1DFC85A}" dt="2023-02-28T09:26:34.528" v="2832" actId="1076"/>
          <ac:grpSpMkLst>
            <pc:docMk/>
            <pc:sldMk cId="1569975870" sldId="483"/>
            <ac:grpSpMk id="13" creationId="{1EDD5131-16A6-F5FA-856C-DDE0D4DBC83E}"/>
          </ac:grpSpMkLst>
        </pc:grpChg>
        <pc:picChg chg="add mod">
          <ac:chgData name="宇野 芳江" userId="d3339afd-f009-4b18-b536-1d43c3c7a997" providerId="ADAL" clId="{3CCE431B-4E3B-4A49-A593-B305C1DFC85A}" dt="2023-03-01T09:52:33.319" v="8609" actId="1076"/>
          <ac:picMkLst>
            <pc:docMk/>
            <pc:sldMk cId="1569975870" sldId="483"/>
            <ac:picMk id="18" creationId="{8190823C-CC24-CDAA-0C7E-21134226AF42}"/>
          </ac:picMkLst>
        </pc:picChg>
        <pc:picChg chg="add del mod">
          <ac:chgData name="宇野 芳江" userId="d3339afd-f009-4b18-b536-1d43c3c7a997" providerId="ADAL" clId="{3CCE431B-4E3B-4A49-A593-B305C1DFC85A}" dt="2023-02-28T10:11:40.266" v="3502" actId="478"/>
          <ac:picMkLst>
            <pc:docMk/>
            <pc:sldMk cId="1569975870" sldId="483"/>
            <ac:picMk id="20" creationId="{757D46B6-879C-E034-97DF-B7C8F76C800C}"/>
          </ac:picMkLst>
        </pc:picChg>
        <pc:picChg chg="add mod">
          <ac:chgData name="宇野 芳江" userId="d3339afd-f009-4b18-b536-1d43c3c7a997" providerId="ADAL" clId="{3CCE431B-4E3B-4A49-A593-B305C1DFC85A}" dt="2023-02-28T10:13:07.136" v="3522" actId="1076"/>
          <ac:picMkLst>
            <pc:docMk/>
            <pc:sldMk cId="1569975870" sldId="483"/>
            <ac:picMk id="22" creationId="{E86E3546-23B4-4379-4E90-CACD0B9E1C90}"/>
          </ac:picMkLst>
        </pc:picChg>
      </pc:sldChg>
      <pc:sldChg chg="addSp delSp modSp del mod chgLayout">
        <pc:chgData name="宇野 芳江" userId="d3339afd-f009-4b18-b536-1d43c3c7a997" providerId="ADAL" clId="{3CCE431B-4E3B-4A49-A593-B305C1DFC85A}" dt="2023-03-01T09:11:57.179" v="8119" actId="47"/>
        <pc:sldMkLst>
          <pc:docMk/>
          <pc:sldMk cId="1062017435" sldId="484"/>
        </pc:sldMkLst>
        <pc:spChg chg="mod ord">
          <ac:chgData name="宇野 芳江" userId="d3339afd-f009-4b18-b536-1d43c3c7a997" providerId="ADAL" clId="{3CCE431B-4E3B-4A49-A593-B305C1DFC85A}" dt="2023-02-28T04:45:55.053" v="704" actId="700"/>
          <ac:spMkLst>
            <pc:docMk/>
            <pc:sldMk cId="1062017435" sldId="484"/>
            <ac:spMk id="2" creationId="{FB944360-2906-307F-331A-21C6E6E81714}"/>
          </ac:spMkLst>
        </pc:spChg>
        <pc:spChg chg="mod ord">
          <ac:chgData name="宇野 芳江" userId="d3339afd-f009-4b18-b536-1d43c3c7a997" providerId="ADAL" clId="{3CCE431B-4E3B-4A49-A593-B305C1DFC85A}" dt="2023-02-28T04:45:55.053" v="704" actId="700"/>
          <ac:spMkLst>
            <pc:docMk/>
            <pc:sldMk cId="1062017435" sldId="484"/>
            <ac:spMk id="3" creationId="{DAB8DA25-FDFC-0401-9E9C-927EEF4B38FA}"/>
          </ac:spMkLst>
        </pc:spChg>
        <pc:spChg chg="del">
          <ac:chgData name="宇野 芳江" userId="d3339afd-f009-4b18-b536-1d43c3c7a997" providerId="ADAL" clId="{3CCE431B-4E3B-4A49-A593-B305C1DFC85A}" dt="2023-02-28T04:45:55.053" v="704" actId="700"/>
          <ac:spMkLst>
            <pc:docMk/>
            <pc:sldMk cId="1062017435" sldId="484"/>
            <ac:spMk id="4" creationId="{A7A43D77-EB54-BB23-3407-7E36B6EF97C1}"/>
          </ac:spMkLst>
        </pc:spChg>
        <pc:spChg chg="add mod ord">
          <ac:chgData name="宇野 芳江" userId="d3339afd-f009-4b18-b536-1d43c3c7a997" providerId="ADAL" clId="{3CCE431B-4E3B-4A49-A593-B305C1DFC85A}" dt="2023-02-28T04:45:55.053" v="704" actId="700"/>
          <ac:spMkLst>
            <pc:docMk/>
            <pc:sldMk cId="1062017435" sldId="484"/>
            <ac:spMk id="5" creationId="{0CDB8A9D-6704-5C99-A395-F7E2B7B5CC07}"/>
          </ac:spMkLst>
        </pc:spChg>
        <pc:spChg chg="add mod">
          <ac:chgData name="宇野 芳江" userId="d3339afd-f009-4b18-b536-1d43c3c7a997" providerId="ADAL" clId="{3CCE431B-4E3B-4A49-A593-B305C1DFC85A}" dt="2023-02-28T07:16:51.028" v="1552"/>
          <ac:spMkLst>
            <pc:docMk/>
            <pc:sldMk cId="1062017435" sldId="484"/>
            <ac:spMk id="7" creationId="{5B4268F0-794D-0FB2-3C7F-79821464EBB7}"/>
          </ac:spMkLst>
        </pc:spChg>
        <pc:spChg chg="add mod ord">
          <ac:chgData name="宇野 芳江" userId="d3339afd-f009-4b18-b536-1d43c3c7a997" providerId="ADAL" clId="{3CCE431B-4E3B-4A49-A593-B305C1DFC85A}" dt="2023-03-01T08:36:48.416" v="7709" actId="20577"/>
          <ac:spMkLst>
            <pc:docMk/>
            <pc:sldMk cId="1062017435" sldId="484"/>
            <ac:spMk id="8" creationId="{071AA4FF-E855-7414-B75D-34E61BD92E95}"/>
          </ac:spMkLst>
        </pc:spChg>
        <pc:picChg chg="add del mod">
          <ac:chgData name="宇野 芳江" userId="d3339afd-f009-4b18-b536-1d43c3c7a997" providerId="ADAL" clId="{3CCE431B-4E3B-4A49-A593-B305C1DFC85A}" dt="2023-03-01T00:04:54.529" v="3530" actId="478"/>
          <ac:picMkLst>
            <pc:docMk/>
            <pc:sldMk cId="1062017435" sldId="484"/>
            <ac:picMk id="6" creationId="{41CAEF40-2660-A4D7-E436-CAD9B137AE9F}"/>
          </ac:picMkLst>
        </pc:picChg>
        <pc:picChg chg="add del mod">
          <ac:chgData name="宇野 芳江" userId="d3339afd-f009-4b18-b536-1d43c3c7a997" providerId="ADAL" clId="{3CCE431B-4E3B-4A49-A593-B305C1DFC85A}" dt="2023-02-16T08:39:11.216" v="284" actId="478"/>
          <ac:picMkLst>
            <pc:docMk/>
            <pc:sldMk cId="1062017435" sldId="484"/>
            <ac:picMk id="9" creationId="{EB6C3A63-6F09-C875-99A9-FB8B80B458F1}"/>
          </ac:picMkLst>
        </pc:picChg>
        <pc:picChg chg="add mod">
          <ac:chgData name="宇野 芳江" userId="d3339afd-f009-4b18-b536-1d43c3c7a997" providerId="ADAL" clId="{3CCE431B-4E3B-4A49-A593-B305C1DFC85A}" dt="2023-02-16T08:39:15.249" v="287" actId="1076"/>
          <ac:picMkLst>
            <pc:docMk/>
            <pc:sldMk cId="1062017435" sldId="484"/>
            <ac:picMk id="11" creationId="{368FC317-DD21-EA83-041B-E6397CD9BCFD}"/>
          </ac:picMkLst>
        </pc:picChg>
        <pc:picChg chg="add del mod">
          <ac:chgData name="宇野 芳江" userId="d3339afd-f009-4b18-b536-1d43c3c7a997" providerId="ADAL" clId="{3CCE431B-4E3B-4A49-A593-B305C1DFC85A}" dt="2023-03-01T00:06:32.240" v="3536" actId="478"/>
          <ac:picMkLst>
            <pc:docMk/>
            <pc:sldMk cId="1062017435" sldId="484"/>
            <ac:picMk id="13" creationId="{46A1BF5E-3C86-4E71-5386-61BD751EB0EB}"/>
          </ac:picMkLst>
        </pc:picChg>
      </pc:sldChg>
      <pc:sldChg chg="addSp delSp modSp mod ord chgLayout">
        <pc:chgData name="宇野 芳江" userId="d3339afd-f009-4b18-b536-1d43c3c7a997" providerId="ADAL" clId="{3CCE431B-4E3B-4A49-A593-B305C1DFC85A}" dt="2023-03-01T01:51:14.781" v="5982" actId="1076"/>
        <pc:sldMkLst>
          <pc:docMk/>
          <pc:sldMk cId="894643074" sldId="485"/>
        </pc:sldMkLst>
        <pc:spChg chg="mod ord">
          <ac:chgData name="宇野 芳江" userId="d3339afd-f009-4b18-b536-1d43c3c7a997" providerId="ADAL" clId="{3CCE431B-4E3B-4A49-A593-B305C1DFC85A}" dt="2023-02-28T04:45:55.053" v="704" actId="700"/>
          <ac:spMkLst>
            <pc:docMk/>
            <pc:sldMk cId="894643074" sldId="485"/>
            <ac:spMk id="2" creationId="{AC384F22-20F1-D0C0-3FB9-446613C005D3}"/>
          </ac:spMkLst>
        </pc:spChg>
        <pc:spChg chg="mod ord">
          <ac:chgData name="宇野 芳江" userId="d3339afd-f009-4b18-b536-1d43c3c7a997" providerId="ADAL" clId="{3CCE431B-4E3B-4A49-A593-B305C1DFC85A}" dt="2023-02-28T04:45:55.053" v="704" actId="700"/>
          <ac:spMkLst>
            <pc:docMk/>
            <pc:sldMk cId="894643074" sldId="485"/>
            <ac:spMk id="3" creationId="{B2459B97-B1E2-734B-7D83-582DB1627F5A}"/>
          </ac:spMkLst>
        </pc:spChg>
        <pc:spChg chg="del">
          <ac:chgData name="宇野 芳江" userId="d3339afd-f009-4b18-b536-1d43c3c7a997" providerId="ADAL" clId="{3CCE431B-4E3B-4A49-A593-B305C1DFC85A}" dt="2023-02-28T04:45:55.053" v="704" actId="700"/>
          <ac:spMkLst>
            <pc:docMk/>
            <pc:sldMk cId="894643074" sldId="485"/>
            <ac:spMk id="4" creationId="{B2C56E84-3378-EC0B-3898-DBEC9D9DEDEB}"/>
          </ac:spMkLst>
        </pc:spChg>
        <pc:spChg chg="add del mod ord">
          <ac:chgData name="宇野 芳江" userId="d3339afd-f009-4b18-b536-1d43c3c7a997" providerId="ADAL" clId="{3CCE431B-4E3B-4A49-A593-B305C1DFC85A}" dt="2023-03-01T00:08:05.736" v="3546" actId="478"/>
          <ac:spMkLst>
            <pc:docMk/>
            <pc:sldMk cId="894643074" sldId="485"/>
            <ac:spMk id="5" creationId="{EE63A066-FDDE-A320-68D9-D47CA2AEA7FC}"/>
          </ac:spMkLst>
        </pc:spChg>
        <pc:spChg chg="add mod ord">
          <ac:chgData name="宇野 芳江" userId="d3339afd-f009-4b18-b536-1d43c3c7a997" providerId="ADAL" clId="{3CCE431B-4E3B-4A49-A593-B305C1DFC85A}" dt="2023-03-01T00:08:16.713" v="3548" actId="20577"/>
          <ac:spMkLst>
            <pc:docMk/>
            <pc:sldMk cId="894643074" sldId="485"/>
            <ac:spMk id="6" creationId="{618D0300-5DFC-E220-FEBC-4B03185885CF}"/>
          </ac:spMkLst>
        </pc:spChg>
        <pc:spChg chg="add del">
          <ac:chgData name="宇野 芳江" userId="d3339afd-f009-4b18-b536-1d43c3c7a997" providerId="ADAL" clId="{3CCE431B-4E3B-4A49-A593-B305C1DFC85A}" dt="2023-03-01T00:07:27.659" v="3540" actId="22"/>
          <ac:spMkLst>
            <pc:docMk/>
            <pc:sldMk cId="894643074" sldId="485"/>
            <ac:spMk id="7" creationId="{AC54515E-2111-62BF-47BA-ED7C457683AE}"/>
          </ac:spMkLst>
        </pc:spChg>
        <pc:spChg chg="mod">
          <ac:chgData name="宇野 芳江" userId="d3339afd-f009-4b18-b536-1d43c3c7a997" providerId="ADAL" clId="{3CCE431B-4E3B-4A49-A593-B305C1DFC85A}" dt="2023-03-01T01:45:55.671" v="5873" actId="14100"/>
          <ac:spMkLst>
            <pc:docMk/>
            <pc:sldMk cId="894643074" sldId="485"/>
            <ac:spMk id="9" creationId="{D698B169-9F5F-E470-0DBC-60741E1A6EB5}"/>
          </ac:spMkLst>
        </pc:spChg>
        <pc:spChg chg="mod">
          <ac:chgData name="宇野 芳江" userId="d3339afd-f009-4b18-b536-1d43c3c7a997" providerId="ADAL" clId="{3CCE431B-4E3B-4A49-A593-B305C1DFC85A}" dt="2023-03-01T00:07:33.679" v="3541"/>
          <ac:spMkLst>
            <pc:docMk/>
            <pc:sldMk cId="894643074" sldId="485"/>
            <ac:spMk id="10" creationId="{498A4562-9164-5EC0-703E-FEE44ADAB6AD}"/>
          </ac:spMkLst>
        </pc:spChg>
        <pc:spChg chg="add del mod">
          <ac:chgData name="宇野 芳江" userId="d3339afd-f009-4b18-b536-1d43c3c7a997" providerId="ADAL" clId="{3CCE431B-4E3B-4A49-A593-B305C1DFC85A}" dt="2023-03-01T00:08:19.196" v="3549" actId="478"/>
          <ac:spMkLst>
            <pc:docMk/>
            <pc:sldMk cId="894643074" sldId="485"/>
            <ac:spMk id="11" creationId="{CE2E9B4F-4260-B686-18D0-504F60FD107C}"/>
          </ac:spMkLst>
        </pc:spChg>
        <pc:spChg chg="mod">
          <ac:chgData name="宇野 芳江" userId="d3339afd-f009-4b18-b536-1d43c3c7a997" providerId="ADAL" clId="{3CCE431B-4E3B-4A49-A593-B305C1DFC85A}" dt="2023-03-01T00:17:32.897" v="3679" actId="14100"/>
          <ac:spMkLst>
            <pc:docMk/>
            <pc:sldMk cId="894643074" sldId="485"/>
            <ac:spMk id="12" creationId="{B07992FD-69FA-1BF3-0F6B-3E8F4F0E00EF}"/>
          </ac:spMkLst>
        </pc:spChg>
        <pc:spChg chg="mod">
          <ac:chgData name="宇野 芳江" userId="d3339afd-f009-4b18-b536-1d43c3c7a997" providerId="ADAL" clId="{3CCE431B-4E3B-4A49-A593-B305C1DFC85A}" dt="2023-03-01T00:07:33.679" v="3541"/>
          <ac:spMkLst>
            <pc:docMk/>
            <pc:sldMk cId="894643074" sldId="485"/>
            <ac:spMk id="13" creationId="{68F044D2-6DD9-2837-8CED-36C217A0DF0D}"/>
          </ac:spMkLst>
        </pc:spChg>
        <pc:spChg chg="mod">
          <ac:chgData name="宇野 芳江" userId="d3339afd-f009-4b18-b536-1d43c3c7a997" providerId="ADAL" clId="{3CCE431B-4E3B-4A49-A593-B305C1DFC85A}" dt="2023-03-01T01:50:28.302" v="5965" actId="404"/>
          <ac:spMkLst>
            <pc:docMk/>
            <pc:sldMk cId="894643074" sldId="485"/>
            <ac:spMk id="15" creationId="{9478F6EC-A7C9-D53D-3774-D1854E5D78B8}"/>
          </ac:spMkLst>
        </pc:spChg>
        <pc:spChg chg="mod">
          <ac:chgData name="宇野 芳江" userId="d3339afd-f009-4b18-b536-1d43c3c7a997" providerId="ADAL" clId="{3CCE431B-4E3B-4A49-A593-B305C1DFC85A}" dt="2023-03-01T01:45:06.915" v="5826" actId="14100"/>
          <ac:spMkLst>
            <pc:docMk/>
            <pc:sldMk cId="894643074" sldId="485"/>
            <ac:spMk id="17" creationId="{1304D76B-F95D-5AF1-D1F6-922CCA1E2CD1}"/>
          </ac:spMkLst>
        </pc:spChg>
        <pc:spChg chg="mod">
          <ac:chgData name="宇野 芳江" userId="d3339afd-f009-4b18-b536-1d43c3c7a997" providerId="ADAL" clId="{3CCE431B-4E3B-4A49-A593-B305C1DFC85A}" dt="2023-03-01T00:07:39.163" v="3542"/>
          <ac:spMkLst>
            <pc:docMk/>
            <pc:sldMk cId="894643074" sldId="485"/>
            <ac:spMk id="18" creationId="{6CFFA384-7920-700F-30C4-055B48F399D6}"/>
          </ac:spMkLst>
        </pc:spChg>
        <pc:spChg chg="mod">
          <ac:chgData name="宇野 芳江" userId="d3339afd-f009-4b18-b536-1d43c3c7a997" providerId="ADAL" clId="{3CCE431B-4E3B-4A49-A593-B305C1DFC85A}" dt="2023-03-01T01:36:00.468" v="5601" actId="14100"/>
          <ac:spMkLst>
            <pc:docMk/>
            <pc:sldMk cId="894643074" sldId="485"/>
            <ac:spMk id="19" creationId="{D8C0B919-9962-63FF-C512-EF9E248D7248}"/>
          </ac:spMkLst>
        </pc:spChg>
        <pc:spChg chg="mod">
          <ac:chgData name="宇野 芳江" userId="d3339afd-f009-4b18-b536-1d43c3c7a997" providerId="ADAL" clId="{3CCE431B-4E3B-4A49-A593-B305C1DFC85A}" dt="2023-03-01T00:07:39.163" v="3542"/>
          <ac:spMkLst>
            <pc:docMk/>
            <pc:sldMk cId="894643074" sldId="485"/>
            <ac:spMk id="20" creationId="{F68E165C-AFAD-CE43-25C7-DA02B1D9635A}"/>
          </ac:spMkLst>
        </pc:spChg>
        <pc:spChg chg="mod">
          <ac:chgData name="宇野 芳江" userId="d3339afd-f009-4b18-b536-1d43c3c7a997" providerId="ADAL" clId="{3CCE431B-4E3B-4A49-A593-B305C1DFC85A}" dt="2023-03-01T01:44:46.385" v="5823" actId="6549"/>
          <ac:spMkLst>
            <pc:docMk/>
            <pc:sldMk cId="894643074" sldId="485"/>
            <ac:spMk id="21" creationId="{5CD76AA5-D10F-573F-F651-5683FF0255D5}"/>
          </ac:spMkLst>
        </pc:spChg>
        <pc:spChg chg="add del mod">
          <ac:chgData name="宇野 芳江" userId="d3339afd-f009-4b18-b536-1d43c3c7a997" providerId="ADAL" clId="{3CCE431B-4E3B-4A49-A593-B305C1DFC85A}" dt="2023-03-01T01:34:34.579" v="5399" actId="478"/>
          <ac:spMkLst>
            <pc:docMk/>
            <pc:sldMk cId="894643074" sldId="485"/>
            <ac:spMk id="28" creationId="{B1A6436C-B189-4C23-24E5-46EBD22C040E}"/>
          </ac:spMkLst>
        </pc:spChg>
        <pc:spChg chg="add del mod">
          <ac:chgData name="宇野 芳江" userId="d3339afd-f009-4b18-b536-1d43c3c7a997" providerId="ADAL" clId="{3CCE431B-4E3B-4A49-A593-B305C1DFC85A}" dt="2023-03-01T01:34:29.796" v="5397" actId="478"/>
          <ac:spMkLst>
            <pc:docMk/>
            <pc:sldMk cId="894643074" sldId="485"/>
            <ac:spMk id="29" creationId="{B292F57B-1132-2456-42B6-7EA9C97DF13F}"/>
          </ac:spMkLst>
        </pc:spChg>
        <pc:spChg chg="add del mod ord">
          <ac:chgData name="宇野 芳江" userId="d3339afd-f009-4b18-b536-1d43c3c7a997" providerId="ADAL" clId="{3CCE431B-4E3B-4A49-A593-B305C1DFC85A}" dt="2023-03-01T01:34:29.796" v="5397" actId="478"/>
          <ac:spMkLst>
            <pc:docMk/>
            <pc:sldMk cId="894643074" sldId="485"/>
            <ac:spMk id="30" creationId="{4B9E55B5-7BA3-76E9-6CD0-7A8491F378AE}"/>
          </ac:spMkLst>
        </pc:spChg>
        <pc:spChg chg="add del mod">
          <ac:chgData name="宇野 芳江" userId="d3339afd-f009-4b18-b536-1d43c3c7a997" providerId="ADAL" clId="{3CCE431B-4E3B-4A49-A593-B305C1DFC85A}" dt="2023-03-01T01:34:36.012" v="5401" actId="478"/>
          <ac:spMkLst>
            <pc:docMk/>
            <pc:sldMk cId="894643074" sldId="485"/>
            <ac:spMk id="31" creationId="{3F359C97-A515-1474-848D-E1F976C79BA3}"/>
          </ac:spMkLst>
        </pc:spChg>
        <pc:spChg chg="add mod">
          <ac:chgData name="宇野 芳江" userId="d3339afd-f009-4b18-b536-1d43c3c7a997" providerId="ADAL" clId="{3CCE431B-4E3B-4A49-A593-B305C1DFC85A}" dt="2023-03-01T01:51:14.781" v="5982" actId="1076"/>
          <ac:spMkLst>
            <pc:docMk/>
            <pc:sldMk cId="894643074" sldId="485"/>
            <ac:spMk id="38" creationId="{A60EFB52-B88F-C23E-93FF-50770655023A}"/>
          </ac:spMkLst>
        </pc:spChg>
        <pc:spChg chg="add del mod">
          <ac:chgData name="宇野 芳江" userId="d3339afd-f009-4b18-b536-1d43c3c7a997" providerId="ADAL" clId="{3CCE431B-4E3B-4A49-A593-B305C1DFC85A}" dt="2023-03-01T01:48:29.092" v="5924" actId="1036"/>
          <ac:spMkLst>
            <pc:docMk/>
            <pc:sldMk cId="894643074" sldId="485"/>
            <ac:spMk id="40" creationId="{CD04FF53-416B-E521-18F1-5CC494058C89}"/>
          </ac:spMkLst>
        </pc:spChg>
        <pc:spChg chg="add mod">
          <ac:chgData name="宇野 芳江" userId="d3339afd-f009-4b18-b536-1d43c3c7a997" providerId="ADAL" clId="{3CCE431B-4E3B-4A49-A593-B305C1DFC85A}" dt="2023-03-01T01:48:21.786" v="5919" actId="1035"/>
          <ac:spMkLst>
            <pc:docMk/>
            <pc:sldMk cId="894643074" sldId="485"/>
            <ac:spMk id="41" creationId="{DAA87E59-9D4D-1066-462B-F3A5DEFEB698}"/>
          </ac:spMkLst>
        </pc:spChg>
        <pc:spChg chg="add del mod">
          <ac:chgData name="宇野 芳江" userId="d3339afd-f009-4b18-b536-1d43c3c7a997" providerId="ADAL" clId="{3CCE431B-4E3B-4A49-A593-B305C1DFC85A}" dt="2023-03-01T01:14:14.225" v="4876" actId="478"/>
          <ac:spMkLst>
            <pc:docMk/>
            <pc:sldMk cId="894643074" sldId="485"/>
            <ac:spMk id="42" creationId="{874BD1CB-A765-056A-E7EA-1FF5FBD453E4}"/>
          </ac:spMkLst>
        </pc:spChg>
        <pc:spChg chg="add mod">
          <ac:chgData name="宇野 芳江" userId="d3339afd-f009-4b18-b536-1d43c3c7a997" providerId="ADAL" clId="{3CCE431B-4E3B-4A49-A593-B305C1DFC85A}" dt="2023-03-01T01:49:10.339" v="5934" actId="1076"/>
          <ac:spMkLst>
            <pc:docMk/>
            <pc:sldMk cId="894643074" sldId="485"/>
            <ac:spMk id="43" creationId="{5808105E-F521-DEE9-F534-C221B636D8BD}"/>
          </ac:spMkLst>
        </pc:spChg>
        <pc:grpChg chg="add mod">
          <ac:chgData name="宇野 芳江" userId="d3339afd-f009-4b18-b536-1d43c3c7a997" providerId="ADAL" clId="{3CCE431B-4E3B-4A49-A593-B305C1DFC85A}" dt="2023-03-01T01:45:21.792" v="5829" actId="555"/>
          <ac:grpSpMkLst>
            <pc:docMk/>
            <pc:sldMk cId="894643074" sldId="485"/>
            <ac:grpSpMk id="8" creationId="{89EFE554-B92E-ED74-7099-D77CD63D410E}"/>
          </ac:grpSpMkLst>
        </pc:grpChg>
        <pc:grpChg chg="add mod">
          <ac:chgData name="宇野 芳江" userId="d3339afd-f009-4b18-b536-1d43c3c7a997" providerId="ADAL" clId="{3CCE431B-4E3B-4A49-A593-B305C1DFC85A}" dt="2023-03-01T01:45:40.553" v="5871" actId="1038"/>
          <ac:grpSpMkLst>
            <pc:docMk/>
            <pc:sldMk cId="894643074" sldId="485"/>
            <ac:grpSpMk id="16" creationId="{3C3C9118-69B6-E260-3E80-084937FB547A}"/>
          </ac:grpSpMkLst>
        </pc:grpChg>
        <pc:grpChg chg="add del mod">
          <ac:chgData name="宇野 芳江" userId="d3339afd-f009-4b18-b536-1d43c3c7a997" providerId="ADAL" clId="{3CCE431B-4E3B-4A49-A593-B305C1DFC85A}" dt="2023-03-01T01:48:35.740" v="5931" actId="1036"/>
          <ac:grpSpMkLst>
            <pc:docMk/>
            <pc:sldMk cId="894643074" sldId="485"/>
            <ac:grpSpMk id="39" creationId="{6D3DEEFB-8D1E-8727-8758-66B80EC623E0}"/>
          </ac:grpSpMkLst>
        </pc:grpChg>
        <pc:grpChg chg="add mod">
          <ac:chgData name="宇野 芳江" userId="d3339afd-f009-4b18-b536-1d43c3c7a997" providerId="ADAL" clId="{3CCE431B-4E3B-4A49-A593-B305C1DFC85A}" dt="2023-03-01T01:49:54.143" v="5956" actId="1035"/>
          <ac:grpSpMkLst>
            <pc:docMk/>
            <pc:sldMk cId="894643074" sldId="485"/>
            <ac:grpSpMk id="47" creationId="{FBCBA509-BD02-19FB-0498-EE3E5447DA35}"/>
          </ac:grpSpMkLst>
        </pc:grpChg>
        <pc:picChg chg="add del mod">
          <ac:chgData name="宇野 芳江" userId="d3339afd-f009-4b18-b536-1d43c3c7a997" providerId="ADAL" clId="{3CCE431B-4E3B-4A49-A593-B305C1DFC85A}" dt="2023-02-16T08:38:48.735" v="282" actId="478"/>
          <ac:picMkLst>
            <pc:docMk/>
            <pc:sldMk cId="894643074" sldId="485"/>
            <ac:picMk id="8" creationId="{171FD1FA-1F68-7F30-11D6-E8E36CABF62E}"/>
          </ac:picMkLst>
        </pc:picChg>
        <pc:picChg chg="add del mod">
          <ac:chgData name="宇野 芳江" userId="d3339afd-f009-4b18-b536-1d43c3c7a997" providerId="ADAL" clId="{3CCE431B-4E3B-4A49-A593-B305C1DFC85A}" dt="2023-02-16T08:38:49.408" v="283" actId="478"/>
          <ac:picMkLst>
            <pc:docMk/>
            <pc:sldMk cId="894643074" sldId="485"/>
            <ac:picMk id="10" creationId="{DAEF087D-031D-38DC-FDDB-E9A67FE3EEBE}"/>
          </ac:picMkLst>
        </pc:picChg>
        <pc:picChg chg="add del mod">
          <ac:chgData name="宇野 芳江" userId="d3339afd-f009-4b18-b536-1d43c3c7a997" providerId="ADAL" clId="{3CCE431B-4E3B-4A49-A593-B305C1DFC85A}" dt="2023-02-16T08:45:10.832" v="326" actId="478"/>
          <ac:picMkLst>
            <pc:docMk/>
            <pc:sldMk cId="894643074" sldId="485"/>
            <ac:picMk id="13" creationId="{E3D2E988-B75E-32C2-E2AA-25FD3F13AA3D}"/>
          </ac:picMkLst>
        </pc:picChg>
        <pc:picChg chg="add del mod">
          <ac:chgData name="宇野 芳江" userId="d3339afd-f009-4b18-b536-1d43c3c7a997" providerId="ADAL" clId="{3CCE431B-4E3B-4A49-A593-B305C1DFC85A}" dt="2023-03-01T00:07:24.688" v="3538" actId="478"/>
          <ac:picMkLst>
            <pc:docMk/>
            <pc:sldMk cId="894643074" sldId="485"/>
            <ac:picMk id="14" creationId="{195A07A7-D20D-F149-95E1-0C6E05FB1146}"/>
          </ac:picMkLst>
        </pc:picChg>
        <pc:picChg chg="add del mod modCrop">
          <ac:chgData name="宇野 芳江" userId="d3339afd-f009-4b18-b536-1d43c3c7a997" providerId="ADAL" clId="{3CCE431B-4E3B-4A49-A593-B305C1DFC85A}" dt="2023-03-01T01:34:35.269" v="5400" actId="478"/>
          <ac:picMkLst>
            <pc:docMk/>
            <pc:sldMk cId="894643074" sldId="485"/>
            <ac:picMk id="23" creationId="{18236398-E555-CFF3-839D-5283E7B6CE7A}"/>
          </ac:picMkLst>
        </pc:picChg>
        <pc:picChg chg="add del mod modCrop">
          <ac:chgData name="宇野 芳江" userId="d3339afd-f009-4b18-b536-1d43c3c7a997" providerId="ADAL" clId="{3CCE431B-4E3B-4A49-A593-B305C1DFC85A}" dt="2023-03-01T01:34:33.468" v="5398" actId="478"/>
          <ac:picMkLst>
            <pc:docMk/>
            <pc:sldMk cId="894643074" sldId="485"/>
            <ac:picMk id="25" creationId="{BC228602-3A8F-7442-68B2-0FFE6C98BB2B}"/>
          </ac:picMkLst>
        </pc:picChg>
        <pc:picChg chg="add del mod ord modCrop">
          <ac:chgData name="宇野 芳江" userId="d3339afd-f009-4b18-b536-1d43c3c7a997" providerId="ADAL" clId="{3CCE431B-4E3B-4A49-A593-B305C1DFC85A}" dt="2023-03-01T01:34:29.796" v="5397" actId="478"/>
          <ac:picMkLst>
            <pc:docMk/>
            <pc:sldMk cId="894643074" sldId="485"/>
            <ac:picMk id="27" creationId="{7D8A73F4-165D-2E8B-20B0-FC11122F4280}"/>
          </ac:picMkLst>
        </pc:picChg>
        <pc:picChg chg="add mod modCrop">
          <ac:chgData name="宇野 芳江" userId="d3339afd-f009-4b18-b536-1d43c3c7a997" providerId="ADAL" clId="{3CCE431B-4E3B-4A49-A593-B305C1DFC85A}" dt="2023-03-01T01:48:03.687" v="5897" actId="1076"/>
          <ac:picMkLst>
            <pc:docMk/>
            <pc:sldMk cId="894643074" sldId="485"/>
            <ac:picMk id="33" creationId="{C664D7E2-00BD-774C-5B1D-24A855D3185B}"/>
          </ac:picMkLst>
        </pc:picChg>
        <pc:picChg chg="add del mod">
          <ac:chgData name="宇野 芳江" userId="d3339afd-f009-4b18-b536-1d43c3c7a997" providerId="ADAL" clId="{3CCE431B-4E3B-4A49-A593-B305C1DFC85A}" dt="2023-03-01T00:54:24.971" v="4269"/>
          <ac:picMkLst>
            <pc:docMk/>
            <pc:sldMk cId="894643074" sldId="485"/>
            <ac:picMk id="34" creationId="{9B13A083-02D3-8070-56AA-08F715FD0B1C}"/>
          </ac:picMkLst>
        </pc:picChg>
        <pc:picChg chg="add mod modCrop">
          <ac:chgData name="宇野 芳江" userId="d3339afd-f009-4b18-b536-1d43c3c7a997" providerId="ADAL" clId="{3CCE431B-4E3B-4A49-A593-B305C1DFC85A}" dt="2023-03-01T01:37:49.357" v="5708" actId="164"/>
          <ac:picMkLst>
            <pc:docMk/>
            <pc:sldMk cId="894643074" sldId="485"/>
            <ac:picMk id="36" creationId="{CBD35605-CFB2-5769-D150-FF500F08137B}"/>
          </ac:picMkLst>
        </pc:picChg>
        <pc:picChg chg="add mod modCrop">
          <ac:chgData name="宇野 芳江" userId="d3339afd-f009-4b18-b536-1d43c3c7a997" providerId="ADAL" clId="{3CCE431B-4E3B-4A49-A593-B305C1DFC85A}" dt="2023-03-01T01:47:27.892" v="5893" actId="14100"/>
          <ac:picMkLst>
            <pc:docMk/>
            <pc:sldMk cId="894643074" sldId="485"/>
            <ac:picMk id="37" creationId="{7E8B97E9-72AD-4743-4A9B-252A06A27433}"/>
          </ac:picMkLst>
        </pc:picChg>
        <pc:picChg chg="add mod modCrop">
          <ac:chgData name="宇野 芳江" userId="d3339afd-f009-4b18-b536-1d43c3c7a997" providerId="ADAL" clId="{3CCE431B-4E3B-4A49-A593-B305C1DFC85A}" dt="2023-03-01T01:47:54.358" v="5895" actId="1076"/>
          <ac:picMkLst>
            <pc:docMk/>
            <pc:sldMk cId="894643074" sldId="485"/>
            <ac:picMk id="49" creationId="{35A257CF-8A43-FE2C-8479-3C1821EE24AE}"/>
          </ac:picMkLst>
        </pc:picChg>
        <pc:cxnChg chg="add mod">
          <ac:chgData name="宇野 芳江" userId="d3339afd-f009-4b18-b536-1d43c3c7a997" providerId="ADAL" clId="{3CCE431B-4E3B-4A49-A593-B305C1DFC85A}" dt="2023-03-01T01:49:13.379" v="5935" actId="14100"/>
          <ac:cxnSpMkLst>
            <pc:docMk/>
            <pc:sldMk cId="894643074" sldId="485"/>
            <ac:cxnSpMk id="45" creationId="{F0008488-688A-C26E-F058-20C982162E43}"/>
          </ac:cxnSpMkLst>
        </pc:cxnChg>
      </pc:sldChg>
      <pc:sldChg chg="addSp delSp modSp mod ord chgLayout">
        <pc:chgData name="宇野 芳江" userId="d3339afd-f009-4b18-b536-1d43c3c7a997" providerId="ADAL" clId="{3CCE431B-4E3B-4A49-A593-B305C1DFC85A}" dt="2023-03-01T09:10:13.282" v="8111" actId="20577"/>
        <pc:sldMkLst>
          <pc:docMk/>
          <pc:sldMk cId="2307533436" sldId="486"/>
        </pc:sldMkLst>
        <pc:spChg chg="mod ord">
          <ac:chgData name="宇野 芳江" userId="d3339afd-f009-4b18-b536-1d43c3c7a997" providerId="ADAL" clId="{3CCE431B-4E3B-4A49-A593-B305C1DFC85A}" dt="2023-02-28T04:45:55.053" v="704" actId="700"/>
          <ac:spMkLst>
            <pc:docMk/>
            <pc:sldMk cId="2307533436" sldId="486"/>
            <ac:spMk id="2" creationId="{E47CC0F8-97EF-04E7-0FD7-991DD7845EC2}"/>
          </ac:spMkLst>
        </pc:spChg>
        <pc:spChg chg="mod ord">
          <ac:chgData name="宇野 芳江" userId="d3339afd-f009-4b18-b536-1d43c3c7a997" providerId="ADAL" clId="{3CCE431B-4E3B-4A49-A593-B305C1DFC85A}" dt="2023-03-01T06:49:01.478" v="7237" actId="166"/>
          <ac:spMkLst>
            <pc:docMk/>
            <pc:sldMk cId="2307533436" sldId="486"/>
            <ac:spMk id="3" creationId="{0FFE5269-2689-9566-4EA3-AD5AB79D31CF}"/>
          </ac:spMkLst>
        </pc:spChg>
        <pc:spChg chg="del">
          <ac:chgData name="宇野 芳江" userId="d3339afd-f009-4b18-b536-1d43c3c7a997" providerId="ADAL" clId="{3CCE431B-4E3B-4A49-A593-B305C1DFC85A}" dt="2023-02-28T04:45:55.053" v="704" actId="700"/>
          <ac:spMkLst>
            <pc:docMk/>
            <pc:sldMk cId="2307533436" sldId="486"/>
            <ac:spMk id="4" creationId="{39FB31B2-6F20-3061-8B09-88C7B3A9F2E2}"/>
          </ac:spMkLst>
        </pc:spChg>
        <pc:spChg chg="add del mod ord">
          <ac:chgData name="宇野 芳江" userId="d3339afd-f009-4b18-b536-1d43c3c7a997" providerId="ADAL" clId="{3CCE431B-4E3B-4A49-A593-B305C1DFC85A}" dt="2023-03-01T06:35:08.813" v="7003" actId="478"/>
          <ac:spMkLst>
            <pc:docMk/>
            <pc:sldMk cId="2307533436" sldId="486"/>
            <ac:spMk id="5" creationId="{EE529F6A-419F-5B4B-6E2A-0A30B4478247}"/>
          </ac:spMkLst>
        </pc:spChg>
        <pc:spChg chg="add del mod">
          <ac:chgData name="宇野 芳江" userId="d3339afd-f009-4b18-b536-1d43c3c7a997" providerId="ADAL" clId="{3CCE431B-4E3B-4A49-A593-B305C1DFC85A}" dt="2023-02-16T08:38:06.910" v="274" actId="478"/>
          <ac:spMkLst>
            <pc:docMk/>
            <pc:sldMk cId="2307533436" sldId="486"/>
            <ac:spMk id="7" creationId="{2DB2C978-ADAD-27DF-808E-8D7DFB903865}"/>
          </ac:spMkLst>
        </pc:spChg>
        <pc:spChg chg="add mod ord">
          <ac:chgData name="宇野 芳江" userId="d3339afd-f009-4b18-b536-1d43c3c7a997" providerId="ADAL" clId="{3CCE431B-4E3B-4A49-A593-B305C1DFC85A}" dt="2023-03-01T06:38:41.434" v="7083" actId="20577"/>
          <ac:spMkLst>
            <pc:docMk/>
            <pc:sldMk cId="2307533436" sldId="486"/>
            <ac:spMk id="7" creationId="{EE399574-ADB6-89DC-0ED6-E440C2EAAA24}"/>
          </ac:spMkLst>
        </pc:spChg>
        <pc:spChg chg="add del mod">
          <ac:chgData name="宇野 芳江" userId="d3339afd-f009-4b18-b536-1d43c3c7a997" providerId="ADAL" clId="{3CCE431B-4E3B-4A49-A593-B305C1DFC85A}" dt="2023-03-01T00:05:29.727" v="3533" actId="478"/>
          <ac:spMkLst>
            <pc:docMk/>
            <pc:sldMk cId="2307533436" sldId="486"/>
            <ac:spMk id="8" creationId="{A8C1FBC0-1D11-983D-607D-9D21220DE3C6}"/>
          </ac:spMkLst>
        </pc:spChg>
        <pc:spChg chg="mod">
          <ac:chgData name="宇野 芳江" userId="d3339afd-f009-4b18-b536-1d43c3c7a997" providerId="ADAL" clId="{3CCE431B-4E3B-4A49-A593-B305C1DFC85A}" dt="2023-03-01T06:36:18.997" v="7067" actId="20577"/>
          <ac:spMkLst>
            <pc:docMk/>
            <pc:sldMk cId="2307533436" sldId="486"/>
            <ac:spMk id="16" creationId="{023A9176-22FE-4FAA-E48B-3373BAC1FD35}"/>
          </ac:spMkLst>
        </pc:spChg>
        <pc:spChg chg="mod">
          <ac:chgData name="宇野 芳江" userId="d3339afd-f009-4b18-b536-1d43c3c7a997" providerId="ADAL" clId="{3CCE431B-4E3B-4A49-A593-B305C1DFC85A}" dt="2023-03-01T06:35:27.053" v="7036" actId="14100"/>
          <ac:spMkLst>
            <pc:docMk/>
            <pc:sldMk cId="2307533436" sldId="486"/>
            <ac:spMk id="17" creationId="{7B27AE48-3998-2AF5-2F87-89184D5040BE}"/>
          </ac:spMkLst>
        </pc:spChg>
        <pc:spChg chg="mod">
          <ac:chgData name="宇野 芳江" userId="d3339afd-f009-4b18-b536-1d43c3c7a997" providerId="ADAL" clId="{3CCE431B-4E3B-4A49-A593-B305C1DFC85A}" dt="2023-03-01T06:35:06.063" v="7002"/>
          <ac:spMkLst>
            <pc:docMk/>
            <pc:sldMk cId="2307533436" sldId="486"/>
            <ac:spMk id="18" creationId="{23E04F43-1A9D-C25C-043B-F8C6B9175799}"/>
          </ac:spMkLst>
        </pc:spChg>
        <pc:spChg chg="mod">
          <ac:chgData name="宇野 芳江" userId="d3339afd-f009-4b18-b536-1d43c3c7a997" providerId="ADAL" clId="{3CCE431B-4E3B-4A49-A593-B305C1DFC85A}" dt="2023-03-01T06:35:06.063" v="7002"/>
          <ac:spMkLst>
            <pc:docMk/>
            <pc:sldMk cId="2307533436" sldId="486"/>
            <ac:spMk id="20" creationId="{C6E94F94-43C8-1CF6-940A-09C7B091DF14}"/>
          </ac:spMkLst>
        </pc:spChg>
        <pc:spChg chg="mod">
          <ac:chgData name="宇野 芳江" userId="d3339afd-f009-4b18-b536-1d43c3c7a997" providerId="ADAL" clId="{3CCE431B-4E3B-4A49-A593-B305C1DFC85A}" dt="2023-03-01T06:35:06.063" v="7002"/>
          <ac:spMkLst>
            <pc:docMk/>
            <pc:sldMk cId="2307533436" sldId="486"/>
            <ac:spMk id="21" creationId="{9A4FE97D-D897-69D2-9D71-D50299415AA3}"/>
          </ac:spMkLst>
        </pc:spChg>
        <pc:spChg chg="add mod">
          <ac:chgData name="宇野 芳江" userId="d3339afd-f009-4b18-b536-1d43c3c7a997" providerId="ADAL" clId="{3CCE431B-4E3B-4A49-A593-B305C1DFC85A}" dt="2023-03-01T07:26:18.348" v="7563" actId="20577"/>
          <ac:spMkLst>
            <pc:docMk/>
            <pc:sldMk cId="2307533436" sldId="486"/>
            <ac:spMk id="22" creationId="{B4009AC5-A614-84EB-4FA4-928B75DA6CAE}"/>
          </ac:spMkLst>
        </pc:spChg>
        <pc:spChg chg="mod">
          <ac:chgData name="宇野 芳江" userId="d3339afd-f009-4b18-b536-1d43c3c7a997" providerId="ADAL" clId="{3CCE431B-4E3B-4A49-A593-B305C1DFC85A}" dt="2023-03-01T06:42:53.818" v="7104"/>
          <ac:spMkLst>
            <pc:docMk/>
            <pc:sldMk cId="2307533436" sldId="486"/>
            <ac:spMk id="24" creationId="{966C2F6B-D728-8AD5-C486-A1E647186609}"/>
          </ac:spMkLst>
        </pc:spChg>
        <pc:spChg chg="mod">
          <ac:chgData name="宇野 芳江" userId="d3339afd-f009-4b18-b536-1d43c3c7a997" providerId="ADAL" clId="{3CCE431B-4E3B-4A49-A593-B305C1DFC85A}" dt="2023-03-01T06:42:53.818" v="7104"/>
          <ac:spMkLst>
            <pc:docMk/>
            <pc:sldMk cId="2307533436" sldId="486"/>
            <ac:spMk id="25" creationId="{E8A7DF20-3E82-CFBF-BD34-0576973364DC}"/>
          </ac:spMkLst>
        </pc:spChg>
        <pc:spChg chg="mod">
          <ac:chgData name="宇野 芳江" userId="d3339afd-f009-4b18-b536-1d43c3c7a997" providerId="ADAL" clId="{3CCE431B-4E3B-4A49-A593-B305C1DFC85A}" dt="2023-03-01T06:47:46.481" v="7213" actId="14100"/>
          <ac:spMkLst>
            <pc:docMk/>
            <pc:sldMk cId="2307533436" sldId="486"/>
            <ac:spMk id="26" creationId="{C08BB26E-4EEA-ECC9-913D-0B87A3E89F76}"/>
          </ac:spMkLst>
        </pc:spChg>
        <pc:spChg chg="mod">
          <ac:chgData name="宇野 芳江" userId="d3339afd-f009-4b18-b536-1d43c3c7a997" providerId="ADAL" clId="{3CCE431B-4E3B-4A49-A593-B305C1DFC85A}" dt="2023-03-01T06:42:53.818" v="7104"/>
          <ac:spMkLst>
            <pc:docMk/>
            <pc:sldMk cId="2307533436" sldId="486"/>
            <ac:spMk id="27" creationId="{8BA352CE-7686-06F2-4FFE-DF4893BEC110}"/>
          </ac:spMkLst>
        </pc:spChg>
        <pc:spChg chg="mod">
          <ac:chgData name="宇野 芳江" userId="d3339afd-f009-4b18-b536-1d43c3c7a997" providerId="ADAL" clId="{3CCE431B-4E3B-4A49-A593-B305C1DFC85A}" dt="2023-03-01T09:10:13.282" v="8111" actId="20577"/>
          <ac:spMkLst>
            <pc:docMk/>
            <pc:sldMk cId="2307533436" sldId="486"/>
            <ac:spMk id="28" creationId="{5E377324-66A0-E775-F1FE-9A1CE81FC328}"/>
          </ac:spMkLst>
        </pc:spChg>
        <pc:grpChg chg="add mod">
          <ac:chgData name="宇野 芳江" userId="d3339afd-f009-4b18-b536-1d43c3c7a997" providerId="ADAL" clId="{3CCE431B-4E3B-4A49-A593-B305C1DFC85A}" dt="2023-03-01T06:35:06.063" v="7002"/>
          <ac:grpSpMkLst>
            <pc:docMk/>
            <pc:sldMk cId="2307533436" sldId="486"/>
            <ac:grpSpMk id="14" creationId="{0E806072-9774-0B91-120A-1CA1785CC804}"/>
          </ac:grpSpMkLst>
        </pc:grpChg>
        <pc:grpChg chg="mod">
          <ac:chgData name="宇野 芳江" userId="d3339afd-f009-4b18-b536-1d43c3c7a997" providerId="ADAL" clId="{3CCE431B-4E3B-4A49-A593-B305C1DFC85A}" dt="2023-03-01T06:35:06.063" v="7002"/>
          <ac:grpSpMkLst>
            <pc:docMk/>
            <pc:sldMk cId="2307533436" sldId="486"/>
            <ac:grpSpMk id="15" creationId="{B739E336-010E-008F-D2EB-082E2D30DD87}"/>
          </ac:grpSpMkLst>
        </pc:grpChg>
        <pc:grpChg chg="mod">
          <ac:chgData name="宇野 芳江" userId="d3339afd-f009-4b18-b536-1d43c3c7a997" providerId="ADAL" clId="{3CCE431B-4E3B-4A49-A593-B305C1DFC85A}" dt="2023-03-01T06:35:06.063" v="7002"/>
          <ac:grpSpMkLst>
            <pc:docMk/>
            <pc:sldMk cId="2307533436" sldId="486"/>
            <ac:grpSpMk id="19" creationId="{5C3A01D1-FEE9-FD72-4842-ACDD3B03B46C}"/>
          </ac:grpSpMkLst>
        </pc:grpChg>
        <pc:grpChg chg="add mod">
          <ac:chgData name="宇野 芳江" userId="d3339afd-f009-4b18-b536-1d43c3c7a997" providerId="ADAL" clId="{3CCE431B-4E3B-4A49-A593-B305C1DFC85A}" dt="2023-03-01T06:42:53.818" v="7104"/>
          <ac:grpSpMkLst>
            <pc:docMk/>
            <pc:sldMk cId="2307533436" sldId="486"/>
            <ac:grpSpMk id="23" creationId="{66159065-D42E-783A-74BF-8AAC13D40931}"/>
          </ac:grpSpMkLst>
        </pc:grpChg>
        <pc:picChg chg="add del mod">
          <ac:chgData name="宇野 芳江" userId="d3339afd-f009-4b18-b536-1d43c3c7a997" providerId="ADAL" clId="{3CCE431B-4E3B-4A49-A593-B305C1DFC85A}" dt="2023-03-01T00:05:25.317" v="3531" actId="478"/>
          <ac:picMkLst>
            <pc:docMk/>
            <pc:sldMk cId="2307533436" sldId="486"/>
            <ac:picMk id="6" creationId="{642CA767-A8F8-CAB6-9DCB-B6692424A543}"/>
          </ac:picMkLst>
        </pc:picChg>
        <pc:picChg chg="add del mod">
          <ac:chgData name="宇野 芳江" userId="d3339afd-f009-4b18-b536-1d43c3c7a997" providerId="ADAL" clId="{3CCE431B-4E3B-4A49-A593-B305C1DFC85A}" dt="2023-03-01T00:05:26.363" v="3532" actId="478"/>
          <ac:picMkLst>
            <pc:docMk/>
            <pc:sldMk cId="2307533436" sldId="486"/>
            <ac:picMk id="9" creationId="{E9CC2770-FC2E-DEA6-3793-E706557AF056}"/>
          </ac:picMkLst>
        </pc:picChg>
        <pc:picChg chg="add mod ord">
          <ac:chgData name="宇野 芳江" userId="d3339afd-f009-4b18-b536-1d43c3c7a997" providerId="ADAL" clId="{3CCE431B-4E3B-4A49-A593-B305C1DFC85A}" dt="2023-03-01T09:09:58.605" v="8109" actId="1076"/>
          <ac:picMkLst>
            <pc:docMk/>
            <pc:sldMk cId="2307533436" sldId="486"/>
            <ac:picMk id="10" creationId="{6F3652B5-F0C7-E55D-CCA8-06265CB74456}"/>
          </ac:picMkLst>
        </pc:picChg>
        <pc:picChg chg="add mod ord modCrop">
          <ac:chgData name="宇野 芳江" userId="d3339afd-f009-4b18-b536-1d43c3c7a997" providerId="ADAL" clId="{3CCE431B-4E3B-4A49-A593-B305C1DFC85A}" dt="2023-03-01T06:50:03.222" v="7264" actId="1035"/>
          <ac:picMkLst>
            <pc:docMk/>
            <pc:sldMk cId="2307533436" sldId="486"/>
            <ac:picMk id="12" creationId="{66B08D6B-94FA-4139-766F-325134084F01}"/>
          </ac:picMkLst>
        </pc:picChg>
        <pc:picChg chg="add mod ord modCrop">
          <ac:chgData name="宇野 芳江" userId="d3339afd-f009-4b18-b536-1d43c3c7a997" providerId="ADAL" clId="{3CCE431B-4E3B-4A49-A593-B305C1DFC85A}" dt="2023-03-01T06:50:03.222" v="7264" actId="1035"/>
          <ac:picMkLst>
            <pc:docMk/>
            <pc:sldMk cId="2307533436" sldId="486"/>
            <ac:picMk id="13" creationId="{8C159724-20C0-D730-B957-6488D98010B9}"/>
          </ac:picMkLst>
        </pc:picChg>
      </pc:sldChg>
      <pc:sldChg chg="addSp delSp modSp mod chgLayout">
        <pc:chgData name="宇野 芳江" userId="d3339afd-f009-4b18-b536-1d43c3c7a997" providerId="ADAL" clId="{3CCE431B-4E3B-4A49-A593-B305C1DFC85A}" dt="2023-03-02T06:52:43.600" v="9571" actId="179"/>
        <pc:sldMkLst>
          <pc:docMk/>
          <pc:sldMk cId="2515472083" sldId="487"/>
        </pc:sldMkLst>
        <pc:spChg chg="mod ord modVis">
          <ac:chgData name="宇野 芳江" userId="d3339afd-f009-4b18-b536-1d43c3c7a997" providerId="ADAL" clId="{3CCE431B-4E3B-4A49-A593-B305C1DFC85A}" dt="2023-03-01T08:05:22.603" v="7706" actId="33935"/>
          <ac:spMkLst>
            <pc:docMk/>
            <pc:sldMk cId="2515472083" sldId="487"/>
            <ac:spMk id="2" creationId="{0665459E-F8CC-11A4-111B-D4310F7524B2}"/>
          </ac:spMkLst>
        </pc:spChg>
        <pc:spChg chg="mod ord modVis">
          <ac:chgData name="宇野 芳江" userId="d3339afd-f009-4b18-b536-1d43c3c7a997" providerId="ADAL" clId="{3CCE431B-4E3B-4A49-A593-B305C1DFC85A}" dt="2023-03-01T08:05:22.603" v="7706" actId="33935"/>
          <ac:spMkLst>
            <pc:docMk/>
            <pc:sldMk cId="2515472083" sldId="487"/>
            <ac:spMk id="3" creationId="{DB779691-2CBA-2980-B52E-7BBE0797C688}"/>
          </ac:spMkLst>
        </pc:spChg>
        <pc:spChg chg="del">
          <ac:chgData name="宇野 芳江" userId="d3339afd-f009-4b18-b536-1d43c3c7a997" providerId="ADAL" clId="{3CCE431B-4E3B-4A49-A593-B305C1DFC85A}" dt="2023-02-28T04:45:55.053" v="704" actId="700"/>
          <ac:spMkLst>
            <pc:docMk/>
            <pc:sldMk cId="2515472083" sldId="487"/>
            <ac:spMk id="4" creationId="{2E19F4E2-E303-9D19-D13F-A88245EF3711}"/>
          </ac:spMkLst>
        </pc:spChg>
        <pc:spChg chg="add del mod ord">
          <ac:chgData name="宇野 芳江" userId="d3339afd-f009-4b18-b536-1d43c3c7a997" providerId="ADAL" clId="{3CCE431B-4E3B-4A49-A593-B305C1DFC85A}" dt="2023-03-01T07:28:35.517" v="7565" actId="22"/>
          <ac:spMkLst>
            <pc:docMk/>
            <pc:sldMk cId="2515472083" sldId="487"/>
            <ac:spMk id="5" creationId="{1E93C5E2-6088-6308-3821-00CE2A20C5AC}"/>
          </ac:spMkLst>
        </pc:spChg>
        <pc:spChg chg="mod">
          <ac:chgData name="宇野 芳江" userId="d3339afd-f009-4b18-b536-1d43c3c7a997" providerId="ADAL" clId="{3CCE431B-4E3B-4A49-A593-B305C1DFC85A}" dt="2023-03-02T06:17:49.112" v="8986" actId="14100"/>
          <ac:spMkLst>
            <pc:docMk/>
            <pc:sldMk cId="2515472083" sldId="487"/>
            <ac:spMk id="5" creationId="{996CFE5D-30D5-7BB1-EDDE-FE1B8A4DD900}"/>
          </ac:spMkLst>
        </pc:spChg>
        <pc:spChg chg="mod">
          <ac:chgData name="宇野 芳江" userId="d3339afd-f009-4b18-b536-1d43c3c7a997" providerId="ADAL" clId="{3CCE431B-4E3B-4A49-A593-B305C1DFC85A}" dt="2023-03-02T05:58:06.468" v="8727"/>
          <ac:spMkLst>
            <pc:docMk/>
            <pc:sldMk cId="2515472083" sldId="487"/>
            <ac:spMk id="6" creationId="{6FDF7521-7809-4C33-96E8-6F0989388439}"/>
          </ac:spMkLst>
        </pc:spChg>
        <pc:spChg chg="add mod ord modVis">
          <ac:chgData name="宇野 芳江" userId="d3339afd-f009-4b18-b536-1d43c3c7a997" providerId="ADAL" clId="{3CCE431B-4E3B-4A49-A593-B305C1DFC85A}" dt="2023-03-01T08:05:22.603" v="7706" actId="33935"/>
          <ac:spMkLst>
            <pc:docMk/>
            <pc:sldMk cId="2515472083" sldId="487"/>
            <ac:spMk id="7" creationId="{E9BCE1DC-A949-03D8-D506-B48238F3D313}"/>
          </ac:spMkLst>
        </pc:spChg>
        <pc:spChg chg="add del mod ord modVis">
          <ac:chgData name="宇野 芳江" userId="d3339afd-f009-4b18-b536-1d43c3c7a997" providerId="ADAL" clId="{3CCE431B-4E3B-4A49-A593-B305C1DFC85A}" dt="2023-03-02T06:37:29.872" v="9458" actId="478"/>
          <ac:spMkLst>
            <pc:docMk/>
            <pc:sldMk cId="2515472083" sldId="487"/>
            <ac:spMk id="9" creationId="{7A825433-70C2-EFCA-49BB-AED7D37F0888}"/>
          </ac:spMkLst>
        </pc:spChg>
        <pc:spChg chg="add del mod ord modVis">
          <ac:chgData name="宇野 芳江" userId="d3339afd-f009-4b18-b536-1d43c3c7a997" providerId="ADAL" clId="{3CCE431B-4E3B-4A49-A593-B305C1DFC85A}" dt="2023-03-02T06:37:29.872" v="9458" actId="478"/>
          <ac:spMkLst>
            <pc:docMk/>
            <pc:sldMk cId="2515472083" sldId="487"/>
            <ac:spMk id="10" creationId="{CFDF3DC6-9EAF-35D0-BB75-7595FE6BA246}"/>
          </ac:spMkLst>
        </pc:spChg>
        <pc:spChg chg="add del mod ord modVis">
          <ac:chgData name="宇野 芳江" userId="d3339afd-f009-4b18-b536-1d43c3c7a997" providerId="ADAL" clId="{3CCE431B-4E3B-4A49-A593-B305C1DFC85A}" dt="2023-03-02T06:37:29.872" v="9458" actId="478"/>
          <ac:spMkLst>
            <pc:docMk/>
            <pc:sldMk cId="2515472083" sldId="487"/>
            <ac:spMk id="11" creationId="{ACF8F931-DDFA-3AE2-B6FE-9A96A9D8993B}"/>
          </ac:spMkLst>
        </pc:spChg>
        <pc:spChg chg="add del mod ord modVis">
          <ac:chgData name="宇野 芳江" userId="d3339afd-f009-4b18-b536-1d43c3c7a997" providerId="ADAL" clId="{3CCE431B-4E3B-4A49-A593-B305C1DFC85A}" dt="2023-03-02T06:37:29.872" v="9458" actId="478"/>
          <ac:spMkLst>
            <pc:docMk/>
            <pc:sldMk cId="2515472083" sldId="487"/>
            <ac:spMk id="12" creationId="{185D1C25-AE18-1EE2-69F9-BDE3756E58E9}"/>
          </ac:spMkLst>
        </pc:spChg>
        <pc:spChg chg="mod">
          <ac:chgData name="宇野 芳江" userId="d3339afd-f009-4b18-b536-1d43c3c7a997" providerId="ADAL" clId="{3CCE431B-4E3B-4A49-A593-B305C1DFC85A}" dt="2023-03-02T06:00:29.837" v="8746" actId="14100"/>
          <ac:spMkLst>
            <pc:docMk/>
            <pc:sldMk cId="2515472083" sldId="487"/>
            <ac:spMk id="13" creationId="{A33681E9-50C8-E0E7-5B1F-D92D3936D28A}"/>
          </ac:spMkLst>
        </pc:spChg>
        <pc:spChg chg="mod">
          <ac:chgData name="宇野 芳江" userId="d3339afd-f009-4b18-b536-1d43c3c7a997" providerId="ADAL" clId="{3CCE431B-4E3B-4A49-A593-B305C1DFC85A}" dt="2023-03-02T05:58:06.468" v="8727"/>
          <ac:spMkLst>
            <pc:docMk/>
            <pc:sldMk cId="2515472083" sldId="487"/>
            <ac:spMk id="14" creationId="{3E1CCC16-904E-8396-FB5B-B8F99F2D1CB0}"/>
          </ac:spMkLst>
        </pc:spChg>
        <pc:spChg chg="mod">
          <ac:chgData name="宇野 芳江" userId="d3339afd-f009-4b18-b536-1d43c3c7a997" providerId="ADAL" clId="{3CCE431B-4E3B-4A49-A593-B305C1DFC85A}" dt="2023-03-02T06:29:38.791" v="9245" actId="20577"/>
          <ac:spMkLst>
            <pc:docMk/>
            <pc:sldMk cId="2515472083" sldId="487"/>
            <ac:spMk id="15" creationId="{C2AC4D09-0E72-FB8B-CC1C-0AC327E14B93}"/>
          </ac:spMkLst>
        </pc:spChg>
        <pc:spChg chg="mod">
          <ac:chgData name="宇野 芳江" userId="d3339afd-f009-4b18-b536-1d43c3c7a997" providerId="ADAL" clId="{3CCE431B-4E3B-4A49-A593-B305C1DFC85A}" dt="2023-03-02T06:23:42.285" v="8987"/>
          <ac:spMkLst>
            <pc:docMk/>
            <pc:sldMk cId="2515472083" sldId="487"/>
            <ac:spMk id="17" creationId="{4A827B0D-470D-C405-214E-70B64D449D3B}"/>
          </ac:spMkLst>
        </pc:spChg>
        <pc:spChg chg="mod">
          <ac:chgData name="宇野 芳江" userId="d3339afd-f009-4b18-b536-1d43c3c7a997" providerId="ADAL" clId="{3CCE431B-4E3B-4A49-A593-B305C1DFC85A}" dt="2023-03-02T06:23:42.285" v="8987"/>
          <ac:spMkLst>
            <pc:docMk/>
            <pc:sldMk cId="2515472083" sldId="487"/>
            <ac:spMk id="18" creationId="{8F5FDAD7-822B-2FAF-EB90-500C2CCFCE4C}"/>
          </ac:spMkLst>
        </pc:spChg>
        <pc:spChg chg="mod">
          <ac:chgData name="宇野 芳江" userId="d3339afd-f009-4b18-b536-1d43c3c7a997" providerId="ADAL" clId="{3CCE431B-4E3B-4A49-A593-B305C1DFC85A}" dt="2023-03-02T06:25:54.428" v="9146" actId="20577"/>
          <ac:spMkLst>
            <pc:docMk/>
            <pc:sldMk cId="2515472083" sldId="487"/>
            <ac:spMk id="19" creationId="{F0D00016-EA6C-D902-E370-DEE19EA69733}"/>
          </ac:spMkLst>
        </pc:spChg>
        <pc:spChg chg="mod">
          <ac:chgData name="宇野 芳江" userId="d3339afd-f009-4b18-b536-1d43c3c7a997" providerId="ADAL" clId="{3CCE431B-4E3B-4A49-A593-B305C1DFC85A}" dt="2023-03-02T06:23:42.285" v="8987"/>
          <ac:spMkLst>
            <pc:docMk/>
            <pc:sldMk cId="2515472083" sldId="487"/>
            <ac:spMk id="20" creationId="{D6A32302-A79F-A508-FF11-40DAB577408A}"/>
          </ac:spMkLst>
        </pc:spChg>
        <pc:spChg chg="mod">
          <ac:chgData name="宇野 芳江" userId="d3339afd-f009-4b18-b536-1d43c3c7a997" providerId="ADAL" clId="{3CCE431B-4E3B-4A49-A593-B305C1DFC85A}" dt="2023-03-02T06:37:43.223" v="9460" actId="21"/>
          <ac:spMkLst>
            <pc:docMk/>
            <pc:sldMk cId="2515472083" sldId="487"/>
            <ac:spMk id="21" creationId="{53ED026D-3BD4-1233-CAA6-D24D9C548D1B}"/>
          </ac:spMkLst>
        </pc:spChg>
        <pc:spChg chg="add del mod">
          <ac:chgData name="宇野 芳江" userId="d3339afd-f009-4b18-b536-1d43c3c7a997" providerId="ADAL" clId="{3CCE431B-4E3B-4A49-A593-B305C1DFC85A}" dt="2023-03-02T06:37:34.051" v="9459" actId="478"/>
          <ac:spMkLst>
            <pc:docMk/>
            <pc:sldMk cId="2515472083" sldId="487"/>
            <ac:spMk id="23" creationId="{8162A4A4-D1B9-F43C-C3CC-4F7FC124624B}"/>
          </ac:spMkLst>
        </pc:spChg>
        <pc:spChg chg="add del mod">
          <ac:chgData name="宇野 芳江" userId="d3339afd-f009-4b18-b536-1d43c3c7a997" providerId="ADAL" clId="{3CCE431B-4E3B-4A49-A593-B305C1DFC85A}" dt="2023-03-02T06:38:43.723" v="9475" actId="478"/>
          <ac:spMkLst>
            <pc:docMk/>
            <pc:sldMk cId="2515472083" sldId="487"/>
            <ac:spMk id="25" creationId="{6D114B5B-9736-8E46-08C4-41440670A647}"/>
          </ac:spMkLst>
        </pc:spChg>
        <pc:spChg chg="mod">
          <ac:chgData name="宇野 芳江" userId="d3339afd-f009-4b18-b536-1d43c3c7a997" providerId="ADAL" clId="{3CCE431B-4E3B-4A49-A593-B305C1DFC85A}" dt="2023-03-02T06:38:05.789" v="9466" actId="403"/>
          <ac:spMkLst>
            <pc:docMk/>
            <pc:sldMk cId="2515472083" sldId="487"/>
            <ac:spMk id="27" creationId="{09EF167A-4748-6491-BF33-DCCD26B1BC57}"/>
          </ac:spMkLst>
        </pc:spChg>
        <pc:spChg chg="mod">
          <ac:chgData name="宇野 芳江" userId="d3339afd-f009-4b18-b536-1d43c3c7a997" providerId="ADAL" clId="{3CCE431B-4E3B-4A49-A593-B305C1DFC85A}" dt="2023-03-02T06:38:05.789" v="9466" actId="403"/>
          <ac:spMkLst>
            <pc:docMk/>
            <pc:sldMk cId="2515472083" sldId="487"/>
            <ac:spMk id="28" creationId="{26BB93FF-E8C1-42BD-A399-9EA071B29B89}"/>
          </ac:spMkLst>
        </pc:spChg>
        <pc:spChg chg="mod">
          <ac:chgData name="宇野 芳江" userId="d3339afd-f009-4b18-b536-1d43c3c7a997" providerId="ADAL" clId="{3CCE431B-4E3B-4A49-A593-B305C1DFC85A}" dt="2023-03-02T06:38:05.789" v="9466" actId="403"/>
          <ac:spMkLst>
            <pc:docMk/>
            <pc:sldMk cId="2515472083" sldId="487"/>
            <ac:spMk id="29" creationId="{8C4F2314-5262-7DF0-831C-E813C610AF15}"/>
          </ac:spMkLst>
        </pc:spChg>
        <pc:spChg chg="mod">
          <ac:chgData name="宇野 芳江" userId="d3339afd-f009-4b18-b536-1d43c3c7a997" providerId="ADAL" clId="{3CCE431B-4E3B-4A49-A593-B305C1DFC85A}" dt="2023-03-02T06:38:05.789" v="9466" actId="403"/>
          <ac:spMkLst>
            <pc:docMk/>
            <pc:sldMk cId="2515472083" sldId="487"/>
            <ac:spMk id="30" creationId="{E1E8CDED-53D2-8596-224A-7F3707497DE3}"/>
          </ac:spMkLst>
        </pc:spChg>
        <pc:spChg chg="mod">
          <ac:chgData name="宇野 芳江" userId="d3339afd-f009-4b18-b536-1d43c3c7a997" providerId="ADAL" clId="{3CCE431B-4E3B-4A49-A593-B305C1DFC85A}" dt="2023-03-02T06:52:43.600" v="9571" actId="179"/>
          <ac:spMkLst>
            <pc:docMk/>
            <pc:sldMk cId="2515472083" sldId="487"/>
            <ac:spMk id="31" creationId="{B859BCFA-CA8F-6E29-94A6-380DFE0FC29C}"/>
          </ac:spMkLst>
        </pc:spChg>
        <pc:grpChg chg="add del mod">
          <ac:chgData name="宇野 芳江" userId="d3339afd-f009-4b18-b536-1d43c3c7a997" providerId="ADAL" clId="{3CCE431B-4E3B-4A49-A593-B305C1DFC85A}" dt="2023-03-02T06:37:26.352" v="9457" actId="478"/>
          <ac:grpSpMkLst>
            <pc:docMk/>
            <pc:sldMk cId="2515472083" sldId="487"/>
            <ac:grpSpMk id="4" creationId="{DFD2B5F0-98EA-5AD9-3536-B18E86D44E47}"/>
          </ac:grpSpMkLst>
        </pc:grpChg>
        <pc:grpChg chg="add del mod">
          <ac:chgData name="宇野 芳江" userId="d3339afd-f009-4b18-b536-1d43c3c7a997" providerId="ADAL" clId="{3CCE431B-4E3B-4A49-A593-B305C1DFC85A}" dt="2023-03-02T06:37:53.436" v="9463" actId="478"/>
          <ac:grpSpMkLst>
            <pc:docMk/>
            <pc:sldMk cId="2515472083" sldId="487"/>
            <ac:grpSpMk id="16" creationId="{D69A1510-6160-AB7D-C484-E56ED1C27AE1}"/>
          </ac:grpSpMkLst>
        </pc:grpChg>
        <pc:grpChg chg="add mod">
          <ac:chgData name="宇野 芳江" userId="d3339afd-f009-4b18-b536-1d43c3c7a997" providerId="ADAL" clId="{3CCE431B-4E3B-4A49-A593-B305C1DFC85A}" dt="2023-03-02T06:37:58.725" v="9464"/>
          <ac:grpSpMkLst>
            <pc:docMk/>
            <pc:sldMk cId="2515472083" sldId="487"/>
            <ac:grpSpMk id="26" creationId="{FC720EE1-A232-6F3B-B856-8D7CFB8FF62F}"/>
          </ac:grpSpMkLst>
        </pc:grpChg>
        <pc:picChg chg="add del mod">
          <ac:chgData name="宇野 芳江" userId="d3339afd-f009-4b18-b536-1d43c3c7a997" providerId="ADAL" clId="{3CCE431B-4E3B-4A49-A593-B305C1DFC85A}" dt="2023-03-01T07:38:00.101" v="7640" actId="478"/>
          <ac:picMkLst>
            <pc:docMk/>
            <pc:sldMk cId="2515472083" sldId="487"/>
            <ac:picMk id="6" creationId="{F3B625D2-1A99-AFF2-6EA0-7E208057CE92}"/>
          </ac:picMkLst>
        </pc:picChg>
        <pc:picChg chg="add del mod ord modVis modCrop">
          <ac:chgData name="宇野 芳江" userId="d3339afd-f009-4b18-b536-1d43c3c7a997" providerId="ADAL" clId="{3CCE431B-4E3B-4A49-A593-B305C1DFC85A}" dt="2023-03-02T06:37:29.872" v="9458" actId="478"/>
          <ac:picMkLst>
            <pc:docMk/>
            <pc:sldMk cId="2515472083" sldId="487"/>
            <ac:picMk id="8" creationId="{02E92789-4942-CB16-4A16-6C0BB5C60C60}"/>
          </ac:picMkLst>
        </pc:picChg>
      </pc:sldChg>
      <pc:sldChg chg="modSp mod">
        <pc:chgData name="宇野 芳江" userId="d3339afd-f009-4b18-b536-1d43c3c7a997" providerId="ADAL" clId="{3CCE431B-4E3B-4A49-A593-B305C1DFC85A}" dt="2023-02-16T07:58:30.687" v="191" actId="20577"/>
        <pc:sldMkLst>
          <pc:docMk/>
          <pc:sldMk cId="1213326312" sldId="488"/>
        </pc:sldMkLst>
        <pc:spChg chg="mod">
          <ac:chgData name="宇野 芳江" userId="d3339afd-f009-4b18-b536-1d43c3c7a997" providerId="ADAL" clId="{3CCE431B-4E3B-4A49-A593-B305C1DFC85A}" dt="2023-02-16T04:28:07.007" v="50"/>
          <ac:spMkLst>
            <pc:docMk/>
            <pc:sldMk cId="1213326312" sldId="488"/>
            <ac:spMk id="3" creationId="{35F716FB-B10E-9D29-4ADF-8622BB61D94E}"/>
          </ac:spMkLst>
        </pc:spChg>
        <pc:spChg chg="mod">
          <ac:chgData name="宇野 芳江" userId="d3339afd-f009-4b18-b536-1d43c3c7a997" providerId="ADAL" clId="{3CCE431B-4E3B-4A49-A593-B305C1DFC85A}" dt="2023-02-16T07:58:30.687" v="191" actId="20577"/>
          <ac:spMkLst>
            <pc:docMk/>
            <pc:sldMk cId="1213326312" sldId="488"/>
            <ac:spMk id="4" creationId="{0CECD25C-E076-80C4-FE3A-DCECDFD6190C}"/>
          </ac:spMkLst>
        </pc:spChg>
      </pc:sldChg>
      <pc:sldChg chg="del">
        <pc:chgData name="宇野 芳江" userId="d3339afd-f009-4b18-b536-1d43c3c7a997" providerId="ADAL" clId="{3CCE431B-4E3B-4A49-A593-B305C1DFC85A}" dt="2023-02-16T07:20:48.964" v="53" actId="47"/>
        <pc:sldMkLst>
          <pc:docMk/>
          <pc:sldMk cId="4256588747" sldId="489"/>
        </pc:sldMkLst>
      </pc:sldChg>
      <pc:sldChg chg="addSp delSp modSp new del mod chgLayout">
        <pc:chgData name="宇野 芳江" userId="d3339afd-f009-4b18-b536-1d43c3c7a997" providerId="ADAL" clId="{3CCE431B-4E3B-4A49-A593-B305C1DFC85A}" dt="2023-02-28T06:52:28.663" v="1484" actId="47"/>
        <pc:sldMkLst>
          <pc:docMk/>
          <pc:sldMk cId="2705460873" sldId="490"/>
        </pc:sldMkLst>
        <pc:spChg chg="mod ord">
          <ac:chgData name="宇野 芳江" userId="d3339afd-f009-4b18-b536-1d43c3c7a997" providerId="ADAL" clId="{3CCE431B-4E3B-4A49-A593-B305C1DFC85A}" dt="2023-02-28T04:45:45.850" v="695" actId="700"/>
          <ac:spMkLst>
            <pc:docMk/>
            <pc:sldMk cId="2705460873" sldId="490"/>
            <ac:spMk id="2" creationId="{EB53AA76-4F24-3EB0-66BA-91E6137BF3D5}"/>
          </ac:spMkLst>
        </pc:spChg>
        <pc:spChg chg="mod ord">
          <ac:chgData name="宇野 芳江" userId="d3339afd-f009-4b18-b536-1d43c3c7a997" providerId="ADAL" clId="{3CCE431B-4E3B-4A49-A593-B305C1DFC85A}" dt="2023-02-28T04:45:45.850" v="695" actId="700"/>
          <ac:spMkLst>
            <pc:docMk/>
            <pc:sldMk cId="2705460873" sldId="490"/>
            <ac:spMk id="3" creationId="{91B59414-9DAA-1880-4DBC-0FEAA8121EE2}"/>
          </ac:spMkLst>
        </pc:spChg>
        <pc:spChg chg="del">
          <ac:chgData name="宇野 芳江" userId="d3339afd-f009-4b18-b536-1d43c3c7a997" providerId="ADAL" clId="{3CCE431B-4E3B-4A49-A593-B305C1DFC85A}" dt="2023-02-28T04:45:45.850" v="695" actId="700"/>
          <ac:spMkLst>
            <pc:docMk/>
            <pc:sldMk cId="2705460873" sldId="490"/>
            <ac:spMk id="4" creationId="{AC9AA2AA-762A-7942-8747-7C36BBECFDDA}"/>
          </ac:spMkLst>
        </pc:spChg>
        <pc:spChg chg="add mod ord">
          <ac:chgData name="宇野 芳江" userId="d3339afd-f009-4b18-b536-1d43c3c7a997" providerId="ADAL" clId="{3CCE431B-4E3B-4A49-A593-B305C1DFC85A}" dt="2023-02-28T04:45:45.850" v="695" actId="700"/>
          <ac:spMkLst>
            <pc:docMk/>
            <pc:sldMk cId="2705460873" sldId="490"/>
            <ac:spMk id="5" creationId="{83544E13-E331-5FFA-8444-3CB9668EBD71}"/>
          </ac:spMkLst>
        </pc:spChg>
        <pc:spChg chg="add mod ord">
          <ac:chgData name="宇野 芳江" userId="d3339afd-f009-4b18-b536-1d43c3c7a997" providerId="ADAL" clId="{3CCE431B-4E3B-4A49-A593-B305C1DFC85A}" dt="2023-02-28T04:45:45.898" v="703" actId="27636"/>
          <ac:spMkLst>
            <pc:docMk/>
            <pc:sldMk cId="2705460873" sldId="490"/>
            <ac:spMk id="6" creationId="{588147B5-AD2D-327B-A5F3-7BB8ED3BEEB3}"/>
          </ac:spMkLst>
        </pc:spChg>
        <pc:spChg chg="add del">
          <ac:chgData name="宇野 芳江" userId="d3339afd-f009-4b18-b536-1d43c3c7a997" providerId="ADAL" clId="{3CCE431B-4E3B-4A49-A593-B305C1DFC85A}" dt="2023-02-16T04:25:14.696" v="29" actId="22"/>
          <ac:spMkLst>
            <pc:docMk/>
            <pc:sldMk cId="2705460873" sldId="490"/>
            <ac:spMk id="6" creationId="{8BC1E8AC-C23F-E3DD-918B-2CDF52CE7EA5}"/>
          </ac:spMkLst>
        </pc:spChg>
        <pc:spChg chg="add mod">
          <ac:chgData name="宇野 芳江" userId="d3339afd-f009-4b18-b536-1d43c3c7a997" providerId="ADAL" clId="{3CCE431B-4E3B-4A49-A593-B305C1DFC85A}" dt="2023-02-16T05:27:46.102" v="52"/>
          <ac:spMkLst>
            <pc:docMk/>
            <pc:sldMk cId="2705460873" sldId="490"/>
            <ac:spMk id="9" creationId="{8B863F64-D155-5A36-77D5-0B2552012B64}"/>
          </ac:spMkLst>
        </pc:spChg>
        <pc:picChg chg="add">
          <ac:chgData name="宇野 芳江" userId="d3339afd-f009-4b18-b536-1d43c3c7a997" providerId="ADAL" clId="{3CCE431B-4E3B-4A49-A593-B305C1DFC85A}" dt="2023-02-16T05:26:42.718" v="51" actId="22"/>
          <ac:picMkLst>
            <pc:docMk/>
            <pc:sldMk cId="2705460873" sldId="490"/>
            <ac:picMk id="8" creationId="{6373CFB6-B60B-E227-A60F-A5DDA1B1F48A}"/>
          </ac:picMkLst>
        </pc:picChg>
      </pc:sldChg>
      <pc:sldChg chg="add del">
        <pc:chgData name="宇野 芳江" userId="d3339afd-f009-4b18-b536-1d43c3c7a997" providerId="ADAL" clId="{3CCE431B-4E3B-4A49-A593-B305C1DFC85A}" dt="2023-02-16T07:36:51.545" v="113"/>
        <pc:sldMkLst>
          <pc:docMk/>
          <pc:sldMk cId="3770805498" sldId="491"/>
        </pc:sldMkLst>
      </pc:sldChg>
      <pc:sldChg chg="addSp delSp modSp add mod ord chgLayout">
        <pc:chgData name="宇野 芳江" userId="d3339afd-f009-4b18-b536-1d43c3c7a997" providerId="ADAL" clId="{3CCE431B-4E3B-4A49-A593-B305C1DFC85A}" dt="2023-03-03T01:38:55.478" v="10334" actId="207"/>
        <pc:sldMkLst>
          <pc:docMk/>
          <pc:sldMk cId="2135234321" sldId="492"/>
        </pc:sldMkLst>
        <pc:spChg chg="add del mod ord">
          <ac:chgData name="宇野 芳江" userId="d3339afd-f009-4b18-b536-1d43c3c7a997" providerId="ADAL" clId="{3CCE431B-4E3B-4A49-A593-B305C1DFC85A}" dt="2023-03-03T00:04:00.195" v="10149" actId="20577"/>
          <ac:spMkLst>
            <pc:docMk/>
            <pc:sldMk cId="2135234321" sldId="492"/>
            <ac:spMk id="2" creationId="{30C51F38-E81E-C7D9-AEF4-4DA95D68E6BC}"/>
          </ac:spMkLst>
        </pc:spChg>
        <pc:spChg chg="mod ord">
          <ac:chgData name="宇野 芳江" userId="d3339afd-f009-4b18-b536-1d43c3c7a997" providerId="ADAL" clId="{3CCE431B-4E3B-4A49-A593-B305C1DFC85A}" dt="2023-02-28T04:45:45.850" v="695" actId="700"/>
          <ac:spMkLst>
            <pc:docMk/>
            <pc:sldMk cId="2135234321" sldId="492"/>
            <ac:spMk id="3" creationId="{907AFB38-A35D-4410-45D3-D5083B2106B6}"/>
          </ac:spMkLst>
        </pc:spChg>
        <pc:spChg chg="del">
          <ac:chgData name="宇野 芳江" userId="d3339afd-f009-4b18-b536-1d43c3c7a997" providerId="ADAL" clId="{3CCE431B-4E3B-4A49-A593-B305C1DFC85A}" dt="2023-02-28T04:45:45.850" v="695" actId="700"/>
          <ac:spMkLst>
            <pc:docMk/>
            <pc:sldMk cId="2135234321" sldId="492"/>
            <ac:spMk id="4" creationId="{9B9D7DC7-D848-1EA6-F8E8-811F1FA7B065}"/>
          </ac:spMkLst>
        </pc:spChg>
        <pc:spChg chg="add del mod">
          <ac:chgData name="宇野 芳江" userId="d3339afd-f009-4b18-b536-1d43c3c7a997" providerId="ADAL" clId="{3CCE431B-4E3B-4A49-A593-B305C1DFC85A}" dt="2023-03-02T07:02:54.627" v="9617" actId="478"/>
          <ac:spMkLst>
            <pc:docMk/>
            <pc:sldMk cId="2135234321" sldId="492"/>
            <ac:spMk id="5" creationId="{E2AD859B-BFAF-C727-CD63-BBE3D4B3EDA7}"/>
          </ac:spMkLst>
        </pc:spChg>
        <pc:spChg chg="del mod">
          <ac:chgData name="宇野 芳江" userId="d3339afd-f009-4b18-b536-1d43c3c7a997" providerId="ADAL" clId="{3CCE431B-4E3B-4A49-A593-B305C1DFC85A}" dt="2023-03-02T07:35:22.934" v="9708" actId="478"/>
          <ac:spMkLst>
            <pc:docMk/>
            <pc:sldMk cId="2135234321" sldId="492"/>
            <ac:spMk id="7" creationId="{92807DFE-F675-4969-1C57-0CF138DE83A8}"/>
          </ac:spMkLst>
        </pc:spChg>
        <pc:spChg chg="add del mod ord">
          <ac:chgData name="宇野 芳江" userId="d3339afd-f009-4b18-b536-1d43c3c7a997" providerId="ADAL" clId="{3CCE431B-4E3B-4A49-A593-B305C1DFC85A}" dt="2023-03-02T07:04:38.330" v="9620" actId="1957"/>
          <ac:spMkLst>
            <pc:docMk/>
            <pc:sldMk cId="2135234321" sldId="492"/>
            <ac:spMk id="8" creationId="{E7647D62-9C2D-63F4-5A07-AD2136CAE36D}"/>
          </ac:spMkLst>
        </pc:spChg>
        <pc:spChg chg="add mod ord">
          <ac:chgData name="宇野 芳江" userId="d3339afd-f009-4b18-b536-1d43c3c7a997" providerId="ADAL" clId="{3CCE431B-4E3B-4A49-A593-B305C1DFC85A}" dt="2023-03-03T00:04:41.330" v="10170" actId="20577"/>
          <ac:spMkLst>
            <pc:docMk/>
            <pc:sldMk cId="2135234321" sldId="492"/>
            <ac:spMk id="9" creationId="{99D38924-DFFB-D2A0-0534-112EE634F303}"/>
          </ac:spMkLst>
        </pc:spChg>
        <pc:spChg chg="add mod ord">
          <ac:chgData name="宇野 芳江" userId="d3339afd-f009-4b18-b536-1d43c3c7a997" providerId="ADAL" clId="{3CCE431B-4E3B-4A49-A593-B305C1DFC85A}" dt="2023-03-02T08:04:18.962" v="10138" actId="14100"/>
          <ac:spMkLst>
            <pc:docMk/>
            <pc:sldMk cId="2135234321" sldId="492"/>
            <ac:spMk id="12" creationId="{4427F9A7-0F76-9199-9FC7-B033506B7DE8}"/>
          </ac:spMkLst>
        </pc:spChg>
        <pc:spChg chg="add del mod">
          <ac:chgData name="宇野 芳江" userId="d3339afd-f009-4b18-b536-1d43c3c7a997" providerId="ADAL" clId="{3CCE431B-4E3B-4A49-A593-B305C1DFC85A}" dt="2023-03-02T07:50:18.923" v="9756" actId="21"/>
          <ac:spMkLst>
            <pc:docMk/>
            <pc:sldMk cId="2135234321" sldId="492"/>
            <ac:spMk id="14" creationId="{ED8FCFD8-09BE-4972-4BDB-F5BE37E7F319}"/>
          </ac:spMkLst>
        </pc:spChg>
        <pc:spChg chg="add mod">
          <ac:chgData name="宇野 芳江" userId="d3339afd-f009-4b18-b536-1d43c3c7a997" providerId="ADAL" clId="{3CCE431B-4E3B-4A49-A593-B305C1DFC85A}" dt="2023-03-02T07:56:46.002" v="9951" actId="1036"/>
          <ac:spMkLst>
            <pc:docMk/>
            <pc:sldMk cId="2135234321" sldId="492"/>
            <ac:spMk id="15" creationId="{A554BA7A-5AE7-4189-9580-CFE0B118AF4B}"/>
          </ac:spMkLst>
        </pc:spChg>
        <pc:spChg chg="add mod">
          <ac:chgData name="宇野 芳江" userId="d3339afd-f009-4b18-b536-1d43c3c7a997" providerId="ADAL" clId="{3CCE431B-4E3B-4A49-A593-B305C1DFC85A}" dt="2023-03-02T07:57:15.544" v="9978" actId="1076"/>
          <ac:spMkLst>
            <pc:docMk/>
            <pc:sldMk cId="2135234321" sldId="492"/>
            <ac:spMk id="16" creationId="{47A7EBC5-653C-FD71-0D4B-DFC86452E3BB}"/>
          </ac:spMkLst>
        </pc:spChg>
        <pc:spChg chg="add mod">
          <ac:chgData name="宇野 芳江" userId="d3339afd-f009-4b18-b536-1d43c3c7a997" providerId="ADAL" clId="{3CCE431B-4E3B-4A49-A593-B305C1DFC85A}" dt="2023-03-03T01:38:40.341" v="10332" actId="1076"/>
          <ac:spMkLst>
            <pc:docMk/>
            <pc:sldMk cId="2135234321" sldId="492"/>
            <ac:spMk id="17" creationId="{3150EB0A-60BE-96FA-8053-FAB6A1BCE9C3}"/>
          </ac:spMkLst>
        </pc:spChg>
        <pc:graphicFrameChg chg="add mod">
          <ac:chgData name="宇野 芳江" userId="d3339afd-f009-4b18-b536-1d43c3c7a997" providerId="ADAL" clId="{3CCE431B-4E3B-4A49-A593-B305C1DFC85A}" dt="2023-03-03T01:38:55.478" v="10334" actId="207"/>
          <ac:graphicFrameMkLst>
            <pc:docMk/>
            <pc:sldMk cId="2135234321" sldId="492"/>
            <ac:graphicFrameMk id="11" creationId="{A6A503CA-86F3-9AE1-9E0C-0CDFDD9F14E3}"/>
          </ac:graphicFrameMkLst>
        </pc:graphicFrameChg>
        <pc:picChg chg="del mod">
          <ac:chgData name="宇野 芳江" userId="d3339afd-f009-4b18-b536-1d43c3c7a997" providerId="ADAL" clId="{3CCE431B-4E3B-4A49-A593-B305C1DFC85A}" dt="2023-03-02T07:03:15.906" v="9618" actId="478"/>
          <ac:picMkLst>
            <pc:docMk/>
            <pc:sldMk cId="2135234321" sldId="492"/>
            <ac:picMk id="6" creationId="{74E008DC-9D51-1A20-1BE5-FCED6B4E1951}"/>
          </ac:picMkLst>
        </pc:picChg>
        <pc:picChg chg="del mod">
          <ac:chgData name="宇野 芳江" userId="d3339afd-f009-4b18-b536-1d43c3c7a997" providerId="ADAL" clId="{3CCE431B-4E3B-4A49-A593-B305C1DFC85A}" dt="2023-02-17T06:42:45.125" v="573" actId="478"/>
          <ac:picMkLst>
            <pc:docMk/>
            <pc:sldMk cId="2135234321" sldId="492"/>
            <ac:picMk id="9" creationId="{AE471272-23E0-EA9C-B9E9-653AFF77F480}"/>
          </ac:picMkLst>
        </pc:picChg>
      </pc:sldChg>
      <pc:sldChg chg="addSp delSp modSp add mod chgLayout">
        <pc:chgData name="宇野 芳江" userId="d3339afd-f009-4b18-b536-1d43c3c7a997" providerId="ADAL" clId="{3CCE431B-4E3B-4A49-A593-B305C1DFC85A}" dt="2023-02-28T08:34:55.083" v="2508" actId="20577"/>
        <pc:sldMkLst>
          <pc:docMk/>
          <pc:sldMk cId="1269803202" sldId="493"/>
        </pc:sldMkLst>
        <pc:spChg chg="mod ord">
          <ac:chgData name="宇野 芳江" userId="d3339afd-f009-4b18-b536-1d43c3c7a997" providerId="ADAL" clId="{3CCE431B-4E3B-4A49-A593-B305C1DFC85A}" dt="2023-02-28T04:45:45.850" v="695" actId="700"/>
          <ac:spMkLst>
            <pc:docMk/>
            <pc:sldMk cId="1269803202" sldId="493"/>
            <ac:spMk id="2" creationId="{560D6156-CE00-CB9F-5B73-ED6DF3EA053D}"/>
          </ac:spMkLst>
        </pc:spChg>
        <pc:spChg chg="mod ord">
          <ac:chgData name="宇野 芳江" userId="d3339afd-f009-4b18-b536-1d43c3c7a997" providerId="ADAL" clId="{3CCE431B-4E3B-4A49-A593-B305C1DFC85A}" dt="2023-02-28T04:45:45.850" v="695" actId="700"/>
          <ac:spMkLst>
            <pc:docMk/>
            <pc:sldMk cId="1269803202" sldId="493"/>
            <ac:spMk id="3" creationId="{889F736A-3B82-E25D-C310-41ABD9677CB6}"/>
          </ac:spMkLst>
        </pc:spChg>
        <pc:spChg chg="add del mod ord">
          <ac:chgData name="宇野 芳江" userId="d3339afd-f009-4b18-b536-1d43c3c7a997" providerId="ADAL" clId="{3CCE431B-4E3B-4A49-A593-B305C1DFC85A}" dt="2023-02-28T05:06:55.182" v="748"/>
          <ac:spMkLst>
            <pc:docMk/>
            <pc:sldMk cId="1269803202" sldId="493"/>
            <ac:spMk id="4" creationId="{442CCAC8-9CC9-2532-7ECA-47DBAADDA91F}"/>
          </ac:spMkLst>
        </pc:spChg>
        <pc:spChg chg="add mod">
          <ac:chgData name="宇野 芳江" userId="d3339afd-f009-4b18-b536-1d43c3c7a997" providerId="ADAL" clId="{3CCE431B-4E3B-4A49-A593-B305C1DFC85A}" dt="2023-02-28T08:34:55.083" v="2508" actId="20577"/>
          <ac:spMkLst>
            <pc:docMk/>
            <pc:sldMk cId="1269803202" sldId="493"/>
            <ac:spMk id="4" creationId="{EF50E999-0124-2C78-42BF-0AC5150A4475}"/>
          </ac:spMkLst>
        </pc:spChg>
        <pc:spChg chg="add mod ord">
          <ac:chgData name="宇野 芳江" userId="d3339afd-f009-4b18-b536-1d43c3c7a997" providerId="ADAL" clId="{3CCE431B-4E3B-4A49-A593-B305C1DFC85A}" dt="2023-02-28T05:07:33.819" v="790"/>
          <ac:spMkLst>
            <pc:docMk/>
            <pc:sldMk cId="1269803202" sldId="493"/>
            <ac:spMk id="8" creationId="{B2955023-87D7-45FA-A361-5B4D0005600E}"/>
          </ac:spMkLst>
        </pc:spChg>
        <pc:spChg chg="del">
          <ac:chgData name="宇野 芳江" userId="d3339afd-f009-4b18-b536-1d43c3c7a997" providerId="ADAL" clId="{3CCE431B-4E3B-4A49-A593-B305C1DFC85A}" dt="2023-02-28T04:45:45.850" v="695" actId="700"/>
          <ac:spMkLst>
            <pc:docMk/>
            <pc:sldMk cId="1269803202" sldId="493"/>
            <ac:spMk id="9" creationId="{FEACA5B6-5417-7878-611F-B3AE4B0ACB0B}"/>
          </ac:spMkLst>
        </pc:spChg>
        <pc:picChg chg="del">
          <ac:chgData name="宇野 芳江" userId="d3339afd-f009-4b18-b536-1d43c3c7a997" providerId="ADAL" clId="{3CCE431B-4E3B-4A49-A593-B305C1DFC85A}" dt="2023-02-28T05:06:52.279" v="746" actId="478"/>
          <ac:picMkLst>
            <pc:docMk/>
            <pc:sldMk cId="1269803202" sldId="493"/>
            <ac:picMk id="5" creationId="{3BCFC966-CCE3-8BDA-5197-7C80F0698418}"/>
          </ac:picMkLst>
        </pc:picChg>
        <pc:picChg chg="del mod">
          <ac:chgData name="宇野 芳江" userId="d3339afd-f009-4b18-b536-1d43c3c7a997" providerId="ADAL" clId="{3CCE431B-4E3B-4A49-A593-B305C1DFC85A}" dt="2023-02-28T05:06:59.366" v="749" actId="478"/>
          <ac:picMkLst>
            <pc:docMk/>
            <pc:sldMk cId="1269803202" sldId="493"/>
            <ac:picMk id="6" creationId="{C1433989-BFD1-82B5-B1EF-F3020D197959}"/>
          </ac:picMkLst>
        </pc:picChg>
        <pc:picChg chg="add mod">
          <ac:chgData name="宇野 芳江" userId="d3339afd-f009-4b18-b536-1d43c3c7a997" providerId="ADAL" clId="{3CCE431B-4E3B-4A49-A593-B305C1DFC85A}" dt="2023-02-28T08:32:54.619" v="2387" actId="14100"/>
          <ac:picMkLst>
            <pc:docMk/>
            <pc:sldMk cId="1269803202" sldId="493"/>
            <ac:picMk id="10" creationId="{6C24E5B6-B8AD-FFDE-6D72-27BA1FAAC9E1}"/>
          </ac:picMkLst>
        </pc:picChg>
      </pc:sldChg>
      <pc:sldChg chg="addSp delSp modSp new mod">
        <pc:chgData name="宇野 芳江" userId="d3339afd-f009-4b18-b536-1d43c3c7a997" providerId="ADAL" clId="{3CCE431B-4E3B-4A49-A593-B305C1DFC85A}" dt="2023-02-28T06:57:51.581" v="1530" actId="122"/>
        <pc:sldMkLst>
          <pc:docMk/>
          <pc:sldMk cId="192446205" sldId="494"/>
        </pc:sldMkLst>
        <pc:spChg chg="mod">
          <ac:chgData name="宇野 芳江" userId="d3339afd-f009-4b18-b536-1d43c3c7a997" providerId="ADAL" clId="{3CCE431B-4E3B-4A49-A593-B305C1DFC85A}" dt="2023-02-28T06:08:33.910" v="989"/>
          <ac:spMkLst>
            <pc:docMk/>
            <pc:sldMk cId="192446205" sldId="494"/>
            <ac:spMk id="2" creationId="{5ED95BBE-50F3-068F-090D-56591303A775}"/>
          </ac:spMkLst>
        </pc:spChg>
        <pc:spChg chg="del">
          <ac:chgData name="宇野 芳江" userId="d3339afd-f009-4b18-b536-1d43c3c7a997" providerId="ADAL" clId="{3CCE431B-4E3B-4A49-A593-B305C1DFC85A}" dt="2023-02-28T05:17:08.623" v="792"/>
          <ac:spMkLst>
            <pc:docMk/>
            <pc:sldMk cId="192446205" sldId="494"/>
            <ac:spMk id="4" creationId="{8960D5B3-F6BB-EF48-7B9B-3DEF0A5F1798}"/>
          </ac:spMkLst>
        </pc:spChg>
        <pc:spChg chg="mod">
          <ac:chgData name="宇野 芳江" userId="d3339afd-f009-4b18-b536-1d43c3c7a997" providerId="ADAL" clId="{3CCE431B-4E3B-4A49-A593-B305C1DFC85A}" dt="2023-02-28T05:18:34.379" v="865" actId="20577"/>
          <ac:spMkLst>
            <pc:docMk/>
            <pc:sldMk cId="192446205" sldId="494"/>
            <ac:spMk id="5" creationId="{0FE7EED0-D478-40A1-66A6-B84EC60CAEF5}"/>
          </ac:spMkLst>
        </pc:spChg>
        <pc:spChg chg="add mod">
          <ac:chgData name="宇野 芳江" userId="d3339afd-f009-4b18-b536-1d43c3c7a997" providerId="ADAL" clId="{3CCE431B-4E3B-4A49-A593-B305C1DFC85A}" dt="2023-02-28T06:57:51.581" v="1530" actId="122"/>
          <ac:spMkLst>
            <pc:docMk/>
            <pc:sldMk cId="192446205" sldId="494"/>
            <ac:spMk id="11" creationId="{65EBF347-2288-64B6-4CC9-F201F148FE29}"/>
          </ac:spMkLst>
        </pc:spChg>
        <pc:graphicFrameChg chg="add del mod">
          <ac:chgData name="宇野 芳江" userId="d3339afd-f009-4b18-b536-1d43c3c7a997" providerId="ADAL" clId="{3CCE431B-4E3B-4A49-A593-B305C1DFC85A}" dt="2023-02-28T05:18:17.333" v="860"/>
          <ac:graphicFrameMkLst>
            <pc:docMk/>
            <pc:sldMk cId="192446205" sldId="494"/>
            <ac:graphicFrameMk id="8" creationId="{EF21EFC6-FFDE-AD9F-D0A2-D74056A6555C}"/>
          </ac:graphicFrameMkLst>
        </pc:graphicFrameChg>
        <pc:graphicFrameChg chg="add del mod">
          <ac:chgData name="宇野 芳江" userId="d3339afd-f009-4b18-b536-1d43c3c7a997" providerId="ADAL" clId="{3CCE431B-4E3B-4A49-A593-B305C1DFC85A}" dt="2023-02-28T05:18:20.117" v="862"/>
          <ac:graphicFrameMkLst>
            <pc:docMk/>
            <pc:sldMk cId="192446205" sldId="494"/>
            <ac:graphicFrameMk id="9" creationId="{DFBEFDD3-A87A-3CB9-7BA9-144229AB65AF}"/>
          </ac:graphicFrameMkLst>
        </pc:graphicFrameChg>
        <pc:picChg chg="add mod">
          <ac:chgData name="宇野 芳江" userId="d3339afd-f009-4b18-b536-1d43c3c7a997" providerId="ADAL" clId="{3CCE431B-4E3B-4A49-A593-B305C1DFC85A}" dt="2023-02-28T06:56:51.566" v="1520" actId="208"/>
          <ac:picMkLst>
            <pc:docMk/>
            <pc:sldMk cId="192446205" sldId="494"/>
            <ac:picMk id="7" creationId="{D8DF0880-A44B-E7DE-7730-26E918A39F07}"/>
          </ac:picMkLst>
        </pc:picChg>
      </pc:sldChg>
      <pc:sldChg chg="addSp delSp modSp new mod">
        <pc:chgData name="宇野 芳江" userId="d3339afd-f009-4b18-b536-1d43c3c7a997" providerId="ADAL" clId="{3CCE431B-4E3B-4A49-A593-B305C1DFC85A}" dt="2023-03-01T00:04:01.787" v="3523" actId="1076"/>
        <pc:sldMkLst>
          <pc:docMk/>
          <pc:sldMk cId="3488848135" sldId="495"/>
        </pc:sldMkLst>
        <pc:spChg chg="mod">
          <ac:chgData name="宇野 芳江" userId="d3339afd-f009-4b18-b536-1d43c3c7a997" providerId="ADAL" clId="{3CCE431B-4E3B-4A49-A593-B305C1DFC85A}" dt="2023-02-28T06:58:46.370" v="1536"/>
          <ac:spMkLst>
            <pc:docMk/>
            <pc:sldMk cId="3488848135" sldId="495"/>
            <ac:spMk id="2" creationId="{F6154C21-2C82-E1A1-B812-7BA8E4D1552D}"/>
          </ac:spMkLst>
        </pc:spChg>
        <pc:spChg chg="del">
          <ac:chgData name="宇野 芳江" userId="d3339afd-f009-4b18-b536-1d43c3c7a997" providerId="ADAL" clId="{3CCE431B-4E3B-4A49-A593-B305C1DFC85A}" dt="2023-02-28T05:29:22.471" v="867"/>
          <ac:spMkLst>
            <pc:docMk/>
            <pc:sldMk cId="3488848135" sldId="495"/>
            <ac:spMk id="4" creationId="{2D8DB1DE-60AE-DBCD-EB41-A3F765F28CB9}"/>
          </ac:spMkLst>
        </pc:spChg>
        <pc:spChg chg="mod">
          <ac:chgData name="宇野 芳江" userId="d3339afd-f009-4b18-b536-1d43c3c7a997" providerId="ADAL" clId="{3CCE431B-4E3B-4A49-A593-B305C1DFC85A}" dt="2023-02-28T06:08:05.803" v="987" actId="20577"/>
          <ac:spMkLst>
            <pc:docMk/>
            <pc:sldMk cId="3488848135" sldId="495"/>
            <ac:spMk id="5" creationId="{C4B00E19-B82A-BE41-876D-CB4E7AACDC77}"/>
          </ac:spMkLst>
        </pc:spChg>
        <pc:spChg chg="add mod">
          <ac:chgData name="宇野 芳江" userId="d3339afd-f009-4b18-b536-1d43c3c7a997" providerId="ADAL" clId="{3CCE431B-4E3B-4A49-A593-B305C1DFC85A}" dt="2023-02-28T06:55:40.456" v="1504" actId="207"/>
          <ac:spMkLst>
            <pc:docMk/>
            <pc:sldMk cId="3488848135" sldId="495"/>
            <ac:spMk id="10" creationId="{D0C962EA-D487-2095-1F2A-87443E70ADA1}"/>
          </ac:spMkLst>
        </pc:spChg>
        <pc:spChg chg="add mod">
          <ac:chgData name="宇野 芳江" userId="d3339afd-f009-4b18-b536-1d43c3c7a997" providerId="ADAL" clId="{3CCE431B-4E3B-4A49-A593-B305C1DFC85A}" dt="2023-03-01T00:04:01.787" v="3523" actId="1076"/>
          <ac:spMkLst>
            <pc:docMk/>
            <pc:sldMk cId="3488848135" sldId="495"/>
            <ac:spMk id="11" creationId="{A070A0C7-0C89-4C69-2FE7-49059CFF0D22}"/>
          </ac:spMkLst>
        </pc:spChg>
        <pc:picChg chg="add mod">
          <ac:chgData name="宇野 芳江" userId="d3339afd-f009-4b18-b536-1d43c3c7a997" providerId="ADAL" clId="{3CCE431B-4E3B-4A49-A593-B305C1DFC85A}" dt="2023-02-28T06:54:57.854" v="1495" actId="208"/>
          <ac:picMkLst>
            <pc:docMk/>
            <pc:sldMk cId="3488848135" sldId="495"/>
            <ac:picMk id="7" creationId="{461BC512-8BEE-F2F9-6119-C79F3FB73693}"/>
          </ac:picMkLst>
        </pc:picChg>
        <pc:picChg chg="add mod">
          <ac:chgData name="宇野 芳江" userId="d3339afd-f009-4b18-b536-1d43c3c7a997" providerId="ADAL" clId="{3CCE431B-4E3B-4A49-A593-B305C1DFC85A}" dt="2023-03-01T00:04:01.787" v="3523" actId="1076"/>
          <ac:picMkLst>
            <pc:docMk/>
            <pc:sldMk cId="3488848135" sldId="495"/>
            <ac:picMk id="9" creationId="{FC42B926-4752-7C58-D038-0F618E6513F4}"/>
          </ac:picMkLst>
        </pc:picChg>
      </pc:sldChg>
      <pc:sldChg chg="modSp add mod">
        <pc:chgData name="宇野 芳江" userId="d3339afd-f009-4b18-b536-1d43c3c7a997" providerId="ADAL" clId="{3CCE431B-4E3B-4A49-A593-B305C1DFC85A}" dt="2023-02-28T07:49:50.971" v="1825" actId="20577"/>
        <pc:sldMkLst>
          <pc:docMk/>
          <pc:sldMk cId="1429169856" sldId="496"/>
        </pc:sldMkLst>
        <pc:spChg chg="mod">
          <ac:chgData name="宇野 芳江" userId="d3339afd-f009-4b18-b536-1d43c3c7a997" providerId="ADAL" clId="{3CCE431B-4E3B-4A49-A593-B305C1DFC85A}" dt="2023-02-28T07:49:50.971" v="1825" actId="20577"/>
          <ac:spMkLst>
            <pc:docMk/>
            <pc:sldMk cId="1429169856" sldId="496"/>
            <ac:spMk id="2" creationId="{735D0B9D-9D6F-716F-B880-19AD9BC15F53}"/>
          </ac:spMkLst>
        </pc:spChg>
        <pc:spChg chg="mod">
          <ac:chgData name="宇野 芳江" userId="d3339afd-f009-4b18-b536-1d43c3c7a997" providerId="ADAL" clId="{3CCE431B-4E3B-4A49-A593-B305C1DFC85A}" dt="2023-02-28T06:52:26.672" v="1483" actId="27636"/>
          <ac:spMkLst>
            <pc:docMk/>
            <pc:sldMk cId="1429169856" sldId="496"/>
            <ac:spMk id="8" creationId="{003A7EB8-005D-B782-73AB-5E501DB1E7A8}"/>
          </ac:spMkLst>
        </pc:spChg>
        <pc:spChg chg="mod">
          <ac:chgData name="宇野 芳江" userId="d3339afd-f009-4b18-b536-1d43c3c7a997" providerId="ADAL" clId="{3CCE431B-4E3B-4A49-A593-B305C1DFC85A}" dt="2023-02-28T06:52:39.109" v="1485" actId="207"/>
          <ac:spMkLst>
            <pc:docMk/>
            <pc:sldMk cId="1429169856" sldId="496"/>
            <ac:spMk id="11" creationId="{00155C45-C2D2-CEE0-FA94-3D9DD871AE17}"/>
          </ac:spMkLst>
        </pc:spChg>
        <pc:spChg chg="mod">
          <ac:chgData name="宇野 芳江" userId="d3339afd-f009-4b18-b536-1d43c3c7a997" providerId="ADAL" clId="{3CCE431B-4E3B-4A49-A593-B305C1DFC85A}" dt="2023-02-28T06:53:28.025" v="1489" actId="207"/>
          <ac:spMkLst>
            <pc:docMk/>
            <pc:sldMk cId="1429169856" sldId="496"/>
            <ac:spMk id="12" creationId="{93C199E5-5E4B-BB9C-6C24-D41FE973AE1A}"/>
          </ac:spMkLst>
        </pc:spChg>
        <pc:spChg chg="mod">
          <ac:chgData name="宇野 芳江" userId="d3339afd-f009-4b18-b536-1d43c3c7a997" providerId="ADAL" clId="{3CCE431B-4E3B-4A49-A593-B305C1DFC85A}" dt="2023-02-28T06:53:42.374" v="1490" actId="207"/>
          <ac:spMkLst>
            <pc:docMk/>
            <pc:sldMk cId="1429169856" sldId="496"/>
            <ac:spMk id="18" creationId="{80EDE991-63A5-ECC5-F083-EF38E0FD9AB9}"/>
          </ac:spMkLst>
        </pc:spChg>
      </pc:sldChg>
      <pc:sldChg chg="addSp delSp modSp add mod">
        <pc:chgData name="宇野 芳江" userId="d3339afd-f009-4b18-b536-1d43c3c7a997" providerId="ADAL" clId="{3CCE431B-4E3B-4A49-A593-B305C1DFC85A}" dt="2023-03-01T09:00:36.591" v="8101" actId="20577"/>
        <pc:sldMkLst>
          <pc:docMk/>
          <pc:sldMk cId="4105554756" sldId="497"/>
        </pc:sldMkLst>
        <pc:spChg chg="del">
          <ac:chgData name="宇野 芳江" userId="d3339afd-f009-4b18-b536-1d43c3c7a997" providerId="ADAL" clId="{3CCE431B-4E3B-4A49-A593-B305C1DFC85A}" dt="2023-03-01T08:39:12.004" v="7720" actId="478"/>
          <ac:spMkLst>
            <pc:docMk/>
            <pc:sldMk cId="4105554756" sldId="497"/>
            <ac:spMk id="5" creationId="{0CDB8A9D-6704-5C99-A395-F7E2B7B5CC07}"/>
          </ac:spMkLst>
        </pc:spChg>
        <pc:spChg chg="del">
          <ac:chgData name="宇野 芳江" userId="d3339afd-f009-4b18-b536-1d43c3c7a997" providerId="ADAL" clId="{3CCE431B-4E3B-4A49-A593-B305C1DFC85A}" dt="2023-03-01T08:38:15.950" v="7718" actId="478"/>
          <ac:spMkLst>
            <pc:docMk/>
            <pc:sldMk cId="4105554756" sldId="497"/>
            <ac:spMk id="7" creationId="{5B4268F0-794D-0FB2-3C7F-79821464EBB7}"/>
          </ac:spMkLst>
        </pc:spChg>
        <pc:spChg chg="mod">
          <ac:chgData name="宇野 芳江" userId="d3339afd-f009-4b18-b536-1d43c3c7a997" providerId="ADAL" clId="{3CCE431B-4E3B-4A49-A593-B305C1DFC85A}" dt="2023-03-01T08:36:52.238" v="7711" actId="20577"/>
          <ac:spMkLst>
            <pc:docMk/>
            <pc:sldMk cId="4105554756" sldId="497"/>
            <ac:spMk id="8" creationId="{071AA4FF-E855-7414-B75D-34E61BD92E95}"/>
          </ac:spMkLst>
        </pc:spChg>
        <pc:spChg chg="mod">
          <ac:chgData name="宇野 芳江" userId="d3339afd-f009-4b18-b536-1d43c3c7a997" providerId="ADAL" clId="{3CCE431B-4E3B-4A49-A593-B305C1DFC85A}" dt="2023-03-01T08:39:39.240" v="7736" actId="14100"/>
          <ac:spMkLst>
            <pc:docMk/>
            <pc:sldMk cId="4105554756" sldId="497"/>
            <ac:spMk id="10" creationId="{10EC07E6-332C-A536-DA57-7DB1E4FADE17}"/>
          </ac:spMkLst>
        </pc:spChg>
        <pc:spChg chg="mod">
          <ac:chgData name="宇野 芳江" userId="d3339afd-f009-4b18-b536-1d43c3c7a997" providerId="ADAL" clId="{3CCE431B-4E3B-4A49-A593-B305C1DFC85A}" dt="2023-03-01T08:39:47.071" v="7756" actId="14100"/>
          <ac:spMkLst>
            <pc:docMk/>
            <pc:sldMk cId="4105554756" sldId="497"/>
            <ac:spMk id="12" creationId="{403C84CB-3625-25FB-100C-C8F2C449115F}"/>
          </ac:spMkLst>
        </pc:spChg>
        <pc:spChg chg="mod">
          <ac:chgData name="宇野 芳江" userId="d3339afd-f009-4b18-b536-1d43c3c7a997" providerId="ADAL" clId="{3CCE431B-4E3B-4A49-A593-B305C1DFC85A}" dt="2023-03-01T08:39:09.259" v="7719"/>
          <ac:spMkLst>
            <pc:docMk/>
            <pc:sldMk cId="4105554756" sldId="497"/>
            <ac:spMk id="14" creationId="{9906C5F4-DFF9-B8F0-11D2-79EBBDE920A5}"/>
          </ac:spMkLst>
        </pc:spChg>
        <pc:spChg chg="mod">
          <ac:chgData name="宇野 芳江" userId="d3339afd-f009-4b18-b536-1d43c3c7a997" providerId="ADAL" clId="{3CCE431B-4E3B-4A49-A593-B305C1DFC85A}" dt="2023-03-01T08:39:09.259" v="7719"/>
          <ac:spMkLst>
            <pc:docMk/>
            <pc:sldMk cId="4105554756" sldId="497"/>
            <ac:spMk id="16" creationId="{B64A37D5-D421-B335-9FEC-0C23FCB08A1F}"/>
          </ac:spMkLst>
        </pc:spChg>
        <pc:spChg chg="mod">
          <ac:chgData name="宇野 芳江" userId="d3339afd-f009-4b18-b536-1d43c3c7a997" providerId="ADAL" clId="{3CCE431B-4E3B-4A49-A593-B305C1DFC85A}" dt="2023-03-01T08:39:09.259" v="7719"/>
          <ac:spMkLst>
            <pc:docMk/>
            <pc:sldMk cId="4105554756" sldId="497"/>
            <ac:spMk id="17" creationId="{B093F03B-284B-763D-88DA-88C3721D94EE}"/>
          </ac:spMkLst>
        </pc:spChg>
        <pc:spChg chg="add mod">
          <ac:chgData name="宇野 芳江" userId="d3339afd-f009-4b18-b536-1d43c3c7a997" providerId="ADAL" clId="{3CCE431B-4E3B-4A49-A593-B305C1DFC85A}" dt="2023-03-01T08:52:03.233" v="7958" actId="20577"/>
          <ac:spMkLst>
            <pc:docMk/>
            <pc:sldMk cId="4105554756" sldId="497"/>
            <ac:spMk id="18" creationId="{57F74E19-48B4-FAD2-8E6B-C06A88F3E416}"/>
          </ac:spMkLst>
        </pc:spChg>
        <pc:spChg chg="mod">
          <ac:chgData name="宇野 芳江" userId="d3339afd-f009-4b18-b536-1d43c3c7a997" providerId="ADAL" clId="{3CCE431B-4E3B-4A49-A593-B305C1DFC85A}" dt="2023-03-01T08:52:25.821" v="7985" actId="14100"/>
          <ac:spMkLst>
            <pc:docMk/>
            <pc:sldMk cId="4105554756" sldId="497"/>
            <ac:spMk id="20" creationId="{08C2796D-7728-0300-0C72-666A2E79C406}"/>
          </ac:spMkLst>
        </pc:spChg>
        <pc:spChg chg="mod">
          <ac:chgData name="宇野 芳江" userId="d3339afd-f009-4b18-b536-1d43c3c7a997" providerId="ADAL" clId="{3CCE431B-4E3B-4A49-A593-B305C1DFC85A}" dt="2023-03-01T08:39:09.259" v="7719"/>
          <ac:spMkLst>
            <pc:docMk/>
            <pc:sldMk cId="4105554756" sldId="497"/>
            <ac:spMk id="21" creationId="{39D18E00-6364-4CF6-ADD5-AB051A8B7393}"/>
          </ac:spMkLst>
        </pc:spChg>
        <pc:spChg chg="mod">
          <ac:chgData name="宇野 芳江" userId="d3339afd-f009-4b18-b536-1d43c3c7a997" providerId="ADAL" clId="{3CCE431B-4E3B-4A49-A593-B305C1DFC85A}" dt="2023-03-01T08:49:16.442" v="7921" actId="14100"/>
          <ac:spMkLst>
            <pc:docMk/>
            <pc:sldMk cId="4105554756" sldId="497"/>
            <ac:spMk id="22" creationId="{DAE89E5A-AE65-967B-0D74-48661A88F14D}"/>
          </ac:spMkLst>
        </pc:spChg>
        <pc:spChg chg="mod">
          <ac:chgData name="宇野 芳江" userId="d3339afd-f009-4b18-b536-1d43c3c7a997" providerId="ADAL" clId="{3CCE431B-4E3B-4A49-A593-B305C1DFC85A}" dt="2023-03-01T08:39:09.259" v="7719"/>
          <ac:spMkLst>
            <pc:docMk/>
            <pc:sldMk cId="4105554756" sldId="497"/>
            <ac:spMk id="23" creationId="{D8B6A228-6B17-2342-283D-7CC0B0DB1EDA}"/>
          </ac:spMkLst>
        </pc:spChg>
        <pc:spChg chg="mod">
          <ac:chgData name="宇野 芳江" userId="d3339afd-f009-4b18-b536-1d43c3c7a997" providerId="ADAL" clId="{3CCE431B-4E3B-4A49-A593-B305C1DFC85A}" dt="2023-03-01T09:00:36.591" v="8101" actId="20577"/>
          <ac:spMkLst>
            <pc:docMk/>
            <pc:sldMk cId="4105554756" sldId="497"/>
            <ac:spMk id="24" creationId="{69925A5C-EC16-0C95-862F-80C380B34403}"/>
          </ac:spMkLst>
        </pc:spChg>
        <pc:grpChg chg="add mod">
          <ac:chgData name="宇野 芳江" userId="d3339afd-f009-4b18-b536-1d43c3c7a997" providerId="ADAL" clId="{3CCE431B-4E3B-4A49-A593-B305C1DFC85A}" dt="2023-03-01T08:39:09.259" v="7719"/>
          <ac:grpSpMkLst>
            <pc:docMk/>
            <pc:sldMk cId="4105554756" sldId="497"/>
            <ac:grpSpMk id="4" creationId="{5193988E-51E3-AA4C-95F5-EE77AB8AD112}"/>
          </ac:grpSpMkLst>
        </pc:grpChg>
        <pc:grpChg chg="mod">
          <ac:chgData name="宇野 芳江" userId="d3339afd-f009-4b18-b536-1d43c3c7a997" providerId="ADAL" clId="{3CCE431B-4E3B-4A49-A593-B305C1DFC85A}" dt="2023-03-01T08:39:09.259" v="7719"/>
          <ac:grpSpMkLst>
            <pc:docMk/>
            <pc:sldMk cId="4105554756" sldId="497"/>
            <ac:grpSpMk id="9" creationId="{DE69CE2B-8CEB-F604-3270-20889AA1B994}"/>
          </ac:grpSpMkLst>
        </pc:grpChg>
        <pc:grpChg chg="mod">
          <ac:chgData name="宇野 芳江" userId="d3339afd-f009-4b18-b536-1d43c3c7a997" providerId="ADAL" clId="{3CCE431B-4E3B-4A49-A593-B305C1DFC85A}" dt="2023-03-01T08:39:09.259" v="7719"/>
          <ac:grpSpMkLst>
            <pc:docMk/>
            <pc:sldMk cId="4105554756" sldId="497"/>
            <ac:grpSpMk id="15" creationId="{AE188344-69F4-A2DD-9E21-E9C7544993D8}"/>
          </ac:grpSpMkLst>
        </pc:grpChg>
        <pc:grpChg chg="add mod">
          <ac:chgData name="宇野 芳江" userId="d3339afd-f009-4b18-b536-1d43c3c7a997" providerId="ADAL" clId="{3CCE431B-4E3B-4A49-A593-B305C1DFC85A}" dt="2023-03-01T08:52:21.176" v="7984" actId="1037"/>
          <ac:grpSpMkLst>
            <pc:docMk/>
            <pc:sldMk cId="4105554756" sldId="497"/>
            <ac:grpSpMk id="19" creationId="{C66B01FE-5331-02B0-6533-AF0D519F41A9}"/>
          </ac:grpSpMkLst>
        </pc:grpChg>
        <pc:picChg chg="del mod">
          <ac:chgData name="宇野 芳江" userId="d3339afd-f009-4b18-b536-1d43c3c7a997" providerId="ADAL" clId="{3CCE431B-4E3B-4A49-A593-B305C1DFC85A}" dt="2023-03-01T08:38:12.127" v="7715" actId="478"/>
          <ac:picMkLst>
            <pc:docMk/>
            <pc:sldMk cId="4105554756" sldId="497"/>
            <ac:picMk id="6" creationId="{41CAEF40-2660-A4D7-E436-CAD9B137AE9F}"/>
          </ac:picMkLst>
        </pc:picChg>
        <pc:picChg chg="del">
          <ac:chgData name="宇野 芳江" userId="d3339afd-f009-4b18-b536-1d43c3c7a997" providerId="ADAL" clId="{3CCE431B-4E3B-4A49-A593-B305C1DFC85A}" dt="2023-03-01T08:38:14.132" v="7717" actId="478"/>
          <ac:picMkLst>
            <pc:docMk/>
            <pc:sldMk cId="4105554756" sldId="497"/>
            <ac:picMk id="11" creationId="{368FC317-DD21-EA83-041B-E6397CD9BCFD}"/>
          </ac:picMkLst>
        </pc:picChg>
        <pc:picChg chg="del">
          <ac:chgData name="宇野 芳江" userId="d3339afd-f009-4b18-b536-1d43c3c7a997" providerId="ADAL" clId="{3CCE431B-4E3B-4A49-A593-B305C1DFC85A}" dt="2023-03-01T08:38:13.447" v="7716" actId="478"/>
          <ac:picMkLst>
            <pc:docMk/>
            <pc:sldMk cId="4105554756" sldId="497"/>
            <ac:picMk id="13" creationId="{46A1BF5E-3C86-4E71-5386-61BD751EB0EB}"/>
          </ac:picMkLst>
        </pc:picChg>
        <pc:picChg chg="add mod modCrop">
          <ac:chgData name="宇野 芳江" userId="d3339afd-f009-4b18-b536-1d43c3c7a997" providerId="ADAL" clId="{3CCE431B-4E3B-4A49-A593-B305C1DFC85A}" dt="2023-03-01T08:52:14.008" v="7959" actId="1076"/>
          <ac:picMkLst>
            <pc:docMk/>
            <pc:sldMk cId="4105554756" sldId="497"/>
            <ac:picMk id="26" creationId="{8A5DAD2B-0BF2-4FF0-7E05-D5E9B81EF6FB}"/>
          </ac:picMkLst>
        </pc:picChg>
        <pc:picChg chg="add mod">
          <ac:chgData name="宇野 芳江" userId="d3339afd-f009-4b18-b536-1d43c3c7a997" providerId="ADAL" clId="{3CCE431B-4E3B-4A49-A593-B305C1DFC85A}" dt="2023-03-01T09:00:09.363" v="8097" actId="1076"/>
          <ac:picMkLst>
            <pc:docMk/>
            <pc:sldMk cId="4105554756" sldId="497"/>
            <ac:picMk id="28" creationId="{82C72261-523A-5AB9-E0C2-5C08A6927182}"/>
          </ac:picMkLst>
        </pc:picChg>
        <pc:picChg chg="add mod modCrop">
          <ac:chgData name="宇野 芳江" userId="d3339afd-f009-4b18-b536-1d43c3c7a997" providerId="ADAL" clId="{3CCE431B-4E3B-4A49-A593-B305C1DFC85A}" dt="2023-03-01T09:00:13.103" v="8098" actId="1076"/>
          <ac:picMkLst>
            <pc:docMk/>
            <pc:sldMk cId="4105554756" sldId="497"/>
            <ac:picMk id="30" creationId="{F8D6E612-CC15-3B1D-B201-B9EE849E4433}"/>
          </ac:picMkLst>
        </pc:picChg>
        <pc:picChg chg="add mod">
          <ac:chgData name="宇野 芳江" userId="d3339afd-f009-4b18-b536-1d43c3c7a997" providerId="ADAL" clId="{3CCE431B-4E3B-4A49-A593-B305C1DFC85A}" dt="2023-03-01T09:00:33.235" v="8100" actId="1076"/>
          <ac:picMkLst>
            <pc:docMk/>
            <pc:sldMk cId="4105554756" sldId="497"/>
            <ac:picMk id="32" creationId="{1385482D-7D1E-041E-C0B6-0BE1A0D11738}"/>
          </ac:picMkLst>
        </pc:picChg>
      </pc:sldChg>
      <pc:sldChg chg="addSp delSp modSp add mod">
        <pc:chgData name="宇野 芳江" userId="d3339afd-f009-4b18-b536-1d43c3c7a997" providerId="ADAL" clId="{3CCE431B-4E3B-4A49-A593-B305C1DFC85A}" dt="2023-03-02T05:50:47.802" v="8708" actId="14100"/>
        <pc:sldMkLst>
          <pc:docMk/>
          <pc:sldMk cId="1808290936" sldId="498"/>
        </pc:sldMkLst>
        <pc:spChg chg="del">
          <ac:chgData name="宇野 芳江" userId="d3339afd-f009-4b18-b536-1d43c3c7a997" providerId="ADAL" clId="{3CCE431B-4E3B-4A49-A593-B305C1DFC85A}" dt="2023-03-01T09:06:31.113" v="8107" actId="478"/>
          <ac:spMkLst>
            <pc:docMk/>
            <pc:sldMk cId="1808290936" sldId="498"/>
            <ac:spMk id="5" creationId="{0CDB8A9D-6704-5C99-A395-F7E2B7B5CC07}"/>
          </ac:spMkLst>
        </pc:spChg>
        <pc:spChg chg="del">
          <ac:chgData name="宇野 芳江" userId="d3339afd-f009-4b18-b536-1d43c3c7a997" providerId="ADAL" clId="{3CCE431B-4E3B-4A49-A593-B305C1DFC85A}" dt="2023-03-01T09:06:12.896" v="8105" actId="478"/>
          <ac:spMkLst>
            <pc:docMk/>
            <pc:sldMk cId="1808290936" sldId="498"/>
            <ac:spMk id="7" creationId="{5B4268F0-794D-0FB2-3C7F-79821464EBB7}"/>
          </ac:spMkLst>
        </pc:spChg>
        <pc:spChg chg="mod">
          <ac:chgData name="宇野 芳江" userId="d3339afd-f009-4b18-b536-1d43c3c7a997" providerId="ADAL" clId="{3CCE431B-4E3B-4A49-A593-B305C1DFC85A}" dt="2023-03-01T08:36:56.704" v="7713" actId="20577"/>
          <ac:spMkLst>
            <pc:docMk/>
            <pc:sldMk cId="1808290936" sldId="498"/>
            <ac:spMk id="8" creationId="{071AA4FF-E855-7414-B75D-34E61BD92E95}"/>
          </ac:spMkLst>
        </pc:spChg>
        <pc:spChg chg="mod">
          <ac:chgData name="宇野 芳江" userId="d3339afd-f009-4b18-b536-1d43c3c7a997" providerId="ADAL" clId="{3CCE431B-4E3B-4A49-A593-B305C1DFC85A}" dt="2023-03-01T09:12:43.678" v="8136" actId="20577"/>
          <ac:spMkLst>
            <pc:docMk/>
            <pc:sldMk cId="1808290936" sldId="498"/>
            <ac:spMk id="10" creationId="{8411E64D-6FB8-FD5E-DD68-C9526D157ED8}"/>
          </ac:spMkLst>
        </pc:spChg>
        <pc:spChg chg="mod">
          <ac:chgData name="宇野 芳江" userId="d3339afd-f009-4b18-b536-1d43c3c7a997" providerId="ADAL" clId="{3CCE431B-4E3B-4A49-A593-B305C1DFC85A}" dt="2023-03-01T09:12:51.121" v="8146" actId="14100"/>
          <ac:spMkLst>
            <pc:docMk/>
            <pc:sldMk cId="1808290936" sldId="498"/>
            <ac:spMk id="12" creationId="{883F9310-5B89-5E34-24EA-B0D5CB1872FD}"/>
          </ac:spMkLst>
        </pc:spChg>
        <pc:spChg chg="mod">
          <ac:chgData name="宇野 芳江" userId="d3339afd-f009-4b18-b536-1d43c3c7a997" providerId="ADAL" clId="{3CCE431B-4E3B-4A49-A593-B305C1DFC85A}" dt="2023-03-01T09:06:14.143" v="8106"/>
          <ac:spMkLst>
            <pc:docMk/>
            <pc:sldMk cId="1808290936" sldId="498"/>
            <ac:spMk id="14" creationId="{0E8B8354-2631-4B66-EA24-CDC064E3FDE7}"/>
          </ac:spMkLst>
        </pc:spChg>
        <pc:spChg chg="mod">
          <ac:chgData name="宇野 芳江" userId="d3339afd-f009-4b18-b536-1d43c3c7a997" providerId="ADAL" clId="{3CCE431B-4E3B-4A49-A593-B305C1DFC85A}" dt="2023-03-01T09:06:14.143" v="8106"/>
          <ac:spMkLst>
            <pc:docMk/>
            <pc:sldMk cId="1808290936" sldId="498"/>
            <ac:spMk id="16" creationId="{24996CC6-AF25-2E63-8434-8FD8194198EA}"/>
          </ac:spMkLst>
        </pc:spChg>
        <pc:spChg chg="mod">
          <ac:chgData name="宇野 芳江" userId="d3339afd-f009-4b18-b536-1d43c3c7a997" providerId="ADAL" clId="{3CCE431B-4E3B-4A49-A593-B305C1DFC85A}" dt="2023-03-01T09:06:14.143" v="8106"/>
          <ac:spMkLst>
            <pc:docMk/>
            <pc:sldMk cId="1808290936" sldId="498"/>
            <ac:spMk id="17" creationId="{658D224E-B029-DF3D-E4C0-44B11FA25F48}"/>
          </ac:spMkLst>
        </pc:spChg>
        <pc:spChg chg="add mod">
          <ac:chgData name="宇野 芳江" userId="d3339afd-f009-4b18-b536-1d43c3c7a997" providerId="ADAL" clId="{3CCE431B-4E3B-4A49-A593-B305C1DFC85A}" dt="2023-03-02T05:50:47.802" v="8708" actId="14100"/>
          <ac:spMkLst>
            <pc:docMk/>
            <pc:sldMk cId="1808290936" sldId="498"/>
            <ac:spMk id="18" creationId="{E3925C85-BD1D-B19C-299E-FFF08F2C7ECA}"/>
          </ac:spMkLst>
        </pc:spChg>
        <pc:spChg chg="mod">
          <ac:chgData name="宇野 芳江" userId="d3339afd-f009-4b18-b536-1d43c3c7a997" providerId="ADAL" clId="{3CCE431B-4E3B-4A49-A593-B305C1DFC85A}" dt="2023-03-02T05:49:33.136" v="8674" actId="14100"/>
          <ac:spMkLst>
            <pc:docMk/>
            <pc:sldMk cId="1808290936" sldId="498"/>
            <ac:spMk id="20" creationId="{D37AADA8-ABD9-8314-202A-04401622A3DB}"/>
          </ac:spMkLst>
        </pc:spChg>
        <pc:spChg chg="mod">
          <ac:chgData name="宇野 芳江" userId="d3339afd-f009-4b18-b536-1d43c3c7a997" providerId="ADAL" clId="{3CCE431B-4E3B-4A49-A593-B305C1DFC85A}" dt="2023-03-01T09:06:14.143" v="8106"/>
          <ac:spMkLst>
            <pc:docMk/>
            <pc:sldMk cId="1808290936" sldId="498"/>
            <ac:spMk id="21" creationId="{58E3B393-98DB-BB55-7F7B-6159FF7D1393}"/>
          </ac:spMkLst>
        </pc:spChg>
        <pc:spChg chg="mod">
          <ac:chgData name="宇野 芳江" userId="d3339afd-f009-4b18-b536-1d43c3c7a997" providerId="ADAL" clId="{3CCE431B-4E3B-4A49-A593-B305C1DFC85A}" dt="2023-03-01T09:13:03.121" v="8149" actId="14100"/>
          <ac:spMkLst>
            <pc:docMk/>
            <pc:sldMk cId="1808290936" sldId="498"/>
            <ac:spMk id="22" creationId="{3963B75E-8215-B06F-1F53-F96F8223C2F7}"/>
          </ac:spMkLst>
        </pc:spChg>
        <pc:spChg chg="mod">
          <ac:chgData name="宇野 芳江" userId="d3339afd-f009-4b18-b536-1d43c3c7a997" providerId="ADAL" clId="{3CCE431B-4E3B-4A49-A593-B305C1DFC85A}" dt="2023-03-01T09:06:14.143" v="8106"/>
          <ac:spMkLst>
            <pc:docMk/>
            <pc:sldMk cId="1808290936" sldId="498"/>
            <ac:spMk id="23" creationId="{19DE6409-DD10-1617-5D0B-41A16C87B130}"/>
          </ac:spMkLst>
        </pc:spChg>
        <pc:spChg chg="mod">
          <ac:chgData name="宇野 芳江" userId="d3339afd-f009-4b18-b536-1d43c3c7a997" providerId="ADAL" clId="{3CCE431B-4E3B-4A49-A593-B305C1DFC85A}" dt="2023-03-02T05:49:30.637" v="8673" actId="14100"/>
          <ac:spMkLst>
            <pc:docMk/>
            <pc:sldMk cId="1808290936" sldId="498"/>
            <ac:spMk id="24" creationId="{466EF175-AF92-D006-7099-862A99A68E42}"/>
          </ac:spMkLst>
        </pc:spChg>
        <pc:grpChg chg="add mod">
          <ac:chgData name="宇野 芳江" userId="d3339afd-f009-4b18-b536-1d43c3c7a997" providerId="ADAL" clId="{3CCE431B-4E3B-4A49-A593-B305C1DFC85A}" dt="2023-03-01T09:06:14.143" v="8106"/>
          <ac:grpSpMkLst>
            <pc:docMk/>
            <pc:sldMk cId="1808290936" sldId="498"/>
            <ac:grpSpMk id="4" creationId="{AC3A7FD7-5461-6EEF-154E-ED3D5FE83B5A}"/>
          </ac:grpSpMkLst>
        </pc:grpChg>
        <pc:grpChg chg="mod">
          <ac:chgData name="宇野 芳江" userId="d3339afd-f009-4b18-b536-1d43c3c7a997" providerId="ADAL" clId="{3CCE431B-4E3B-4A49-A593-B305C1DFC85A}" dt="2023-03-01T09:06:14.143" v="8106"/>
          <ac:grpSpMkLst>
            <pc:docMk/>
            <pc:sldMk cId="1808290936" sldId="498"/>
            <ac:grpSpMk id="9" creationId="{F49F5E5C-C683-C7BE-0602-959625280695}"/>
          </ac:grpSpMkLst>
        </pc:grpChg>
        <pc:grpChg chg="mod">
          <ac:chgData name="宇野 芳江" userId="d3339afd-f009-4b18-b536-1d43c3c7a997" providerId="ADAL" clId="{3CCE431B-4E3B-4A49-A593-B305C1DFC85A}" dt="2023-03-01T09:06:14.143" v="8106"/>
          <ac:grpSpMkLst>
            <pc:docMk/>
            <pc:sldMk cId="1808290936" sldId="498"/>
            <ac:grpSpMk id="15" creationId="{4CA47169-FA1C-CFF7-4201-9698ACE9A44B}"/>
          </ac:grpSpMkLst>
        </pc:grpChg>
        <pc:grpChg chg="add mod">
          <ac:chgData name="宇野 芳江" userId="d3339afd-f009-4b18-b536-1d43c3c7a997" providerId="ADAL" clId="{3CCE431B-4E3B-4A49-A593-B305C1DFC85A}" dt="2023-03-02T05:49:40.099" v="8693" actId="1038"/>
          <ac:grpSpMkLst>
            <pc:docMk/>
            <pc:sldMk cId="1808290936" sldId="498"/>
            <ac:grpSpMk id="19" creationId="{65E8CF27-B652-B783-9AD2-87AFCC355C79}"/>
          </ac:grpSpMkLst>
        </pc:grpChg>
        <pc:picChg chg="del">
          <ac:chgData name="宇野 芳江" userId="d3339afd-f009-4b18-b536-1d43c3c7a997" providerId="ADAL" clId="{3CCE431B-4E3B-4A49-A593-B305C1DFC85A}" dt="2023-03-01T09:05:58.973" v="8102" actId="478"/>
          <ac:picMkLst>
            <pc:docMk/>
            <pc:sldMk cId="1808290936" sldId="498"/>
            <ac:picMk id="6" creationId="{41CAEF40-2660-A4D7-E436-CAD9B137AE9F}"/>
          </ac:picMkLst>
        </pc:picChg>
        <pc:picChg chg="del">
          <ac:chgData name="宇野 芳江" userId="d3339afd-f009-4b18-b536-1d43c3c7a997" providerId="ADAL" clId="{3CCE431B-4E3B-4A49-A593-B305C1DFC85A}" dt="2023-03-01T09:05:59.748" v="8103" actId="478"/>
          <ac:picMkLst>
            <pc:docMk/>
            <pc:sldMk cId="1808290936" sldId="498"/>
            <ac:picMk id="11" creationId="{368FC317-DD21-EA83-041B-E6397CD9BCFD}"/>
          </ac:picMkLst>
        </pc:picChg>
        <pc:picChg chg="del">
          <ac:chgData name="宇野 芳江" userId="d3339afd-f009-4b18-b536-1d43c3c7a997" providerId="ADAL" clId="{3CCE431B-4E3B-4A49-A593-B305C1DFC85A}" dt="2023-03-01T09:06:10.547" v="8104" actId="478"/>
          <ac:picMkLst>
            <pc:docMk/>
            <pc:sldMk cId="1808290936" sldId="498"/>
            <ac:picMk id="13" creationId="{46A1BF5E-3C86-4E71-5386-61BD751EB0EB}"/>
          </ac:picMkLst>
        </pc:picChg>
        <pc:picChg chg="add del mod">
          <ac:chgData name="宇野 芳江" userId="d3339afd-f009-4b18-b536-1d43c3c7a997" providerId="ADAL" clId="{3CCE431B-4E3B-4A49-A593-B305C1DFC85A}" dt="2023-03-01T09:14:39.505" v="8165" actId="22"/>
          <ac:picMkLst>
            <pc:docMk/>
            <pc:sldMk cId="1808290936" sldId="498"/>
            <ac:picMk id="26" creationId="{21C60E2A-3745-7144-21A9-509C4AB49D50}"/>
          </ac:picMkLst>
        </pc:picChg>
        <pc:picChg chg="add del mod modCrop">
          <ac:chgData name="宇野 芳江" userId="d3339afd-f009-4b18-b536-1d43c3c7a997" providerId="ADAL" clId="{3CCE431B-4E3B-4A49-A593-B305C1DFC85A}" dt="2023-03-01T09:21:40.245" v="8243" actId="478"/>
          <ac:picMkLst>
            <pc:docMk/>
            <pc:sldMk cId="1808290936" sldId="498"/>
            <ac:picMk id="28" creationId="{17AABF87-2C00-B5C7-E1F2-91901C6D3339}"/>
          </ac:picMkLst>
        </pc:picChg>
        <pc:picChg chg="add mod">
          <ac:chgData name="宇野 芳江" userId="d3339afd-f009-4b18-b536-1d43c3c7a997" providerId="ADAL" clId="{3CCE431B-4E3B-4A49-A593-B305C1DFC85A}" dt="2023-03-02T05:49:06.556" v="8672" actId="1076"/>
          <ac:picMkLst>
            <pc:docMk/>
            <pc:sldMk cId="1808290936" sldId="498"/>
            <ac:picMk id="30" creationId="{BCE3EA5E-F92D-6F6D-474C-D92BB6251412}"/>
          </ac:picMkLst>
        </pc:picChg>
      </pc:sldChg>
      <pc:sldChg chg="addSp delSp modSp add mod ord">
        <pc:chgData name="宇野 芳江" userId="d3339afd-f009-4b18-b536-1d43c3c7a997" providerId="ADAL" clId="{3CCE431B-4E3B-4A49-A593-B305C1DFC85A}" dt="2023-03-03T06:43:17.013" v="10339" actId="11"/>
        <pc:sldMkLst>
          <pc:docMk/>
          <pc:sldMk cId="2092044116" sldId="499"/>
        </pc:sldMkLst>
        <pc:spChg chg="del mod">
          <ac:chgData name="宇野 芳江" userId="d3339afd-f009-4b18-b536-1d43c3c7a997" providerId="ADAL" clId="{3CCE431B-4E3B-4A49-A593-B305C1DFC85A}" dt="2023-02-28T09:35:27.983" v="2848" actId="478"/>
          <ac:spMkLst>
            <pc:docMk/>
            <pc:sldMk cId="2092044116" sldId="499"/>
            <ac:spMk id="5" creationId="{0CDB8A9D-6704-5C99-A395-F7E2B7B5CC07}"/>
          </ac:spMkLst>
        </pc:spChg>
        <pc:spChg chg="del">
          <ac:chgData name="宇野 芳江" userId="d3339afd-f009-4b18-b536-1d43c3c7a997" providerId="ADAL" clId="{3CCE431B-4E3B-4A49-A593-B305C1DFC85A}" dt="2023-02-28T09:34:45.477" v="2846" actId="478"/>
          <ac:spMkLst>
            <pc:docMk/>
            <pc:sldMk cId="2092044116" sldId="499"/>
            <ac:spMk id="7" creationId="{5B4268F0-794D-0FB2-3C7F-79821464EBB7}"/>
          </ac:spMkLst>
        </pc:spChg>
        <pc:spChg chg="mod">
          <ac:chgData name="宇野 芳江" userId="d3339afd-f009-4b18-b536-1d43c3c7a997" providerId="ADAL" clId="{3CCE431B-4E3B-4A49-A593-B305C1DFC85A}" dt="2023-02-28T07:17:47.079" v="1635" actId="20577"/>
          <ac:spMkLst>
            <pc:docMk/>
            <pc:sldMk cId="2092044116" sldId="499"/>
            <ac:spMk id="8" creationId="{071AA4FF-E855-7414-B75D-34E61BD92E95}"/>
          </ac:spMkLst>
        </pc:spChg>
        <pc:spChg chg="mod">
          <ac:chgData name="宇野 芳江" userId="d3339afd-f009-4b18-b536-1d43c3c7a997" providerId="ADAL" clId="{3CCE431B-4E3B-4A49-A593-B305C1DFC85A}" dt="2023-03-01T08:39:26.656" v="7722" actId="14100"/>
          <ac:spMkLst>
            <pc:docMk/>
            <pc:sldMk cId="2092044116" sldId="499"/>
            <ac:spMk id="9" creationId="{30C9F330-77E6-2FFD-8F84-45A3B03970E6}"/>
          </ac:spMkLst>
        </pc:spChg>
        <pc:spChg chg="mod">
          <ac:chgData name="宇野 芳江" userId="d3339afd-f009-4b18-b536-1d43c3c7a997" providerId="ADAL" clId="{3CCE431B-4E3B-4A49-A593-B305C1DFC85A}" dt="2023-02-28T09:35:49.891" v="2872" actId="14100"/>
          <ac:spMkLst>
            <pc:docMk/>
            <pc:sldMk cId="2092044116" sldId="499"/>
            <ac:spMk id="10" creationId="{EC2FD7BF-D3F2-7337-F4EC-C61A109767C6}"/>
          </ac:spMkLst>
        </pc:spChg>
        <pc:spChg chg="mod">
          <ac:chgData name="宇野 芳江" userId="d3339afd-f009-4b18-b536-1d43c3c7a997" providerId="ADAL" clId="{3CCE431B-4E3B-4A49-A593-B305C1DFC85A}" dt="2023-02-28T09:35:30.002" v="2849"/>
          <ac:spMkLst>
            <pc:docMk/>
            <pc:sldMk cId="2092044116" sldId="499"/>
            <ac:spMk id="11" creationId="{C7FBEB08-4BA8-CE71-42C1-8863C20DA3FE}"/>
          </ac:spMkLst>
        </pc:spChg>
        <pc:spChg chg="mod">
          <ac:chgData name="宇野 芳江" userId="d3339afd-f009-4b18-b536-1d43c3c7a997" providerId="ADAL" clId="{3CCE431B-4E3B-4A49-A593-B305C1DFC85A}" dt="2023-02-28T09:35:30.002" v="2849"/>
          <ac:spMkLst>
            <pc:docMk/>
            <pc:sldMk cId="2092044116" sldId="499"/>
            <ac:spMk id="13" creationId="{0DCB4EC9-B1E0-490C-291B-A9B8B140E0D0}"/>
          </ac:spMkLst>
        </pc:spChg>
        <pc:spChg chg="mod">
          <ac:chgData name="宇野 芳江" userId="d3339afd-f009-4b18-b536-1d43c3c7a997" providerId="ADAL" clId="{3CCE431B-4E3B-4A49-A593-B305C1DFC85A}" dt="2023-02-28T09:35:30.002" v="2849"/>
          <ac:spMkLst>
            <pc:docMk/>
            <pc:sldMk cId="2092044116" sldId="499"/>
            <ac:spMk id="14" creationId="{B528A95B-6C0E-7565-D33E-357EBED58E67}"/>
          </ac:spMkLst>
        </pc:spChg>
        <pc:spChg chg="add mod">
          <ac:chgData name="宇野 芳江" userId="d3339afd-f009-4b18-b536-1d43c3c7a997" providerId="ADAL" clId="{3CCE431B-4E3B-4A49-A593-B305C1DFC85A}" dt="2023-03-01T08:41:31.121" v="7783" actId="20577"/>
          <ac:spMkLst>
            <pc:docMk/>
            <pc:sldMk cId="2092044116" sldId="499"/>
            <ac:spMk id="15" creationId="{74411BD1-3A6D-895E-B50B-8EB1ACCBACE2}"/>
          </ac:spMkLst>
        </pc:spChg>
        <pc:spChg chg="add del mod">
          <ac:chgData name="宇野 芳江" userId="d3339afd-f009-4b18-b536-1d43c3c7a997" providerId="ADAL" clId="{3CCE431B-4E3B-4A49-A593-B305C1DFC85A}" dt="2023-02-28T09:38:21.354" v="2904" actId="478"/>
          <ac:spMkLst>
            <pc:docMk/>
            <pc:sldMk cId="2092044116" sldId="499"/>
            <ac:spMk id="17" creationId="{F4271F5C-2B24-DA5D-F2F2-D7F976B40944}"/>
          </ac:spMkLst>
        </pc:spChg>
        <pc:spChg chg="mod">
          <ac:chgData name="宇野 芳江" userId="d3339afd-f009-4b18-b536-1d43c3c7a997" providerId="ADAL" clId="{3CCE431B-4E3B-4A49-A593-B305C1DFC85A}" dt="2023-02-28T09:57:15.694" v="3159" actId="14100"/>
          <ac:spMkLst>
            <pc:docMk/>
            <pc:sldMk cId="2092044116" sldId="499"/>
            <ac:spMk id="19" creationId="{F18FF23D-29A2-6CBC-BBEE-07CCD52726FD}"/>
          </ac:spMkLst>
        </pc:spChg>
        <pc:spChg chg="mod">
          <ac:chgData name="宇野 芳江" userId="d3339afd-f009-4b18-b536-1d43c3c7a997" providerId="ADAL" clId="{3CCE431B-4E3B-4A49-A593-B305C1DFC85A}" dt="2023-02-28T09:57:43.257" v="3216" actId="1038"/>
          <ac:spMkLst>
            <pc:docMk/>
            <pc:sldMk cId="2092044116" sldId="499"/>
            <ac:spMk id="20" creationId="{D0362F00-2ECA-C569-3D51-126A1FA8E4A3}"/>
          </ac:spMkLst>
        </pc:spChg>
        <pc:spChg chg="mod">
          <ac:chgData name="宇野 芳江" userId="d3339afd-f009-4b18-b536-1d43c3c7a997" providerId="ADAL" clId="{3CCE431B-4E3B-4A49-A593-B305C1DFC85A}" dt="2023-02-28T09:58:11.201" v="3222" actId="14100"/>
          <ac:spMkLst>
            <pc:docMk/>
            <pc:sldMk cId="2092044116" sldId="499"/>
            <ac:spMk id="21" creationId="{865F5D3C-04B3-630A-B8A7-210541841237}"/>
          </ac:spMkLst>
        </pc:spChg>
        <pc:spChg chg="mod">
          <ac:chgData name="宇野 芳江" userId="d3339afd-f009-4b18-b536-1d43c3c7a997" providerId="ADAL" clId="{3CCE431B-4E3B-4A49-A593-B305C1DFC85A}" dt="2023-02-28T09:57:43.257" v="3216" actId="1038"/>
          <ac:spMkLst>
            <pc:docMk/>
            <pc:sldMk cId="2092044116" sldId="499"/>
            <ac:spMk id="22" creationId="{9ED7EEE1-419B-47E0-9DB7-E4934B33EB16}"/>
          </ac:spMkLst>
        </pc:spChg>
        <pc:spChg chg="mod">
          <ac:chgData name="宇野 芳江" userId="d3339afd-f009-4b18-b536-1d43c3c7a997" providerId="ADAL" clId="{3CCE431B-4E3B-4A49-A593-B305C1DFC85A}" dt="2023-03-03T06:43:17.013" v="10339" actId="11"/>
          <ac:spMkLst>
            <pc:docMk/>
            <pc:sldMk cId="2092044116" sldId="499"/>
            <ac:spMk id="23" creationId="{8FA2EA7D-6051-BB71-174F-6F18122DAF71}"/>
          </ac:spMkLst>
        </pc:spChg>
        <pc:grpChg chg="add del mod">
          <ac:chgData name="宇野 芳江" userId="d3339afd-f009-4b18-b536-1d43c3c7a997" providerId="ADAL" clId="{3CCE431B-4E3B-4A49-A593-B305C1DFC85A}" dt="2023-03-03T06:36:53.208" v="10338" actId="1076"/>
          <ac:grpSpMkLst>
            <pc:docMk/>
            <pc:sldMk cId="2092044116" sldId="499"/>
            <ac:grpSpMk id="4" creationId="{891BC5D7-7789-1F3B-78BA-82B49DD88CDA}"/>
          </ac:grpSpMkLst>
        </pc:grpChg>
        <pc:grpChg chg="mod">
          <ac:chgData name="宇野 芳江" userId="d3339afd-f009-4b18-b536-1d43c3c7a997" providerId="ADAL" clId="{3CCE431B-4E3B-4A49-A593-B305C1DFC85A}" dt="2023-02-28T09:35:30.002" v="2849"/>
          <ac:grpSpMkLst>
            <pc:docMk/>
            <pc:sldMk cId="2092044116" sldId="499"/>
            <ac:grpSpMk id="6" creationId="{C0767A07-0C4E-DA51-5601-8287B17F608D}"/>
          </ac:grpSpMkLst>
        </pc:grpChg>
        <pc:grpChg chg="mod">
          <ac:chgData name="宇野 芳江" userId="d3339afd-f009-4b18-b536-1d43c3c7a997" providerId="ADAL" clId="{3CCE431B-4E3B-4A49-A593-B305C1DFC85A}" dt="2023-02-28T09:35:30.002" v="2849"/>
          <ac:grpSpMkLst>
            <pc:docMk/>
            <pc:sldMk cId="2092044116" sldId="499"/>
            <ac:grpSpMk id="12" creationId="{DB4DA543-6E65-B165-2CEA-12F9FF9360EF}"/>
          </ac:grpSpMkLst>
        </pc:grpChg>
        <pc:grpChg chg="add del mod">
          <ac:chgData name="宇野 芳江" userId="d3339afd-f009-4b18-b536-1d43c3c7a997" providerId="ADAL" clId="{3CCE431B-4E3B-4A49-A593-B305C1DFC85A}" dt="2023-03-03T06:36:53.208" v="10338" actId="1076"/>
          <ac:grpSpMkLst>
            <pc:docMk/>
            <pc:sldMk cId="2092044116" sldId="499"/>
            <ac:grpSpMk id="18" creationId="{DA7AFCD2-38F0-ECE1-E150-3AF703C097AE}"/>
          </ac:grpSpMkLst>
        </pc:grpChg>
        <pc:picChg chg="del mod">
          <ac:chgData name="宇野 芳江" userId="d3339afd-f009-4b18-b536-1d43c3c7a997" providerId="ADAL" clId="{3CCE431B-4E3B-4A49-A593-B305C1DFC85A}" dt="2023-02-28T07:18:32.620" v="1636" actId="478"/>
          <ac:picMkLst>
            <pc:docMk/>
            <pc:sldMk cId="2092044116" sldId="499"/>
            <ac:picMk id="6" creationId="{41CAEF40-2660-A4D7-E436-CAD9B137AE9F}"/>
          </ac:picMkLst>
        </pc:picChg>
        <pc:picChg chg="del">
          <ac:chgData name="宇野 芳江" userId="d3339afd-f009-4b18-b536-1d43c3c7a997" providerId="ADAL" clId="{3CCE431B-4E3B-4A49-A593-B305C1DFC85A}" dt="2023-02-28T07:17:03.019" v="1557" actId="478"/>
          <ac:picMkLst>
            <pc:docMk/>
            <pc:sldMk cId="2092044116" sldId="499"/>
            <ac:picMk id="11" creationId="{368FC317-DD21-EA83-041B-E6397CD9BCFD}"/>
          </ac:picMkLst>
        </pc:picChg>
        <pc:picChg chg="del">
          <ac:chgData name="宇野 芳江" userId="d3339afd-f009-4b18-b536-1d43c3c7a997" providerId="ADAL" clId="{3CCE431B-4E3B-4A49-A593-B305C1DFC85A}" dt="2023-02-28T07:17:02.147" v="1556" actId="478"/>
          <ac:picMkLst>
            <pc:docMk/>
            <pc:sldMk cId="2092044116" sldId="499"/>
            <ac:picMk id="13" creationId="{46A1BF5E-3C86-4E71-5386-61BD751EB0EB}"/>
          </ac:picMkLst>
        </pc:picChg>
        <pc:picChg chg="add del mod">
          <ac:chgData name="宇野 芳江" userId="d3339afd-f009-4b18-b536-1d43c3c7a997" providerId="ADAL" clId="{3CCE431B-4E3B-4A49-A593-B305C1DFC85A}" dt="2023-02-28T09:38:21.354" v="2904" actId="478"/>
          <ac:picMkLst>
            <pc:docMk/>
            <pc:sldMk cId="2092044116" sldId="499"/>
            <ac:picMk id="16" creationId="{EB04FAE1-3BAE-48BE-932E-C0D7D75EDF37}"/>
          </ac:picMkLst>
        </pc:picChg>
        <pc:picChg chg="add del mod">
          <ac:chgData name="宇野 芳江" userId="d3339afd-f009-4b18-b536-1d43c3c7a997" providerId="ADAL" clId="{3CCE431B-4E3B-4A49-A593-B305C1DFC85A}" dt="2023-02-28T09:41:17.874" v="3000" actId="478"/>
          <ac:picMkLst>
            <pc:docMk/>
            <pc:sldMk cId="2092044116" sldId="499"/>
            <ac:picMk id="24" creationId="{7F7C863E-950A-107B-D219-826B8D3F294E}"/>
          </ac:picMkLst>
        </pc:picChg>
        <pc:picChg chg="add del mod">
          <ac:chgData name="宇野 芳江" userId="d3339afd-f009-4b18-b536-1d43c3c7a997" providerId="ADAL" clId="{3CCE431B-4E3B-4A49-A593-B305C1DFC85A}" dt="2023-02-28T09:43:26.598" v="3068" actId="478"/>
          <ac:picMkLst>
            <pc:docMk/>
            <pc:sldMk cId="2092044116" sldId="499"/>
            <ac:picMk id="25" creationId="{AAB2203F-B00E-0466-FC11-9C488AA5624A}"/>
          </ac:picMkLst>
        </pc:picChg>
        <pc:picChg chg="add del mod">
          <ac:chgData name="宇野 芳江" userId="d3339afd-f009-4b18-b536-1d43c3c7a997" providerId="ADAL" clId="{3CCE431B-4E3B-4A49-A593-B305C1DFC85A}" dt="2023-02-28T09:43:27.455" v="3069" actId="478"/>
          <ac:picMkLst>
            <pc:docMk/>
            <pc:sldMk cId="2092044116" sldId="499"/>
            <ac:picMk id="26" creationId="{8C9313CC-0596-C857-A4A6-26D2C8C1C725}"/>
          </ac:picMkLst>
        </pc:picChg>
        <pc:picChg chg="add del mod modCrop">
          <ac:chgData name="宇野 芳江" userId="d3339afd-f009-4b18-b536-1d43c3c7a997" providerId="ADAL" clId="{3CCE431B-4E3B-4A49-A593-B305C1DFC85A}" dt="2023-02-28T10:08:55.317" v="3447" actId="21"/>
          <ac:picMkLst>
            <pc:docMk/>
            <pc:sldMk cId="2092044116" sldId="499"/>
            <ac:picMk id="28" creationId="{E06830E3-B102-6D61-97BE-76B2FD20E90D}"/>
          </ac:picMkLst>
        </pc:picChg>
        <pc:picChg chg="add mod">
          <ac:chgData name="宇野 芳江" userId="d3339afd-f009-4b18-b536-1d43c3c7a997" providerId="ADAL" clId="{3CCE431B-4E3B-4A49-A593-B305C1DFC85A}" dt="2023-02-28T10:09:15.893" v="3467" actId="1076"/>
          <ac:picMkLst>
            <pc:docMk/>
            <pc:sldMk cId="2092044116" sldId="499"/>
            <ac:picMk id="30" creationId="{1381D679-F311-5F4B-88EB-6BA827252909}"/>
          </ac:picMkLst>
        </pc:picChg>
        <pc:picChg chg="add mod modCrop">
          <ac:chgData name="宇野 芳江" userId="d3339afd-f009-4b18-b536-1d43c3c7a997" providerId="ADAL" clId="{3CCE431B-4E3B-4A49-A593-B305C1DFC85A}" dt="2023-03-01T00:04:46.609" v="3529" actId="1076"/>
          <ac:picMkLst>
            <pc:docMk/>
            <pc:sldMk cId="2092044116" sldId="499"/>
            <ac:picMk id="32" creationId="{4CD0CCB0-89C8-4FA4-6223-C5EFCA539BC6}"/>
          </ac:picMkLst>
        </pc:picChg>
        <pc:picChg chg="add mod modCrop">
          <ac:chgData name="宇野 芳江" userId="d3339afd-f009-4b18-b536-1d43c3c7a997" providerId="ADAL" clId="{3CCE431B-4E3B-4A49-A593-B305C1DFC85A}" dt="2023-03-01T00:04:44.250" v="3528" actId="14100"/>
          <ac:picMkLst>
            <pc:docMk/>
            <pc:sldMk cId="2092044116" sldId="499"/>
            <ac:picMk id="34" creationId="{58347EB4-F8BC-3EF9-6083-A5E735195E37}"/>
          </ac:picMkLst>
        </pc:picChg>
      </pc:sldChg>
      <pc:sldChg chg="addSp delSp modSp add mod">
        <pc:chgData name="宇野 芳江" userId="d3339afd-f009-4b18-b536-1d43c3c7a997" providerId="ADAL" clId="{3CCE431B-4E3B-4A49-A593-B305C1DFC85A}" dt="2023-03-01T01:33:58.416" v="5394" actId="1035"/>
        <pc:sldMkLst>
          <pc:docMk/>
          <pc:sldMk cId="1187743124" sldId="500"/>
        </pc:sldMkLst>
        <pc:spChg chg="add del mod">
          <ac:chgData name="宇野 芳江" userId="d3339afd-f009-4b18-b536-1d43c3c7a997" providerId="ADAL" clId="{3CCE431B-4E3B-4A49-A593-B305C1DFC85A}" dt="2023-03-01T01:27:09.798" v="5058" actId="478"/>
          <ac:spMkLst>
            <pc:docMk/>
            <pc:sldMk cId="1187743124" sldId="500"/>
            <ac:spMk id="5" creationId="{7E7AD47D-32D0-9307-83F0-5F976FB0BA43}"/>
          </ac:spMkLst>
        </pc:spChg>
        <pc:spChg chg="mod">
          <ac:chgData name="宇野 芳江" userId="d3339afd-f009-4b18-b536-1d43c3c7a997" providerId="ADAL" clId="{3CCE431B-4E3B-4A49-A593-B305C1DFC85A}" dt="2023-03-01T01:25:05.040" v="5050" actId="20577"/>
          <ac:spMkLst>
            <pc:docMk/>
            <pc:sldMk cId="1187743124" sldId="500"/>
            <ac:spMk id="15" creationId="{9478F6EC-A7C9-D53D-3774-D1854E5D78B8}"/>
          </ac:spMkLst>
        </pc:spChg>
        <pc:spChg chg="mod">
          <ac:chgData name="宇野 芳江" userId="d3339afd-f009-4b18-b536-1d43c3c7a997" providerId="ADAL" clId="{3CCE431B-4E3B-4A49-A593-B305C1DFC85A}" dt="2023-03-01T01:27:26.210" v="5062" actId="14100"/>
          <ac:spMkLst>
            <pc:docMk/>
            <pc:sldMk cId="1187743124" sldId="500"/>
            <ac:spMk id="17" creationId="{1304D76B-F95D-5AF1-D1F6-922CCA1E2CD1}"/>
          </ac:spMkLst>
        </pc:spChg>
        <pc:spChg chg="mod">
          <ac:chgData name="宇野 芳江" userId="d3339afd-f009-4b18-b536-1d43c3c7a997" providerId="ADAL" clId="{3CCE431B-4E3B-4A49-A593-B305C1DFC85A}" dt="2023-03-01T01:30:18.470" v="5251" actId="20577"/>
          <ac:spMkLst>
            <pc:docMk/>
            <pc:sldMk cId="1187743124" sldId="500"/>
            <ac:spMk id="21" creationId="{5CD76AA5-D10F-573F-F651-5683FF0255D5}"/>
          </ac:spMkLst>
        </pc:spChg>
        <pc:spChg chg="mod">
          <ac:chgData name="宇野 芳江" userId="d3339afd-f009-4b18-b536-1d43c3c7a997" providerId="ADAL" clId="{3CCE431B-4E3B-4A49-A593-B305C1DFC85A}" dt="2023-03-01T01:33:52.830" v="5389" actId="1035"/>
          <ac:spMkLst>
            <pc:docMk/>
            <pc:sldMk cId="1187743124" sldId="500"/>
            <ac:spMk id="28" creationId="{B1A6436C-B189-4C23-24E5-46EBD22C040E}"/>
          </ac:spMkLst>
        </pc:spChg>
        <pc:spChg chg="mod">
          <ac:chgData name="宇野 芳江" userId="d3339afd-f009-4b18-b536-1d43c3c7a997" providerId="ADAL" clId="{3CCE431B-4E3B-4A49-A593-B305C1DFC85A}" dt="2023-03-01T01:33:58.416" v="5394" actId="1035"/>
          <ac:spMkLst>
            <pc:docMk/>
            <pc:sldMk cId="1187743124" sldId="500"/>
            <ac:spMk id="29" creationId="{B292F57B-1132-2456-42B6-7EA9C97DF13F}"/>
          </ac:spMkLst>
        </pc:spChg>
        <pc:spChg chg="mod">
          <ac:chgData name="宇野 芳江" userId="d3339afd-f009-4b18-b536-1d43c3c7a997" providerId="ADAL" clId="{3CCE431B-4E3B-4A49-A593-B305C1DFC85A}" dt="2023-03-01T01:33:58.416" v="5394" actId="1035"/>
          <ac:spMkLst>
            <pc:docMk/>
            <pc:sldMk cId="1187743124" sldId="500"/>
            <ac:spMk id="30" creationId="{4B9E55B5-7BA3-76E9-6CD0-7A8491F378AE}"/>
          </ac:spMkLst>
        </pc:spChg>
        <pc:spChg chg="mod">
          <ac:chgData name="宇野 芳江" userId="d3339afd-f009-4b18-b536-1d43c3c7a997" providerId="ADAL" clId="{3CCE431B-4E3B-4A49-A593-B305C1DFC85A}" dt="2023-03-01T01:33:58.416" v="5394" actId="1035"/>
          <ac:spMkLst>
            <pc:docMk/>
            <pc:sldMk cId="1187743124" sldId="500"/>
            <ac:spMk id="31" creationId="{3F359C97-A515-1474-848D-E1F976C79BA3}"/>
          </ac:spMkLst>
        </pc:spChg>
        <pc:spChg chg="del">
          <ac:chgData name="宇野 芳江" userId="d3339afd-f009-4b18-b536-1d43c3c7a997" providerId="ADAL" clId="{3CCE431B-4E3B-4A49-A593-B305C1DFC85A}" dt="2023-03-01T01:27:09.798" v="5058" actId="478"/>
          <ac:spMkLst>
            <pc:docMk/>
            <pc:sldMk cId="1187743124" sldId="500"/>
            <ac:spMk id="40" creationId="{CD04FF53-416B-E521-18F1-5CC494058C89}"/>
          </ac:spMkLst>
        </pc:spChg>
        <pc:spChg chg="del">
          <ac:chgData name="宇野 芳江" userId="d3339afd-f009-4b18-b536-1d43c3c7a997" providerId="ADAL" clId="{3CCE431B-4E3B-4A49-A593-B305C1DFC85A}" dt="2023-03-01T01:27:09.798" v="5058" actId="478"/>
          <ac:spMkLst>
            <pc:docMk/>
            <pc:sldMk cId="1187743124" sldId="500"/>
            <ac:spMk id="41" creationId="{DAA87E59-9D4D-1066-462B-F3A5DEFEB698}"/>
          </ac:spMkLst>
        </pc:spChg>
        <pc:spChg chg="del mod">
          <ac:chgData name="宇野 芳江" userId="d3339afd-f009-4b18-b536-1d43c3c7a997" providerId="ADAL" clId="{3CCE431B-4E3B-4A49-A593-B305C1DFC85A}" dt="2023-03-01T01:27:09.798" v="5058" actId="478"/>
          <ac:spMkLst>
            <pc:docMk/>
            <pc:sldMk cId="1187743124" sldId="500"/>
            <ac:spMk id="43" creationId="{5808105E-F521-DEE9-F534-C221B636D8BD}"/>
          </ac:spMkLst>
        </pc:spChg>
        <pc:grpChg chg="del">
          <ac:chgData name="宇野 芳江" userId="d3339afd-f009-4b18-b536-1d43c3c7a997" providerId="ADAL" clId="{3CCE431B-4E3B-4A49-A593-B305C1DFC85A}" dt="2023-03-01T01:27:06.776" v="5057" actId="478"/>
          <ac:grpSpMkLst>
            <pc:docMk/>
            <pc:sldMk cId="1187743124" sldId="500"/>
            <ac:grpSpMk id="8" creationId="{89EFE554-B92E-ED74-7099-D77CD63D410E}"/>
          </ac:grpSpMkLst>
        </pc:grpChg>
        <pc:grpChg chg="mod">
          <ac:chgData name="宇野 芳江" userId="d3339afd-f009-4b18-b536-1d43c3c7a997" providerId="ADAL" clId="{3CCE431B-4E3B-4A49-A593-B305C1DFC85A}" dt="2023-03-01T01:27:41.917" v="5070" actId="1038"/>
          <ac:grpSpMkLst>
            <pc:docMk/>
            <pc:sldMk cId="1187743124" sldId="500"/>
            <ac:grpSpMk id="16" creationId="{3C3C9118-69B6-E260-3E80-084937FB547A}"/>
          </ac:grpSpMkLst>
        </pc:grpChg>
        <pc:grpChg chg="del mod">
          <ac:chgData name="宇野 芳江" userId="d3339afd-f009-4b18-b536-1d43c3c7a997" providerId="ADAL" clId="{3CCE431B-4E3B-4A49-A593-B305C1DFC85A}" dt="2023-03-01T01:27:09.798" v="5058" actId="478"/>
          <ac:grpSpMkLst>
            <pc:docMk/>
            <pc:sldMk cId="1187743124" sldId="500"/>
            <ac:grpSpMk id="39" creationId="{6D3DEEFB-8D1E-8727-8758-66B80EC623E0}"/>
          </ac:grpSpMkLst>
        </pc:grpChg>
        <pc:picChg chg="mod">
          <ac:chgData name="宇野 芳江" userId="d3339afd-f009-4b18-b536-1d43c3c7a997" providerId="ADAL" clId="{3CCE431B-4E3B-4A49-A593-B305C1DFC85A}" dt="2023-03-01T01:33:52.830" v="5389" actId="1035"/>
          <ac:picMkLst>
            <pc:docMk/>
            <pc:sldMk cId="1187743124" sldId="500"/>
            <ac:picMk id="23" creationId="{18236398-E555-CFF3-839D-5283E7B6CE7A}"/>
          </ac:picMkLst>
        </pc:picChg>
        <pc:picChg chg="mod">
          <ac:chgData name="宇野 芳江" userId="d3339afd-f009-4b18-b536-1d43c3c7a997" providerId="ADAL" clId="{3CCE431B-4E3B-4A49-A593-B305C1DFC85A}" dt="2023-03-01T01:33:52.830" v="5389" actId="1035"/>
          <ac:picMkLst>
            <pc:docMk/>
            <pc:sldMk cId="1187743124" sldId="500"/>
            <ac:picMk id="25" creationId="{BC228602-3A8F-7442-68B2-0FFE6C98BB2B}"/>
          </ac:picMkLst>
        </pc:picChg>
        <pc:picChg chg="mod">
          <ac:chgData name="宇野 芳江" userId="d3339afd-f009-4b18-b536-1d43c3c7a997" providerId="ADAL" clId="{3CCE431B-4E3B-4A49-A593-B305C1DFC85A}" dt="2023-03-01T01:33:58.416" v="5394" actId="1035"/>
          <ac:picMkLst>
            <pc:docMk/>
            <pc:sldMk cId="1187743124" sldId="500"/>
            <ac:picMk id="27" creationId="{7D8A73F4-165D-2E8B-20B0-FC11122F4280}"/>
          </ac:picMkLst>
        </pc:picChg>
        <pc:picChg chg="del">
          <ac:chgData name="宇野 芳江" userId="d3339afd-f009-4b18-b536-1d43c3c7a997" providerId="ADAL" clId="{3CCE431B-4E3B-4A49-A593-B305C1DFC85A}" dt="2023-03-01T01:27:09.798" v="5058" actId="478"/>
          <ac:picMkLst>
            <pc:docMk/>
            <pc:sldMk cId="1187743124" sldId="500"/>
            <ac:picMk id="33" creationId="{C664D7E2-00BD-774C-5B1D-24A855D3185B}"/>
          </ac:picMkLst>
        </pc:picChg>
        <pc:picChg chg="del">
          <ac:chgData name="宇野 芳江" userId="d3339afd-f009-4b18-b536-1d43c3c7a997" providerId="ADAL" clId="{3CCE431B-4E3B-4A49-A593-B305C1DFC85A}" dt="2023-03-01T01:27:09.798" v="5058" actId="478"/>
          <ac:picMkLst>
            <pc:docMk/>
            <pc:sldMk cId="1187743124" sldId="500"/>
            <ac:picMk id="36" creationId="{CBD35605-CFB2-5769-D150-FF500F08137B}"/>
          </ac:picMkLst>
        </pc:picChg>
        <pc:cxnChg chg="del mod">
          <ac:chgData name="宇野 芳江" userId="d3339afd-f009-4b18-b536-1d43c3c7a997" providerId="ADAL" clId="{3CCE431B-4E3B-4A49-A593-B305C1DFC85A}" dt="2023-03-01T01:27:09.798" v="5058" actId="478"/>
          <ac:cxnSpMkLst>
            <pc:docMk/>
            <pc:sldMk cId="1187743124" sldId="500"/>
            <ac:cxnSpMk id="45" creationId="{F0008488-688A-C26E-F058-20C982162E43}"/>
          </ac:cxnSpMkLst>
        </pc:cxnChg>
      </pc:sldChg>
      <pc:sldChg chg="delSp modSp add mod">
        <pc:chgData name="宇野 芳江" userId="d3339afd-f009-4b18-b536-1d43c3c7a997" providerId="ADAL" clId="{3CCE431B-4E3B-4A49-A593-B305C1DFC85A}" dt="2023-03-02T07:01:34.926" v="9614" actId="14100"/>
        <pc:sldMkLst>
          <pc:docMk/>
          <pc:sldMk cId="368420289" sldId="501"/>
        </pc:sldMkLst>
        <pc:spChg chg="mod">
          <ac:chgData name="宇野 芳江" userId="d3339afd-f009-4b18-b536-1d43c3c7a997" providerId="ADAL" clId="{3CCE431B-4E3B-4A49-A593-B305C1DFC85A}" dt="2023-03-02T07:01:34.926" v="9614" actId="14100"/>
          <ac:spMkLst>
            <pc:docMk/>
            <pc:sldMk cId="368420289" sldId="501"/>
            <ac:spMk id="5" creationId="{996CFE5D-30D5-7BB1-EDDE-FE1B8A4DD900}"/>
          </ac:spMkLst>
        </pc:spChg>
        <pc:spChg chg="mod">
          <ac:chgData name="宇野 芳江" userId="d3339afd-f009-4b18-b536-1d43c3c7a997" providerId="ADAL" clId="{3CCE431B-4E3B-4A49-A593-B305C1DFC85A}" dt="2023-03-02T07:00:57.553" v="9599" actId="20577"/>
          <ac:spMkLst>
            <pc:docMk/>
            <pc:sldMk cId="368420289" sldId="501"/>
            <ac:spMk id="7" creationId="{E9BCE1DC-A949-03D8-D506-B48238F3D313}"/>
          </ac:spMkLst>
        </pc:spChg>
        <pc:spChg chg="mod">
          <ac:chgData name="宇野 芳江" userId="d3339afd-f009-4b18-b536-1d43c3c7a997" providerId="ADAL" clId="{3CCE431B-4E3B-4A49-A593-B305C1DFC85A}" dt="2023-03-02T07:01:29.270" v="9613" actId="1035"/>
          <ac:spMkLst>
            <pc:docMk/>
            <pc:sldMk cId="368420289" sldId="501"/>
            <ac:spMk id="9" creationId="{7A825433-70C2-EFCA-49BB-AED7D37F0888}"/>
          </ac:spMkLst>
        </pc:spChg>
        <pc:spChg chg="mod">
          <ac:chgData name="宇野 芳江" userId="d3339afd-f009-4b18-b536-1d43c3c7a997" providerId="ADAL" clId="{3CCE431B-4E3B-4A49-A593-B305C1DFC85A}" dt="2023-03-02T07:01:29.270" v="9613" actId="1035"/>
          <ac:spMkLst>
            <pc:docMk/>
            <pc:sldMk cId="368420289" sldId="501"/>
            <ac:spMk id="10" creationId="{CFDF3DC6-9EAF-35D0-BB75-7595FE6BA246}"/>
          </ac:spMkLst>
        </pc:spChg>
        <pc:spChg chg="mod">
          <ac:chgData name="宇野 芳江" userId="d3339afd-f009-4b18-b536-1d43c3c7a997" providerId="ADAL" clId="{3CCE431B-4E3B-4A49-A593-B305C1DFC85A}" dt="2023-03-02T07:01:29.270" v="9613" actId="1035"/>
          <ac:spMkLst>
            <pc:docMk/>
            <pc:sldMk cId="368420289" sldId="501"/>
            <ac:spMk id="11" creationId="{ACF8F931-DDFA-3AE2-B6FE-9A96A9D8993B}"/>
          </ac:spMkLst>
        </pc:spChg>
        <pc:spChg chg="mod">
          <ac:chgData name="宇野 芳江" userId="d3339afd-f009-4b18-b536-1d43c3c7a997" providerId="ADAL" clId="{3CCE431B-4E3B-4A49-A593-B305C1DFC85A}" dt="2023-03-02T07:01:29.270" v="9613" actId="1035"/>
          <ac:spMkLst>
            <pc:docMk/>
            <pc:sldMk cId="368420289" sldId="501"/>
            <ac:spMk id="12" creationId="{185D1C25-AE18-1EE2-69F9-BDE3756E58E9}"/>
          </ac:spMkLst>
        </pc:spChg>
        <pc:spChg chg="mod">
          <ac:chgData name="宇野 芳江" userId="d3339afd-f009-4b18-b536-1d43c3c7a997" providerId="ADAL" clId="{3CCE431B-4E3B-4A49-A593-B305C1DFC85A}" dt="2023-03-02T06:36:14.979" v="9427" actId="20577"/>
          <ac:spMkLst>
            <pc:docMk/>
            <pc:sldMk cId="368420289" sldId="501"/>
            <ac:spMk id="15" creationId="{C2AC4D09-0E72-FB8B-CC1C-0AC327E14B93}"/>
          </ac:spMkLst>
        </pc:spChg>
        <pc:grpChg chg="mod">
          <ac:chgData name="宇野 芳江" userId="d3339afd-f009-4b18-b536-1d43c3c7a997" providerId="ADAL" clId="{3CCE431B-4E3B-4A49-A593-B305C1DFC85A}" dt="2023-03-02T06:32:25.683" v="9368" actId="1037"/>
          <ac:grpSpMkLst>
            <pc:docMk/>
            <pc:sldMk cId="368420289" sldId="501"/>
            <ac:grpSpMk id="4" creationId="{DFD2B5F0-98EA-5AD9-3536-B18E86D44E47}"/>
          </ac:grpSpMkLst>
        </pc:grpChg>
        <pc:grpChg chg="del">
          <ac:chgData name="宇野 芳江" userId="d3339afd-f009-4b18-b536-1d43c3c7a997" providerId="ADAL" clId="{3CCE431B-4E3B-4A49-A593-B305C1DFC85A}" dt="2023-03-02T06:31:39.216" v="9281" actId="478"/>
          <ac:grpSpMkLst>
            <pc:docMk/>
            <pc:sldMk cId="368420289" sldId="501"/>
            <ac:grpSpMk id="16" creationId="{D69A1510-6160-AB7D-C484-E56ED1C27AE1}"/>
          </ac:grpSpMkLst>
        </pc:grpChg>
        <pc:picChg chg="mod">
          <ac:chgData name="宇野 芳江" userId="d3339afd-f009-4b18-b536-1d43c3c7a997" providerId="ADAL" clId="{3CCE431B-4E3B-4A49-A593-B305C1DFC85A}" dt="2023-03-02T07:01:29.270" v="9613" actId="1035"/>
          <ac:picMkLst>
            <pc:docMk/>
            <pc:sldMk cId="368420289" sldId="501"/>
            <ac:picMk id="8" creationId="{02E92789-4942-CB16-4A16-6C0BB5C60C60}"/>
          </ac:picMkLst>
        </pc:picChg>
      </pc:sldChg>
      <pc:sldChg chg="modSp new mod">
        <pc:chgData name="宇野 芳江" userId="d3339afd-f009-4b18-b536-1d43c3c7a997" providerId="ADAL" clId="{3CCE431B-4E3B-4A49-A593-B305C1DFC85A}" dt="2023-03-03T00:43:51.099" v="10327" actId="20577"/>
        <pc:sldMkLst>
          <pc:docMk/>
          <pc:sldMk cId="3828422240" sldId="502"/>
        </pc:sldMkLst>
        <pc:spChg chg="mod">
          <ac:chgData name="宇野 芳江" userId="d3339afd-f009-4b18-b536-1d43c3c7a997" providerId="ADAL" clId="{3CCE431B-4E3B-4A49-A593-B305C1DFC85A}" dt="2023-03-03T00:43:51.099" v="10327" actId="20577"/>
          <ac:spMkLst>
            <pc:docMk/>
            <pc:sldMk cId="3828422240" sldId="502"/>
            <ac:spMk id="3" creationId="{752F3486-4013-C6E6-80FD-FA7A28A2F39C}"/>
          </ac:spMkLst>
        </pc:spChg>
      </pc:sldChg>
      <pc:sldChg chg="modSp new mod ord">
        <pc:chgData name="宇野 芳江" userId="d3339afd-f009-4b18-b536-1d43c3c7a997" providerId="ADAL" clId="{3CCE431B-4E3B-4A49-A593-B305C1DFC85A}" dt="2023-03-06T06:38:30.880" v="10498" actId="20577"/>
        <pc:sldMkLst>
          <pc:docMk/>
          <pc:sldMk cId="2958995653" sldId="503"/>
        </pc:sldMkLst>
        <pc:spChg chg="mod">
          <ac:chgData name="宇野 芳江" userId="d3339afd-f009-4b18-b536-1d43c3c7a997" providerId="ADAL" clId="{3CCE431B-4E3B-4A49-A593-B305C1DFC85A}" dt="2023-03-06T06:38:30.880" v="10498" actId="20577"/>
          <ac:spMkLst>
            <pc:docMk/>
            <pc:sldMk cId="2958995653" sldId="503"/>
            <ac:spMk id="3" creationId="{0A9A047D-B64F-D6FE-84CF-5FDDA4FCD9F6}"/>
          </ac:spMkLst>
        </pc:spChg>
      </pc:sldChg>
      <pc:sldMasterChg chg="modSp mod modSldLayout">
        <pc:chgData name="宇野 芳江" userId="d3339afd-f009-4b18-b536-1d43c3c7a997" providerId="ADAL" clId="{3CCE431B-4E3B-4A49-A593-B305C1DFC85A}" dt="2023-02-28T08:21:55.090" v="1986" actId="207"/>
        <pc:sldMasterMkLst>
          <pc:docMk/>
          <pc:sldMasterMk cId="64250197" sldId="2147483660"/>
        </pc:sldMasterMkLst>
        <pc:spChg chg="mod">
          <ac:chgData name="宇野 芳江" userId="d3339afd-f009-4b18-b536-1d43c3c7a997" providerId="ADAL" clId="{3CCE431B-4E3B-4A49-A593-B305C1DFC85A}" dt="2023-02-28T08:21:55.090" v="1986" actId="207"/>
          <ac:spMkLst>
            <pc:docMk/>
            <pc:sldMasterMk cId="64250197" sldId="2147483660"/>
            <ac:spMk id="2" creationId="{00000000-0000-0000-0000-000000000000}"/>
          </ac:spMkLst>
        </pc:spChg>
        <pc:spChg chg="mod">
          <ac:chgData name="宇野 芳江" userId="d3339afd-f009-4b18-b536-1d43c3c7a997" providerId="ADAL" clId="{3CCE431B-4E3B-4A49-A593-B305C1DFC85A}" dt="2023-02-28T08:21:55.090" v="1986" actId="207"/>
          <ac:spMkLst>
            <pc:docMk/>
            <pc:sldMasterMk cId="64250197" sldId="2147483660"/>
            <ac:spMk id="3" creationId="{00000000-0000-0000-0000-000000000000}"/>
          </ac:spMkLst>
        </pc:spChg>
        <pc:spChg chg="mod">
          <ac:chgData name="宇野 芳江" userId="d3339afd-f009-4b18-b536-1d43c3c7a997" providerId="ADAL" clId="{3CCE431B-4E3B-4A49-A593-B305C1DFC85A}" dt="2023-02-28T08:21:55.090" v="1986" actId="207"/>
          <ac:spMkLst>
            <pc:docMk/>
            <pc:sldMasterMk cId="64250197" sldId="2147483660"/>
            <ac:spMk id="4" creationId="{00000000-0000-0000-0000-000000000000}"/>
          </ac:spMkLst>
        </pc:spChg>
        <pc:spChg chg="mod">
          <ac:chgData name="宇野 芳江" userId="d3339afd-f009-4b18-b536-1d43c3c7a997" providerId="ADAL" clId="{3CCE431B-4E3B-4A49-A593-B305C1DFC85A}" dt="2023-02-28T08:21:55.090" v="1986" actId="207"/>
          <ac:spMkLst>
            <pc:docMk/>
            <pc:sldMasterMk cId="64250197" sldId="2147483660"/>
            <ac:spMk id="5" creationId="{00000000-0000-0000-0000-000000000000}"/>
          </ac:spMkLst>
        </pc:spChg>
        <pc:spChg chg="mod">
          <ac:chgData name="宇野 芳江" userId="d3339afd-f009-4b18-b536-1d43c3c7a997" providerId="ADAL" clId="{3CCE431B-4E3B-4A49-A593-B305C1DFC85A}" dt="2023-02-28T08:21:55.090" v="1986" actId="207"/>
          <ac:spMkLst>
            <pc:docMk/>
            <pc:sldMasterMk cId="64250197" sldId="2147483660"/>
            <ac:spMk id="7" creationId="{B555D78C-C07B-4496-8064-6477A607102C}"/>
          </ac:spMkLst>
        </pc:spChg>
        <pc:spChg chg="mod">
          <ac:chgData name="宇野 芳江" userId="d3339afd-f009-4b18-b536-1d43c3c7a997" providerId="ADAL" clId="{3CCE431B-4E3B-4A49-A593-B305C1DFC85A}" dt="2023-02-28T04:54:09.540" v="710" actId="208"/>
          <ac:spMkLst>
            <pc:docMk/>
            <pc:sldMasterMk cId="64250197" sldId="2147483660"/>
            <ac:spMk id="18" creationId="{019AEA9E-A2DC-3D7D-014E-CBFF3C86E0A1}"/>
          </ac:spMkLst>
        </pc:spChg>
        <pc:sldLayoutChg chg="addSp delSp modSp mod">
          <pc:chgData name="宇野 芳江" userId="d3339afd-f009-4b18-b536-1d43c3c7a997" providerId="ADAL" clId="{3CCE431B-4E3B-4A49-A593-B305C1DFC85A}" dt="2023-02-28T04:45:27.139" v="694" actId="478"/>
          <pc:sldLayoutMkLst>
            <pc:docMk/>
            <pc:sldMasterMk cId="64250197" sldId="2147483660"/>
            <pc:sldLayoutMk cId="2441425964" sldId="2147483675"/>
          </pc:sldLayoutMkLst>
          <pc:spChg chg="add mod">
            <ac:chgData name="宇野 芳江" userId="d3339afd-f009-4b18-b536-1d43c3c7a997" providerId="ADAL" clId="{3CCE431B-4E3B-4A49-A593-B305C1DFC85A}" dt="2023-02-28T04:45:18.609" v="693"/>
            <ac:spMkLst>
              <pc:docMk/>
              <pc:sldMasterMk cId="64250197" sldId="2147483660"/>
              <pc:sldLayoutMk cId="2441425964" sldId="2147483675"/>
              <ac:spMk id="3" creationId="{D8BD4CA4-15DA-6953-3120-4B2065AEF64B}"/>
            </ac:spMkLst>
          </pc:spChg>
          <pc:spChg chg="del">
            <ac:chgData name="宇野 芳江" userId="d3339afd-f009-4b18-b536-1d43c3c7a997" providerId="ADAL" clId="{3CCE431B-4E3B-4A49-A593-B305C1DFC85A}" dt="2023-02-28T04:45:27.139" v="694" actId="478"/>
            <ac:spMkLst>
              <pc:docMk/>
              <pc:sldMasterMk cId="64250197" sldId="2147483660"/>
              <pc:sldLayoutMk cId="2441425964" sldId="2147483675"/>
              <ac:spMk id="4" creationId="{00000000-0000-0000-0000-000000000000}"/>
            </ac:spMkLst>
          </pc:spChg>
          <pc:spChg chg="del">
            <ac:chgData name="宇野 芳江" userId="d3339afd-f009-4b18-b536-1d43c3c7a997" providerId="ADAL" clId="{3CCE431B-4E3B-4A49-A593-B305C1DFC85A}" dt="2023-02-28T04:45:27.139" v="694" actId="478"/>
            <ac:spMkLst>
              <pc:docMk/>
              <pc:sldMasterMk cId="64250197" sldId="2147483660"/>
              <pc:sldLayoutMk cId="2441425964" sldId="2147483675"/>
              <ac:spMk id="5" creationId="{00000000-0000-0000-0000-000000000000}"/>
            </ac:spMkLst>
          </pc:spChg>
        </pc:sldLayoutChg>
        <pc:sldLayoutChg chg="addSp modSp">
          <pc:chgData name="宇野 芳江" userId="d3339afd-f009-4b18-b536-1d43c3c7a997" providerId="ADAL" clId="{3CCE431B-4E3B-4A49-A593-B305C1DFC85A}" dt="2023-02-28T04:45:13.658" v="692"/>
          <pc:sldLayoutMkLst>
            <pc:docMk/>
            <pc:sldMasterMk cId="64250197" sldId="2147483660"/>
            <pc:sldLayoutMk cId="2677228602" sldId="2147483678"/>
          </pc:sldLayoutMkLst>
          <pc:spChg chg="add mod">
            <ac:chgData name="宇野 芳江" userId="d3339afd-f009-4b18-b536-1d43c3c7a997" providerId="ADAL" clId="{3CCE431B-4E3B-4A49-A593-B305C1DFC85A}" dt="2023-02-28T04:45:13.658" v="692"/>
            <ac:spMkLst>
              <pc:docMk/>
              <pc:sldMasterMk cId="64250197" sldId="2147483660"/>
              <pc:sldLayoutMk cId="2677228602" sldId="2147483678"/>
              <ac:spMk id="3" creationId="{74F43805-9D39-336D-F9DC-8778143163D5}"/>
            </ac:spMkLst>
          </pc:spChg>
        </pc:sldLayoutChg>
        <pc:sldLayoutChg chg="modSp mod">
          <pc:chgData name="宇野 芳江" userId="d3339afd-f009-4b18-b536-1d43c3c7a997" providerId="ADAL" clId="{3CCE431B-4E3B-4A49-A593-B305C1DFC85A}" dt="2023-02-28T06:46:30.716" v="1432" actId="20577"/>
          <pc:sldLayoutMkLst>
            <pc:docMk/>
            <pc:sldMasterMk cId="64250197" sldId="2147483660"/>
            <pc:sldLayoutMk cId="1958744784" sldId="2147483686"/>
          </pc:sldLayoutMkLst>
          <pc:spChg chg="mod">
            <ac:chgData name="宇野 芳江" userId="d3339afd-f009-4b18-b536-1d43c3c7a997" providerId="ADAL" clId="{3CCE431B-4E3B-4A49-A593-B305C1DFC85A}" dt="2023-02-28T06:46:30.716" v="1432" actId="20577"/>
            <ac:spMkLst>
              <pc:docMk/>
              <pc:sldMasterMk cId="64250197" sldId="2147483660"/>
              <pc:sldLayoutMk cId="1958744784" sldId="2147483686"/>
              <ac:spMk id="2"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3109627906026"/>
          <c:y val="0.18258009899087477"/>
          <c:w val="0.80311718000530685"/>
          <c:h val="0.8174199010091252"/>
        </c:manualLayout>
      </c:layout>
      <c:pieChart>
        <c:varyColors val="1"/>
        <c:ser>
          <c:idx val="0"/>
          <c:order val="0"/>
          <c:spPr>
            <a:scene3d>
              <a:camera prst="orthographicFront"/>
              <a:lightRig rig="harsh" dir="t"/>
            </a:scene3d>
          </c:spPr>
          <c:dPt>
            <c:idx val="0"/>
            <c:bubble3D val="0"/>
            <c:spPr>
              <a:solidFill>
                <a:srgbClr val="0070C0"/>
              </a:solidFill>
              <a:ln w="19050">
                <a:solidFill>
                  <a:schemeClr val="lt1"/>
                </a:solidFill>
              </a:ln>
              <a:effectLst/>
              <a:scene3d>
                <a:camera prst="orthographicFront"/>
                <a:lightRig rig="harsh" dir="t"/>
              </a:scene3d>
            </c:spPr>
            <c:extLst>
              <c:ext xmlns:c16="http://schemas.microsoft.com/office/drawing/2014/chart" uri="{C3380CC4-5D6E-409C-BE32-E72D297353CC}">
                <c16:uniqueId val="{00000001-E2DB-4E35-9206-80D7AD40F624}"/>
              </c:ext>
            </c:extLst>
          </c:dPt>
          <c:dPt>
            <c:idx val="1"/>
            <c:bubble3D val="0"/>
            <c:spPr>
              <a:solidFill>
                <a:srgbClr val="33CAFF"/>
              </a:solidFill>
              <a:ln w="19050">
                <a:solidFill>
                  <a:schemeClr val="lt1"/>
                </a:solidFill>
              </a:ln>
              <a:effectLst/>
              <a:scene3d>
                <a:camera prst="orthographicFront"/>
                <a:lightRig rig="harsh" dir="t"/>
              </a:scene3d>
            </c:spPr>
            <c:extLst>
              <c:ext xmlns:c16="http://schemas.microsoft.com/office/drawing/2014/chart" uri="{C3380CC4-5D6E-409C-BE32-E72D297353CC}">
                <c16:uniqueId val="{00000003-E2DB-4E35-9206-80D7AD40F624}"/>
              </c:ext>
            </c:extLst>
          </c:dPt>
          <c:dPt>
            <c:idx val="2"/>
            <c:bubble3D val="0"/>
            <c:spPr>
              <a:solidFill>
                <a:srgbClr val="B00000"/>
              </a:solidFill>
              <a:ln w="19050">
                <a:solidFill>
                  <a:schemeClr val="lt1"/>
                </a:solidFill>
              </a:ln>
              <a:effectLst/>
              <a:scene3d>
                <a:camera prst="orthographicFront"/>
                <a:lightRig rig="harsh" dir="t"/>
              </a:scene3d>
            </c:spPr>
            <c:extLst>
              <c:ext xmlns:c16="http://schemas.microsoft.com/office/drawing/2014/chart" uri="{C3380CC4-5D6E-409C-BE32-E72D297353CC}">
                <c16:uniqueId val="{00000005-E2DB-4E35-9206-80D7AD40F624}"/>
              </c:ext>
            </c:extLst>
          </c:dPt>
          <c:dPt>
            <c:idx val="3"/>
            <c:bubble3D val="0"/>
            <c:spPr>
              <a:solidFill>
                <a:srgbClr val="FF0000"/>
              </a:solidFill>
              <a:ln w="19050">
                <a:solidFill>
                  <a:schemeClr val="lt1"/>
                </a:solidFill>
              </a:ln>
              <a:effectLst/>
              <a:scene3d>
                <a:camera prst="orthographicFront"/>
                <a:lightRig rig="harsh" dir="t"/>
              </a:scene3d>
            </c:spPr>
            <c:extLst>
              <c:ext xmlns:c16="http://schemas.microsoft.com/office/drawing/2014/chart" uri="{C3380CC4-5D6E-409C-BE32-E72D297353CC}">
                <c16:uniqueId val="{00000007-E2DB-4E35-9206-80D7AD40F624}"/>
              </c:ext>
            </c:extLst>
          </c:dPt>
          <c:dPt>
            <c:idx val="4"/>
            <c:bubble3D val="0"/>
            <c:spPr>
              <a:solidFill>
                <a:srgbClr val="00B050"/>
              </a:solidFill>
              <a:ln w="19050">
                <a:solidFill>
                  <a:schemeClr val="lt1"/>
                </a:solidFill>
              </a:ln>
              <a:effectLst/>
              <a:scene3d>
                <a:camera prst="orthographicFront"/>
                <a:lightRig rig="harsh" dir="t"/>
              </a:scene3d>
            </c:spPr>
            <c:extLst>
              <c:ext xmlns:c16="http://schemas.microsoft.com/office/drawing/2014/chart" uri="{C3380CC4-5D6E-409C-BE32-E72D297353CC}">
                <c16:uniqueId val="{00000009-E2DB-4E35-9206-80D7AD40F624}"/>
              </c:ext>
            </c:extLst>
          </c:dPt>
          <c:dPt>
            <c:idx val="5"/>
            <c:bubble3D val="0"/>
            <c:spPr>
              <a:solidFill>
                <a:schemeClr val="accent3"/>
              </a:solidFill>
              <a:ln w="19050">
                <a:solidFill>
                  <a:schemeClr val="lt1"/>
                </a:solidFill>
              </a:ln>
              <a:effectLst/>
              <a:scene3d>
                <a:camera prst="orthographicFront"/>
                <a:lightRig rig="harsh" dir="t"/>
              </a:scene3d>
            </c:spPr>
            <c:extLst>
              <c:ext xmlns:c16="http://schemas.microsoft.com/office/drawing/2014/chart" uri="{C3380CC4-5D6E-409C-BE32-E72D297353CC}">
                <c16:uniqueId val="{0000000B-E2DB-4E35-9206-80D7AD40F624}"/>
              </c:ext>
            </c:extLst>
          </c:dPt>
          <c:dLbls>
            <c:dLbl>
              <c:idx val="0"/>
              <c:layout>
                <c:manualLayout>
                  <c:x val="-0.1225547527197763"/>
                  <c:y val="0.2346315368515085"/>
                </c:manualLayout>
              </c:layout>
              <c:tx>
                <c:rich>
                  <a:bodyPr rot="0" spcFirstLastPara="1" vertOverflow="ellipsis" vert="horz" wrap="square" anchor="ctr" anchorCtr="1"/>
                  <a:lstStyle/>
                  <a:p>
                    <a:pPr>
                      <a:lnSpc>
                        <a:spcPts val="2200"/>
                      </a:lnSpc>
                      <a:defRPr lang="ja-JP" sz="1800" b="0" i="0" u="none" strike="noStrike" kern="1200" baseline="0">
                        <a:solidFill>
                          <a:schemeClr val="bg1"/>
                        </a:solidFill>
                        <a:latin typeface="+mn-ea"/>
                        <a:ea typeface="+mn-ea"/>
                        <a:cs typeface="+mn-cs"/>
                      </a:defRPr>
                    </a:pPr>
                    <a:fld id="{11253C48-B4CA-4347-B258-A8C8A84D01CB}" type="CATEGORYNAME">
                      <a:rPr lang="ja-JP" altLang="en-US" b="0" smtClean="0">
                        <a:latin typeface="+mn-ea"/>
                        <a:ea typeface="+mn-ea"/>
                      </a:rPr>
                      <a:pPr>
                        <a:lnSpc>
                          <a:spcPts val="2200"/>
                        </a:lnSpc>
                        <a:defRPr lang="ja-JP" b="0">
                          <a:solidFill>
                            <a:schemeClr val="bg1"/>
                          </a:solidFill>
                          <a:latin typeface="+mn-ea"/>
                          <a:ea typeface="+mn-ea"/>
                        </a:defRPr>
                      </a:pPr>
                      <a:t>[分類名]</a:t>
                    </a:fld>
                    <a:r>
                      <a:rPr lang="ja-JP" altLang="en-US" b="0" baseline="0">
                        <a:latin typeface="+mn-ea"/>
                        <a:ea typeface="+mn-ea"/>
                      </a:rPr>
                      <a:t>
</a:t>
                    </a:r>
                    <a:fld id="{B5FE6AB0-5465-4320-9F83-2C84BC898AE0}" type="VALUE">
                      <a:rPr lang="en-US" altLang="ja-JP" b="0" baseline="0">
                        <a:latin typeface="+mn-ea"/>
                        <a:ea typeface="+mn-ea"/>
                      </a:rPr>
                      <a:pPr>
                        <a:lnSpc>
                          <a:spcPts val="2200"/>
                        </a:lnSpc>
                        <a:defRPr lang="ja-JP" b="0">
                          <a:solidFill>
                            <a:schemeClr val="bg1"/>
                          </a:solidFill>
                          <a:latin typeface="+mn-ea"/>
                          <a:ea typeface="+mn-ea"/>
                        </a:defRPr>
                      </a:pPr>
                      <a:t>[値]</a:t>
                    </a:fld>
                    <a:endParaRPr lang="ja-JP" altLang="en-US" b="0" baseline="0">
                      <a:latin typeface="+mn-ea"/>
                      <a:ea typeface="+mn-ea"/>
                    </a:endParaRPr>
                  </a:p>
                </c:rich>
              </c:tx>
              <c:spPr>
                <a:noFill/>
                <a:ln>
                  <a:noFill/>
                </a:ln>
                <a:effectLst/>
              </c:spPr>
              <c:txPr>
                <a:bodyPr rot="0" spcFirstLastPara="1" vertOverflow="ellipsis" vert="horz" wrap="square" anchor="ctr" anchorCtr="1"/>
                <a:lstStyle/>
                <a:p>
                  <a:pPr>
                    <a:lnSpc>
                      <a:spcPts val="2200"/>
                    </a:lnSpc>
                    <a:defRPr lang="ja-JP" sz="1800" b="0" i="0" u="none" strike="noStrike" kern="1200" baseline="0">
                      <a:solidFill>
                        <a:schemeClr val="bg1"/>
                      </a:solidFill>
                      <a:latin typeface="+mn-ea"/>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8360765823689091"/>
                      <c:h val="0.27386298125613501"/>
                    </c:manualLayout>
                  </c15:layout>
                  <c15:dlblFieldTable/>
                  <c15:showDataLabelsRange val="0"/>
                </c:ext>
                <c:ext xmlns:c16="http://schemas.microsoft.com/office/drawing/2014/chart" uri="{C3380CC4-5D6E-409C-BE32-E72D297353CC}">
                  <c16:uniqueId val="{00000001-E2DB-4E35-9206-80D7AD40F624}"/>
                </c:ext>
              </c:extLst>
            </c:dLbl>
            <c:dLbl>
              <c:idx val="1"/>
              <c:layout>
                <c:manualLayout>
                  <c:x val="4.0757240670201006E-2"/>
                  <c:y val="-5.8895603064039889E-2"/>
                </c:manualLayout>
              </c:layout>
              <c:tx>
                <c:rich>
                  <a:bodyPr rot="0" spcFirstLastPara="1" vertOverflow="ellipsis" vert="horz" wrap="square" anchor="ctr" anchorCtr="1"/>
                  <a:lstStyle/>
                  <a:p>
                    <a:pPr>
                      <a:lnSpc>
                        <a:spcPts val="2200"/>
                      </a:lnSpc>
                      <a:defRPr lang="ja-JP" sz="1800" b="0" i="0" u="none" strike="noStrike" kern="1200" baseline="0">
                        <a:solidFill>
                          <a:schemeClr val="bg1"/>
                        </a:solidFill>
                        <a:latin typeface="+mn-ea"/>
                        <a:ea typeface="+mn-ea"/>
                        <a:cs typeface="+mn-cs"/>
                      </a:defRPr>
                    </a:pPr>
                    <a:fld id="{1393C967-C1D8-4E2B-9766-8E757239FC07}" type="CATEGORYNAME">
                      <a:rPr lang="ja-JP" altLang="en-US" b="0" smtClean="0">
                        <a:solidFill>
                          <a:schemeClr val="bg1"/>
                        </a:solidFill>
                        <a:latin typeface="+mn-ea"/>
                        <a:ea typeface="+mn-ea"/>
                      </a:rPr>
                      <a:pPr>
                        <a:lnSpc>
                          <a:spcPts val="2200"/>
                        </a:lnSpc>
                        <a:defRPr lang="ja-JP" b="0">
                          <a:solidFill>
                            <a:schemeClr val="bg1"/>
                          </a:solidFill>
                          <a:latin typeface="+mn-ea"/>
                          <a:ea typeface="+mn-ea"/>
                        </a:defRPr>
                      </a:pPr>
                      <a:t>[分類名]</a:t>
                    </a:fld>
                    <a:r>
                      <a:rPr lang="ja-JP" altLang="en-US" b="0" baseline="0">
                        <a:solidFill>
                          <a:schemeClr val="bg1"/>
                        </a:solidFill>
                        <a:latin typeface="+mn-ea"/>
                        <a:ea typeface="+mn-ea"/>
                      </a:rPr>
                      <a:t>
</a:t>
                    </a:r>
                    <a:fld id="{B29F0BB8-C66D-4D08-8805-AC5FAC597EB4}" type="VALUE">
                      <a:rPr lang="en-US" altLang="ja-JP" b="0" baseline="0">
                        <a:solidFill>
                          <a:schemeClr val="bg1"/>
                        </a:solidFill>
                        <a:latin typeface="+mn-ea"/>
                        <a:ea typeface="+mn-ea"/>
                      </a:rPr>
                      <a:pPr>
                        <a:lnSpc>
                          <a:spcPts val="2200"/>
                        </a:lnSpc>
                        <a:defRPr lang="ja-JP" b="0">
                          <a:solidFill>
                            <a:schemeClr val="bg1"/>
                          </a:solidFill>
                          <a:latin typeface="+mn-ea"/>
                          <a:ea typeface="+mn-ea"/>
                        </a:defRPr>
                      </a:pPr>
                      <a:t>[値]</a:t>
                    </a:fld>
                    <a:endParaRPr lang="ja-JP" altLang="en-US" b="0" baseline="0">
                      <a:solidFill>
                        <a:schemeClr val="bg1"/>
                      </a:solidFill>
                      <a:latin typeface="+mn-ea"/>
                      <a:ea typeface="+mn-ea"/>
                    </a:endParaRPr>
                  </a:p>
                </c:rich>
              </c:tx>
              <c:spPr>
                <a:noFill/>
                <a:ln>
                  <a:noFill/>
                </a:ln>
                <a:effectLst/>
              </c:spPr>
              <c:txPr>
                <a:bodyPr rot="0" spcFirstLastPara="1" vertOverflow="ellipsis" vert="horz" wrap="square" anchor="ctr" anchorCtr="1"/>
                <a:lstStyle/>
                <a:p>
                  <a:pPr>
                    <a:lnSpc>
                      <a:spcPts val="2200"/>
                    </a:lnSpc>
                    <a:defRPr lang="ja-JP" sz="1800" b="0" i="0" u="none" strike="noStrike" kern="1200" baseline="0">
                      <a:solidFill>
                        <a:schemeClr val="bg1"/>
                      </a:solidFill>
                      <a:latin typeface="+mn-ea"/>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301163431670327"/>
                      <c:h val="0.24273029922694594"/>
                    </c:manualLayout>
                  </c15:layout>
                  <c15:dlblFieldTable/>
                  <c15:showDataLabelsRange val="0"/>
                </c:ext>
                <c:ext xmlns:c16="http://schemas.microsoft.com/office/drawing/2014/chart" uri="{C3380CC4-5D6E-409C-BE32-E72D297353CC}">
                  <c16:uniqueId val="{00000003-E2DB-4E35-9206-80D7AD40F624}"/>
                </c:ext>
              </c:extLst>
            </c:dLbl>
            <c:dLbl>
              <c:idx val="2"/>
              <c:layout>
                <c:manualLayout>
                  <c:x val="9.7632718987049685E-2"/>
                  <c:y val="0.14719643988812484"/>
                </c:manualLayout>
              </c:layout>
              <c:tx>
                <c:rich>
                  <a:bodyPr rot="0" spcFirstLastPara="1" vertOverflow="ellipsis" vert="horz" wrap="square" anchor="ctr" anchorCtr="1"/>
                  <a:lstStyle/>
                  <a:p>
                    <a:pPr>
                      <a:lnSpc>
                        <a:spcPts val="2200"/>
                      </a:lnSpc>
                      <a:defRPr lang="ja-JP" sz="1800" b="0" i="0" u="none" strike="noStrike" kern="1200" baseline="0">
                        <a:solidFill>
                          <a:schemeClr val="bg1"/>
                        </a:solidFill>
                        <a:latin typeface="+mn-ea"/>
                        <a:ea typeface="+mn-ea"/>
                        <a:cs typeface="+mn-cs"/>
                      </a:defRPr>
                    </a:pPr>
                    <a:fld id="{C5CE57E0-BA8B-4AA6-A946-FE916D4BF19B}" type="CATEGORYNAME">
                      <a:rPr lang="ja-JP" altLang="en-US" b="0" smtClean="0">
                        <a:latin typeface="+mn-ea"/>
                        <a:ea typeface="+mn-ea"/>
                      </a:rPr>
                      <a:pPr>
                        <a:lnSpc>
                          <a:spcPts val="2200"/>
                        </a:lnSpc>
                        <a:defRPr lang="ja-JP" b="0">
                          <a:solidFill>
                            <a:schemeClr val="bg1"/>
                          </a:solidFill>
                          <a:latin typeface="+mn-ea"/>
                          <a:ea typeface="+mn-ea"/>
                        </a:defRPr>
                      </a:pPr>
                      <a:t>[分類名]</a:t>
                    </a:fld>
                    <a:r>
                      <a:rPr lang="ja-JP" altLang="en-US" b="0" baseline="0">
                        <a:latin typeface="+mn-ea"/>
                        <a:ea typeface="+mn-ea"/>
                      </a:rPr>
                      <a:t>
</a:t>
                    </a:r>
                    <a:fld id="{508A8DB4-720A-4D77-B7B3-41D0270F825B}" type="VALUE">
                      <a:rPr lang="en-US" altLang="ja-JP" b="0" baseline="0">
                        <a:latin typeface="+mn-ea"/>
                        <a:ea typeface="+mn-ea"/>
                      </a:rPr>
                      <a:pPr>
                        <a:lnSpc>
                          <a:spcPts val="2200"/>
                        </a:lnSpc>
                        <a:defRPr lang="ja-JP" b="0">
                          <a:solidFill>
                            <a:schemeClr val="bg1"/>
                          </a:solidFill>
                          <a:latin typeface="+mn-ea"/>
                          <a:ea typeface="+mn-ea"/>
                        </a:defRPr>
                      </a:pPr>
                      <a:t>[値]</a:t>
                    </a:fld>
                    <a:endParaRPr lang="ja-JP" altLang="en-US" b="0" baseline="0">
                      <a:latin typeface="+mn-ea"/>
                      <a:ea typeface="+mn-ea"/>
                    </a:endParaRPr>
                  </a:p>
                </c:rich>
              </c:tx>
              <c:spPr>
                <a:noFill/>
                <a:ln>
                  <a:noFill/>
                </a:ln>
                <a:effectLst/>
              </c:spPr>
              <c:txPr>
                <a:bodyPr rot="0" spcFirstLastPara="1" vertOverflow="ellipsis" vert="horz" wrap="square" anchor="ctr" anchorCtr="1"/>
                <a:lstStyle/>
                <a:p>
                  <a:pPr>
                    <a:lnSpc>
                      <a:spcPts val="2200"/>
                    </a:lnSpc>
                    <a:defRPr lang="ja-JP" sz="1800" b="0" i="0" u="none" strike="noStrike" kern="1200" baseline="0">
                      <a:solidFill>
                        <a:schemeClr val="bg1"/>
                      </a:solidFill>
                      <a:latin typeface="+mn-ea"/>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749758128712265"/>
                      <c:h val="0.24114717231994937"/>
                    </c:manualLayout>
                  </c15:layout>
                  <c15:dlblFieldTable/>
                  <c15:showDataLabelsRange val="0"/>
                </c:ext>
                <c:ext xmlns:c16="http://schemas.microsoft.com/office/drawing/2014/chart" uri="{C3380CC4-5D6E-409C-BE32-E72D297353CC}">
                  <c16:uniqueId val="{00000005-E2DB-4E35-9206-80D7AD40F624}"/>
                </c:ext>
              </c:extLst>
            </c:dLbl>
            <c:dLbl>
              <c:idx val="3"/>
              <c:layout>
                <c:manualLayout>
                  <c:x val="7.979348735254221E-3"/>
                  <c:y val="-1.3137347423693487E-2"/>
                </c:manualLayout>
              </c:layout>
              <c:tx>
                <c:rich>
                  <a:bodyPr rot="0" spcFirstLastPara="1" vertOverflow="ellipsis" vert="horz" wrap="square" anchor="ctr" anchorCtr="1"/>
                  <a:lstStyle/>
                  <a:p>
                    <a:pPr>
                      <a:lnSpc>
                        <a:spcPts val="2200"/>
                      </a:lnSpc>
                      <a:defRPr lang="ja-JP" sz="1800" b="0" i="0" u="none" strike="noStrike" kern="1200" baseline="0">
                        <a:solidFill>
                          <a:schemeClr val="tx1">
                            <a:lumMod val="75000"/>
                            <a:lumOff val="25000"/>
                          </a:schemeClr>
                        </a:solidFill>
                        <a:latin typeface="+mn-ea"/>
                        <a:ea typeface="+mn-ea"/>
                        <a:cs typeface="+mn-cs"/>
                      </a:defRPr>
                    </a:pPr>
                    <a:fld id="{F9414E41-ED5F-436D-8ED9-21D0745F6F26}" type="CATEGORYNAME">
                      <a:rPr lang="ja-JP" altLang="en-US" b="0" smtClean="0">
                        <a:solidFill>
                          <a:schemeClr val="tx1">
                            <a:lumMod val="75000"/>
                            <a:lumOff val="25000"/>
                          </a:schemeClr>
                        </a:solidFill>
                        <a:latin typeface="+mn-ea"/>
                        <a:ea typeface="+mn-ea"/>
                      </a:rPr>
                      <a:pPr>
                        <a:lnSpc>
                          <a:spcPts val="2200"/>
                        </a:lnSpc>
                        <a:defRPr lang="ja-JP" b="0">
                          <a:solidFill>
                            <a:schemeClr val="tx1">
                              <a:lumMod val="75000"/>
                              <a:lumOff val="25000"/>
                            </a:schemeClr>
                          </a:solidFill>
                          <a:latin typeface="+mn-ea"/>
                          <a:ea typeface="+mn-ea"/>
                        </a:defRPr>
                      </a:pPr>
                      <a:t>[分類名]</a:t>
                    </a:fld>
                    <a:r>
                      <a:rPr lang="ja-JP" altLang="en-US" b="0" baseline="0">
                        <a:solidFill>
                          <a:schemeClr val="tx1">
                            <a:lumMod val="75000"/>
                            <a:lumOff val="25000"/>
                          </a:schemeClr>
                        </a:solidFill>
                        <a:latin typeface="+mn-ea"/>
                        <a:ea typeface="+mn-ea"/>
                      </a:rPr>
                      <a:t>
</a:t>
                    </a:r>
                    <a:fld id="{8C4CB86F-445F-469B-B6CA-F663E6F3C20C}" type="VALUE">
                      <a:rPr lang="en-US" altLang="ja-JP" b="0" baseline="0">
                        <a:solidFill>
                          <a:schemeClr val="tx1">
                            <a:lumMod val="75000"/>
                            <a:lumOff val="25000"/>
                          </a:schemeClr>
                        </a:solidFill>
                        <a:latin typeface="+mn-ea"/>
                        <a:ea typeface="+mn-ea"/>
                      </a:rPr>
                      <a:pPr>
                        <a:lnSpc>
                          <a:spcPts val="2200"/>
                        </a:lnSpc>
                        <a:defRPr lang="ja-JP" b="0">
                          <a:solidFill>
                            <a:schemeClr val="tx1">
                              <a:lumMod val="75000"/>
                              <a:lumOff val="25000"/>
                            </a:schemeClr>
                          </a:solidFill>
                          <a:latin typeface="+mn-ea"/>
                          <a:ea typeface="+mn-ea"/>
                        </a:defRPr>
                      </a:pPr>
                      <a:t>[値]</a:t>
                    </a:fld>
                    <a:endParaRPr lang="ja-JP" altLang="en-US" b="0" baseline="0">
                      <a:solidFill>
                        <a:schemeClr val="tx1">
                          <a:lumMod val="75000"/>
                          <a:lumOff val="25000"/>
                        </a:schemeClr>
                      </a:solidFill>
                      <a:latin typeface="+mn-ea"/>
                      <a:ea typeface="+mn-ea"/>
                    </a:endParaRPr>
                  </a:p>
                </c:rich>
              </c:tx>
              <c:spPr>
                <a:noFill/>
                <a:ln>
                  <a:noFill/>
                </a:ln>
                <a:effectLst/>
              </c:spPr>
              <c:txPr>
                <a:bodyPr rot="0" spcFirstLastPara="1" vertOverflow="ellipsis" vert="horz" wrap="square" anchor="ctr" anchorCtr="1"/>
                <a:lstStyle/>
                <a:p>
                  <a:pPr>
                    <a:lnSpc>
                      <a:spcPts val="2200"/>
                    </a:lnSpc>
                    <a:defRPr lang="ja-JP" sz="1800" b="0" i="0" u="none" strike="noStrike" kern="1200" baseline="0">
                      <a:solidFill>
                        <a:schemeClr val="tx1">
                          <a:lumMod val="75000"/>
                          <a:lumOff val="25000"/>
                        </a:schemeClr>
                      </a:solidFill>
                      <a:latin typeface="+mn-ea"/>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71210956477073"/>
                      <c:h val="0.16268026285191006"/>
                    </c:manualLayout>
                  </c15:layout>
                  <c15:dlblFieldTable/>
                  <c15:showDataLabelsRange val="0"/>
                </c:ext>
                <c:ext xmlns:c16="http://schemas.microsoft.com/office/drawing/2014/chart" uri="{C3380CC4-5D6E-409C-BE32-E72D297353CC}">
                  <c16:uniqueId val="{00000007-E2DB-4E35-9206-80D7AD40F624}"/>
                </c:ext>
              </c:extLst>
            </c:dLbl>
            <c:dLbl>
              <c:idx val="4"/>
              <c:layout>
                <c:manualLayout>
                  <c:x val="6.9085633526578469E-2"/>
                  <c:y val="1.481125216658297E-2"/>
                </c:manualLayout>
              </c:layout>
              <c:tx>
                <c:rich>
                  <a:bodyPr rot="0" spcFirstLastPara="1" vertOverflow="ellipsis" vert="horz" wrap="square" anchor="ctr" anchorCtr="1"/>
                  <a:lstStyle/>
                  <a:p>
                    <a:pPr>
                      <a:lnSpc>
                        <a:spcPts val="2200"/>
                      </a:lnSpc>
                      <a:defRPr lang="ja-JP" sz="1800" b="0" i="0" u="none" strike="noStrike" kern="1200" baseline="0">
                        <a:solidFill>
                          <a:schemeClr val="tx1">
                            <a:lumMod val="75000"/>
                            <a:lumOff val="25000"/>
                          </a:schemeClr>
                        </a:solidFill>
                        <a:latin typeface="+mn-ea"/>
                        <a:ea typeface="+mn-ea"/>
                        <a:cs typeface="+mn-cs"/>
                      </a:defRPr>
                    </a:pPr>
                    <a:fld id="{71BECEB2-B9D7-4F8E-A1B3-42BB9CAA38D1}" type="CATEGORYNAME">
                      <a:rPr lang="ja-JP" altLang="en-US" b="0" smtClean="0">
                        <a:solidFill>
                          <a:schemeClr val="tx1">
                            <a:lumMod val="75000"/>
                            <a:lumOff val="25000"/>
                          </a:schemeClr>
                        </a:solidFill>
                        <a:latin typeface="+mn-ea"/>
                        <a:ea typeface="+mn-ea"/>
                      </a:rPr>
                      <a:pPr>
                        <a:lnSpc>
                          <a:spcPts val="2200"/>
                        </a:lnSpc>
                        <a:defRPr lang="ja-JP" b="0">
                          <a:solidFill>
                            <a:schemeClr val="tx1">
                              <a:lumMod val="75000"/>
                              <a:lumOff val="25000"/>
                            </a:schemeClr>
                          </a:solidFill>
                          <a:latin typeface="+mn-ea"/>
                          <a:ea typeface="+mn-ea"/>
                        </a:defRPr>
                      </a:pPr>
                      <a:t>[分類名]</a:t>
                    </a:fld>
                    <a:r>
                      <a:rPr lang="ja-JP" altLang="en-US" b="0" baseline="0">
                        <a:solidFill>
                          <a:schemeClr val="tx1">
                            <a:lumMod val="75000"/>
                            <a:lumOff val="25000"/>
                          </a:schemeClr>
                        </a:solidFill>
                        <a:latin typeface="+mn-ea"/>
                        <a:ea typeface="+mn-ea"/>
                      </a:rPr>
                      <a:t>
</a:t>
                    </a:r>
                    <a:fld id="{78FFF8B9-85EB-4AD6-9123-19DC229B1886}" type="VALUE">
                      <a:rPr lang="en-US" altLang="ja-JP" b="0" baseline="0">
                        <a:solidFill>
                          <a:schemeClr val="tx1">
                            <a:lumMod val="75000"/>
                            <a:lumOff val="25000"/>
                          </a:schemeClr>
                        </a:solidFill>
                        <a:latin typeface="+mn-ea"/>
                        <a:ea typeface="+mn-ea"/>
                      </a:rPr>
                      <a:pPr>
                        <a:lnSpc>
                          <a:spcPts val="2200"/>
                        </a:lnSpc>
                        <a:defRPr lang="ja-JP" b="0">
                          <a:solidFill>
                            <a:schemeClr val="tx1">
                              <a:lumMod val="75000"/>
                              <a:lumOff val="25000"/>
                            </a:schemeClr>
                          </a:solidFill>
                          <a:latin typeface="+mn-ea"/>
                          <a:ea typeface="+mn-ea"/>
                        </a:defRPr>
                      </a:pPr>
                      <a:t>[値]</a:t>
                    </a:fld>
                    <a:endParaRPr lang="ja-JP" altLang="en-US" b="0" baseline="0">
                      <a:solidFill>
                        <a:schemeClr val="tx1">
                          <a:lumMod val="75000"/>
                          <a:lumOff val="25000"/>
                        </a:schemeClr>
                      </a:solidFill>
                      <a:latin typeface="+mn-ea"/>
                      <a:ea typeface="+mn-ea"/>
                    </a:endParaRPr>
                  </a:p>
                </c:rich>
              </c:tx>
              <c:spPr>
                <a:noFill/>
                <a:ln>
                  <a:noFill/>
                </a:ln>
                <a:effectLst/>
              </c:spPr>
              <c:txPr>
                <a:bodyPr rot="0" spcFirstLastPara="1" vertOverflow="ellipsis" vert="horz" wrap="square" anchor="ctr" anchorCtr="1"/>
                <a:lstStyle/>
                <a:p>
                  <a:pPr>
                    <a:lnSpc>
                      <a:spcPts val="2200"/>
                    </a:lnSpc>
                    <a:defRPr lang="ja-JP" sz="1800" b="0" i="0" u="none" strike="noStrike" kern="1200" baseline="0">
                      <a:solidFill>
                        <a:schemeClr val="tx1">
                          <a:lumMod val="75000"/>
                          <a:lumOff val="25000"/>
                        </a:schemeClr>
                      </a:solidFill>
                      <a:latin typeface="+mn-ea"/>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702731389345557"/>
                      <c:h val="0.18438749407841473"/>
                    </c:manualLayout>
                  </c15:layout>
                  <c15:dlblFieldTable/>
                  <c15:showDataLabelsRange val="0"/>
                </c:ext>
                <c:ext xmlns:c16="http://schemas.microsoft.com/office/drawing/2014/chart" uri="{C3380CC4-5D6E-409C-BE32-E72D297353CC}">
                  <c16:uniqueId val="{00000009-E2DB-4E35-9206-80D7AD40F624}"/>
                </c:ext>
              </c:extLst>
            </c:dLbl>
            <c:dLbl>
              <c:idx val="5"/>
              <c:layout>
                <c:manualLayout>
                  <c:x val="0.30365504311960995"/>
                  <c:y val="1.7773502599899557E-2"/>
                </c:manualLayout>
              </c:layout>
              <c:spPr>
                <a:noFill/>
                <a:ln>
                  <a:noFill/>
                </a:ln>
                <a:effectLst/>
              </c:spPr>
              <c:txPr>
                <a:bodyPr rot="0" spcFirstLastPara="1" vertOverflow="ellipsis" vert="horz" wrap="square" anchor="ctr" anchorCtr="1"/>
                <a:lstStyle/>
                <a:p>
                  <a:pPr>
                    <a:lnSpc>
                      <a:spcPts val="2200"/>
                    </a:lnSpc>
                    <a:defRPr lang="ja-JP" sz="1800" b="0" i="0" u="none" strike="noStrike" kern="1200" baseline="0">
                      <a:solidFill>
                        <a:schemeClr val="tx1">
                          <a:lumMod val="75000"/>
                          <a:lumOff val="25000"/>
                        </a:schemeClr>
                      </a:solidFill>
                      <a:latin typeface="+mn-ea"/>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306244411756224"/>
                      <c:h val="0.1414073395235815"/>
                    </c:manualLayout>
                  </c15:layout>
                </c:ext>
                <c:ext xmlns:c16="http://schemas.microsoft.com/office/drawing/2014/chart" uri="{C3380CC4-5D6E-409C-BE32-E72D297353CC}">
                  <c16:uniqueId val="{0000000B-E2DB-4E35-9206-80D7AD40F624}"/>
                </c:ext>
              </c:extLst>
            </c:dLbl>
            <c:spPr>
              <a:noFill/>
              <a:ln>
                <a:noFill/>
              </a:ln>
              <a:effectLst/>
            </c:spPr>
            <c:txPr>
              <a:bodyPr rot="0" spcFirstLastPara="1" vertOverflow="ellipsis" vert="horz" wrap="square" anchor="ctr" anchorCtr="1"/>
              <a:lstStyle/>
              <a:p>
                <a:pPr>
                  <a:lnSpc>
                    <a:spcPts val="2200"/>
                  </a:lnSpc>
                  <a:defRPr lang="ja-JP" sz="1800" b="0" i="0" u="none" strike="noStrike" kern="1200" baseline="0">
                    <a:solidFill>
                      <a:schemeClr val="tx1">
                        <a:lumMod val="85000"/>
                        <a:lumOff val="15000"/>
                      </a:schemeClr>
                    </a:solidFill>
                    <a:latin typeface="+mn-ea"/>
                    <a:ea typeface="+mn-ea"/>
                    <a:cs typeface="+mn-cs"/>
                  </a:defRPr>
                </a:pPr>
                <a:endParaRPr lang="ja-JP"/>
              </a:p>
            </c:txPr>
            <c:dLblPos val="ct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'[Microsoft PowerPoint 内のグラフ]阪神・淡路大震災での自助・共助の重要性'!$A$2:$A$7</c:f>
              <c:strCache>
                <c:ptCount val="6"/>
                <c:pt idx="0">
                  <c:v>自力で脱出</c:v>
                </c:pt>
                <c:pt idx="1">
                  <c:v>家族</c:v>
                </c:pt>
                <c:pt idx="2">
                  <c:v>友人・隣人</c:v>
                </c:pt>
                <c:pt idx="3">
                  <c:v>通行人</c:v>
                </c:pt>
                <c:pt idx="4">
                  <c:v>救助隊</c:v>
                </c:pt>
                <c:pt idx="5">
                  <c:v>その他</c:v>
                </c:pt>
              </c:strCache>
            </c:strRef>
          </c:cat>
          <c:val>
            <c:numRef>
              <c:f>'[Microsoft PowerPoint 内のグラフ]阪神・淡路大震災での自助・共助の重要性'!$B$2:$B$7</c:f>
              <c:numCache>
                <c:formatCode>0.0%</c:formatCode>
                <c:ptCount val="6"/>
                <c:pt idx="0">
                  <c:v>0.34899999999999998</c:v>
                </c:pt>
                <c:pt idx="1">
                  <c:v>0.31900000000000001</c:v>
                </c:pt>
                <c:pt idx="2">
                  <c:v>0.28100000000000003</c:v>
                </c:pt>
                <c:pt idx="3">
                  <c:v>2.5999999999999999E-2</c:v>
                </c:pt>
                <c:pt idx="4">
                  <c:v>1.7000000000000001E-2</c:v>
                </c:pt>
                <c:pt idx="5">
                  <c:v>8.9999999999999993E-3</c:v>
                </c:pt>
              </c:numCache>
            </c:numRef>
          </c:val>
          <c:extLst>
            <c:ext xmlns:c16="http://schemas.microsoft.com/office/drawing/2014/chart" uri="{C3380CC4-5D6E-409C-BE32-E72D297353CC}">
              <c16:uniqueId val="{0000000C-E2DB-4E35-9206-80D7AD40F624}"/>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nSpc>
          <a:spcPts val="2000"/>
        </a:lnSpc>
        <a:defRPr sz="1800" b="1">
          <a:solidFill>
            <a:schemeClr val="tx1">
              <a:lumMod val="85000"/>
              <a:lumOff val="15000"/>
            </a:schemeClr>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5659" cy="498056"/>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1"/>
            <a:ext cx="2945659" cy="498056"/>
          </a:xfrm>
          <a:prstGeom prst="rect">
            <a:avLst/>
          </a:prstGeom>
        </p:spPr>
        <p:txBody>
          <a:bodyPr vert="horz" lIns="91430" tIns="45715" rIns="91430" bIns="45715" rtlCol="0"/>
          <a:lstStyle>
            <a:lvl1pPr algn="r">
              <a:defRPr sz="1200"/>
            </a:lvl1pPr>
          </a:lstStyle>
          <a:p>
            <a:fld id="{BE51E31B-58F4-40C5-B28E-F4E6428E2D40}" type="datetimeFigureOut">
              <a:rPr kumimoji="1" lang="ja-JP" altLang="en-US" smtClean="0"/>
              <a:t>2024/3/27</a:t>
            </a:fld>
            <a:endParaRPr kumimoji="1" lang="ja-JP" altLang="en-US"/>
          </a:p>
        </p:txBody>
      </p:sp>
      <p:sp>
        <p:nvSpPr>
          <p:cNvPr id="4" name="スライド イメージ プレースホルダー 3"/>
          <p:cNvSpPr>
            <a:spLocks noGrp="1" noRot="1" noChangeAspect="1"/>
          </p:cNvSpPr>
          <p:nvPr>
            <p:ph type="sldImg" idx="2"/>
          </p:nvPr>
        </p:nvSpPr>
        <p:spPr>
          <a:xfrm>
            <a:off x="606425" y="588963"/>
            <a:ext cx="5584825" cy="4187825"/>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79768" y="5148583"/>
            <a:ext cx="5438140" cy="3908613"/>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5"/>
            <a:ext cx="2945659" cy="49805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5"/>
            <a:ext cx="2945659" cy="498055"/>
          </a:xfrm>
          <a:prstGeom prst="rect">
            <a:avLst/>
          </a:prstGeom>
        </p:spPr>
        <p:txBody>
          <a:bodyPr vert="horz" lIns="91430" tIns="45715" rIns="91430" bIns="45715" rtlCol="0" anchor="b"/>
          <a:lstStyle>
            <a:lvl1pPr algn="r">
              <a:defRPr sz="1200"/>
            </a:lvl1pPr>
          </a:lstStyle>
          <a:p>
            <a:fld id="{9D42ABD0-7D1A-4E09-B627-17A06166555A}" type="slidenum">
              <a:rPr kumimoji="1" lang="ja-JP" altLang="en-US" smtClean="0"/>
              <a:t>‹#›</a:t>
            </a:fld>
            <a:endParaRPr kumimoji="1" lang="ja-JP" altLang="en-US"/>
          </a:p>
        </p:txBody>
      </p:sp>
    </p:spTree>
    <p:extLst>
      <p:ext uri="{BB962C8B-B14F-4D97-AF65-F5344CB8AC3E}">
        <p14:creationId xmlns:p14="http://schemas.microsoft.com/office/powerpoint/2010/main" val="334505522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6286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10858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5430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20002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a:t>
            </a:fld>
            <a:endParaRPr kumimoji="1" lang="ja-JP" altLang="en-US"/>
          </a:p>
        </p:txBody>
      </p:sp>
    </p:spTree>
    <p:extLst>
      <p:ext uri="{BB962C8B-B14F-4D97-AF65-F5344CB8AC3E}">
        <p14:creationId xmlns:p14="http://schemas.microsoft.com/office/powerpoint/2010/main" val="3700644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大規模地震が発生すると、建物の倒壊や落下物などによって多数の負傷者が発生し救出救助、応急救護が必要となる。</a:t>
            </a:r>
          </a:p>
          <a:p>
            <a:r>
              <a:rPr kumimoji="1" lang="ja-JP" altLang="en-US"/>
              <a:t>しかし、消防などの公的機関も被災している事、同時多発的に被害が発生する事などから公的機関による救助等は限定的となる。</a:t>
            </a:r>
          </a:p>
          <a:p>
            <a:endParaRPr kumimoji="1" lang="ja-JP" altLang="en-US"/>
          </a:p>
          <a:p>
            <a:r>
              <a:rPr kumimoji="1" lang="ja-JP" altLang="en-US"/>
              <a:t>そのため、自主防災組織には次の</a:t>
            </a:r>
            <a:r>
              <a:rPr kumimoji="1" lang="en-US" altLang="ja-JP"/>
              <a:t>2</a:t>
            </a:r>
            <a:r>
              <a:rPr kumimoji="1" lang="ja-JP" altLang="en-US"/>
              <a:t>点が求められる。</a:t>
            </a:r>
          </a:p>
          <a:p>
            <a:pPr lvl="1"/>
            <a:r>
              <a:rPr kumimoji="1" lang="ja-JP" altLang="en-US"/>
              <a:t>倒壊物やがれきの下敷きになった人を資機材を使用して救出すること。</a:t>
            </a:r>
          </a:p>
          <a:p>
            <a:pPr lvl="1"/>
            <a:r>
              <a:rPr kumimoji="1" lang="ja-JP" altLang="en-US"/>
              <a:t>負傷者には応急手当等を行い、病院へ搬送するなどの支援を行うこと。</a:t>
            </a:r>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10</a:t>
            </a:fld>
            <a:endParaRPr kumimoji="1" lang="ja-JP" altLang="en-US"/>
          </a:p>
        </p:txBody>
      </p:sp>
    </p:spTree>
    <p:extLst>
      <p:ext uri="{BB962C8B-B14F-4D97-AF65-F5344CB8AC3E}">
        <p14:creationId xmlns:p14="http://schemas.microsoft.com/office/powerpoint/2010/main" val="3669863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lang="ja-JP" altLang="en-US"/>
              <a:t>大規模地震が発生した場合、地域で安否確認や情報収集を行い、被害の規模や地域の被害状況を把握し、その情報を基に、</a:t>
            </a:r>
            <a:endParaRPr lang="en-US" altLang="ja-JP"/>
          </a:p>
          <a:p>
            <a:pPr lvl="1"/>
            <a:r>
              <a:rPr lang="ja-JP" altLang="en-US"/>
              <a:t>負傷者の救護や倒壊家屋の下敷きになった方の救助、発生した火災の消火といった「目の前の事態への対処」、</a:t>
            </a:r>
            <a:endParaRPr lang="en-US" altLang="ja-JP"/>
          </a:p>
          <a:p>
            <a:pPr lvl="1"/>
            <a:r>
              <a:rPr lang="ja-JP" altLang="en-US"/>
              <a:t>二次災害危険からの避難といった「次の事態に備える」行動が必要となる。</a:t>
            </a:r>
            <a:endParaRPr lang="en-US" altLang="ja-JP"/>
          </a:p>
          <a:p>
            <a:endParaRPr kumimoji="1" lang="en-US" altLang="ja-JP"/>
          </a:p>
          <a:p>
            <a:r>
              <a:rPr kumimoji="1" lang="ja-JP" altLang="en-US"/>
              <a:t>地震発生後は、家屋の倒壊や家具の転倒などによって救助が必要な方が地域に発生する。</a:t>
            </a:r>
            <a:endParaRPr kumimoji="1" lang="en-US" altLang="ja-JP"/>
          </a:p>
          <a:p>
            <a:r>
              <a:rPr kumimoji="1" lang="ja-JP" altLang="en-US"/>
              <a:t>その場合、迅速で的確な救助が必要なため、地域での「救出・救助」が重要となる。</a:t>
            </a:r>
            <a:endParaRPr kumimoji="1" lang="en-US" altLang="ja-JP"/>
          </a:p>
          <a:p>
            <a:pPr marL="0" indent="0">
              <a:buNone/>
            </a:pPr>
            <a:endParaRPr kumimoji="1"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11</a:t>
            </a:fld>
            <a:endParaRPr kumimoji="1" lang="ja-JP" altLang="en-US"/>
          </a:p>
        </p:txBody>
      </p:sp>
    </p:spTree>
    <p:extLst>
      <p:ext uri="{BB962C8B-B14F-4D97-AF65-F5344CB8AC3E}">
        <p14:creationId xmlns:p14="http://schemas.microsoft.com/office/powerpoint/2010/main" val="2307328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a:t>【</a:t>
            </a:r>
            <a:r>
              <a:rPr lang="ja-JP" altLang="en-US"/>
              <a:t>補足説明</a:t>
            </a:r>
            <a:r>
              <a:rPr lang="en-US" altLang="ja-JP"/>
              <a:t>】</a:t>
            </a:r>
          </a:p>
          <a:p>
            <a:pPr marL="174788" indent="-174788"/>
            <a:r>
              <a:rPr lang="ja-JP" altLang="en-US"/>
              <a:t>受講者に、「救出・救助のための道具にはどのようなものがありますか？地域ではどこにありますか？」と投げかけ次のワークショップにつなげる。</a:t>
            </a:r>
            <a:endParaRPr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12</a:t>
            </a:fld>
            <a:endParaRPr kumimoji="1" lang="ja-JP" altLang="en-US"/>
          </a:p>
        </p:txBody>
      </p:sp>
    </p:spTree>
    <p:extLst>
      <p:ext uri="{BB962C8B-B14F-4D97-AF65-F5344CB8AC3E}">
        <p14:creationId xmlns:p14="http://schemas.microsoft.com/office/powerpoint/2010/main" val="14308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受講者に、配付テキストへの</a:t>
            </a:r>
            <a:r>
              <a:rPr lang="ja-JP" altLang="en-US"/>
              <a:t>書き込みを促す。</a:t>
            </a:r>
            <a:endParaRPr lang="en-US" altLang="ja-JP"/>
          </a:p>
          <a:p>
            <a:r>
              <a:rPr kumimoji="1" lang="ja-JP" altLang="en-US"/>
              <a:t>５分程度で救出・救護のための道具について思いつくだけ書き出す。</a:t>
            </a:r>
            <a:endParaRPr kumimoji="1" lang="en-US" altLang="ja-JP"/>
          </a:p>
          <a:p>
            <a:endParaRPr kumimoji="1" lang="en-US" altLang="ja-JP"/>
          </a:p>
          <a:p>
            <a:r>
              <a:rPr kumimoji="1" lang="ja-JP" altLang="en-US"/>
              <a:t>受講者に「救出・救助のための道具には、どんなものがありますか？どういった場所にあるかについても、わかれば教えて下さい」などと問いかける。</a:t>
            </a:r>
            <a:endParaRPr kumimoji="1" lang="en-US" altLang="ja-JP"/>
          </a:p>
          <a:p>
            <a:endParaRPr kumimoji="1" lang="en-US" altLang="ja-JP"/>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a:t>（何人かの受講者を指名して、答えてもらうとよい）</a:t>
            </a:r>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13</a:t>
            </a:fld>
            <a:endParaRPr kumimoji="1" lang="ja-JP" altLang="en-US"/>
          </a:p>
        </p:txBody>
      </p:sp>
    </p:spTree>
    <p:extLst>
      <p:ext uri="{BB962C8B-B14F-4D97-AF65-F5344CB8AC3E}">
        <p14:creationId xmlns:p14="http://schemas.microsoft.com/office/powerpoint/2010/main" val="3487048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救出・救助に使用する資機材について、「家庭で所有しているもの」、「防災倉庫で所有しているもの」、「近隣の企業などが所有しているもの」に分けて説明する</a:t>
            </a:r>
            <a:endParaRPr kumimoji="1" lang="en-US" altLang="ja-JP"/>
          </a:p>
          <a:p>
            <a:r>
              <a:rPr kumimoji="1" lang="ja-JP" altLang="en-US"/>
              <a:t>「防災倉庫など地域で所有している資機材についてみていきましょう」などと受講者に投げかけ、次の説明につなげる。</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14</a:t>
            </a:fld>
            <a:endParaRPr kumimoji="1" lang="ja-JP" altLang="en-US"/>
          </a:p>
        </p:txBody>
      </p:sp>
    </p:spTree>
    <p:extLst>
      <p:ext uri="{BB962C8B-B14F-4D97-AF65-F5344CB8AC3E}">
        <p14:creationId xmlns:p14="http://schemas.microsoft.com/office/powerpoint/2010/main" val="2966555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保管場所や保管場所の鍵についても確認が必要。</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15</a:t>
            </a:fld>
            <a:endParaRPr kumimoji="1" lang="ja-JP" altLang="en-US"/>
          </a:p>
        </p:txBody>
      </p:sp>
    </p:spTree>
    <p:extLst>
      <p:ext uri="{BB962C8B-B14F-4D97-AF65-F5344CB8AC3E}">
        <p14:creationId xmlns:p14="http://schemas.microsoft.com/office/powerpoint/2010/main" val="374286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タイヤ交換等に使用するため自動車整備会社やガソリンスタンドなどにあることが多い。</a:t>
            </a:r>
            <a:endParaRPr kumimoji="1" lang="en-US" altLang="ja-JP"/>
          </a:p>
          <a:p>
            <a:r>
              <a:rPr kumimoji="1" lang="ja-JP" altLang="en-US"/>
              <a:t>トラックや自家用車に備えている場合もある。</a:t>
            </a:r>
            <a:endParaRPr kumimoji="1" lang="en-US" altLang="ja-JP"/>
          </a:p>
          <a:p>
            <a:r>
              <a:rPr kumimoji="1" lang="ja-JP" altLang="en-US"/>
              <a:t>油圧ではないジャッキも役立つので、使用方法を確認しておくとよい。</a:t>
            </a:r>
            <a:endParaRPr kumimoji="1"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16</a:t>
            </a:fld>
            <a:endParaRPr kumimoji="1" lang="ja-JP" altLang="en-US"/>
          </a:p>
        </p:txBody>
      </p:sp>
    </p:spTree>
    <p:extLst>
      <p:ext uri="{BB962C8B-B14F-4D97-AF65-F5344CB8AC3E}">
        <p14:creationId xmlns:p14="http://schemas.microsoft.com/office/powerpoint/2010/main" val="1046389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保管場所や保管場所の鍵についても確認が必要。</a:t>
            </a:r>
            <a:endParaRPr kumimoji="1" lang="en-US" altLang="ja-JP"/>
          </a:p>
          <a:p>
            <a:r>
              <a:rPr lang="ja-JP" altLang="en-US"/>
              <a:t>使用方法を訓練し、身に着けておく必要がある。</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17</a:t>
            </a:fld>
            <a:endParaRPr kumimoji="1" lang="ja-JP" altLang="en-US"/>
          </a:p>
        </p:txBody>
      </p:sp>
    </p:spTree>
    <p:extLst>
      <p:ext uri="{BB962C8B-B14F-4D97-AF65-F5344CB8AC3E}">
        <p14:creationId xmlns:p14="http://schemas.microsoft.com/office/powerpoint/2010/main" val="2721689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地域での避難訓練時に練習するなどしてやり方を身に着けておく事が必要。</a:t>
            </a:r>
            <a:endParaRPr kumimoji="1" lang="en-US" altLang="ja-JP"/>
          </a:p>
          <a:p>
            <a:pPr marL="0" indent="0">
              <a:buNone/>
            </a:pP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18</a:t>
            </a:fld>
            <a:endParaRPr kumimoji="1" lang="ja-JP" altLang="en-US"/>
          </a:p>
        </p:txBody>
      </p:sp>
    </p:spTree>
    <p:extLst>
      <p:ext uri="{BB962C8B-B14F-4D97-AF65-F5344CB8AC3E}">
        <p14:creationId xmlns:p14="http://schemas.microsoft.com/office/powerpoint/2010/main" val="944587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地域での避難訓練時に練習するなどしてやり方を身に着けておく事が必要。</a:t>
            </a:r>
            <a:endParaRPr kumimoji="1" lang="en-US" altLang="ja-JP"/>
          </a:p>
          <a:p>
            <a:pPr marL="0" indent="0">
              <a:buNone/>
            </a:pPr>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19</a:t>
            </a:fld>
            <a:endParaRPr kumimoji="1" lang="ja-JP" altLang="en-US"/>
          </a:p>
        </p:txBody>
      </p:sp>
    </p:spTree>
    <p:extLst>
      <p:ext uri="{BB962C8B-B14F-4D97-AF65-F5344CB8AC3E}">
        <p14:creationId xmlns:p14="http://schemas.microsoft.com/office/powerpoint/2010/main" val="315351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受講者に、「地震による強い揺れは、どのような被害を生じさせるでしょうか？」と問いかける。</a:t>
            </a:r>
          </a:p>
          <a:p>
            <a:pPr marL="0" indent="0">
              <a:buNone/>
            </a:pPr>
            <a:r>
              <a:rPr kumimoji="1" lang="ja-JP" altLang="en-US"/>
              <a:t>（何人かの受講者を指名して、答えてもらってもよい）</a:t>
            </a:r>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2</a:t>
            </a:fld>
            <a:endParaRPr kumimoji="1" lang="ja-JP" altLang="en-US"/>
          </a:p>
        </p:txBody>
      </p:sp>
    </p:spTree>
    <p:extLst>
      <p:ext uri="{BB962C8B-B14F-4D97-AF65-F5344CB8AC3E}">
        <p14:creationId xmlns:p14="http://schemas.microsoft.com/office/powerpoint/2010/main" val="70641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担架で搬送中は、階段だけでなく平地であっても頭が下がらないように注意する</a:t>
            </a:r>
            <a:endParaRPr kumimoji="1" lang="en-US" altLang="ja-JP"/>
          </a:p>
          <a:p>
            <a:r>
              <a:rPr kumimoji="1" lang="ja-JP" altLang="en-US"/>
              <a:t>担架で搬送する際は「持ち上げる」、「移動する」、「降ろす」などの動作を行う前や「階段」、「坂道」など担架の高さが不安定になりやすい場所などでは必ず傷病者に声掛けする。</a:t>
            </a:r>
            <a:endParaRPr kumimoji="1" lang="en-US" altLang="ja-JP"/>
          </a:p>
          <a:p>
            <a:r>
              <a:rPr kumimoji="1" lang="ja-JP" altLang="en-US"/>
              <a:t>声掛けの際は「避難所へ移動します」や、「階段を下ります」など具体的に伝え、傷病者の不安を取り除くとよい。</a:t>
            </a:r>
            <a:endParaRPr kumimoji="1"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20</a:t>
            </a:fld>
            <a:endParaRPr kumimoji="1" lang="ja-JP" altLang="en-US"/>
          </a:p>
        </p:txBody>
      </p:sp>
    </p:spTree>
    <p:extLst>
      <p:ext uri="{BB962C8B-B14F-4D97-AF65-F5344CB8AC3E}">
        <p14:creationId xmlns:p14="http://schemas.microsoft.com/office/powerpoint/2010/main" val="1816760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受講者に、「救助・救出を行う上で注意したいこととして、どんなポイントがあるか知っていますか？」と問いかける。</a:t>
            </a:r>
          </a:p>
          <a:p>
            <a:pPr marL="0" indent="0">
              <a:buNone/>
            </a:pPr>
            <a:r>
              <a:rPr kumimoji="1" lang="ja-JP" altLang="en-US"/>
              <a:t>（何人かの受講者を指名して、答えてもらってもよい）</a:t>
            </a:r>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21</a:t>
            </a:fld>
            <a:endParaRPr kumimoji="1" lang="ja-JP" altLang="en-US"/>
          </a:p>
        </p:txBody>
      </p:sp>
    </p:spTree>
    <p:extLst>
      <p:ext uri="{BB962C8B-B14F-4D97-AF65-F5344CB8AC3E}">
        <p14:creationId xmlns:p14="http://schemas.microsoft.com/office/powerpoint/2010/main" val="832509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a:p>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22</a:t>
            </a:fld>
            <a:endParaRPr kumimoji="1" lang="ja-JP" altLang="en-US"/>
          </a:p>
        </p:txBody>
      </p:sp>
    </p:spTree>
    <p:extLst>
      <p:ext uri="{BB962C8B-B14F-4D97-AF65-F5344CB8AC3E}">
        <p14:creationId xmlns:p14="http://schemas.microsoft.com/office/powerpoint/2010/main" val="1213575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23</a:t>
            </a:fld>
            <a:endParaRPr kumimoji="1" lang="ja-JP" altLang="en-US"/>
          </a:p>
        </p:txBody>
      </p:sp>
    </p:spTree>
    <p:extLst>
      <p:ext uri="{BB962C8B-B14F-4D97-AF65-F5344CB8AC3E}">
        <p14:creationId xmlns:p14="http://schemas.microsoft.com/office/powerpoint/2010/main" val="2565977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a:t>【</a:t>
            </a:r>
            <a:r>
              <a:rPr lang="ja-JP" altLang="en-US"/>
              <a:t>補足説明</a:t>
            </a:r>
            <a:r>
              <a:rPr lang="en-US" altLang="ja-JP"/>
              <a:t>】</a:t>
            </a:r>
            <a:endParaRPr kumimoji="1" lang="en-US" altLang="ja-JP"/>
          </a:p>
          <a:p>
            <a:r>
              <a:rPr lang="ja-JP" altLang="en-US"/>
              <a:t>中項目「</a:t>
            </a:r>
            <a:r>
              <a:rPr kumimoji="1" lang="ja-JP" altLang="en-US"/>
              <a:t>救出救助活動」についてまとめる</a:t>
            </a:r>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24</a:t>
            </a:fld>
            <a:endParaRPr kumimoji="1" lang="ja-JP" altLang="en-US"/>
          </a:p>
        </p:txBody>
      </p:sp>
    </p:spTree>
    <p:extLst>
      <p:ext uri="{BB962C8B-B14F-4D97-AF65-F5344CB8AC3E}">
        <p14:creationId xmlns:p14="http://schemas.microsoft.com/office/powerpoint/2010/main" val="2206844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lang="ja-JP" altLang="en-US"/>
              <a:t>地震の揺れによる被害について、「倒壊して歩道にはみ出している</a:t>
            </a:r>
            <a:r>
              <a:rPr kumimoji="1" lang="ja-JP" altLang="en-US"/>
              <a:t>」など写真を用いて説明する。</a:t>
            </a:r>
            <a:endParaRPr kumimoji="1"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3</a:t>
            </a:fld>
            <a:endParaRPr kumimoji="1" lang="ja-JP" altLang="en-US"/>
          </a:p>
        </p:txBody>
      </p:sp>
    </p:spTree>
    <p:extLst>
      <p:ext uri="{BB962C8B-B14F-4D97-AF65-F5344CB8AC3E}">
        <p14:creationId xmlns:p14="http://schemas.microsoft.com/office/powerpoint/2010/main" val="183286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lang="ja-JP" altLang="en-US"/>
              <a:t>地震の揺れによる被害について、「</a:t>
            </a:r>
            <a:r>
              <a:rPr kumimoji="1" lang="ja-JP" altLang="en-US"/>
              <a:t>倒壊した建物が道路を塞ぎ、通行できなくなっている、近隣の家からは瓦が落ちている様子も確認できる」など写真を用いて説明する。</a:t>
            </a:r>
            <a:endParaRPr kumimoji="1"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4</a:t>
            </a:fld>
            <a:endParaRPr kumimoji="1" lang="ja-JP" altLang="en-US"/>
          </a:p>
        </p:txBody>
      </p:sp>
    </p:spTree>
    <p:extLst>
      <p:ext uri="{BB962C8B-B14F-4D97-AF65-F5344CB8AC3E}">
        <p14:creationId xmlns:p14="http://schemas.microsoft.com/office/powerpoint/2010/main" val="293692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lang="ja-JP" altLang="en-US"/>
              <a:t>地震の揺れによる室内の被害について、「棚からものが落ち床に散乱した」など、写真を用いて説明する。</a:t>
            </a:r>
            <a:endParaRPr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5</a:t>
            </a:fld>
            <a:endParaRPr kumimoji="1" lang="ja-JP" altLang="en-US"/>
          </a:p>
        </p:txBody>
      </p:sp>
    </p:spTree>
    <p:extLst>
      <p:ext uri="{BB962C8B-B14F-4D97-AF65-F5344CB8AC3E}">
        <p14:creationId xmlns:p14="http://schemas.microsoft.com/office/powerpoint/2010/main" val="1184100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lang="ja-JP" altLang="en-US"/>
              <a:t>地震の揺れによる被害について、「屋内は食器など多くのものが散乱し、固定していない家具の多くが移動、転倒した」など、写真を用いて説明する。</a:t>
            </a:r>
            <a:endParaRPr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6</a:t>
            </a:fld>
            <a:endParaRPr kumimoji="1" lang="ja-JP" altLang="en-US"/>
          </a:p>
        </p:txBody>
      </p:sp>
    </p:spTree>
    <p:extLst>
      <p:ext uri="{BB962C8B-B14F-4D97-AF65-F5344CB8AC3E}">
        <p14:creationId xmlns:p14="http://schemas.microsoft.com/office/powerpoint/2010/main" val="424138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受講者に、「大規模地震時の救出・救助は、誰が取り組んでいるのでしょうか？どんな課題が生じるのでしょうか？」と問いかける。</a:t>
            </a:r>
          </a:p>
          <a:p>
            <a:pPr marL="0" indent="0">
              <a:buNone/>
            </a:pPr>
            <a:r>
              <a:rPr kumimoji="1" lang="ja-JP" altLang="en-US"/>
              <a:t>（何人かの受講者を指名して、答えてもらってもよい）</a:t>
            </a:r>
          </a:p>
          <a:p>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7</a:t>
            </a:fld>
            <a:endParaRPr kumimoji="1" lang="ja-JP" altLang="en-US"/>
          </a:p>
        </p:txBody>
      </p:sp>
    </p:spTree>
    <p:extLst>
      <p:ext uri="{BB962C8B-B14F-4D97-AF65-F5344CB8AC3E}">
        <p14:creationId xmlns:p14="http://schemas.microsoft.com/office/powerpoint/2010/main" val="207922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阪神淡路大震災で、生き埋めや閉じ込められた方に救助の主体を調査したところ、</a:t>
            </a:r>
            <a:endParaRPr kumimoji="1" lang="en-US" altLang="ja-JP"/>
          </a:p>
          <a:p>
            <a:pPr lvl="1"/>
            <a:r>
              <a:rPr kumimoji="1" lang="ja-JP" altLang="en-US"/>
              <a:t>「自力で脱出」、「家族」といった「自助」によって助けられた方が約</a:t>
            </a:r>
            <a:r>
              <a:rPr kumimoji="1" lang="en-US" altLang="ja-JP"/>
              <a:t>65%</a:t>
            </a:r>
            <a:r>
              <a:rPr kumimoji="1" lang="ja-JP" altLang="en-US"/>
              <a:t>、</a:t>
            </a:r>
            <a:endParaRPr kumimoji="1" lang="en-US" altLang="ja-JP"/>
          </a:p>
          <a:p>
            <a:pPr lvl="1"/>
            <a:r>
              <a:rPr kumimoji="1" lang="ja-JP" altLang="en-US"/>
              <a:t>「友人・隣人」、「通行人」といった「共助」によって助けられた方が約</a:t>
            </a:r>
            <a:r>
              <a:rPr kumimoji="1" lang="en-US" altLang="ja-JP"/>
              <a:t>30%</a:t>
            </a:r>
            <a:r>
              <a:rPr kumimoji="1" lang="ja-JP" altLang="en-US"/>
              <a:t>、</a:t>
            </a:r>
            <a:endParaRPr kumimoji="1" lang="en-US" altLang="ja-JP"/>
          </a:p>
          <a:p>
            <a:pPr lvl="1"/>
            <a:r>
              <a:rPr kumimoji="1" lang="ja-JP" altLang="en-US"/>
              <a:t>「救助隊」といった「公助」に助けられた方は</a:t>
            </a:r>
            <a:r>
              <a:rPr kumimoji="1" lang="en-US" altLang="ja-JP"/>
              <a:t>1.7%</a:t>
            </a:r>
            <a:r>
              <a:rPr kumimoji="1" lang="ja-JP" altLang="en-US"/>
              <a:t>という結果となった。</a:t>
            </a:r>
            <a:endParaRPr kumimoji="1" lang="en-US" altLang="ja-JP"/>
          </a:p>
          <a:p>
            <a:pPr lvl="0"/>
            <a:r>
              <a:rPr kumimoji="1" lang="ja-JP" altLang="en-US"/>
              <a:t>発災直後は様々な理由から、公助がすぐ救出・救助の現場に来れるとは限らない</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8</a:t>
            </a:fld>
            <a:endParaRPr kumimoji="1" lang="ja-JP" altLang="en-US"/>
          </a:p>
        </p:txBody>
      </p:sp>
    </p:spTree>
    <p:extLst>
      <p:ext uri="{BB962C8B-B14F-4D97-AF65-F5344CB8AC3E}">
        <p14:creationId xmlns:p14="http://schemas.microsoft.com/office/powerpoint/2010/main" val="3276270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近隣住民・事業所・消防士と連携し、倒壊家屋からの救出を実施（長野県北部を震源とする地震：長野県白馬村）</a:t>
            </a:r>
            <a:endParaRPr kumimoji="1"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9</a:t>
            </a:fld>
            <a:endParaRPr kumimoji="1" lang="ja-JP" altLang="en-US"/>
          </a:p>
        </p:txBody>
      </p:sp>
    </p:spTree>
    <p:extLst>
      <p:ext uri="{BB962C8B-B14F-4D97-AF65-F5344CB8AC3E}">
        <p14:creationId xmlns:p14="http://schemas.microsoft.com/office/powerpoint/2010/main" val="3525290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hasCustomPrompt="1"/>
          </p:nvPr>
        </p:nvSpPr>
        <p:spPr>
          <a:xfrm>
            <a:off x="621392" y="1550082"/>
            <a:ext cx="7886700" cy="2513918"/>
          </a:xfrm>
          <a:prstGeom prst="rect">
            <a:avLst/>
          </a:prstGeom>
        </p:spPr>
        <p:txBody>
          <a:bodyPr anchor="b">
            <a:normAutofit/>
          </a:bodyPr>
          <a:lstStyle>
            <a:lvl1pPr algn="l">
              <a:defRPr sz="5400">
                <a:latin typeface="HGPｺﾞｼｯｸE" panose="020B0900000000000000" pitchFamily="50" charset="-128"/>
                <a:ea typeface="HGPｺﾞｼｯｸE" panose="020B0900000000000000" pitchFamily="50" charset="-128"/>
              </a:defRPr>
            </a:lvl1pPr>
          </a:lstStyle>
          <a:p>
            <a:r>
              <a:rPr lang="en-US" altLang="ja-JP"/>
              <a:t>1.</a:t>
            </a:r>
            <a:r>
              <a:rPr lang="ja-JP" altLang="en-US"/>
              <a:t>タイトル</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160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no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テキスト プレースホルダー 7">
            <a:extLst>
              <a:ext uri="{FF2B5EF4-FFF2-40B4-BE49-F238E27FC236}">
                <a16:creationId xmlns:a16="http://schemas.microsoft.com/office/drawing/2014/main" id="{92FB88D4-F2E7-4EE9-F0F5-685AF05B108D}"/>
              </a:ext>
            </a:extLst>
          </p:cNvPr>
          <p:cNvSpPr>
            <a:spLocks noGrp="1"/>
          </p:cNvSpPr>
          <p:nvPr>
            <p:ph type="body" sz="quarter" idx="13" hasCustomPrompt="1"/>
          </p:nvPr>
        </p:nvSpPr>
        <p:spPr>
          <a:xfrm>
            <a:off x="431801" y="647701"/>
            <a:ext cx="8280400" cy="637794"/>
          </a:xfrm>
        </p:spPr>
        <p:txBody>
          <a:bodyPr>
            <a:normAutofit/>
          </a:bodyPr>
          <a:lstStyle>
            <a:lvl1pPr marL="0" indent="0" algn="ctr" defTabSz="457200" rtl="0" eaLnBrk="1" latinLnBrk="0" hangingPunct="1">
              <a:buNone/>
              <a:defRPr kumimoji="1" lang="ja-JP" altLang="en-US" sz="3600" kern="1200" dirty="0">
                <a:solidFill>
                  <a:srgbClr val="404040"/>
                </a:solidFill>
                <a:latin typeface="HGPｺﾞｼｯｸE" panose="020B0900000000000000" pitchFamily="50" charset="-128"/>
                <a:ea typeface="HGPｺﾞｼｯｸE" panose="020B0900000000000000" pitchFamily="50" charset="-128"/>
                <a:cs typeface="+mn-cs"/>
              </a:defRPr>
            </a:lvl1pPr>
          </a:lstStyle>
          <a:p>
            <a:pPr lvl="0"/>
            <a:r>
              <a:rPr kumimoji="1" lang="ja-JP" altLang="en-US" sz="3600" kern="1200">
                <a:solidFill>
                  <a:srgbClr val="404040"/>
                </a:solidFill>
                <a:latin typeface="HGPｺﾞｼｯｸE" panose="020B0900000000000000" pitchFamily="50" charset="-128"/>
                <a:ea typeface="HGPｺﾞｼｯｸE" panose="020B0900000000000000" pitchFamily="50" charset="-128"/>
                <a:cs typeface="+mn-cs"/>
              </a:rPr>
              <a:t>１</a:t>
            </a:r>
            <a:r>
              <a:rPr kumimoji="1" lang="en-US" altLang="ja-JP" sz="3600" kern="1200">
                <a:solidFill>
                  <a:srgbClr val="404040"/>
                </a:solidFill>
                <a:latin typeface="HGPｺﾞｼｯｸE" panose="020B0900000000000000" pitchFamily="50" charset="-128"/>
                <a:ea typeface="HGPｺﾞｼｯｸE" panose="020B0900000000000000" pitchFamily="50" charset="-128"/>
                <a:cs typeface="+mn-cs"/>
              </a:rPr>
              <a:t>.</a:t>
            </a:r>
            <a:r>
              <a:rPr kumimoji="1" lang="ja-JP" altLang="en-US" sz="3600" kern="1200">
                <a:solidFill>
                  <a:srgbClr val="404040"/>
                </a:solidFill>
                <a:latin typeface="HGPｺﾞｼｯｸE" panose="020B0900000000000000" pitchFamily="50" charset="-128"/>
                <a:ea typeface="HGPｺﾞｼｯｸE" panose="020B0900000000000000" pitchFamily="50" charset="-128"/>
                <a:cs typeface="+mn-cs"/>
              </a:rPr>
              <a:t>講座タイトル　３６</a:t>
            </a:r>
            <a:r>
              <a:rPr kumimoji="1" lang="en-US" altLang="ja-JP" sz="3600" kern="1200">
                <a:solidFill>
                  <a:srgbClr val="404040"/>
                </a:solidFill>
                <a:latin typeface="HGPｺﾞｼｯｸE" panose="020B0900000000000000" pitchFamily="50" charset="-128"/>
                <a:ea typeface="HGPｺﾞｼｯｸE" panose="020B0900000000000000" pitchFamily="50" charset="-128"/>
                <a:cs typeface="+mn-cs"/>
              </a:rPr>
              <a:t>pt</a:t>
            </a:r>
          </a:p>
        </p:txBody>
      </p:sp>
      <p:sp>
        <p:nvSpPr>
          <p:cNvPr id="10" name="テキスト ボックス 9">
            <a:extLst>
              <a:ext uri="{FF2B5EF4-FFF2-40B4-BE49-F238E27FC236}">
                <a16:creationId xmlns:a16="http://schemas.microsoft.com/office/drawing/2014/main" id="{7A2A3081-A4A9-F198-FEB2-948B1C39C7F6}"/>
              </a:ext>
            </a:extLst>
          </p:cNvPr>
          <p:cNvSpPr txBox="1"/>
          <p:nvPr userDrawn="1"/>
        </p:nvSpPr>
        <p:spPr>
          <a:xfrm>
            <a:off x="2276475" y="1285494"/>
            <a:ext cx="4591050" cy="590931"/>
          </a:xfrm>
          <a:prstGeom prst="rect">
            <a:avLst/>
          </a:prstGeom>
          <a:noFill/>
        </p:spPr>
        <p:txBody>
          <a:bodyPr wrap="square">
            <a:spAutoFit/>
          </a:bodyPr>
          <a:lstStyle/>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3600">
                <a:solidFill>
                  <a:srgbClr val="404040"/>
                </a:solidFill>
                <a:latin typeface="HGPｺﾞｼｯｸE" panose="020B0900000000000000" pitchFamily="50" charset="-128"/>
                <a:ea typeface="HGPｺﾞｼｯｸE" panose="020B0900000000000000" pitchFamily="50" charset="-128"/>
              </a:rPr>
              <a:t>- </a:t>
            </a:r>
            <a:r>
              <a:rPr kumimoji="1" lang="ja-JP" altLang="en-US" sz="3600">
                <a:solidFill>
                  <a:srgbClr val="404040"/>
                </a:solidFill>
                <a:latin typeface="HGPｺﾞｼｯｸE" panose="020B0900000000000000" pitchFamily="50" charset="-128"/>
                <a:ea typeface="HGPｺﾞｼｯｸE" panose="020B0900000000000000" pitchFamily="50" charset="-128"/>
              </a:rPr>
              <a:t>まとめ </a:t>
            </a:r>
            <a:r>
              <a:rPr kumimoji="1" lang="en-US" altLang="ja-JP" sz="3600">
                <a:solidFill>
                  <a:srgbClr val="404040"/>
                </a:solidFill>
                <a:latin typeface="HGPｺﾞｼｯｸE" panose="020B0900000000000000" pitchFamily="50" charset="-128"/>
                <a:ea typeface="HGPｺﾞｼｯｸE" panose="020B0900000000000000" pitchFamily="50" charset="-128"/>
              </a:rPr>
              <a:t>-</a:t>
            </a:r>
            <a:endParaRPr kumimoji="1" lang="ja-JP" altLang="en-US" sz="3600">
              <a:solidFill>
                <a:srgbClr val="404040"/>
              </a:solidFill>
              <a:latin typeface="HGPｺﾞｼｯｸE" panose="020B0900000000000000" pitchFamily="50" charset="-128"/>
              <a:ea typeface="HGPｺﾞｼｯｸE" panose="020B0900000000000000" pitchFamily="50" charset="-128"/>
            </a:endParaRPr>
          </a:p>
        </p:txBody>
      </p:sp>
      <p:sp>
        <p:nvSpPr>
          <p:cNvPr id="13" name="テキスト プレースホルダー 12">
            <a:extLst>
              <a:ext uri="{FF2B5EF4-FFF2-40B4-BE49-F238E27FC236}">
                <a16:creationId xmlns:a16="http://schemas.microsoft.com/office/drawing/2014/main" id="{05C2C75A-427C-6793-D6D6-D91112E1639D}"/>
              </a:ext>
            </a:extLst>
          </p:cNvPr>
          <p:cNvSpPr>
            <a:spLocks noGrp="1"/>
          </p:cNvSpPr>
          <p:nvPr>
            <p:ph type="body" sz="quarter" idx="14" hasCustomPrompt="1"/>
          </p:nvPr>
        </p:nvSpPr>
        <p:spPr>
          <a:xfrm>
            <a:off x="685800" y="2285999"/>
            <a:ext cx="7753350" cy="4048125"/>
          </a:xfrm>
        </p:spPr>
        <p:txBody>
          <a:bodyPr>
            <a:normAutofit/>
          </a:bodyPr>
          <a:lstStyle>
            <a:lvl1pPr marL="457200" indent="-457200">
              <a:buFont typeface="Arial" panose="020B0604020202020204" pitchFamily="34" charset="0"/>
              <a:buChar char="•"/>
              <a:defRPr sz="3600"/>
            </a:lvl1pPr>
          </a:lstStyle>
          <a:p>
            <a:pPr lvl="0"/>
            <a:r>
              <a:rPr kumimoji="1" lang="ja-JP" altLang="en-US"/>
              <a:t>テキスト</a:t>
            </a:r>
          </a:p>
        </p:txBody>
      </p:sp>
    </p:spTree>
    <p:extLst>
      <p:ext uri="{BB962C8B-B14F-4D97-AF65-F5344CB8AC3E}">
        <p14:creationId xmlns:p14="http://schemas.microsoft.com/office/powerpoint/2010/main" val="359038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701439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42" name="テキスト プレースホルダー 41">
            <a:extLst>
              <a:ext uri="{FF2B5EF4-FFF2-40B4-BE49-F238E27FC236}">
                <a16:creationId xmlns:a16="http://schemas.microsoft.com/office/drawing/2014/main" id="{71D47848-AFC2-B663-C6BC-6D4CF6CA1419}"/>
              </a:ext>
            </a:extLst>
          </p:cNvPr>
          <p:cNvSpPr>
            <a:spLocks noGrp="1"/>
          </p:cNvSpPr>
          <p:nvPr>
            <p:ph type="body" sz="quarter" idx="18" hasCustomPrompt="1"/>
          </p:nvPr>
        </p:nvSpPr>
        <p:spPr>
          <a:xfrm>
            <a:off x="688975" y="1312863"/>
            <a:ext cx="7920038" cy="1116012"/>
          </a:xfrm>
        </p:spPr>
        <p:txBody>
          <a:bodyPr/>
          <a:lstStyle>
            <a:lvl1pPr marL="0" indent="0">
              <a:buNone/>
              <a:defRPr>
                <a:solidFill>
                  <a:schemeClr val="tx1">
                    <a:lumMod val="75000"/>
                    <a:lumOff val="25000"/>
                  </a:schemeClr>
                </a:solidFill>
              </a:defRPr>
            </a:lvl1pPr>
          </a:lstStyle>
          <a:p>
            <a:pPr lvl="0"/>
            <a:r>
              <a:rPr kumimoji="1" lang="ja-JP" altLang="en-US"/>
              <a:t>目標　２８</a:t>
            </a:r>
            <a:r>
              <a:rPr kumimoji="1" lang="en-US" altLang="ja-JP"/>
              <a:t>pt</a:t>
            </a:r>
            <a:endParaRPr kumimoji="1" lang="ja-JP" altLang="en-US"/>
          </a:p>
        </p:txBody>
      </p:sp>
      <p:sp>
        <p:nvSpPr>
          <p:cNvPr id="33" name="Content Placeholder 2">
            <a:extLst>
              <a:ext uri="{FF2B5EF4-FFF2-40B4-BE49-F238E27FC236}">
                <a16:creationId xmlns:a16="http://schemas.microsoft.com/office/drawing/2014/main" id="{9293497E-8D77-E834-F041-473950E712F1}"/>
              </a:ext>
            </a:extLst>
          </p:cNvPr>
          <p:cNvSpPr>
            <a:spLocks noGrp="1"/>
          </p:cNvSpPr>
          <p:nvPr>
            <p:ph idx="17" hasCustomPrompt="1"/>
          </p:nvPr>
        </p:nvSpPr>
        <p:spPr>
          <a:xfrm>
            <a:off x="409575" y="2719148"/>
            <a:ext cx="8343899" cy="3367088"/>
          </a:xfrm>
          <a:ln w="38100">
            <a:solidFill>
              <a:srgbClr val="35A16B"/>
            </a:solidFill>
          </a:ln>
        </p:spPr>
        <p:txBody>
          <a:bodyPr tIns="720000"/>
          <a:lstStyle>
            <a:lvl1pPr marL="457200" indent="-457200" algn="l">
              <a:buFont typeface="Wingdings" panose="05000000000000000000" pitchFamily="2" charset="2"/>
              <a:buChar char="l"/>
              <a:defRPr>
                <a:solidFill>
                  <a:schemeClr val="tx1">
                    <a:lumMod val="75000"/>
                    <a:lumOff val="25000"/>
                  </a:schemeClr>
                </a:solidFill>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目次の項目　２８</a:t>
            </a:r>
            <a:r>
              <a:rPr lang="en-US" altLang="ja-JP"/>
              <a:t>pt</a:t>
            </a:r>
            <a:endParaRPr lang="ja-JP" altLang="en-US"/>
          </a:p>
        </p:txBody>
      </p:sp>
      <p:sp>
        <p:nvSpPr>
          <p:cNvPr id="24" name="正方形/長方形 23">
            <a:extLst>
              <a:ext uri="{FF2B5EF4-FFF2-40B4-BE49-F238E27FC236}">
                <a16:creationId xmlns:a16="http://schemas.microsoft.com/office/drawing/2014/main" id="{F65E7374-5B17-EDFC-DB57-8E1271728F62}"/>
              </a:ext>
            </a:extLst>
          </p:cNvPr>
          <p:cNvSpPr/>
          <p:nvPr userDrawn="1"/>
        </p:nvSpPr>
        <p:spPr>
          <a:xfrm>
            <a:off x="0" y="0"/>
            <a:ext cx="9144000" cy="650083"/>
          </a:xfrm>
          <a:prstGeom prst="rect">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lnSpc>
                <a:spcPct val="90000"/>
              </a:lnSpc>
              <a:spcBef>
                <a:spcPct val="0"/>
              </a:spcBef>
              <a:buNone/>
            </a:pPr>
            <a:r>
              <a:rPr kumimoji="1" lang="ja-JP" altLang="en-US"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rPr>
              <a:t>学習目標と内容</a:t>
            </a:r>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7" name="テキスト ボックス 16">
            <a:extLst>
              <a:ext uri="{FF2B5EF4-FFF2-40B4-BE49-F238E27FC236}">
                <a16:creationId xmlns:a16="http://schemas.microsoft.com/office/drawing/2014/main" id="{4B705C1E-862A-C1AB-412E-DF608A93043C}"/>
              </a:ext>
            </a:extLst>
          </p:cNvPr>
          <p:cNvSpPr txBox="1"/>
          <p:nvPr userDrawn="1"/>
        </p:nvSpPr>
        <p:spPr>
          <a:xfrm>
            <a:off x="465138" y="2750676"/>
            <a:ext cx="1620957" cy="523220"/>
          </a:xfrm>
          <a:prstGeom prst="rect">
            <a:avLst/>
          </a:prstGeom>
          <a:noFill/>
        </p:spPr>
        <p:txBody>
          <a:bodyPr wrap="none" rtlCol="0">
            <a:spAutoFit/>
          </a:bodyPr>
          <a:lstStyle/>
          <a:p>
            <a:pPr marL="0" lvl="1" algn="just">
              <a:spcAft>
                <a:spcPts val="1200"/>
              </a:spcAft>
            </a:pPr>
            <a:r>
              <a:rPr kumimoji="1"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＜目次＞</a:t>
            </a:r>
          </a:p>
        </p:txBody>
      </p:sp>
      <p:sp>
        <p:nvSpPr>
          <p:cNvPr id="26" name="テキスト プレースホルダー 25">
            <a:extLst>
              <a:ext uri="{FF2B5EF4-FFF2-40B4-BE49-F238E27FC236}">
                <a16:creationId xmlns:a16="http://schemas.microsoft.com/office/drawing/2014/main" id="{65EE58B3-7A76-655F-C20B-A3E1A36A25BE}"/>
              </a:ext>
            </a:extLst>
          </p:cNvPr>
          <p:cNvSpPr>
            <a:spLocks noGrp="1"/>
          </p:cNvSpPr>
          <p:nvPr>
            <p:ph type="body" sz="quarter" idx="16" hasCustomPrompt="1"/>
          </p:nvPr>
        </p:nvSpPr>
        <p:spPr>
          <a:xfrm>
            <a:off x="7132053" y="3429000"/>
            <a:ext cx="1478548" cy="386706"/>
          </a:xfrm>
        </p:spPr>
        <p:txBody>
          <a:bodyPr>
            <a:noAutofit/>
          </a:bodyPr>
          <a:lstStyle>
            <a:lvl1pPr marL="0" indent="0">
              <a:buNone/>
              <a:defRPr sz="2400">
                <a:solidFill>
                  <a:schemeClr val="tx1">
                    <a:lumMod val="75000"/>
                    <a:lumOff val="25000"/>
                  </a:schemeClr>
                </a:solidFill>
              </a:defRPr>
            </a:lvl1pPr>
          </a:lstStyle>
          <a:p>
            <a:pPr lvl="0"/>
            <a:r>
              <a:rPr kumimoji="1" lang="en-US" altLang="ja-JP"/>
              <a:t>P.●</a:t>
            </a:r>
            <a:r>
              <a:rPr kumimoji="1" lang="ja-JP" altLang="en-US"/>
              <a:t>～●</a:t>
            </a:r>
          </a:p>
        </p:txBody>
      </p:sp>
      <p:sp>
        <p:nvSpPr>
          <p:cNvPr id="40" name="テキスト ボックス 39">
            <a:extLst>
              <a:ext uri="{FF2B5EF4-FFF2-40B4-BE49-F238E27FC236}">
                <a16:creationId xmlns:a16="http://schemas.microsoft.com/office/drawing/2014/main" id="{0DC3B87E-829C-2415-7C20-F9334224C6B6}"/>
              </a:ext>
            </a:extLst>
          </p:cNvPr>
          <p:cNvSpPr txBox="1"/>
          <p:nvPr userDrawn="1"/>
        </p:nvSpPr>
        <p:spPr>
          <a:xfrm>
            <a:off x="409575" y="762107"/>
            <a:ext cx="8343898" cy="480131"/>
          </a:xfrm>
          <a:prstGeom prst="rect">
            <a:avLst/>
          </a:prstGeom>
          <a:noFill/>
        </p:spPr>
        <p:txBody>
          <a:bodyPr wrap="square" rtlCol="0">
            <a:spAutoFit/>
          </a:bodyPr>
          <a:lstStyle/>
          <a:p>
            <a:pPr marL="228600" indent="-228600" algn="l" defTabSz="914400" rtl="0" eaLnBrk="1" latinLnBrk="0" hangingPunct="1">
              <a:lnSpc>
                <a:spcPct val="90000"/>
              </a:lnSpc>
              <a:spcBef>
                <a:spcPts val="1000"/>
              </a:spcBef>
              <a:spcAft>
                <a:spcPts val="3600"/>
              </a:spcAft>
              <a:buFont typeface="Wingdings" panose="05000000000000000000" pitchFamily="2" charset="2"/>
              <a:buChar char="l"/>
            </a:pPr>
            <a:r>
              <a:rPr kumimoji="1" lang="ja-JP" altLang="en-US"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rPr>
              <a:t>学習目標</a:t>
            </a:r>
            <a:endParaRPr kumimoji="1" lang="en-US" altLang="ja-JP"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endParaRPr>
          </a:p>
        </p:txBody>
      </p:sp>
    </p:spTree>
    <p:extLst>
      <p:ext uri="{BB962C8B-B14F-4D97-AF65-F5344CB8AC3E}">
        <p14:creationId xmlns:p14="http://schemas.microsoft.com/office/powerpoint/2010/main" val="11956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75B9B57-56B0-AE16-7431-4C501BB41D63}"/>
              </a:ext>
            </a:extLst>
          </p:cNvPr>
          <p:cNvSpPr txBox="1"/>
          <p:nvPr userDrawn="1"/>
        </p:nvSpPr>
        <p:spPr>
          <a:xfrm>
            <a:off x="3867320" y="667938"/>
            <a:ext cx="1409360" cy="646331"/>
          </a:xfrm>
          <a:prstGeom prst="rect">
            <a:avLst/>
          </a:prstGeom>
          <a:noFill/>
        </p:spPr>
        <p:txBody>
          <a:bodyPr wrap="none" rtlCol="0">
            <a:spAutoFit/>
          </a:bodyPr>
          <a:lstStyle/>
          <a:p>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まとめ</a:t>
            </a:r>
          </a:p>
        </p:txBody>
      </p:sp>
      <p:sp>
        <p:nvSpPr>
          <p:cNvPr id="6" name="テキスト プレースホルダー 12">
            <a:extLst>
              <a:ext uri="{FF2B5EF4-FFF2-40B4-BE49-F238E27FC236}">
                <a16:creationId xmlns:a16="http://schemas.microsoft.com/office/drawing/2014/main" id="{CFC0F973-DF6D-F6C6-76AF-DFCD49AA92E8}"/>
              </a:ext>
            </a:extLst>
          </p:cNvPr>
          <p:cNvSpPr>
            <a:spLocks noGrp="1"/>
          </p:cNvSpPr>
          <p:nvPr>
            <p:ph type="body" sz="quarter" idx="14" hasCustomPrompt="1"/>
          </p:nvPr>
        </p:nvSpPr>
        <p:spPr>
          <a:xfrm>
            <a:off x="685800" y="2009775"/>
            <a:ext cx="7753350" cy="3048000"/>
          </a:xfrm>
        </p:spPr>
        <p:txBody>
          <a:bodyPr>
            <a:normAutofit/>
          </a:bodyPr>
          <a:lstStyle>
            <a:lvl1pPr marL="457200" indent="-457200">
              <a:buFont typeface="Arial" panose="020B0604020202020204" pitchFamily="34" charset="0"/>
              <a:buChar char="•"/>
              <a:defRPr sz="3600">
                <a:solidFill>
                  <a:schemeClr val="tx1">
                    <a:lumMod val="75000"/>
                    <a:lumOff val="25000"/>
                  </a:schemeClr>
                </a:solidFill>
              </a:defRPr>
            </a:lvl1pPr>
          </a:lstStyle>
          <a:p>
            <a:pPr lvl="0"/>
            <a:r>
              <a:rPr kumimoji="1" lang="ja-JP" altLang="en-US"/>
              <a:t>テキスト</a:t>
            </a:r>
          </a:p>
        </p:txBody>
      </p:sp>
    </p:spTree>
    <p:extLst>
      <p:ext uri="{BB962C8B-B14F-4D97-AF65-F5344CB8AC3E}">
        <p14:creationId xmlns:p14="http://schemas.microsoft.com/office/powerpoint/2010/main" val="21186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白紙">
    <p:bg>
      <p:bgPr>
        <a:solidFill>
          <a:srgbClr val="52BBCE"/>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3" name="Content Placeholder 2">
            <a:extLst>
              <a:ext uri="{FF2B5EF4-FFF2-40B4-BE49-F238E27FC236}">
                <a16:creationId xmlns:a16="http://schemas.microsoft.com/office/drawing/2014/main" id="{74A9DF9A-F858-9EF3-2518-D77460A4C472}"/>
              </a:ext>
            </a:extLst>
          </p:cNvPr>
          <p:cNvSpPr>
            <a:spLocks noGrp="1"/>
          </p:cNvSpPr>
          <p:nvPr>
            <p:ph idx="1" hasCustomPrompt="1"/>
          </p:nvPr>
        </p:nvSpPr>
        <p:spPr>
          <a:xfrm>
            <a:off x="542926" y="970739"/>
            <a:ext cx="8134350" cy="5522136"/>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テキスト プレースホルダー 7">
            <a:extLst>
              <a:ext uri="{FF2B5EF4-FFF2-40B4-BE49-F238E27FC236}">
                <a16:creationId xmlns:a16="http://schemas.microsoft.com/office/drawing/2014/main" id="{A119E065-F0A3-A94C-E72B-64C63AE92CEE}"/>
              </a:ext>
            </a:extLst>
          </p:cNvPr>
          <p:cNvSpPr>
            <a:spLocks noGrp="1"/>
          </p:cNvSpPr>
          <p:nvPr>
            <p:ph type="body" sz="quarter" idx="13" hasCustomPrompt="1"/>
          </p:nvPr>
        </p:nvSpPr>
        <p:spPr>
          <a:xfrm>
            <a:off x="1009650" y="123825"/>
            <a:ext cx="7143750" cy="701675"/>
          </a:xfrm>
        </p:spPr>
        <p:txBody>
          <a:bodyPr>
            <a:normAutofit/>
          </a:bodyPr>
          <a:lstStyle>
            <a:lvl1pPr marL="0" indent="0" algn="ctr" defTabSz="914400" rtl="0" eaLnBrk="1" latinLnBrk="0" hangingPunct="1">
              <a:lnSpc>
                <a:spcPct val="90000"/>
              </a:lnSpc>
              <a:spcBef>
                <a:spcPct val="0"/>
              </a:spcBef>
              <a:buFont typeface="Arial" panose="020B0604020202020204" pitchFamily="34" charset="0"/>
              <a:buNone/>
              <a:defRPr kumimoji="1" lang="ja-JP" altLang="en-US" sz="3200" kern="12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kumimoji="1" lang="ja-JP" altLang="en-US"/>
              <a:t>タイトル　３２</a:t>
            </a:r>
            <a:r>
              <a:rPr kumimoji="1" lang="en-US" altLang="ja-JP"/>
              <a:t>pt</a:t>
            </a:r>
            <a:endParaRPr kumimoji="1" lang="ja-JP" altLang="en-US"/>
          </a:p>
        </p:txBody>
      </p:sp>
    </p:spTree>
    <p:extLst>
      <p:ext uri="{BB962C8B-B14F-4D97-AF65-F5344CB8AC3E}">
        <p14:creationId xmlns:p14="http://schemas.microsoft.com/office/powerpoint/2010/main" val="124070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A99E9E78-F228-86A7-ADA8-AFC2F2C04BDC}"/>
              </a:ext>
            </a:extLst>
          </p:cNvPr>
          <p:cNvSpPr/>
          <p:nvPr userDrawn="1"/>
        </p:nvSpPr>
        <p:spPr>
          <a:xfrm>
            <a:off x="1246185" y="1598470"/>
            <a:ext cx="6651630" cy="3644781"/>
          </a:xfrm>
          <a:prstGeom prst="roundRect">
            <a:avLst>
              <a:gd name="adj" fmla="val 1609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3600">
              <a:solidFill>
                <a:schemeClr val="bg1"/>
              </a:solidFill>
              <a:latin typeface="HGPｺﾞｼｯｸE" panose="020B0900000000000000" pitchFamily="50" charset="-128"/>
              <a:ea typeface="HGPｺﾞｼｯｸE" panose="020B0900000000000000" pitchFamily="50" charset="-128"/>
            </a:endParaRPr>
          </a:p>
        </p:txBody>
      </p:sp>
      <p:sp>
        <p:nvSpPr>
          <p:cNvPr id="4" name="テキスト プレースホルダー 3">
            <a:extLst>
              <a:ext uri="{FF2B5EF4-FFF2-40B4-BE49-F238E27FC236}">
                <a16:creationId xmlns:a16="http://schemas.microsoft.com/office/drawing/2014/main" id="{B6D4CA4D-2E4B-9B70-9EA9-14B2827EB9A3}"/>
              </a:ext>
            </a:extLst>
          </p:cNvPr>
          <p:cNvSpPr>
            <a:spLocks noGrp="1"/>
          </p:cNvSpPr>
          <p:nvPr>
            <p:ph type="body" sz="quarter" idx="13" hasCustomPrompt="1"/>
          </p:nvPr>
        </p:nvSpPr>
        <p:spPr>
          <a:xfrm>
            <a:off x="1252534" y="1600599"/>
            <a:ext cx="6638932" cy="3640522"/>
          </a:xfrm>
        </p:spPr>
        <p:txBody>
          <a:bodyPr bIns="216000" anchor="ctr" anchorCtr="1">
            <a:normAutofit/>
          </a:bodyPr>
          <a:lstStyle>
            <a:lvl1pPr marL="0" indent="0" algn="ctr">
              <a:lnSpc>
                <a:spcPct val="150000"/>
              </a:lnSpc>
              <a:spcBef>
                <a:spcPts val="0"/>
              </a:spcBef>
              <a:spcAft>
                <a:spcPts val="0"/>
              </a:spcAft>
              <a:buNone/>
              <a:defRPr sz="3600">
                <a:solidFill>
                  <a:schemeClr val="bg1"/>
                </a:solidFill>
              </a:defRPr>
            </a:lvl1pPr>
          </a:lstStyle>
          <a:p>
            <a:pPr lvl="0"/>
            <a:r>
              <a:rPr kumimoji="1" lang="ja-JP" altLang="en-US"/>
              <a:t>テキスト　</a:t>
            </a:r>
            <a:r>
              <a:rPr kumimoji="1" lang="en-US" altLang="ja-JP"/>
              <a:t>36</a:t>
            </a:r>
            <a:r>
              <a:rPr kumimoji="1" lang="ja-JP" altLang="en-US"/>
              <a:t>ｐｔ</a:t>
            </a:r>
            <a:endParaRPr kumimoji="1" lang="en-US" altLang="ja-JP"/>
          </a:p>
        </p:txBody>
      </p:sp>
    </p:spTree>
    <p:extLst>
      <p:ext uri="{BB962C8B-B14F-4D97-AF65-F5344CB8AC3E}">
        <p14:creationId xmlns:p14="http://schemas.microsoft.com/office/powerpoint/2010/main" val="292996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0" name="Content Placeholder 2">
            <a:extLst>
              <a:ext uri="{FF2B5EF4-FFF2-40B4-BE49-F238E27FC236}">
                <a16:creationId xmlns:a16="http://schemas.microsoft.com/office/drawing/2014/main" id="{ACDF4183-74EE-7422-C49E-E70EBE04CD77}"/>
              </a:ext>
            </a:extLst>
          </p:cNvPr>
          <p:cNvSpPr>
            <a:spLocks noGrp="1"/>
          </p:cNvSpPr>
          <p:nvPr>
            <p:ph idx="13" hasCustomPrompt="1"/>
          </p:nvPr>
        </p:nvSpPr>
        <p:spPr>
          <a:xfrm>
            <a:off x="409575" y="889000"/>
            <a:ext cx="8324850"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3" name="コンテンツ プレースホルダー 27">
            <a:extLst>
              <a:ext uri="{FF2B5EF4-FFF2-40B4-BE49-F238E27FC236}">
                <a16:creationId xmlns:a16="http://schemas.microsoft.com/office/drawing/2014/main" id="{74F43805-9D39-336D-F9DC-8778143163D5}"/>
              </a:ext>
            </a:extLst>
          </p:cNvPr>
          <p:cNvSpPr>
            <a:spLocks noGrp="1"/>
          </p:cNvSpPr>
          <p:nvPr>
            <p:ph sz="quarter" idx="15"/>
          </p:nvPr>
        </p:nvSpPr>
        <p:spPr>
          <a:xfrm>
            <a:off x="288162" y="6514071"/>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677228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CDF4183-74EE-7422-C49E-E70EBE04CD77}"/>
              </a:ext>
            </a:extLst>
          </p:cNvPr>
          <p:cNvSpPr>
            <a:spLocks noGrp="1"/>
          </p:cNvSpPr>
          <p:nvPr>
            <p:ph idx="13" hasCustomPrompt="1"/>
          </p:nvPr>
        </p:nvSpPr>
        <p:spPr>
          <a:xfrm>
            <a:off x="262800" y="816286"/>
            <a:ext cx="8632756" cy="891162"/>
          </a:xfrm>
          <a:ln w="38100">
            <a:solidFill>
              <a:srgbClr val="35A16B"/>
            </a:solidFill>
          </a:ln>
        </p:spPr>
        <p:txBody>
          <a:bodyPr/>
          <a:lstStyle>
            <a:lvl1pPr marL="0" indent="0">
              <a:buFont typeface="Wingdings" panose="05000000000000000000" pitchFamily="2" charset="2"/>
              <a:buNone/>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テキスト　</a:t>
            </a:r>
            <a:r>
              <a:rPr lang="en-US" altLang="ja-JP"/>
              <a:t>28pt</a:t>
            </a:r>
            <a:endParaRPr lang="en-US"/>
          </a:p>
        </p:txBody>
      </p:sp>
      <p:sp>
        <p:nvSpPr>
          <p:cNvPr id="2" name="Title 1"/>
          <p:cNvSpPr>
            <a:spLocks noGrp="1"/>
          </p:cNvSpPr>
          <p:nvPr>
            <p:ph type="title" hasCustomPrompt="1"/>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事例</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5" name="四角形: 角を丸くする 24">
            <a:extLst>
              <a:ext uri="{FF2B5EF4-FFF2-40B4-BE49-F238E27FC236}">
                <a16:creationId xmlns:a16="http://schemas.microsoft.com/office/drawing/2014/main" id="{995BA917-EA3A-0EF6-8983-3D216A3E10B7}"/>
              </a:ext>
            </a:extLst>
          </p:cNvPr>
          <p:cNvSpPr/>
          <p:nvPr userDrawn="1"/>
        </p:nvSpPr>
        <p:spPr>
          <a:xfrm>
            <a:off x="265689" y="1869366"/>
            <a:ext cx="8495134" cy="4929509"/>
          </a:xfrm>
          <a:prstGeom prst="roundRect">
            <a:avLst>
              <a:gd name="adj" fmla="val 0"/>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7">
            <a:extLst>
              <a:ext uri="{FF2B5EF4-FFF2-40B4-BE49-F238E27FC236}">
                <a16:creationId xmlns:a16="http://schemas.microsoft.com/office/drawing/2014/main" id="{D01C2F2A-3680-4CAA-BCDF-0F041535FD0C}"/>
              </a:ext>
            </a:extLst>
          </p:cNvPr>
          <p:cNvSpPr>
            <a:spLocks noGrp="1"/>
          </p:cNvSpPr>
          <p:nvPr>
            <p:ph sz="quarter" idx="15"/>
          </p:nvPr>
        </p:nvSpPr>
        <p:spPr>
          <a:xfrm>
            <a:off x="288162" y="6514071"/>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
        <p:nvSpPr>
          <p:cNvPr id="4" name="Content Placeholder 2">
            <a:extLst>
              <a:ext uri="{FF2B5EF4-FFF2-40B4-BE49-F238E27FC236}">
                <a16:creationId xmlns:a16="http://schemas.microsoft.com/office/drawing/2014/main" id="{EE3A582F-3706-CBFF-9BC9-84ACC7D7734F}"/>
              </a:ext>
            </a:extLst>
          </p:cNvPr>
          <p:cNvSpPr>
            <a:spLocks noGrp="1"/>
          </p:cNvSpPr>
          <p:nvPr>
            <p:ph idx="16" hasCustomPrompt="1"/>
          </p:nvPr>
        </p:nvSpPr>
        <p:spPr>
          <a:xfrm>
            <a:off x="383177" y="1928490"/>
            <a:ext cx="8275048" cy="4535523"/>
          </a:xfrm>
        </p:spPr>
        <p:txBody>
          <a:bodyPr/>
          <a:lstStyle>
            <a:lvl1pPr marL="228600" indent="-228600">
              <a:buFont typeface="Wingdings" panose="05000000000000000000" pitchFamily="2" charset="2"/>
              <a:buChar char="l"/>
              <a:defRPr>
                <a:solidFill>
                  <a:schemeClr val="tx1">
                    <a:lumMod val="75000"/>
                    <a:lumOff val="25000"/>
                  </a:schemeClr>
                </a:solidFill>
                <a:latin typeface="HGPｺﾞｼｯｸE" panose="020B0900000000000000" pitchFamily="50" charset="-128"/>
                <a:ea typeface="HGPｺﾞｼｯｸE" panose="020B0900000000000000" pitchFamily="50" charset="-128"/>
              </a:defRPr>
            </a:lvl1pPr>
            <a:lvl2pPr>
              <a:lnSpc>
                <a:spcPct val="120000"/>
              </a:lnSpc>
              <a:spcBef>
                <a:spcPts val="0"/>
              </a:spcBef>
              <a:defRPr>
                <a:solidFill>
                  <a:schemeClr val="tx1">
                    <a:lumMod val="75000"/>
                    <a:lumOff val="25000"/>
                  </a:schemeClr>
                </a:solidFill>
                <a:latin typeface="HGPｺﾞｼｯｸE" panose="020B0900000000000000" pitchFamily="50" charset="-128"/>
                <a:ea typeface="HGPｺﾞｼｯｸE" panose="020B0900000000000000" pitchFamily="50" charset="-128"/>
              </a:defRPr>
            </a:lvl2pPr>
            <a:lvl3pPr>
              <a:lnSpc>
                <a:spcPct val="120000"/>
              </a:lnSpc>
              <a:spcBef>
                <a:spcPts val="0"/>
              </a:spcBef>
              <a:defRPr>
                <a:solidFill>
                  <a:schemeClr val="tx1">
                    <a:lumMod val="75000"/>
                    <a:lumOff val="25000"/>
                  </a:schemeClr>
                </a:solidFill>
                <a:latin typeface="HGPｺﾞｼｯｸE" panose="020B0900000000000000" pitchFamily="50" charset="-128"/>
                <a:ea typeface="HGPｺﾞｼｯｸE" panose="020B0900000000000000" pitchFamily="50" charset="-128"/>
              </a:defRPr>
            </a:lvl3pPr>
            <a:lvl4pPr>
              <a:lnSpc>
                <a:spcPct val="120000"/>
              </a:lnSpc>
              <a:spcBef>
                <a:spcPts val="0"/>
              </a:spcBef>
              <a:defRPr>
                <a:solidFill>
                  <a:schemeClr val="tx1">
                    <a:lumMod val="75000"/>
                    <a:lumOff val="25000"/>
                  </a:schemeClr>
                </a:solidFill>
                <a:latin typeface="HGPｺﾞｼｯｸE" panose="020B0900000000000000" pitchFamily="50" charset="-128"/>
                <a:ea typeface="HGPｺﾞｼｯｸE" panose="020B0900000000000000" pitchFamily="50" charset="-128"/>
              </a:defRPr>
            </a:lvl4pPr>
            <a:lvl5pPr>
              <a:lnSpc>
                <a:spcPct val="120000"/>
              </a:lnSpc>
              <a:spcBef>
                <a:spcPts val="0"/>
              </a:spcBef>
              <a:defRPr>
                <a:solidFill>
                  <a:schemeClr val="tx1">
                    <a:lumMod val="75000"/>
                    <a:lumOff val="25000"/>
                  </a:schemeClr>
                </a:solidFill>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5874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事例紹介</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7" name="コンテンツ プレースホルダー 4">
            <a:extLst>
              <a:ext uri="{FF2B5EF4-FFF2-40B4-BE49-F238E27FC236}">
                <a16:creationId xmlns:a16="http://schemas.microsoft.com/office/drawing/2014/main" id="{CD585649-1646-7FF2-3168-21C753FB3783}"/>
              </a:ext>
            </a:extLst>
          </p:cNvPr>
          <p:cNvSpPr txBox="1">
            <a:spLocks/>
          </p:cNvSpPr>
          <p:nvPr userDrawn="1"/>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1" lang="ja-JP" altLang="en-US"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l"/>
              <a:tabLst/>
              <a:defRPr/>
            </a:pPr>
            <a:endParaRPr kumimoji="1" lang="ja-JP" altLang="en-US" sz="28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8" name="正方形/長方形 17">
            <a:extLst>
              <a:ext uri="{FF2B5EF4-FFF2-40B4-BE49-F238E27FC236}">
                <a16:creationId xmlns:a16="http://schemas.microsoft.com/office/drawing/2014/main" id="{F004BD71-05DD-B969-C3C1-7E65996B948B}"/>
              </a:ext>
            </a:extLst>
          </p:cNvPr>
          <p:cNvSpPr/>
          <p:nvPr userDrawn="1"/>
        </p:nvSpPr>
        <p:spPr>
          <a:xfrm>
            <a:off x="552450" y="1915715"/>
            <a:ext cx="8062161" cy="4665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コンテンツ プレースホルダー 27">
            <a:extLst>
              <a:ext uri="{FF2B5EF4-FFF2-40B4-BE49-F238E27FC236}">
                <a16:creationId xmlns:a16="http://schemas.microsoft.com/office/drawing/2014/main" id="{6B4180A7-EF30-9CBD-C84D-507F82E9309B}"/>
              </a:ext>
            </a:extLst>
          </p:cNvPr>
          <p:cNvSpPr>
            <a:spLocks noGrp="1"/>
          </p:cNvSpPr>
          <p:nvPr>
            <p:ph sz="quarter" idx="13" hasCustomPrompt="1"/>
          </p:nvPr>
        </p:nvSpPr>
        <p:spPr>
          <a:xfrm>
            <a:off x="462615" y="939839"/>
            <a:ext cx="8362950" cy="649287"/>
          </a:xfrm>
        </p:spPr>
        <p:txBody>
          <a:bodyPr>
            <a:normAutofit/>
          </a:bodyPr>
          <a:lstStyle>
            <a:lvl1pPr marL="0" indent="0">
              <a:buNone/>
              <a:defRPr sz="2800">
                <a:solidFill>
                  <a:srgbClr val="FF2800"/>
                </a:solidFill>
              </a:defRPr>
            </a:lvl1pPr>
          </a:lstStyle>
          <a:p>
            <a:pPr lvl="0"/>
            <a:r>
              <a:rPr kumimoji="1" lang="ja-JP" altLang="en-US"/>
              <a:t>■タイトル（赤字）</a:t>
            </a:r>
            <a:r>
              <a:rPr kumimoji="1" lang="en-US" altLang="ja-JP"/>
              <a:t>28pt</a:t>
            </a:r>
            <a:br>
              <a:rPr kumimoji="1" lang="en-US" altLang="ja-JP"/>
            </a:br>
            <a:r>
              <a:rPr kumimoji="1" lang="ja-JP" altLang="en-US"/>
              <a:t>（団体名：県名）（黒字）</a:t>
            </a:r>
            <a:r>
              <a:rPr kumimoji="1" lang="en-US" altLang="ja-JP"/>
              <a:t>20pt</a:t>
            </a:r>
            <a:endParaRPr kumimoji="1" lang="ja-JP" altLang="en-US"/>
          </a:p>
        </p:txBody>
      </p:sp>
      <p:sp>
        <p:nvSpPr>
          <p:cNvPr id="31" name="コンテンツ プレースホルダー 27">
            <a:extLst>
              <a:ext uri="{FF2B5EF4-FFF2-40B4-BE49-F238E27FC236}">
                <a16:creationId xmlns:a16="http://schemas.microsoft.com/office/drawing/2014/main" id="{827329B4-A652-6847-86C5-9CE1D04DCA36}"/>
              </a:ext>
            </a:extLst>
          </p:cNvPr>
          <p:cNvSpPr>
            <a:spLocks noGrp="1"/>
          </p:cNvSpPr>
          <p:nvPr>
            <p:ph sz="quarter" idx="15"/>
          </p:nvPr>
        </p:nvSpPr>
        <p:spPr>
          <a:xfrm>
            <a:off x="640587" y="6333096"/>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
        <p:nvSpPr>
          <p:cNvPr id="36" name="Content Placeholder 2">
            <a:extLst>
              <a:ext uri="{FF2B5EF4-FFF2-40B4-BE49-F238E27FC236}">
                <a16:creationId xmlns:a16="http://schemas.microsoft.com/office/drawing/2014/main" id="{A19D4672-3E6C-B427-B0F8-3BC9FCBC480F}"/>
              </a:ext>
            </a:extLst>
          </p:cNvPr>
          <p:cNvSpPr>
            <a:spLocks noGrp="1"/>
          </p:cNvSpPr>
          <p:nvPr>
            <p:ph idx="16"/>
          </p:nvPr>
        </p:nvSpPr>
        <p:spPr>
          <a:xfrm>
            <a:off x="552449" y="1943080"/>
            <a:ext cx="8062161" cy="3771920"/>
          </a:xfrm>
        </p:spPr>
        <p:txBody>
          <a:bodyPr>
            <a:normAutofit/>
          </a:bodyPr>
          <a:lstStyle>
            <a:lvl1pPr marL="447675" indent="-447675">
              <a:spcBef>
                <a:spcPts val="0"/>
              </a:spcBef>
              <a:spcAft>
                <a:spcPts val="600"/>
              </a:spcAft>
              <a:buFont typeface="HGPｺﾞｼｯｸE" panose="020B0900000000000000" pitchFamily="50" charset="-128"/>
              <a:buChar char="○"/>
              <a:defRPr lang="en-US" altLang="ja-JP" sz="20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marL="342900" lvl="0" indent="-342900" algn="l" defTabSz="457200" rtl="0" eaLnBrk="1" latinLnBrk="0" hangingPunct="1">
              <a:spcAft>
                <a:spcPts val="600"/>
              </a:spcAft>
              <a:buFont typeface="HGPｺﾞｼｯｸE" panose="020B0900000000000000" pitchFamily="50" charset="-128"/>
              <a:buChar char="○"/>
              <a:defRPr/>
            </a:pPr>
            <a:r>
              <a:rPr lang="ja-JP" altLang="en-US"/>
              <a:t>マスター テキストの書式設定</a:t>
            </a:r>
            <a:endParaRPr lang="en-US" altLang="ja-JP"/>
          </a:p>
          <a:p>
            <a:pPr marL="342900" lvl="0" indent="-342900" algn="l" defTabSz="457200" rtl="0" eaLnBrk="1" latinLnBrk="0" hangingPunct="1">
              <a:spcAft>
                <a:spcPts val="600"/>
              </a:spcAft>
              <a:buFont typeface="HGPｺﾞｼｯｸE" panose="020B0900000000000000" pitchFamily="50" charset="-128"/>
              <a:buChar char="○"/>
              <a:defRPr/>
            </a:pPr>
            <a:endParaRPr lang="en-US" altLang="ja-JP"/>
          </a:p>
          <a:p>
            <a:pPr marL="342900" lvl="0" indent="-342900" algn="l" defTabSz="457200" rtl="0" eaLnBrk="1" latinLnBrk="0" hangingPunct="1">
              <a:spcAft>
                <a:spcPts val="600"/>
              </a:spcAft>
              <a:buFont typeface="HGPｺﾞｼｯｸE" panose="020B0900000000000000" pitchFamily="50" charset="-128"/>
              <a:buChar char="○"/>
              <a:defRPr/>
            </a:pPr>
            <a:endParaRPr lang="en-US" altLang="ja-JP"/>
          </a:p>
        </p:txBody>
      </p:sp>
    </p:spTree>
    <p:extLst>
      <p:ext uri="{BB962C8B-B14F-4D97-AF65-F5344CB8AC3E}">
        <p14:creationId xmlns:p14="http://schemas.microsoft.com/office/powerpoint/2010/main" val="14009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フリーフォーム: 図形 7">
            <a:extLst>
              <a:ext uri="{FF2B5EF4-FFF2-40B4-BE49-F238E27FC236}">
                <a16:creationId xmlns:a16="http://schemas.microsoft.com/office/drawing/2014/main" id="{C143F10E-1918-34CC-D74F-9A7E4D217F2F}"/>
              </a:ext>
            </a:extLst>
          </p:cNvPr>
          <p:cNvSpPr/>
          <p:nvPr userDrawn="1"/>
        </p:nvSpPr>
        <p:spPr>
          <a:xfrm>
            <a:off x="564220" y="1519522"/>
            <a:ext cx="7428965" cy="4141048"/>
          </a:xfrm>
          <a:custGeom>
            <a:avLst/>
            <a:gdLst>
              <a:gd name="connsiteX0" fmla="*/ 0 w 7428965"/>
              <a:gd name="connsiteY0" fmla="*/ 0 h 4141048"/>
              <a:gd name="connsiteX1" fmla="*/ 1707067 w 7428965"/>
              <a:gd name="connsiteY1" fmla="*/ 0 h 4141048"/>
              <a:gd name="connsiteX2" fmla="*/ 1707067 w 7428965"/>
              <a:gd name="connsiteY2" fmla="*/ 1 h 4141048"/>
              <a:gd name="connsiteX3" fmla="*/ 6762505 w 7428965"/>
              <a:gd name="connsiteY3" fmla="*/ 1 h 4141048"/>
              <a:gd name="connsiteX4" fmla="*/ 7428965 w 7428965"/>
              <a:gd name="connsiteY4" fmla="*/ 666461 h 4141048"/>
              <a:gd name="connsiteX5" fmla="*/ 7428965 w 7428965"/>
              <a:gd name="connsiteY5" fmla="*/ 3474588 h 4141048"/>
              <a:gd name="connsiteX6" fmla="*/ 6762505 w 7428965"/>
              <a:gd name="connsiteY6" fmla="*/ 4141048 h 4141048"/>
              <a:gd name="connsiteX7" fmla="*/ 1697795 w 7428965"/>
              <a:gd name="connsiteY7" fmla="*/ 4141048 h 4141048"/>
              <a:gd name="connsiteX8" fmla="*/ 1031335 w 7428965"/>
              <a:gd name="connsiteY8" fmla="*/ 3474588 h 4141048"/>
              <a:gd name="connsiteX9" fmla="*/ 1031335 w 7428965"/>
              <a:gd name="connsiteY9" fmla="*/ 1030891 h 414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8965" h="4141048">
                <a:moveTo>
                  <a:pt x="0" y="0"/>
                </a:moveTo>
                <a:lnTo>
                  <a:pt x="1707067" y="0"/>
                </a:lnTo>
                <a:lnTo>
                  <a:pt x="1707067" y="1"/>
                </a:lnTo>
                <a:lnTo>
                  <a:pt x="6762505" y="1"/>
                </a:lnTo>
                <a:cubicBezTo>
                  <a:pt x="7130581" y="1"/>
                  <a:pt x="7428965" y="298385"/>
                  <a:pt x="7428965" y="666461"/>
                </a:cubicBezTo>
                <a:lnTo>
                  <a:pt x="7428965" y="3474588"/>
                </a:lnTo>
                <a:cubicBezTo>
                  <a:pt x="7428965" y="3842664"/>
                  <a:pt x="7130581" y="4141048"/>
                  <a:pt x="6762505" y="4141048"/>
                </a:cubicBezTo>
                <a:lnTo>
                  <a:pt x="1697795" y="4141048"/>
                </a:lnTo>
                <a:cubicBezTo>
                  <a:pt x="1329719" y="4141048"/>
                  <a:pt x="1031335" y="3842664"/>
                  <a:pt x="1031335" y="3474588"/>
                </a:cubicBezTo>
                <a:lnTo>
                  <a:pt x="1031335" y="103089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 name="正方形/長方形 6">
            <a:extLst>
              <a:ext uri="{FF2B5EF4-FFF2-40B4-BE49-F238E27FC236}">
                <a16:creationId xmlns:a16="http://schemas.microsoft.com/office/drawing/2014/main" id="{C2F4F7F1-16B9-CF9E-AE30-2BAB2C42E9F8}"/>
              </a:ext>
            </a:extLst>
          </p:cNvPr>
          <p:cNvSpPr/>
          <p:nvPr userDrawn="1"/>
        </p:nvSpPr>
        <p:spPr>
          <a:xfrm>
            <a:off x="5791064" y="287867"/>
            <a:ext cx="1762642" cy="372533"/>
          </a:xfrm>
          <a:prstGeom prst="rect">
            <a:avLst/>
          </a:prstGeom>
          <a:solidFill>
            <a:srgbClr val="FFCC66"/>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ワークショップ</a:t>
            </a:r>
          </a:p>
        </p:txBody>
      </p:sp>
      <p:sp>
        <p:nvSpPr>
          <p:cNvPr id="4" name="テキスト プレースホルダー 3">
            <a:extLst>
              <a:ext uri="{FF2B5EF4-FFF2-40B4-BE49-F238E27FC236}">
                <a16:creationId xmlns:a16="http://schemas.microsoft.com/office/drawing/2014/main" id="{B6D4CA4D-2E4B-9B70-9EA9-14B2827EB9A3}"/>
              </a:ext>
            </a:extLst>
          </p:cNvPr>
          <p:cNvSpPr>
            <a:spLocks noGrp="1"/>
          </p:cNvSpPr>
          <p:nvPr>
            <p:ph type="body" sz="quarter" idx="13" hasCustomPrompt="1"/>
          </p:nvPr>
        </p:nvSpPr>
        <p:spPr>
          <a:xfrm>
            <a:off x="1609724" y="1534094"/>
            <a:ext cx="6383461" cy="4126476"/>
          </a:xfrm>
        </p:spPr>
        <p:txBody>
          <a:bodyPr anchor="ctr" anchorCtr="1">
            <a:normAutofit/>
          </a:bodyPr>
          <a:lstStyle>
            <a:lvl1pPr marL="0" indent="0" algn="ctr">
              <a:lnSpc>
                <a:spcPct val="1500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a:t>テキスト　</a:t>
            </a:r>
            <a:r>
              <a:rPr kumimoji="1" lang="en-US" altLang="ja-JP"/>
              <a:t>36</a:t>
            </a:r>
            <a:r>
              <a:rPr kumimoji="1" lang="ja-JP" altLang="en-US"/>
              <a:t>ｐｔ</a:t>
            </a:r>
            <a:endParaRPr kumimoji="1" lang="en-US" altLang="ja-JP"/>
          </a:p>
        </p:txBody>
      </p:sp>
    </p:spTree>
    <p:extLst>
      <p:ext uri="{BB962C8B-B14F-4D97-AF65-F5344CB8AC3E}">
        <p14:creationId xmlns:p14="http://schemas.microsoft.com/office/powerpoint/2010/main" val="77517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50083"/>
          </a:xfrm>
          <a:prstGeom prst="rect">
            <a:avLst/>
          </a:prstGeom>
          <a:solidFill>
            <a:schemeClr val="accent4">
              <a:lumMod val="75000"/>
            </a:schemeClr>
          </a:solidFill>
        </p:spPr>
        <p:txBody>
          <a:bodyPr lIns="288000">
            <a:noAutofit/>
          </a:bodyPr>
          <a:lstStyle>
            <a:lvl1pPr algn="l">
              <a:defRPr sz="3200" b="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7" name="Content Placeholder 2">
            <a:extLst>
              <a:ext uri="{FF2B5EF4-FFF2-40B4-BE49-F238E27FC236}">
                <a16:creationId xmlns:a16="http://schemas.microsoft.com/office/drawing/2014/main" id="{D2ED7039-7240-DA24-8BA6-1D2BDEFB4F43}"/>
              </a:ext>
            </a:extLst>
          </p:cNvPr>
          <p:cNvSpPr>
            <a:spLocks noGrp="1"/>
          </p:cNvSpPr>
          <p:nvPr>
            <p:ph idx="13" hasCustomPrompt="1"/>
          </p:nvPr>
        </p:nvSpPr>
        <p:spPr>
          <a:xfrm>
            <a:off x="409575" y="889000"/>
            <a:ext cx="8324850"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3" name="コンテンツ プレースホルダー 27">
            <a:extLst>
              <a:ext uri="{FF2B5EF4-FFF2-40B4-BE49-F238E27FC236}">
                <a16:creationId xmlns:a16="http://schemas.microsoft.com/office/drawing/2014/main" id="{D8BD4CA4-15DA-6953-3120-4B2065AEF64B}"/>
              </a:ext>
            </a:extLst>
          </p:cNvPr>
          <p:cNvSpPr>
            <a:spLocks noGrp="1"/>
          </p:cNvSpPr>
          <p:nvPr>
            <p:ph sz="quarter" idx="15"/>
          </p:nvPr>
        </p:nvSpPr>
        <p:spPr>
          <a:xfrm>
            <a:off x="288162" y="6514071"/>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44142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白紙">
    <p:bg>
      <p:bgPr>
        <a:solidFill>
          <a:srgbClr val="FFC30C"/>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ピクトグラム　フリー　ペン」の画像検索結果">
            <a:extLst>
              <a:ext uri="{FF2B5EF4-FFF2-40B4-BE49-F238E27FC236}">
                <a16:creationId xmlns:a16="http://schemas.microsoft.com/office/drawing/2014/main" id="{66DE3B5C-31B0-429C-A63C-E937CCF669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296" y="-43312"/>
            <a:ext cx="890226" cy="89022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プレースホルダー 7">
            <a:extLst>
              <a:ext uri="{FF2B5EF4-FFF2-40B4-BE49-F238E27FC236}">
                <a16:creationId xmlns:a16="http://schemas.microsoft.com/office/drawing/2014/main" id="{6DB48874-6F15-E1F2-F800-185C1D7F4A57}"/>
              </a:ext>
            </a:extLst>
          </p:cNvPr>
          <p:cNvSpPr>
            <a:spLocks noGrp="1"/>
          </p:cNvSpPr>
          <p:nvPr>
            <p:ph type="body" sz="quarter" idx="13" hasCustomPrompt="1"/>
          </p:nvPr>
        </p:nvSpPr>
        <p:spPr>
          <a:xfrm>
            <a:off x="1009650" y="123825"/>
            <a:ext cx="7143750" cy="701675"/>
          </a:xfrm>
        </p:spPr>
        <p:txBody>
          <a:bodyPr>
            <a:normAutofit/>
          </a:bodyPr>
          <a:lstStyle>
            <a:lvl1pPr marL="0" indent="0" algn="ctr" defTabSz="914400" rtl="0" eaLnBrk="1" latinLnBrk="0" hangingPunct="1">
              <a:lnSpc>
                <a:spcPct val="90000"/>
              </a:lnSpc>
              <a:spcBef>
                <a:spcPct val="0"/>
              </a:spcBef>
              <a:buFont typeface="Arial" panose="020B0604020202020204" pitchFamily="34" charset="0"/>
              <a:buNone/>
              <a:defRPr kumimoji="1" lang="ja-JP" altLang="en-US" sz="3200" kern="12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kumimoji="1" lang="ja-JP" altLang="en-US"/>
              <a:t>タイトル　３２</a:t>
            </a:r>
            <a:r>
              <a:rPr kumimoji="1" lang="en-US" altLang="ja-JP"/>
              <a:t>pt</a:t>
            </a:r>
            <a:endParaRPr kumimoji="1" lang="ja-JP" altLang="en-US"/>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2" name="Content Placeholder 2">
            <a:extLst>
              <a:ext uri="{FF2B5EF4-FFF2-40B4-BE49-F238E27FC236}">
                <a16:creationId xmlns:a16="http://schemas.microsoft.com/office/drawing/2014/main" id="{F13CBBF9-CDFD-1878-2E43-9A76673F7AD6}"/>
              </a:ext>
            </a:extLst>
          </p:cNvPr>
          <p:cNvSpPr>
            <a:spLocks noGrp="1"/>
          </p:cNvSpPr>
          <p:nvPr>
            <p:ph idx="1" hasCustomPrompt="1"/>
          </p:nvPr>
        </p:nvSpPr>
        <p:spPr>
          <a:xfrm>
            <a:off x="542926" y="970739"/>
            <a:ext cx="8134350" cy="5522136"/>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4103748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7" name="テキスト プレースホルダー 3">
            <a:extLst>
              <a:ext uri="{FF2B5EF4-FFF2-40B4-BE49-F238E27FC236}">
                <a16:creationId xmlns:a16="http://schemas.microsoft.com/office/drawing/2014/main" id="{5BB4FAE5-E45B-5176-65C8-5A1FD4669915}"/>
              </a:ext>
            </a:extLst>
          </p:cNvPr>
          <p:cNvSpPr>
            <a:spLocks noGrp="1"/>
          </p:cNvSpPr>
          <p:nvPr>
            <p:ph type="body" sz="quarter" idx="14" hasCustomPrompt="1"/>
          </p:nvPr>
        </p:nvSpPr>
        <p:spPr>
          <a:xfrm>
            <a:off x="2469794" y="1107309"/>
            <a:ext cx="5554726" cy="584775"/>
          </a:xfrm>
        </p:spPr>
        <p:txBody>
          <a:bodyPr anchor="ctr" anchorCtr="1">
            <a:normAutofit/>
          </a:bodyPr>
          <a:lstStyle>
            <a:lvl1pPr marL="0" indent="0" algn="ctr" defTabSz="457200" rtl="0" eaLnBrk="1" latinLnBrk="0" hangingPunct="1">
              <a:lnSpc>
                <a:spcPts val="55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a:t>テキスト　</a:t>
            </a:r>
            <a:r>
              <a:rPr kumimoji="1" lang="en-US" altLang="ja-JP"/>
              <a:t>36</a:t>
            </a:r>
            <a:r>
              <a:rPr kumimoji="1" lang="ja-JP" altLang="en-US"/>
              <a:t>ｐｔ</a:t>
            </a:r>
            <a:endParaRPr kumimoji="1" lang="en-US" altLang="ja-JP"/>
          </a:p>
        </p:txBody>
      </p:sp>
      <p:sp>
        <p:nvSpPr>
          <p:cNvPr id="2" name="四角形: 角を丸くする 1">
            <a:extLst>
              <a:ext uri="{FF2B5EF4-FFF2-40B4-BE49-F238E27FC236}">
                <a16:creationId xmlns:a16="http://schemas.microsoft.com/office/drawing/2014/main" id="{4C4094D8-B1E7-F3A0-BFFC-537DA03B2D71}"/>
              </a:ext>
            </a:extLst>
          </p:cNvPr>
          <p:cNvSpPr/>
          <p:nvPr userDrawn="1"/>
        </p:nvSpPr>
        <p:spPr>
          <a:xfrm>
            <a:off x="1246185" y="2202828"/>
            <a:ext cx="6651630" cy="3046179"/>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500"/>
              </a:lnSpc>
            </a:pPr>
            <a:endParaRPr kumimoji="1"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 name="テキスト プレースホルダー 3">
            <a:extLst>
              <a:ext uri="{FF2B5EF4-FFF2-40B4-BE49-F238E27FC236}">
                <a16:creationId xmlns:a16="http://schemas.microsoft.com/office/drawing/2014/main" id="{64DBFA4A-25F7-AD99-B80A-6077FC794475}"/>
              </a:ext>
            </a:extLst>
          </p:cNvPr>
          <p:cNvSpPr>
            <a:spLocks noGrp="1"/>
          </p:cNvSpPr>
          <p:nvPr>
            <p:ph type="body" sz="quarter" idx="13" hasCustomPrompt="1"/>
          </p:nvPr>
        </p:nvSpPr>
        <p:spPr>
          <a:xfrm>
            <a:off x="1246185" y="2202828"/>
            <a:ext cx="6651630" cy="3046179"/>
          </a:xfrm>
        </p:spPr>
        <p:txBody>
          <a:bodyPr anchor="ctr" anchorCtr="1">
            <a:normAutofit/>
          </a:bodyPr>
          <a:lstStyle>
            <a:lvl1pPr marL="0" indent="0" algn="ctr" defTabSz="457200" rtl="0" eaLnBrk="1" latinLnBrk="0" hangingPunct="1">
              <a:lnSpc>
                <a:spcPts val="55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a:t>テキスト　</a:t>
            </a:r>
            <a:r>
              <a:rPr kumimoji="1" lang="en-US" altLang="ja-JP"/>
              <a:t>36</a:t>
            </a:r>
            <a:r>
              <a:rPr kumimoji="1" lang="ja-JP" altLang="en-US"/>
              <a:t>ｐｔ</a:t>
            </a:r>
            <a:endParaRPr kumimoji="1" lang="en-US" altLang="ja-JP"/>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pic>
        <p:nvPicPr>
          <p:cNvPr id="4" name="Picture 2" descr="関連画像">
            <a:extLst>
              <a:ext uri="{FF2B5EF4-FFF2-40B4-BE49-F238E27FC236}">
                <a16:creationId xmlns:a16="http://schemas.microsoft.com/office/drawing/2014/main" id="{9FA8734E-840E-8712-B51F-CA500379068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30" t="13613" r="8754" b="12441"/>
          <a:stretch/>
        </p:blipFill>
        <p:spPr bwMode="auto">
          <a:xfrm>
            <a:off x="1012794" y="794094"/>
            <a:ext cx="1197022" cy="107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09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lumMod val="75000"/>
                    <a:lumOff val="25000"/>
                  </a:schemeClr>
                </a:solidFill>
                <a:latin typeface="(日本語用のフォントを使用)"/>
                <a:ea typeface="HGPｺﾞｼｯｸE" panose="020B0900000000000000" pitchFamily="50" charset="-128"/>
              </a:defRPr>
            </a:lvl1pPr>
          </a:lstStyle>
          <a:p>
            <a:fld id="{E1F85713-B5C3-436A-892A-C08907ECB122}" type="datetime1">
              <a:rPr kumimoji="1" lang="ja-JP" altLang="en-US" smtClean="0"/>
              <a:pPr/>
              <a:t>2024/3/27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lumMod val="75000"/>
                    <a:lumOff val="25000"/>
                  </a:schemeClr>
                </a:solidFill>
                <a:latin typeface="(日本語用のフォントを使用)"/>
                <a:ea typeface="HGPｺﾞｼｯｸE" panose="020B0900000000000000" pitchFamily="50" charset="-128"/>
              </a:defRPr>
            </a:lvl1pPr>
          </a:lstStyle>
          <a:p>
            <a:endParaRPr kumimoji="1" lang="ja-JP" altLang="en-US"/>
          </a:p>
        </p:txBody>
      </p:sp>
      <p:sp>
        <p:nvSpPr>
          <p:cNvPr id="7" name="Slide Number Placeholder 5">
            <a:extLst>
              <a:ext uri="{FF2B5EF4-FFF2-40B4-BE49-F238E27FC236}">
                <a16:creationId xmlns:a16="http://schemas.microsoft.com/office/drawing/2014/main" id="{B555D78C-C07B-4496-8064-6477A607102C}"/>
              </a:ext>
            </a:extLst>
          </p:cNvPr>
          <p:cNvSpPr>
            <a:spLocks noGrp="1"/>
          </p:cNvSpPr>
          <p:nvPr>
            <p:ph type="sldNum" sz="quarter" idx="4"/>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grpSp>
        <p:nvGrpSpPr>
          <p:cNvPr id="19" name="グループ化 18">
            <a:extLst>
              <a:ext uri="{FF2B5EF4-FFF2-40B4-BE49-F238E27FC236}">
                <a16:creationId xmlns:a16="http://schemas.microsoft.com/office/drawing/2014/main" id="{EC3A196A-7276-25D8-A006-4E61D482ECE7}"/>
              </a:ext>
            </a:extLst>
          </p:cNvPr>
          <p:cNvGrpSpPr/>
          <p:nvPr userDrawn="1"/>
        </p:nvGrpSpPr>
        <p:grpSpPr>
          <a:xfrm>
            <a:off x="9330431" y="0"/>
            <a:ext cx="1633491" cy="2574524"/>
            <a:chOff x="9330431" y="133165"/>
            <a:chExt cx="1633491" cy="2574524"/>
          </a:xfrm>
        </p:grpSpPr>
        <p:sp>
          <p:nvSpPr>
            <p:cNvPr id="18" name="正方形/長方形 17">
              <a:extLst>
                <a:ext uri="{FF2B5EF4-FFF2-40B4-BE49-F238E27FC236}">
                  <a16:creationId xmlns:a16="http://schemas.microsoft.com/office/drawing/2014/main" id="{019AEA9E-A2DC-3D7D-014E-CBFF3C86E0A1}"/>
                </a:ext>
              </a:extLst>
            </p:cNvPr>
            <p:cNvSpPr/>
            <p:nvPr userDrawn="1"/>
          </p:nvSpPr>
          <p:spPr>
            <a:xfrm>
              <a:off x="9330431" y="133165"/>
              <a:ext cx="1633491" cy="25745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6" name="正方形/長方形 5">
              <a:extLst>
                <a:ext uri="{FF2B5EF4-FFF2-40B4-BE49-F238E27FC236}">
                  <a16:creationId xmlns:a16="http://schemas.microsoft.com/office/drawing/2014/main" id="{975D3A48-5040-F542-5CA6-650484E8458D}"/>
                </a:ext>
              </a:extLst>
            </p:cNvPr>
            <p:cNvSpPr/>
            <p:nvPr userDrawn="1"/>
          </p:nvSpPr>
          <p:spPr>
            <a:xfrm>
              <a:off x="9525740" y="301841"/>
              <a:ext cx="1225118" cy="3018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HGPｺﾞｼｯｸE" panose="020B0900000000000000" pitchFamily="50" charset="-128"/>
                  <a:ea typeface="HGPｺﾞｼｯｸE" panose="020B0900000000000000" pitchFamily="50" charset="-128"/>
                </a:rPr>
                <a:t>文字の黒</a:t>
              </a:r>
            </a:p>
          </p:txBody>
        </p:sp>
        <p:sp>
          <p:nvSpPr>
            <p:cNvPr id="14" name="正方形/長方形 13">
              <a:extLst>
                <a:ext uri="{FF2B5EF4-FFF2-40B4-BE49-F238E27FC236}">
                  <a16:creationId xmlns:a16="http://schemas.microsoft.com/office/drawing/2014/main" id="{31B1129A-E89B-6362-076F-F8062197152E}"/>
                </a:ext>
              </a:extLst>
            </p:cNvPr>
            <p:cNvSpPr/>
            <p:nvPr userDrawn="1"/>
          </p:nvSpPr>
          <p:spPr>
            <a:xfrm>
              <a:off x="9525740" y="791593"/>
              <a:ext cx="1225118" cy="3018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HGPｺﾞｼｯｸE" panose="020B0900000000000000" pitchFamily="50" charset="-128"/>
                  <a:ea typeface="HGPｺﾞｼｯｸE" panose="020B0900000000000000" pitchFamily="50" charset="-128"/>
                </a:rPr>
                <a:t>文字の赤</a:t>
              </a:r>
            </a:p>
          </p:txBody>
        </p:sp>
        <p:sp>
          <p:nvSpPr>
            <p:cNvPr id="15" name="正方形/長方形 14">
              <a:extLst>
                <a:ext uri="{FF2B5EF4-FFF2-40B4-BE49-F238E27FC236}">
                  <a16:creationId xmlns:a16="http://schemas.microsoft.com/office/drawing/2014/main" id="{AD970888-34FA-4A8D-ADAA-56A39032996C}"/>
                </a:ext>
              </a:extLst>
            </p:cNvPr>
            <p:cNvSpPr/>
            <p:nvPr userDrawn="1"/>
          </p:nvSpPr>
          <p:spPr>
            <a:xfrm>
              <a:off x="9525740" y="1281345"/>
              <a:ext cx="1225118" cy="301841"/>
            </a:xfrm>
            <a:prstGeom prst="rect">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HGPｺﾞｼｯｸE" panose="020B0900000000000000" pitchFamily="50" charset="-128"/>
                  <a:ea typeface="HGPｺﾞｼｯｸE" panose="020B0900000000000000" pitchFamily="50" charset="-128"/>
                </a:rPr>
                <a:t>図形の緑</a:t>
              </a:r>
            </a:p>
          </p:txBody>
        </p:sp>
        <p:sp>
          <p:nvSpPr>
            <p:cNvPr id="16" name="正方形/長方形 15">
              <a:extLst>
                <a:ext uri="{FF2B5EF4-FFF2-40B4-BE49-F238E27FC236}">
                  <a16:creationId xmlns:a16="http://schemas.microsoft.com/office/drawing/2014/main" id="{354A3A84-6225-039D-0C5C-178A00CF7FF2}"/>
                </a:ext>
              </a:extLst>
            </p:cNvPr>
            <p:cNvSpPr/>
            <p:nvPr userDrawn="1"/>
          </p:nvSpPr>
          <p:spPr>
            <a:xfrm>
              <a:off x="9525740" y="1771097"/>
              <a:ext cx="1225118" cy="3018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HGPｺﾞｼｯｸE" panose="020B0900000000000000" pitchFamily="50" charset="-128"/>
                  <a:ea typeface="HGPｺﾞｼｯｸE" panose="020B0900000000000000" pitchFamily="50" charset="-128"/>
                </a:rPr>
                <a:t>図形のオレンジ</a:t>
              </a:r>
            </a:p>
          </p:txBody>
        </p:sp>
        <p:sp>
          <p:nvSpPr>
            <p:cNvPr id="17" name="正方形/長方形 16">
              <a:extLst>
                <a:ext uri="{FF2B5EF4-FFF2-40B4-BE49-F238E27FC236}">
                  <a16:creationId xmlns:a16="http://schemas.microsoft.com/office/drawing/2014/main" id="{6888E1EE-6DEA-17F9-A308-1D582DAF275C}"/>
                </a:ext>
              </a:extLst>
            </p:cNvPr>
            <p:cNvSpPr/>
            <p:nvPr userDrawn="1"/>
          </p:nvSpPr>
          <p:spPr>
            <a:xfrm>
              <a:off x="9525740" y="2260849"/>
              <a:ext cx="1225118" cy="3018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lumMod val="75000"/>
                      <a:lumOff val="25000"/>
                    </a:schemeClr>
                  </a:solidFill>
                  <a:latin typeface="HGPｺﾞｼｯｸE" panose="020B0900000000000000" pitchFamily="50" charset="-128"/>
                  <a:ea typeface="HGPｺﾞｼｯｸE" panose="020B0900000000000000" pitchFamily="50" charset="-128"/>
                </a:rPr>
                <a:t>背景のグレー</a:t>
              </a:r>
            </a:p>
          </p:txBody>
        </p:sp>
      </p:grpSp>
    </p:spTree>
    <p:extLst>
      <p:ext uri="{BB962C8B-B14F-4D97-AF65-F5344CB8AC3E}">
        <p14:creationId xmlns:p14="http://schemas.microsoft.com/office/powerpoint/2010/main" val="64250197"/>
      </p:ext>
    </p:extLst>
  </p:cSld>
  <p:clrMap bg1="lt1" tx1="dk1" bg2="lt2" tx2="dk2" accent1="accent1" accent2="accent2" accent3="accent3" accent4="accent4" accent5="accent5" accent6="accent6" hlink="hlink" folHlink="folHlink"/>
  <p:sldLayoutIdLst>
    <p:sldLayoutId id="2147483663" r:id="rId1"/>
    <p:sldLayoutId id="2147483677" r:id="rId2"/>
    <p:sldLayoutId id="2147483678" r:id="rId3"/>
    <p:sldLayoutId id="2147483686" r:id="rId4"/>
    <p:sldLayoutId id="2147483684" r:id="rId5"/>
    <p:sldLayoutId id="2147483681" r:id="rId6"/>
    <p:sldLayoutId id="2147483675" r:id="rId7"/>
    <p:sldLayoutId id="2147483676" r:id="rId8"/>
    <p:sldLayoutId id="2147483682" r:id="rId9"/>
    <p:sldLayoutId id="2147483673" r:id="rId10"/>
    <p:sldLayoutId id="2147483674" r:id="rId11"/>
    <p:sldLayoutId id="2147483680" r:id="rId12"/>
    <p:sldLayoutId id="2147483683" r:id="rId13"/>
    <p:sldLayoutId id="2147483667" r:id="rId14"/>
  </p:sldLayoutIdLst>
  <p:hf hdr="0" ftr="0" dt="0"/>
  <p:txStyles>
    <p:titleStyle>
      <a:lvl1pPr algn="l" defTabSz="914400" rtl="0" eaLnBrk="1" latinLnBrk="0" hangingPunct="1">
        <a:lnSpc>
          <a:spcPct val="90000"/>
        </a:lnSpc>
        <a:spcBef>
          <a:spcPct val="0"/>
        </a:spcBef>
        <a:buNone/>
        <a:defRPr kumimoji="1" sz="4400" kern="1200">
          <a:solidFill>
            <a:schemeClr val="tx1">
              <a:lumMod val="75000"/>
              <a:lumOff val="25000"/>
            </a:schemeClr>
          </a:solidFill>
          <a:latin typeface="(日本語用のフォントを使用)"/>
          <a:ea typeface="HGPｺﾞｼｯｸE" panose="020B09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lumMod val="75000"/>
              <a:lumOff val="25000"/>
            </a:schemeClr>
          </a:solidFill>
          <a:latin typeface="(日本語用のフォントを使用)"/>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lumMod val="75000"/>
              <a:lumOff val="25000"/>
            </a:schemeClr>
          </a:solidFill>
          <a:latin typeface="(日本語用のフォントを使用)"/>
          <a:ea typeface="HGPｺﾞｼｯｸE"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日本語用のフォントを使用)"/>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日本語用のフォントを使用)"/>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日本語用のフォントを使用)"/>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12" Type="http://schemas.microsoft.com/office/2007/relationships/hdphoto" Target="../media/hdphoto5.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4.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16.png"/><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microsoft.com/office/2007/relationships/hdphoto" Target="../media/hdphoto12.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1.wdp"/><Relationship Id="rId9" Type="http://schemas.microsoft.com/office/2007/relationships/hdphoto" Target="../media/hdphoto13.wdp"/></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24.png"/><Relationship Id="rId4" Type="http://schemas.microsoft.com/office/2007/relationships/hdphoto" Target="../media/hdphoto15.wdp"/></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microsoft.com/office/2007/relationships/hdphoto" Target="../media/hdphoto19.wdp"/><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8.wdp"/><Relationship Id="rId9" Type="http://schemas.microsoft.com/office/2007/relationships/hdphoto" Target="../media/hdphoto20.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microsoft.com/office/2007/relationships/hdphoto" Target="../media/hdphoto22.wdp"/><Relationship Id="rId5" Type="http://schemas.openxmlformats.org/officeDocument/2006/relationships/image" Target="../media/image31.png"/><Relationship Id="rId4" Type="http://schemas.microsoft.com/office/2007/relationships/hdphoto" Target="../media/hdphoto2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D77819-062E-C8A5-3680-8280F7CD8DF7}"/>
              </a:ext>
            </a:extLst>
          </p:cNvPr>
          <p:cNvSpPr>
            <a:spLocks noGrp="1"/>
          </p:cNvSpPr>
          <p:nvPr>
            <p:ph type="title"/>
          </p:nvPr>
        </p:nvSpPr>
        <p:spPr/>
        <p:txBody>
          <a:bodyPr/>
          <a:lstStyle/>
          <a:p>
            <a:r>
              <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t>C32</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救出・救助活動</a:t>
            </a:r>
            <a:endParaRPr kumimoji="1" lang="ja-JP" altLang="en-US" dirty="0"/>
          </a:p>
        </p:txBody>
      </p:sp>
      <p:sp>
        <p:nvSpPr>
          <p:cNvPr id="4" name="正方形/長方形 3">
            <a:extLst>
              <a:ext uri="{FF2B5EF4-FFF2-40B4-BE49-F238E27FC236}">
                <a16:creationId xmlns:a16="http://schemas.microsoft.com/office/drawing/2014/main" id="{54658689-B4EB-3292-094E-8E2122C09EF2}"/>
              </a:ext>
            </a:extLst>
          </p:cNvPr>
          <p:cNvSpPr/>
          <p:nvPr/>
        </p:nvSpPr>
        <p:spPr>
          <a:xfrm>
            <a:off x="7760384" y="307605"/>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lumMod val="65000"/>
                    <a:lumOff val="35000"/>
                  </a:schemeClr>
                </a:solidFill>
                <a:latin typeface="HGPｺﾞｼｯｸE" panose="020B0900000000000000" pitchFamily="50" charset="-128"/>
                <a:ea typeface="HGPｺﾞｼｯｸE" panose="020B0900000000000000" pitchFamily="50" charset="-128"/>
              </a:rPr>
              <a:t>25</a:t>
            </a:r>
            <a:r>
              <a:rPr kumimoji="1" lang="ja-JP" altLang="en-US" dirty="0">
                <a:solidFill>
                  <a:schemeClr val="tx1">
                    <a:lumMod val="65000"/>
                    <a:lumOff val="35000"/>
                  </a:schemeClr>
                </a:solidFill>
                <a:latin typeface="HGPｺﾞｼｯｸE" panose="020B0900000000000000" pitchFamily="50" charset="-128"/>
                <a:ea typeface="HGPｺﾞｼｯｸE" panose="020B0900000000000000" pitchFamily="50" charset="-128"/>
              </a:rPr>
              <a:t>分</a:t>
            </a:r>
          </a:p>
        </p:txBody>
      </p:sp>
    </p:spTree>
    <p:extLst>
      <p:ext uri="{BB962C8B-B14F-4D97-AF65-F5344CB8AC3E}">
        <p14:creationId xmlns:p14="http://schemas.microsoft.com/office/powerpoint/2010/main" val="131828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74D147-8CB3-5EBE-CCA6-629F186A96E5}"/>
              </a:ext>
            </a:extLst>
          </p:cNvPr>
          <p:cNvSpPr>
            <a:spLocks noGrp="1"/>
          </p:cNvSpPr>
          <p:nvPr>
            <p:ph type="title"/>
          </p:nvPr>
        </p:nvSpPr>
        <p:spPr/>
        <p:txBody>
          <a:bodyPr/>
          <a:lstStyle/>
          <a:p>
            <a:r>
              <a:rPr kumimoji="1" lang="ja-JP" altLang="en-US" sz="2800"/>
              <a:t>　救出・救助、応急救護の必要</a:t>
            </a:r>
          </a:p>
        </p:txBody>
      </p:sp>
      <p:sp>
        <p:nvSpPr>
          <p:cNvPr id="3" name="スライド番号プレースホルダー 2">
            <a:extLst>
              <a:ext uri="{FF2B5EF4-FFF2-40B4-BE49-F238E27FC236}">
                <a16:creationId xmlns:a16="http://schemas.microsoft.com/office/drawing/2014/main" id="{E427B1AB-EC18-5385-7DD5-92D6763268DE}"/>
              </a:ext>
            </a:extLst>
          </p:cNvPr>
          <p:cNvSpPr>
            <a:spLocks noGrp="1"/>
          </p:cNvSpPr>
          <p:nvPr>
            <p:ph type="sldNum" sz="quarter" idx="12"/>
          </p:nvPr>
        </p:nvSpPr>
        <p:spPr/>
        <p:txBody>
          <a:bodyPr/>
          <a:lstStyle/>
          <a:p>
            <a:fld id="{48C0FCB9-D989-46F1-965E-624BDAC7E129}" type="slidenum">
              <a:rPr kumimoji="1" lang="ja-JP" altLang="en-US" smtClean="0"/>
              <a:pPr/>
              <a:t>10</a:t>
            </a:fld>
            <a:endParaRPr kumimoji="1" lang="ja-JP" altLang="en-US"/>
          </a:p>
        </p:txBody>
      </p:sp>
      <p:sp>
        <p:nvSpPr>
          <p:cNvPr id="7" name="コンテンツ プレースホルダー 3">
            <a:extLst>
              <a:ext uri="{FF2B5EF4-FFF2-40B4-BE49-F238E27FC236}">
                <a16:creationId xmlns:a16="http://schemas.microsoft.com/office/drawing/2014/main" id="{4D685090-83E8-236A-23A3-A144DD2F0698}"/>
              </a:ext>
            </a:extLst>
          </p:cNvPr>
          <p:cNvSpPr txBox="1">
            <a:spLocks/>
          </p:cNvSpPr>
          <p:nvPr/>
        </p:nvSpPr>
        <p:spPr>
          <a:xfrm>
            <a:off x="1816436" y="1738250"/>
            <a:ext cx="5511128" cy="996711"/>
          </a:xfrm>
          <a:prstGeom prst="rect">
            <a:avLst/>
          </a:prstGeom>
          <a:solidFill>
            <a:schemeClr val="accent2">
              <a:lumMod val="20000"/>
              <a:lumOff val="80000"/>
            </a:schemeClr>
          </a:solidFill>
        </p:spPr>
        <p:txBody>
          <a:bodyPr vert="horz" wrap="none" lIns="91440" tIns="216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Wingdings" panose="05000000000000000000" pitchFamily="2" charset="2"/>
              <a:buNone/>
            </a:pPr>
            <a:r>
              <a:rPr lang="ja-JP" altLang="en-US" sz="2400" b="0" i="0" spc="-150">
                <a:effectLst/>
                <a:latin typeface="-apple-system"/>
              </a:rPr>
              <a:t>建物倒壊や落下物等により、多数の負傷者が</a:t>
            </a:r>
            <a:br>
              <a:rPr lang="en-US" altLang="ja-JP" sz="2400" b="0" i="0" spc="-150">
                <a:effectLst/>
                <a:latin typeface="-apple-system"/>
              </a:rPr>
            </a:br>
            <a:r>
              <a:rPr lang="ja-JP" altLang="en-US" sz="2400" b="0" i="0" spc="-150">
                <a:effectLst/>
                <a:latin typeface="-apple-system"/>
              </a:rPr>
              <a:t>発生し救出・救護が必要な事態が生ずる</a:t>
            </a:r>
            <a:endParaRPr lang="ja-JP" altLang="en-US" sz="2000" spc="-150"/>
          </a:p>
        </p:txBody>
      </p:sp>
      <p:sp>
        <p:nvSpPr>
          <p:cNvPr id="10" name="正方形/長方形 9">
            <a:extLst>
              <a:ext uri="{FF2B5EF4-FFF2-40B4-BE49-F238E27FC236}">
                <a16:creationId xmlns:a16="http://schemas.microsoft.com/office/drawing/2014/main" id="{045D16B6-7B5B-0FC8-90DE-7045B40E2E99}"/>
              </a:ext>
            </a:extLst>
          </p:cNvPr>
          <p:cNvSpPr/>
          <p:nvPr/>
        </p:nvSpPr>
        <p:spPr>
          <a:xfrm>
            <a:off x="1816436" y="1077661"/>
            <a:ext cx="5511128" cy="650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latin typeface="HGPｺﾞｼｯｸE" panose="020B0900000000000000" pitchFamily="50" charset="-128"/>
                <a:ea typeface="HGPｺﾞｼｯｸE" panose="020B0900000000000000" pitchFamily="50" charset="-128"/>
              </a:rPr>
              <a:t>　　大規模地震発生</a:t>
            </a:r>
            <a:endParaRPr lang="en-US" altLang="ja-JP" sz="2800" dirty="0">
              <a:solidFill>
                <a:srgbClr val="FF0000"/>
              </a:solidFill>
              <a:latin typeface="HGPｺﾞｼｯｸE" panose="020B0900000000000000" pitchFamily="50" charset="-128"/>
              <a:ea typeface="HGPｺﾞｼｯｸE" panose="020B0900000000000000" pitchFamily="50" charset="-128"/>
            </a:endParaRPr>
          </a:p>
        </p:txBody>
      </p:sp>
      <p:sp>
        <p:nvSpPr>
          <p:cNvPr id="12" name="爆発: 8 pt 2">
            <a:extLst>
              <a:ext uri="{FF2B5EF4-FFF2-40B4-BE49-F238E27FC236}">
                <a16:creationId xmlns:a16="http://schemas.microsoft.com/office/drawing/2014/main" id="{EEBB243F-4DA4-A33E-F6D8-416F4507BE80}"/>
              </a:ext>
            </a:extLst>
          </p:cNvPr>
          <p:cNvSpPr/>
          <p:nvPr/>
        </p:nvSpPr>
        <p:spPr>
          <a:xfrm>
            <a:off x="1149211" y="1021296"/>
            <a:ext cx="1346193" cy="914013"/>
          </a:xfrm>
          <a:prstGeom prst="irregularSeal1">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668D04C6-ABC4-1A52-B528-5C7753C9512B}"/>
              </a:ext>
            </a:extLst>
          </p:cNvPr>
          <p:cNvSpPr/>
          <p:nvPr/>
        </p:nvSpPr>
        <p:spPr>
          <a:xfrm>
            <a:off x="4225072" y="2805398"/>
            <a:ext cx="693856" cy="1020311"/>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コンテンツ プレースホルダー 3">
            <a:extLst>
              <a:ext uri="{FF2B5EF4-FFF2-40B4-BE49-F238E27FC236}">
                <a16:creationId xmlns:a16="http://schemas.microsoft.com/office/drawing/2014/main" id="{21A9E334-43A4-5448-2753-5C99EBBFE2F6}"/>
              </a:ext>
            </a:extLst>
          </p:cNvPr>
          <p:cNvSpPr txBox="1">
            <a:spLocks/>
          </p:cNvSpPr>
          <p:nvPr/>
        </p:nvSpPr>
        <p:spPr>
          <a:xfrm>
            <a:off x="420273" y="3913749"/>
            <a:ext cx="8303454" cy="2491139"/>
          </a:xfrm>
          <a:prstGeom prst="rect">
            <a:avLst/>
          </a:prstGeom>
          <a:solidFill>
            <a:schemeClr val="accent5">
              <a:lumMod val="20000"/>
              <a:lumOff val="80000"/>
            </a:schemeClr>
          </a:solidFill>
        </p:spPr>
        <p:txBody>
          <a:bodyPr vert="horz" lIns="180000" tIns="180000" rIns="180000" bIns="180000" rtlCol="0">
            <a:normAutofit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srgbClr val="0070C0"/>
                </a:solidFill>
                <a:effectLst>
                  <a:outerShdw blurRad="38100" dist="38100" dir="2700000" algn="tl">
                    <a:srgbClr val="000000">
                      <a:alpha val="43137"/>
                    </a:srgbClr>
                  </a:outerShdw>
                </a:effectLst>
              </a:rPr>
              <a:t>自主防災組織には・・・、次のようなことが求められる。</a:t>
            </a:r>
            <a:endParaRPr lang="en-US" altLang="ja-JP" sz="2400" dirty="0">
              <a:solidFill>
                <a:srgbClr val="0070C0"/>
              </a:solidFill>
              <a:effectLst>
                <a:outerShdw blurRad="38100" dist="38100" dir="2700000" algn="tl">
                  <a:srgbClr val="000000">
                    <a:alpha val="43137"/>
                  </a:srgbClr>
                </a:outerShdw>
              </a:effectLst>
            </a:endParaRPr>
          </a:p>
          <a:p>
            <a:pPr>
              <a:spcBef>
                <a:spcPts val="1200"/>
              </a:spcBef>
              <a:spcAft>
                <a:spcPts val="600"/>
              </a:spcAft>
            </a:pPr>
            <a:r>
              <a:rPr lang="ja-JP" altLang="en-US" dirty="0"/>
              <a:t>倒壊物や瓦礫の下敷きになった人を、資機材を</a:t>
            </a:r>
            <a:br>
              <a:rPr lang="en-US" altLang="ja-JP" dirty="0"/>
            </a:br>
            <a:r>
              <a:rPr lang="ja-JP" altLang="en-US" dirty="0"/>
              <a:t>使用して救出にあたる</a:t>
            </a:r>
            <a:endParaRPr lang="en-US" altLang="ja-JP" dirty="0"/>
          </a:p>
          <a:p>
            <a:pPr>
              <a:spcBef>
                <a:spcPts val="1200"/>
              </a:spcBef>
              <a:spcAft>
                <a:spcPts val="600"/>
              </a:spcAft>
            </a:pPr>
            <a:r>
              <a:rPr lang="ja-JP" altLang="en-US" dirty="0"/>
              <a:t>負傷者には、応急手当等を行い、病院へ搬送する等の支援を行う</a:t>
            </a:r>
            <a:endParaRPr lang="en-US" altLang="ja-JP" dirty="0"/>
          </a:p>
        </p:txBody>
      </p:sp>
      <p:sp>
        <p:nvSpPr>
          <p:cNvPr id="16" name="コンテンツ プレースホルダー 15">
            <a:extLst>
              <a:ext uri="{FF2B5EF4-FFF2-40B4-BE49-F238E27FC236}">
                <a16:creationId xmlns:a16="http://schemas.microsoft.com/office/drawing/2014/main" id="{ED90E4A0-577F-8363-8029-5F834D0A7E10}"/>
              </a:ext>
            </a:extLst>
          </p:cNvPr>
          <p:cNvSpPr>
            <a:spLocks noGrp="1"/>
          </p:cNvSpPr>
          <p:nvPr>
            <p:ph sz="quarter" idx="15"/>
          </p:nvPr>
        </p:nvSpPr>
        <p:spPr/>
        <p:txBody>
          <a:bodyPr>
            <a:normAutofit lnSpcReduction="10000"/>
          </a:bodyPr>
          <a:lstStyle/>
          <a:p>
            <a:endParaRPr lang="ja-JP" altLang="en-US"/>
          </a:p>
        </p:txBody>
      </p:sp>
      <p:sp>
        <p:nvSpPr>
          <p:cNvPr id="8" name="矢印: 下 7">
            <a:extLst>
              <a:ext uri="{FF2B5EF4-FFF2-40B4-BE49-F238E27FC236}">
                <a16:creationId xmlns:a16="http://schemas.microsoft.com/office/drawing/2014/main" id="{9A0F8021-3AF4-7AEE-43E7-D70BEFA709C4}"/>
              </a:ext>
            </a:extLst>
          </p:cNvPr>
          <p:cNvSpPr/>
          <p:nvPr/>
        </p:nvSpPr>
        <p:spPr>
          <a:xfrm rot="5400000">
            <a:off x="5178779" y="2901472"/>
            <a:ext cx="326065" cy="845768"/>
          </a:xfrm>
          <a:prstGeom prst="downArrow">
            <a:avLst/>
          </a:prstGeom>
          <a:ln w="19050">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5" name="コンテンツ プレースホルダー 3">
            <a:extLst>
              <a:ext uri="{FF2B5EF4-FFF2-40B4-BE49-F238E27FC236}">
                <a16:creationId xmlns:a16="http://schemas.microsoft.com/office/drawing/2014/main" id="{A8925F2F-6556-4015-9714-4C4EA2597041}"/>
              </a:ext>
            </a:extLst>
          </p:cNvPr>
          <p:cNvSpPr txBox="1">
            <a:spLocks/>
          </p:cNvSpPr>
          <p:nvPr/>
        </p:nvSpPr>
        <p:spPr>
          <a:xfrm>
            <a:off x="5942767" y="2833391"/>
            <a:ext cx="2769593" cy="996711"/>
          </a:xfrm>
          <a:prstGeom prst="rect">
            <a:avLst/>
          </a:prstGeom>
          <a:solidFill>
            <a:schemeClr val="bg1">
              <a:lumMod val="95000"/>
            </a:schemeClr>
          </a:solidFill>
        </p:spPr>
        <p:txBody>
          <a:bodyPr vert="horz" lIns="91440" tIns="216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Wingdings" panose="05000000000000000000" pitchFamily="2" charset="2"/>
              <a:buNone/>
            </a:pPr>
            <a:r>
              <a:rPr lang="ja-JP" altLang="en-US" sz="2000" dirty="0"/>
              <a:t>公的機関による救助</a:t>
            </a:r>
            <a:br>
              <a:rPr lang="en-US" altLang="ja-JP" sz="2000" dirty="0"/>
            </a:br>
            <a:r>
              <a:rPr lang="ja-JP" altLang="en-US" sz="2000" dirty="0"/>
              <a:t>等の対応は限定的</a:t>
            </a:r>
          </a:p>
        </p:txBody>
      </p:sp>
    </p:spTree>
    <p:extLst>
      <p:ext uri="{BB962C8B-B14F-4D97-AF65-F5344CB8AC3E}">
        <p14:creationId xmlns:p14="http://schemas.microsoft.com/office/powerpoint/2010/main" val="1399999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5D0B9D-9D6F-716F-B880-19AD9BC15F53}"/>
              </a:ext>
            </a:extLst>
          </p:cNvPr>
          <p:cNvSpPr>
            <a:spLocks noGrp="1"/>
          </p:cNvSpPr>
          <p:nvPr>
            <p:ph type="title"/>
          </p:nvPr>
        </p:nvSpPr>
        <p:spPr/>
        <p:txBody>
          <a:bodyPr/>
          <a:lstStyle/>
          <a:p>
            <a:r>
              <a:rPr kumimoji="1" lang="ja-JP" altLang="en-US" sz="2800" spc="-300"/>
              <a:t>　地震後の対応の流れと地域における救出・救護の関係</a:t>
            </a:r>
          </a:p>
        </p:txBody>
      </p:sp>
      <p:sp>
        <p:nvSpPr>
          <p:cNvPr id="3" name="スライド番号プレースホルダー 2">
            <a:extLst>
              <a:ext uri="{FF2B5EF4-FFF2-40B4-BE49-F238E27FC236}">
                <a16:creationId xmlns:a16="http://schemas.microsoft.com/office/drawing/2014/main" id="{AD701691-DEEE-C71D-EF85-B952F2F31198}"/>
              </a:ext>
            </a:extLst>
          </p:cNvPr>
          <p:cNvSpPr>
            <a:spLocks noGrp="1"/>
          </p:cNvSpPr>
          <p:nvPr>
            <p:ph type="sldNum" sz="quarter" idx="12"/>
          </p:nvPr>
        </p:nvSpPr>
        <p:spPr/>
        <p:txBody>
          <a:bodyPr/>
          <a:lstStyle/>
          <a:p>
            <a:fld id="{48C0FCB9-D989-46F1-965E-624BDAC7E129}" type="slidenum">
              <a:rPr kumimoji="1" lang="ja-JP" altLang="en-US" smtClean="0"/>
              <a:pPr/>
              <a:t>11</a:t>
            </a:fld>
            <a:endParaRPr kumimoji="1" lang="ja-JP" altLang="en-US"/>
          </a:p>
        </p:txBody>
      </p:sp>
      <p:sp>
        <p:nvSpPr>
          <p:cNvPr id="8" name="コンテンツ プレースホルダー 7">
            <a:extLst>
              <a:ext uri="{FF2B5EF4-FFF2-40B4-BE49-F238E27FC236}">
                <a16:creationId xmlns:a16="http://schemas.microsoft.com/office/drawing/2014/main" id="{003A7EB8-005D-B782-73AB-5E501DB1E7A8}"/>
              </a:ext>
            </a:extLst>
          </p:cNvPr>
          <p:cNvSpPr>
            <a:spLocks noGrp="1"/>
          </p:cNvSpPr>
          <p:nvPr>
            <p:ph sz="quarter" idx="15"/>
          </p:nvPr>
        </p:nvSpPr>
        <p:spPr/>
        <p:txBody>
          <a:bodyPr>
            <a:normAutofit lnSpcReduction="10000"/>
          </a:bodyPr>
          <a:lstStyle/>
          <a:p>
            <a:endParaRPr lang="ja-JP" altLang="en-US"/>
          </a:p>
        </p:txBody>
      </p:sp>
      <p:sp>
        <p:nvSpPr>
          <p:cNvPr id="9" name="四角形: 角を丸くする 8">
            <a:extLst>
              <a:ext uri="{FF2B5EF4-FFF2-40B4-BE49-F238E27FC236}">
                <a16:creationId xmlns:a16="http://schemas.microsoft.com/office/drawing/2014/main" id="{DF799F9A-0BDE-6DEF-0951-E36F873A267F}"/>
              </a:ext>
            </a:extLst>
          </p:cNvPr>
          <p:cNvSpPr/>
          <p:nvPr/>
        </p:nvSpPr>
        <p:spPr>
          <a:xfrm>
            <a:off x="598476" y="5784615"/>
            <a:ext cx="7933524" cy="605257"/>
          </a:xfrm>
          <a:prstGeom prst="roundRect">
            <a:avLst>
              <a:gd name="adj" fmla="val 10619"/>
            </a:avLst>
          </a:prstGeom>
          <a:solidFill>
            <a:srgbClr val="35A1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1FAE59A6-E33A-6662-13CE-E22D119ADCAD}"/>
              </a:ext>
            </a:extLst>
          </p:cNvPr>
          <p:cNvSpPr/>
          <p:nvPr/>
        </p:nvSpPr>
        <p:spPr>
          <a:xfrm>
            <a:off x="612000" y="2742395"/>
            <a:ext cx="7920000" cy="2340000"/>
          </a:xfrm>
          <a:prstGeom prst="roundRect">
            <a:avLst>
              <a:gd name="adj" fmla="val 4044"/>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00155C45-C2D2-CEE0-FA94-3D9DD871AE17}"/>
              </a:ext>
            </a:extLst>
          </p:cNvPr>
          <p:cNvSpPr/>
          <p:nvPr/>
        </p:nvSpPr>
        <p:spPr>
          <a:xfrm>
            <a:off x="1062239" y="2951456"/>
            <a:ext cx="1980000" cy="1980000"/>
          </a:xfrm>
          <a:prstGeom prst="ellipse">
            <a:avLst/>
          </a:prstGeom>
          <a:solidFill>
            <a:srgbClr val="35A1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93C199E5-5E4B-BB9C-6C24-D41FE973AE1A}"/>
              </a:ext>
            </a:extLst>
          </p:cNvPr>
          <p:cNvSpPr/>
          <p:nvPr/>
        </p:nvSpPr>
        <p:spPr>
          <a:xfrm>
            <a:off x="3582000" y="2951456"/>
            <a:ext cx="1980000" cy="1980000"/>
          </a:xfrm>
          <a:prstGeom prst="ellipse">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AB3C19B3-3EEC-F700-D32D-29BFBD6AC3CB}"/>
              </a:ext>
            </a:extLst>
          </p:cNvPr>
          <p:cNvSpPr/>
          <p:nvPr/>
        </p:nvSpPr>
        <p:spPr>
          <a:xfrm>
            <a:off x="6101761" y="2951456"/>
            <a:ext cx="1980000" cy="1980000"/>
          </a:xfrm>
          <a:prstGeom prst="ellipse">
            <a:avLst/>
          </a:prstGeom>
          <a:solidFill>
            <a:srgbClr val="35A1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ACFDCFE-FDC5-A9A6-DC3C-905BEDB08946}"/>
              </a:ext>
            </a:extLst>
          </p:cNvPr>
          <p:cNvSpPr txBox="1"/>
          <p:nvPr/>
        </p:nvSpPr>
        <p:spPr>
          <a:xfrm>
            <a:off x="1566594" y="4604177"/>
            <a:ext cx="3005951" cy="400110"/>
          </a:xfrm>
          <a:prstGeom prst="rect">
            <a:avLst/>
          </a:prstGeom>
          <a:noFill/>
        </p:spPr>
        <p:txBody>
          <a:bodyPr wrap="none" rtlCol="0">
            <a:spAutoFit/>
          </a:bodyPr>
          <a:lstStyle/>
          <a:p>
            <a:pPr algn="ctr"/>
            <a:r>
              <a:rPr kumimoji="1" lang="ja-JP" altLang="en-US" sz="2000">
                <a:solidFill>
                  <a:schemeClr val="tx1">
                    <a:lumMod val="75000"/>
                    <a:lumOff val="25000"/>
                  </a:schemeClr>
                </a:solidFill>
                <a:effectLst>
                  <a:glow rad="127000">
                    <a:schemeClr val="bg1"/>
                  </a:glow>
                </a:effectLst>
              </a:rPr>
              <a:t>目の前の事態に対処する</a:t>
            </a:r>
          </a:p>
        </p:txBody>
      </p:sp>
      <p:sp>
        <p:nvSpPr>
          <p:cNvPr id="15" name="テキスト ボックス 14">
            <a:extLst>
              <a:ext uri="{FF2B5EF4-FFF2-40B4-BE49-F238E27FC236}">
                <a16:creationId xmlns:a16="http://schemas.microsoft.com/office/drawing/2014/main" id="{024E91BE-C41A-0A97-D3D2-6D55BFF97DD9}"/>
              </a:ext>
            </a:extLst>
          </p:cNvPr>
          <p:cNvSpPr txBox="1"/>
          <p:nvPr/>
        </p:nvSpPr>
        <p:spPr>
          <a:xfrm>
            <a:off x="5973506" y="4608160"/>
            <a:ext cx="2236510" cy="400110"/>
          </a:xfrm>
          <a:prstGeom prst="rect">
            <a:avLst/>
          </a:prstGeom>
          <a:noFill/>
        </p:spPr>
        <p:txBody>
          <a:bodyPr wrap="none" rtlCol="0">
            <a:spAutoFit/>
          </a:bodyPr>
          <a:lstStyle/>
          <a:p>
            <a:pPr algn="ctr"/>
            <a:r>
              <a:rPr kumimoji="1" lang="ja-JP" altLang="en-US" sz="2000">
                <a:solidFill>
                  <a:schemeClr val="tx1">
                    <a:lumMod val="75000"/>
                    <a:lumOff val="25000"/>
                  </a:schemeClr>
                </a:solidFill>
                <a:effectLst>
                  <a:glow rad="127000">
                    <a:schemeClr val="bg1"/>
                  </a:glow>
                </a:effectLst>
              </a:rPr>
              <a:t>次の事態に備える</a:t>
            </a:r>
          </a:p>
        </p:txBody>
      </p:sp>
      <p:pic>
        <p:nvPicPr>
          <p:cNvPr id="16" name="図 15">
            <a:extLst>
              <a:ext uri="{FF2B5EF4-FFF2-40B4-BE49-F238E27FC236}">
                <a16:creationId xmlns:a16="http://schemas.microsoft.com/office/drawing/2014/main" id="{9676DB7D-7A0B-9D6E-CDD8-A9955F5AC183}"/>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494192" y="3805636"/>
            <a:ext cx="1193313" cy="675136"/>
          </a:xfrm>
          <a:prstGeom prst="rect">
            <a:avLst/>
          </a:prstGeom>
        </p:spPr>
      </p:pic>
      <p:sp>
        <p:nvSpPr>
          <p:cNvPr id="17" name="テキスト ボックス 16">
            <a:extLst>
              <a:ext uri="{FF2B5EF4-FFF2-40B4-BE49-F238E27FC236}">
                <a16:creationId xmlns:a16="http://schemas.microsoft.com/office/drawing/2014/main" id="{DA49FABA-4834-AD3C-CB00-BF658092427C}"/>
              </a:ext>
            </a:extLst>
          </p:cNvPr>
          <p:cNvSpPr txBox="1"/>
          <p:nvPr/>
        </p:nvSpPr>
        <p:spPr>
          <a:xfrm>
            <a:off x="1446945" y="3245803"/>
            <a:ext cx="1210588" cy="400110"/>
          </a:xfrm>
          <a:prstGeom prst="rect">
            <a:avLst/>
          </a:prstGeom>
          <a:noFill/>
        </p:spPr>
        <p:txBody>
          <a:bodyPr wrap="none" rtlCol="0">
            <a:spAutoFit/>
          </a:bodyPr>
          <a:lstStyle/>
          <a:p>
            <a:pPr algn="ctr"/>
            <a:r>
              <a:rPr kumimoji="1" lang="ja-JP" altLang="en-US" sz="2000">
                <a:solidFill>
                  <a:schemeClr val="bg1"/>
                </a:solidFill>
              </a:rPr>
              <a:t>初期消火</a:t>
            </a:r>
          </a:p>
        </p:txBody>
      </p:sp>
      <p:sp>
        <p:nvSpPr>
          <p:cNvPr id="18" name="テキスト ボックス 17">
            <a:extLst>
              <a:ext uri="{FF2B5EF4-FFF2-40B4-BE49-F238E27FC236}">
                <a16:creationId xmlns:a16="http://schemas.microsoft.com/office/drawing/2014/main" id="{80EDE991-63A5-ECC5-F083-EF38E0FD9AB9}"/>
              </a:ext>
            </a:extLst>
          </p:cNvPr>
          <p:cNvSpPr txBox="1"/>
          <p:nvPr/>
        </p:nvSpPr>
        <p:spPr>
          <a:xfrm>
            <a:off x="3898578" y="3239060"/>
            <a:ext cx="1346843" cy="400110"/>
          </a:xfrm>
          <a:prstGeom prst="rect">
            <a:avLst/>
          </a:prstGeom>
          <a:noFill/>
        </p:spPr>
        <p:txBody>
          <a:bodyPr wrap="none" rtlCol="0">
            <a:spAutoFit/>
          </a:bodyPr>
          <a:lstStyle/>
          <a:p>
            <a:pPr algn="ctr"/>
            <a:r>
              <a:rPr kumimoji="1" lang="ja-JP" altLang="en-US" sz="2000">
                <a:solidFill>
                  <a:schemeClr val="tx1">
                    <a:lumMod val="75000"/>
                    <a:lumOff val="25000"/>
                  </a:schemeClr>
                </a:solidFill>
              </a:rPr>
              <a:t>救出・救護</a:t>
            </a:r>
          </a:p>
        </p:txBody>
      </p:sp>
      <p:pic>
        <p:nvPicPr>
          <p:cNvPr id="19" name="図 18">
            <a:extLst>
              <a:ext uri="{FF2B5EF4-FFF2-40B4-BE49-F238E27FC236}">
                <a16:creationId xmlns:a16="http://schemas.microsoft.com/office/drawing/2014/main" id="{FE555C4F-D9E5-1C1E-9C91-66D6DE013720}"/>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216708" y="3681404"/>
            <a:ext cx="943450" cy="943450"/>
          </a:xfrm>
          <a:prstGeom prst="rect">
            <a:avLst/>
          </a:prstGeom>
        </p:spPr>
      </p:pic>
      <p:pic>
        <p:nvPicPr>
          <p:cNvPr id="20" name="図 19">
            <a:extLst>
              <a:ext uri="{FF2B5EF4-FFF2-40B4-BE49-F238E27FC236}">
                <a16:creationId xmlns:a16="http://schemas.microsoft.com/office/drawing/2014/main" id="{76746597-D686-6D8C-8A24-1B01B8D6002B}"/>
              </a:ext>
            </a:extLst>
          </p:cNvPr>
          <p:cNvPicPr>
            <a:picLocks noChangeAspect="1"/>
          </p:cNvPicPr>
          <p:nvPr/>
        </p:nvPicPr>
        <p:blipFill>
          <a:blip r:embed="rId7" cstate="screen">
            <a:extLst>
              <a:ext uri="{BEBA8EAE-BF5A-486C-A8C5-ECC9F3942E4B}">
                <a14:imgProps xmlns:a14="http://schemas.microsoft.com/office/drawing/2010/main">
                  <a14:imgLayer r:embed="rId8">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727290" y="3635666"/>
            <a:ext cx="942346" cy="941622"/>
          </a:xfrm>
          <a:prstGeom prst="rect">
            <a:avLst/>
          </a:prstGeom>
        </p:spPr>
      </p:pic>
      <p:sp>
        <p:nvSpPr>
          <p:cNvPr id="21" name="テキスト ボックス 20">
            <a:extLst>
              <a:ext uri="{FF2B5EF4-FFF2-40B4-BE49-F238E27FC236}">
                <a16:creationId xmlns:a16="http://schemas.microsoft.com/office/drawing/2014/main" id="{0D66BE5A-29A2-7006-A952-E0EA713EEF03}"/>
              </a:ext>
            </a:extLst>
          </p:cNvPr>
          <p:cNvSpPr txBox="1"/>
          <p:nvPr/>
        </p:nvSpPr>
        <p:spPr>
          <a:xfrm>
            <a:off x="6486467" y="3239060"/>
            <a:ext cx="1210588" cy="400110"/>
          </a:xfrm>
          <a:prstGeom prst="rect">
            <a:avLst/>
          </a:prstGeom>
          <a:noFill/>
        </p:spPr>
        <p:txBody>
          <a:bodyPr wrap="none" rtlCol="0">
            <a:spAutoFit/>
          </a:bodyPr>
          <a:lstStyle/>
          <a:p>
            <a:pPr algn="ctr"/>
            <a:r>
              <a:rPr kumimoji="1" lang="ja-JP" altLang="en-US" sz="2000">
                <a:solidFill>
                  <a:schemeClr val="bg1"/>
                </a:solidFill>
              </a:rPr>
              <a:t>避難誘導</a:t>
            </a:r>
          </a:p>
        </p:txBody>
      </p:sp>
      <p:sp>
        <p:nvSpPr>
          <p:cNvPr id="22" name="テキスト ボックス 21">
            <a:extLst>
              <a:ext uri="{FF2B5EF4-FFF2-40B4-BE49-F238E27FC236}">
                <a16:creationId xmlns:a16="http://schemas.microsoft.com/office/drawing/2014/main" id="{A51534D4-6328-98A6-2F1C-F42C16DE003F}"/>
              </a:ext>
            </a:extLst>
          </p:cNvPr>
          <p:cNvSpPr txBox="1"/>
          <p:nvPr/>
        </p:nvSpPr>
        <p:spPr>
          <a:xfrm>
            <a:off x="3133402" y="2478738"/>
            <a:ext cx="2954655" cy="461665"/>
          </a:xfrm>
          <a:prstGeom prst="rect">
            <a:avLst/>
          </a:prstGeom>
          <a:noFill/>
        </p:spPr>
        <p:txBody>
          <a:bodyPr wrap="none" rtlCol="0">
            <a:spAutoFit/>
          </a:bodyPr>
          <a:lstStyle/>
          <a:p>
            <a:pPr algn="ctr"/>
            <a:r>
              <a:rPr kumimoji="1" lang="ja-JP" altLang="en-US" sz="2400">
                <a:solidFill>
                  <a:schemeClr val="tx1">
                    <a:lumMod val="75000"/>
                    <a:lumOff val="25000"/>
                  </a:schemeClr>
                </a:solidFill>
                <a:effectLst>
                  <a:glow rad="127000">
                    <a:schemeClr val="bg1"/>
                  </a:glow>
                </a:effectLst>
              </a:rPr>
              <a:t>様々な事態への対応</a:t>
            </a:r>
          </a:p>
        </p:txBody>
      </p:sp>
      <p:sp>
        <p:nvSpPr>
          <p:cNvPr id="23" name="テキスト ボックス 22">
            <a:extLst>
              <a:ext uri="{FF2B5EF4-FFF2-40B4-BE49-F238E27FC236}">
                <a16:creationId xmlns:a16="http://schemas.microsoft.com/office/drawing/2014/main" id="{3369CB86-EBF5-87F1-3A85-077DB9E88959}"/>
              </a:ext>
            </a:extLst>
          </p:cNvPr>
          <p:cNvSpPr txBox="1"/>
          <p:nvPr/>
        </p:nvSpPr>
        <p:spPr>
          <a:xfrm>
            <a:off x="3402449" y="1438374"/>
            <a:ext cx="2339102" cy="461665"/>
          </a:xfrm>
          <a:prstGeom prst="rect">
            <a:avLst/>
          </a:prstGeom>
          <a:noFill/>
        </p:spPr>
        <p:txBody>
          <a:bodyPr wrap="none" rtlCol="0">
            <a:spAutoFit/>
          </a:bodyPr>
          <a:lstStyle/>
          <a:p>
            <a:pPr algn="ctr"/>
            <a:r>
              <a:rPr kumimoji="1" lang="ja-JP" altLang="en-US" sz="2400">
                <a:solidFill>
                  <a:schemeClr val="tx1">
                    <a:lumMod val="75000"/>
                    <a:lumOff val="25000"/>
                  </a:schemeClr>
                </a:solidFill>
                <a:effectLst>
                  <a:glow rad="127000">
                    <a:schemeClr val="bg1"/>
                  </a:glow>
                </a:effectLst>
              </a:rPr>
              <a:t>被災状況の把握</a:t>
            </a:r>
          </a:p>
        </p:txBody>
      </p:sp>
      <p:sp>
        <p:nvSpPr>
          <p:cNvPr id="24" name="四角形: 角を丸くする 23">
            <a:extLst>
              <a:ext uri="{FF2B5EF4-FFF2-40B4-BE49-F238E27FC236}">
                <a16:creationId xmlns:a16="http://schemas.microsoft.com/office/drawing/2014/main" id="{9507283B-E97A-29CC-3031-31B1976DC1E6}"/>
              </a:ext>
            </a:extLst>
          </p:cNvPr>
          <p:cNvSpPr/>
          <p:nvPr/>
        </p:nvSpPr>
        <p:spPr>
          <a:xfrm>
            <a:off x="6641314" y="1085247"/>
            <a:ext cx="2160000" cy="1260000"/>
          </a:xfrm>
          <a:prstGeom prst="roundRect">
            <a:avLst>
              <a:gd name="adj" fmla="val 10619"/>
            </a:avLst>
          </a:prstGeom>
          <a:solidFill>
            <a:srgbClr val="35A1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B9793E05-68F4-CB97-E3CE-36725A31B635}"/>
              </a:ext>
            </a:extLst>
          </p:cNvPr>
          <p:cNvSpPr/>
          <p:nvPr/>
        </p:nvSpPr>
        <p:spPr>
          <a:xfrm>
            <a:off x="342686" y="1085247"/>
            <a:ext cx="2160000" cy="1260000"/>
          </a:xfrm>
          <a:prstGeom prst="roundRect">
            <a:avLst>
              <a:gd name="adj" fmla="val 11375"/>
            </a:avLst>
          </a:prstGeom>
          <a:solidFill>
            <a:srgbClr val="35A1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0514E240-8B5F-2D62-7F88-3D78D7974905}"/>
              </a:ext>
            </a:extLst>
          </p:cNvPr>
          <p:cNvSpPr txBox="1"/>
          <p:nvPr/>
        </p:nvSpPr>
        <p:spPr>
          <a:xfrm>
            <a:off x="6731300" y="1193133"/>
            <a:ext cx="1851789" cy="400110"/>
          </a:xfrm>
          <a:prstGeom prst="rect">
            <a:avLst/>
          </a:prstGeom>
          <a:noFill/>
        </p:spPr>
        <p:txBody>
          <a:bodyPr wrap="none" rtlCol="0">
            <a:spAutoFit/>
          </a:bodyPr>
          <a:lstStyle/>
          <a:p>
            <a:r>
              <a:rPr kumimoji="1" lang="ja-JP" altLang="en-US" sz="2000">
                <a:solidFill>
                  <a:schemeClr val="bg1"/>
                </a:solidFill>
              </a:rPr>
              <a:t>情報収集・伝達</a:t>
            </a:r>
          </a:p>
        </p:txBody>
      </p:sp>
      <p:sp>
        <p:nvSpPr>
          <p:cNvPr id="27" name="テキスト ボックス 26">
            <a:extLst>
              <a:ext uri="{FF2B5EF4-FFF2-40B4-BE49-F238E27FC236}">
                <a16:creationId xmlns:a16="http://schemas.microsoft.com/office/drawing/2014/main" id="{89669F58-D5BD-1592-8B28-71EF1754ED4A}"/>
              </a:ext>
            </a:extLst>
          </p:cNvPr>
          <p:cNvSpPr txBox="1"/>
          <p:nvPr/>
        </p:nvSpPr>
        <p:spPr>
          <a:xfrm>
            <a:off x="817392" y="1193133"/>
            <a:ext cx="1210588" cy="400110"/>
          </a:xfrm>
          <a:prstGeom prst="rect">
            <a:avLst/>
          </a:prstGeom>
          <a:noFill/>
        </p:spPr>
        <p:txBody>
          <a:bodyPr wrap="none" rtlCol="0">
            <a:spAutoFit/>
          </a:bodyPr>
          <a:lstStyle/>
          <a:p>
            <a:r>
              <a:rPr kumimoji="1" lang="ja-JP" altLang="en-US" sz="2000" dirty="0">
                <a:solidFill>
                  <a:schemeClr val="bg1"/>
                </a:solidFill>
              </a:rPr>
              <a:t>安否確認</a:t>
            </a:r>
          </a:p>
        </p:txBody>
      </p:sp>
      <p:pic>
        <p:nvPicPr>
          <p:cNvPr id="28" name="図 27">
            <a:extLst>
              <a:ext uri="{FF2B5EF4-FFF2-40B4-BE49-F238E27FC236}">
                <a16:creationId xmlns:a16="http://schemas.microsoft.com/office/drawing/2014/main" id="{240FA2E1-BDB9-7D51-5025-28627F482161}"/>
              </a:ext>
            </a:extLst>
          </p:cNvPr>
          <p:cNvPicPr>
            <a:picLocks noChangeAspect="1"/>
          </p:cNvPicPr>
          <p:nvPr/>
        </p:nvPicPr>
        <p:blipFill>
          <a:blip r:embed="rId9" cstate="screen">
            <a:extLst>
              <a:ext uri="{BEBA8EAE-BF5A-486C-A8C5-ECC9F3942E4B}">
                <a14:imgProps xmlns:a14="http://schemas.microsoft.com/office/drawing/2010/main">
                  <a14:imgLayer r:embed="rId10">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14757" y="1420275"/>
            <a:ext cx="1015859" cy="1015859"/>
          </a:xfrm>
          <a:prstGeom prst="rect">
            <a:avLst/>
          </a:prstGeom>
        </p:spPr>
      </p:pic>
      <p:pic>
        <p:nvPicPr>
          <p:cNvPr id="29" name="図 28">
            <a:extLst>
              <a:ext uri="{FF2B5EF4-FFF2-40B4-BE49-F238E27FC236}">
                <a16:creationId xmlns:a16="http://schemas.microsoft.com/office/drawing/2014/main" id="{F7D0A592-28FF-43A0-3A1F-944035259397}"/>
              </a:ext>
            </a:extLst>
          </p:cNvPr>
          <p:cNvPicPr>
            <a:picLocks noChangeAspect="1"/>
          </p:cNvPicPr>
          <p:nvPr/>
        </p:nvPicPr>
        <p:blipFill>
          <a:blip r:embed="rId11" cstate="screen">
            <a:extLst>
              <a:ext uri="{BEBA8EAE-BF5A-486C-A8C5-ECC9F3942E4B}">
                <a14:imgProps xmlns:a14="http://schemas.microsoft.com/office/drawing/2010/main">
                  <a14:imgLayer r:embed="rId12">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325394" y="1503362"/>
            <a:ext cx="791841" cy="791841"/>
          </a:xfrm>
          <a:prstGeom prst="rect">
            <a:avLst/>
          </a:prstGeom>
        </p:spPr>
      </p:pic>
      <p:sp>
        <p:nvSpPr>
          <p:cNvPr id="30" name="矢印: 右 29">
            <a:extLst>
              <a:ext uri="{FF2B5EF4-FFF2-40B4-BE49-F238E27FC236}">
                <a16:creationId xmlns:a16="http://schemas.microsoft.com/office/drawing/2014/main" id="{8F1F52C7-0A10-7898-1182-EBC94CD61B88}"/>
              </a:ext>
            </a:extLst>
          </p:cNvPr>
          <p:cNvSpPr/>
          <p:nvPr/>
        </p:nvSpPr>
        <p:spPr>
          <a:xfrm rot="10800000">
            <a:off x="5786657" y="1397908"/>
            <a:ext cx="720000" cy="54000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87FDF147-242E-CFCC-DF48-3A88BD113E31}"/>
              </a:ext>
            </a:extLst>
          </p:cNvPr>
          <p:cNvSpPr/>
          <p:nvPr/>
        </p:nvSpPr>
        <p:spPr>
          <a:xfrm>
            <a:off x="2637343" y="1397907"/>
            <a:ext cx="720000" cy="54000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44576214-F1A3-3757-298E-626AADA88264}"/>
              </a:ext>
            </a:extLst>
          </p:cNvPr>
          <p:cNvSpPr/>
          <p:nvPr/>
        </p:nvSpPr>
        <p:spPr>
          <a:xfrm rot="5400000">
            <a:off x="4302000" y="1812890"/>
            <a:ext cx="540000" cy="90000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8449F602-5CA2-1241-BEC5-E0A744554888}"/>
              </a:ext>
            </a:extLst>
          </p:cNvPr>
          <p:cNvSpPr/>
          <p:nvPr/>
        </p:nvSpPr>
        <p:spPr>
          <a:xfrm rot="5400000">
            <a:off x="4302000" y="4992207"/>
            <a:ext cx="540000" cy="90000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20443A46-EFF9-6BED-BC1F-E5B0D4CDC7C1}"/>
              </a:ext>
            </a:extLst>
          </p:cNvPr>
          <p:cNvSpPr txBox="1"/>
          <p:nvPr/>
        </p:nvSpPr>
        <p:spPr>
          <a:xfrm>
            <a:off x="1999472" y="5887188"/>
            <a:ext cx="5131533" cy="400110"/>
          </a:xfrm>
          <a:prstGeom prst="rect">
            <a:avLst/>
          </a:prstGeom>
          <a:noFill/>
        </p:spPr>
        <p:txBody>
          <a:bodyPr wrap="none" rtlCol="0">
            <a:spAutoFit/>
          </a:bodyPr>
          <a:lstStyle/>
          <a:p>
            <a:pPr algn="ctr"/>
            <a:r>
              <a:rPr lang="ja-JP" altLang="en-US" sz="2000" dirty="0">
                <a:solidFill>
                  <a:schemeClr val="bg1"/>
                </a:solidFill>
              </a:rPr>
              <a:t>避難所開設・受入など避難生活への対応支援</a:t>
            </a:r>
            <a:endParaRPr kumimoji="1" lang="ja-JP" altLang="en-US" sz="2000" dirty="0">
              <a:solidFill>
                <a:schemeClr val="bg1"/>
              </a:solidFill>
            </a:endParaRPr>
          </a:p>
        </p:txBody>
      </p:sp>
    </p:spTree>
    <p:extLst>
      <p:ext uri="{BB962C8B-B14F-4D97-AF65-F5344CB8AC3E}">
        <p14:creationId xmlns:p14="http://schemas.microsoft.com/office/powerpoint/2010/main" val="142916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9DA40FF-168E-CE5D-8808-9074DC041D30}"/>
              </a:ext>
            </a:extLst>
          </p:cNvPr>
          <p:cNvSpPr>
            <a:spLocks noGrp="1"/>
          </p:cNvSpPr>
          <p:nvPr>
            <p:ph type="sldNum" sz="quarter" idx="12"/>
          </p:nvPr>
        </p:nvSpPr>
        <p:spPr/>
        <p:txBody>
          <a:bodyPr/>
          <a:lstStyle/>
          <a:p>
            <a:fld id="{48C0FCB9-D989-46F1-965E-624BDAC7E129}" type="slidenum">
              <a:rPr kumimoji="1" lang="ja-JP" altLang="en-US" smtClean="0"/>
              <a:pPr/>
              <a:t>12</a:t>
            </a:fld>
            <a:endParaRPr kumimoji="1" lang="ja-JP" altLang="en-US"/>
          </a:p>
        </p:txBody>
      </p:sp>
      <p:sp>
        <p:nvSpPr>
          <p:cNvPr id="3" name="テキスト プレースホルダー 2">
            <a:extLst>
              <a:ext uri="{FF2B5EF4-FFF2-40B4-BE49-F238E27FC236}">
                <a16:creationId xmlns:a16="http://schemas.microsoft.com/office/drawing/2014/main" id="{29B3765C-7D9A-652D-83D1-4F64627ABCA1}"/>
              </a:ext>
            </a:extLst>
          </p:cNvPr>
          <p:cNvSpPr>
            <a:spLocks noGrp="1"/>
          </p:cNvSpPr>
          <p:nvPr>
            <p:ph type="body" sz="quarter" idx="13"/>
          </p:nvPr>
        </p:nvSpPr>
        <p:spPr/>
        <p:txBody>
          <a:bodyPr>
            <a:normAutofit/>
          </a:bodyPr>
          <a:lstStyle/>
          <a:p>
            <a:r>
              <a:rPr kumimoji="1" lang="ja-JP" altLang="en-US"/>
              <a:t>救出・救助のための道具</a:t>
            </a:r>
            <a:r>
              <a:rPr lang="ja-JP" altLang="en-US"/>
              <a:t>には</a:t>
            </a:r>
            <a:endParaRPr kumimoji="1" lang="en-US" altLang="ja-JP"/>
          </a:p>
          <a:p>
            <a:r>
              <a:rPr kumimoji="1" lang="ja-JP" altLang="en-US"/>
              <a:t>どのようなものがありますか？</a:t>
            </a:r>
            <a:endParaRPr kumimoji="1" lang="en-US" altLang="ja-JP"/>
          </a:p>
          <a:p>
            <a:r>
              <a:rPr lang="ja-JP" altLang="en-US"/>
              <a:t>地域ではどこにあり</a:t>
            </a:r>
            <a:r>
              <a:rPr kumimoji="1" lang="ja-JP" altLang="en-US"/>
              <a:t>ますか？</a:t>
            </a:r>
          </a:p>
        </p:txBody>
      </p:sp>
    </p:spTree>
    <p:extLst>
      <p:ext uri="{BB962C8B-B14F-4D97-AF65-F5344CB8AC3E}">
        <p14:creationId xmlns:p14="http://schemas.microsoft.com/office/powerpoint/2010/main" val="417799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2F3811C5-5A65-E153-CEBB-68FD4BA3911E}"/>
              </a:ext>
            </a:extLst>
          </p:cNvPr>
          <p:cNvSpPr>
            <a:spLocks noGrp="1"/>
          </p:cNvSpPr>
          <p:nvPr>
            <p:ph type="body" sz="quarter" idx="13"/>
          </p:nvPr>
        </p:nvSpPr>
        <p:spPr/>
        <p:txBody>
          <a:bodyPr/>
          <a:lstStyle/>
          <a:p>
            <a:r>
              <a:rPr lang="ja-JP" altLang="en-US"/>
              <a:t>ワークショップ</a:t>
            </a:r>
          </a:p>
        </p:txBody>
      </p:sp>
      <p:sp>
        <p:nvSpPr>
          <p:cNvPr id="4" name="スライド番号プレースホルダー 3">
            <a:extLst>
              <a:ext uri="{FF2B5EF4-FFF2-40B4-BE49-F238E27FC236}">
                <a16:creationId xmlns:a16="http://schemas.microsoft.com/office/drawing/2014/main" id="{2D45FDC2-D990-DAD9-E2A4-E676A0D54055}"/>
              </a:ext>
            </a:extLst>
          </p:cNvPr>
          <p:cNvSpPr>
            <a:spLocks noGrp="1"/>
          </p:cNvSpPr>
          <p:nvPr>
            <p:ph type="sldNum" sz="quarter" idx="12"/>
          </p:nvPr>
        </p:nvSpPr>
        <p:spPr/>
        <p:txBody>
          <a:bodyPr/>
          <a:lstStyle/>
          <a:p>
            <a:fld id="{48C0FCB9-D989-46F1-965E-624BDAC7E129}" type="slidenum">
              <a:rPr kumimoji="1" lang="ja-JP" altLang="en-US" smtClean="0"/>
              <a:pPr/>
              <a:t>13</a:t>
            </a:fld>
            <a:endParaRPr kumimoji="1" lang="ja-JP" altLang="en-US"/>
          </a:p>
        </p:txBody>
      </p:sp>
      <p:sp>
        <p:nvSpPr>
          <p:cNvPr id="5" name="コンテンツ プレースホルダー 4">
            <a:extLst>
              <a:ext uri="{FF2B5EF4-FFF2-40B4-BE49-F238E27FC236}">
                <a16:creationId xmlns:a16="http://schemas.microsoft.com/office/drawing/2014/main" id="{337B1765-6AD9-412E-8365-D27874B4EEEF}"/>
              </a:ext>
            </a:extLst>
          </p:cNvPr>
          <p:cNvSpPr>
            <a:spLocks noGrp="1"/>
          </p:cNvSpPr>
          <p:nvPr>
            <p:ph idx="1"/>
          </p:nvPr>
        </p:nvSpPr>
        <p:spPr/>
        <p:txBody>
          <a:bodyPr/>
          <a:lstStyle/>
          <a:p>
            <a:r>
              <a:rPr kumimoji="1" lang="ja-JP" altLang="en-US"/>
              <a:t>救出・救助のための道具、</a:t>
            </a:r>
            <a:r>
              <a:rPr lang="ja-JP" altLang="en-US"/>
              <a:t>どんなものがある？</a:t>
            </a:r>
            <a:endParaRPr lang="en-US" altLang="ja-JP"/>
          </a:p>
          <a:p>
            <a:endParaRPr lang="en-US" altLang="ja-JP"/>
          </a:p>
          <a:p>
            <a:endParaRPr lang="en-US" altLang="ja-JP"/>
          </a:p>
          <a:p>
            <a:endParaRPr lang="en-US" altLang="ja-JP"/>
          </a:p>
          <a:p>
            <a:endParaRPr lang="en-US" altLang="ja-JP"/>
          </a:p>
          <a:p>
            <a:pPr marL="0" indent="0">
              <a:buNone/>
            </a:pPr>
            <a:endParaRPr lang="en-US" altLang="ja-JP"/>
          </a:p>
        </p:txBody>
      </p:sp>
      <p:sp>
        <p:nvSpPr>
          <p:cNvPr id="2" name="吹き出し: 角を丸めた四角形 1">
            <a:extLst>
              <a:ext uri="{FF2B5EF4-FFF2-40B4-BE49-F238E27FC236}">
                <a16:creationId xmlns:a16="http://schemas.microsoft.com/office/drawing/2014/main" id="{FEBFAD98-9352-6DC4-E0C6-0686495112AC}"/>
              </a:ext>
            </a:extLst>
          </p:cNvPr>
          <p:cNvSpPr/>
          <p:nvPr/>
        </p:nvSpPr>
        <p:spPr>
          <a:xfrm>
            <a:off x="-3466530" y="1523031"/>
            <a:ext cx="2428875" cy="1783668"/>
          </a:xfrm>
          <a:prstGeom prst="wedgeRoundRectCallout">
            <a:avLst>
              <a:gd name="adj1" fmla="val 79951"/>
              <a:gd name="adj2" fmla="val 24585"/>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種類を考え、書き出し、みんなで議論することを想定</a:t>
            </a:r>
          </a:p>
        </p:txBody>
      </p:sp>
    </p:spTree>
    <p:extLst>
      <p:ext uri="{BB962C8B-B14F-4D97-AF65-F5344CB8AC3E}">
        <p14:creationId xmlns:p14="http://schemas.microsoft.com/office/powerpoint/2010/main" val="45782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6E1155-C10A-2D1F-E589-17438DB59995}"/>
              </a:ext>
            </a:extLst>
          </p:cNvPr>
          <p:cNvSpPr>
            <a:spLocks noGrp="1"/>
          </p:cNvSpPr>
          <p:nvPr>
            <p:ph type="title"/>
          </p:nvPr>
        </p:nvSpPr>
        <p:spPr/>
        <p:txBody>
          <a:bodyPr/>
          <a:lstStyle/>
          <a:p>
            <a:r>
              <a:rPr kumimoji="1" lang="ja-JP" altLang="en-US" sz="2800"/>
              <a:t>救出・救助に係る資機材の種類</a:t>
            </a:r>
          </a:p>
        </p:txBody>
      </p:sp>
      <p:sp>
        <p:nvSpPr>
          <p:cNvPr id="3" name="スライド番号プレースホルダー 2">
            <a:extLst>
              <a:ext uri="{FF2B5EF4-FFF2-40B4-BE49-F238E27FC236}">
                <a16:creationId xmlns:a16="http://schemas.microsoft.com/office/drawing/2014/main" id="{519FC347-BBEC-7B7B-451E-A45670B03F6D}"/>
              </a:ext>
            </a:extLst>
          </p:cNvPr>
          <p:cNvSpPr>
            <a:spLocks noGrp="1"/>
          </p:cNvSpPr>
          <p:nvPr>
            <p:ph type="sldNum" sz="quarter" idx="12"/>
          </p:nvPr>
        </p:nvSpPr>
        <p:spPr/>
        <p:txBody>
          <a:bodyPr/>
          <a:lstStyle/>
          <a:p>
            <a:fld id="{48C0FCB9-D989-46F1-965E-624BDAC7E129}" type="slidenum">
              <a:rPr kumimoji="1" lang="ja-JP" altLang="en-US" smtClean="0"/>
              <a:pPr/>
              <a:t>14</a:t>
            </a:fld>
            <a:endParaRPr kumimoji="1" lang="ja-JP" altLang="en-US"/>
          </a:p>
        </p:txBody>
      </p:sp>
      <p:sp>
        <p:nvSpPr>
          <p:cNvPr id="5" name="コンテンツ プレースホルダー 4">
            <a:extLst>
              <a:ext uri="{FF2B5EF4-FFF2-40B4-BE49-F238E27FC236}">
                <a16:creationId xmlns:a16="http://schemas.microsoft.com/office/drawing/2014/main" id="{4C91A8B1-E46F-B18C-370E-B80B96F6C825}"/>
              </a:ext>
            </a:extLst>
          </p:cNvPr>
          <p:cNvSpPr>
            <a:spLocks noGrp="1"/>
          </p:cNvSpPr>
          <p:nvPr>
            <p:ph sz="quarter" idx="15"/>
          </p:nvPr>
        </p:nvSpPr>
        <p:spPr/>
        <p:txBody>
          <a:bodyPr>
            <a:normAutofit lnSpcReduction="10000"/>
          </a:bodyPr>
          <a:lstStyle/>
          <a:p>
            <a:endParaRPr lang="ja-JP" altLang="en-US"/>
          </a:p>
        </p:txBody>
      </p:sp>
      <p:grpSp>
        <p:nvGrpSpPr>
          <p:cNvPr id="9" name="グループ化 8">
            <a:extLst>
              <a:ext uri="{FF2B5EF4-FFF2-40B4-BE49-F238E27FC236}">
                <a16:creationId xmlns:a16="http://schemas.microsoft.com/office/drawing/2014/main" id="{98F0F04F-B53F-F41A-974F-9D7E9655C3B9}"/>
              </a:ext>
            </a:extLst>
          </p:cNvPr>
          <p:cNvGrpSpPr/>
          <p:nvPr/>
        </p:nvGrpSpPr>
        <p:grpSpPr>
          <a:xfrm>
            <a:off x="288162" y="991328"/>
            <a:ext cx="4143375" cy="2049464"/>
            <a:chOff x="4579175" y="693736"/>
            <a:chExt cx="4143375" cy="2049464"/>
          </a:xfrm>
        </p:grpSpPr>
        <p:sp>
          <p:nvSpPr>
            <p:cNvPr id="6" name="四角形: 角を丸くする 5">
              <a:extLst>
                <a:ext uri="{FF2B5EF4-FFF2-40B4-BE49-F238E27FC236}">
                  <a16:creationId xmlns:a16="http://schemas.microsoft.com/office/drawing/2014/main" id="{DE604942-0083-26FE-564E-E9CD5B013FC9}"/>
                </a:ext>
              </a:extLst>
            </p:cNvPr>
            <p:cNvSpPr/>
            <p:nvPr/>
          </p:nvSpPr>
          <p:spPr>
            <a:xfrm>
              <a:off x="4579175" y="889000"/>
              <a:ext cx="4143375" cy="1854200"/>
            </a:xfrm>
            <a:prstGeom prst="roundRect">
              <a:avLst>
                <a:gd name="adj" fmla="val 8940"/>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2400">
                  <a:solidFill>
                    <a:schemeClr val="tx1">
                      <a:lumMod val="75000"/>
                      <a:lumOff val="25000"/>
                    </a:schemeClr>
                  </a:solidFill>
                </a:rPr>
                <a:t>毛布</a:t>
              </a:r>
              <a:endParaRPr lang="en-US" altLang="ja-JP" sz="2400">
                <a:solidFill>
                  <a:schemeClr val="tx1">
                    <a:lumMod val="75000"/>
                    <a:lumOff val="25000"/>
                  </a:schemeClr>
                </a:solidFill>
              </a:endParaRPr>
            </a:p>
            <a:p>
              <a:pPr marL="285750" indent="-285750">
                <a:buFont typeface="Wingdings" panose="05000000000000000000" pitchFamily="2" charset="2"/>
                <a:buChar char="l"/>
              </a:pPr>
              <a:r>
                <a:rPr lang="ja-JP" altLang="en-US" sz="2400">
                  <a:solidFill>
                    <a:schemeClr val="tx1">
                      <a:lumMod val="75000"/>
                      <a:lumOff val="25000"/>
                    </a:schemeClr>
                  </a:solidFill>
                </a:rPr>
                <a:t>棒</a:t>
              </a:r>
              <a:endParaRPr lang="en-US" altLang="ja-JP" sz="2400">
                <a:solidFill>
                  <a:schemeClr val="tx1">
                    <a:lumMod val="75000"/>
                    <a:lumOff val="25000"/>
                  </a:schemeClr>
                </a:solidFill>
              </a:endParaRPr>
            </a:p>
            <a:p>
              <a:pPr marL="285750" indent="-285750">
                <a:buFont typeface="Wingdings" panose="05000000000000000000" pitchFamily="2" charset="2"/>
                <a:buChar char="l"/>
              </a:pPr>
              <a:r>
                <a:rPr lang="ja-JP" altLang="en-US" sz="2400">
                  <a:solidFill>
                    <a:schemeClr val="tx1">
                      <a:lumMod val="75000"/>
                      <a:lumOff val="25000"/>
                    </a:schemeClr>
                  </a:solidFill>
                </a:rPr>
                <a:t>ジャッキ　　など</a:t>
              </a:r>
              <a:endParaRPr lang="en-US" altLang="ja-JP" sz="2400">
                <a:solidFill>
                  <a:schemeClr val="tx1">
                    <a:lumMod val="75000"/>
                    <a:lumOff val="25000"/>
                  </a:schemeClr>
                </a:solidFill>
              </a:endParaRPr>
            </a:p>
          </p:txBody>
        </p:sp>
        <p:sp>
          <p:nvSpPr>
            <p:cNvPr id="8" name="テキスト ボックス 7">
              <a:extLst>
                <a:ext uri="{FF2B5EF4-FFF2-40B4-BE49-F238E27FC236}">
                  <a16:creationId xmlns:a16="http://schemas.microsoft.com/office/drawing/2014/main" id="{5F8D110B-2176-2BCD-6D06-53D8E7D9C643}"/>
                </a:ext>
              </a:extLst>
            </p:cNvPr>
            <p:cNvSpPr txBox="1"/>
            <p:nvPr/>
          </p:nvSpPr>
          <p:spPr>
            <a:xfrm>
              <a:off x="4819650" y="693736"/>
              <a:ext cx="2604707" cy="369332"/>
            </a:xfrm>
            <a:prstGeom prst="rect">
              <a:avLst/>
            </a:prstGeom>
            <a:solidFill>
              <a:schemeClr val="bg1"/>
            </a:solidFill>
          </p:spPr>
          <p:txBody>
            <a:bodyPr wrap="square" rtlCol="0">
              <a:spAutoFit/>
            </a:bodyPr>
            <a:lstStyle/>
            <a:p>
              <a:pPr algn="ctr"/>
              <a:r>
                <a:rPr kumimoji="1" lang="ja-JP" altLang="en-US">
                  <a:solidFill>
                    <a:schemeClr val="tx1">
                      <a:lumMod val="75000"/>
                      <a:lumOff val="25000"/>
                    </a:schemeClr>
                  </a:solidFill>
                </a:rPr>
                <a:t>家庭で所有しているもの</a:t>
              </a:r>
            </a:p>
          </p:txBody>
        </p:sp>
      </p:grpSp>
      <p:grpSp>
        <p:nvGrpSpPr>
          <p:cNvPr id="10" name="グループ化 9">
            <a:extLst>
              <a:ext uri="{FF2B5EF4-FFF2-40B4-BE49-F238E27FC236}">
                <a16:creationId xmlns:a16="http://schemas.microsoft.com/office/drawing/2014/main" id="{6F1A7AD6-E145-1FB6-A3F2-9E6E704C8C5F}"/>
              </a:ext>
            </a:extLst>
          </p:cNvPr>
          <p:cNvGrpSpPr/>
          <p:nvPr/>
        </p:nvGrpSpPr>
        <p:grpSpPr>
          <a:xfrm>
            <a:off x="4712465" y="1775000"/>
            <a:ext cx="4143375" cy="2804528"/>
            <a:chOff x="4579175" y="693736"/>
            <a:chExt cx="4143375" cy="2804528"/>
          </a:xfrm>
        </p:grpSpPr>
        <p:sp>
          <p:nvSpPr>
            <p:cNvPr id="11" name="四角形: 角を丸くする 10">
              <a:extLst>
                <a:ext uri="{FF2B5EF4-FFF2-40B4-BE49-F238E27FC236}">
                  <a16:creationId xmlns:a16="http://schemas.microsoft.com/office/drawing/2014/main" id="{D92D694C-94C5-98DA-2D11-E3E28E56E7F0}"/>
                </a:ext>
              </a:extLst>
            </p:cNvPr>
            <p:cNvSpPr/>
            <p:nvPr/>
          </p:nvSpPr>
          <p:spPr>
            <a:xfrm>
              <a:off x="4579175" y="888999"/>
              <a:ext cx="4143375" cy="2609265"/>
            </a:xfrm>
            <a:prstGeom prst="roundRect">
              <a:avLst>
                <a:gd name="adj" fmla="val 5564"/>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2400">
                  <a:solidFill>
                    <a:schemeClr val="tx1">
                      <a:lumMod val="75000"/>
                      <a:lumOff val="25000"/>
                    </a:schemeClr>
                  </a:solidFill>
                </a:rPr>
                <a:t>バール</a:t>
              </a:r>
            </a:p>
            <a:p>
              <a:pPr marL="285750" indent="-285750">
                <a:buFont typeface="Wingdings" panose="05000000000000000000" pitchFamily="2" charset="2"/>
                <a:buChar char="l"/>
              </a:pPr>
              <a:r>
                <a:rPr lang="ja-JP" altLang="en-US" sz="2400">
                  <a:solidFill>
                    <a:schemeClr val="tx1">
                      <a:lumMod val="75000"/>
                      <a:lumOff val="25000"/>
                    </a:schemeClr>
                  </a:solidFill>
                </a:rPr>
                <a:t>油圧ジャッキ</a:t>
              </a:r>
              <a:endParaRPr lang="en-US" altLang="ja-JP" sz="2400">
                <a:solidFill>
                  <a:schemeClr val="tx1">
                    <a:lumMod val="75000"/>
                    <a:lumOff val="25000"/>
                  </a:schemeClr>
                </a:solidFill>
              </a:endParaRPr>
            </a:p>
            <a:p>
              <a:pPr marL="285750" indent="-285750">
                <a:buFont typeface="Wingdings" panose="05000000000000000000" pitchFamily="2" charset="2"/>
                <a:buChar char="l"/>
              </a:pPr>
              <a:r>
                <a:rPr lang="ja-JP" altLang="en-US" sz="2400">
                  <a:solidFill>
                    <a:schemeClr val="tx1">
                      <a:lumMod val="75000"/>
                      <a:lumOff val="25000"/>
                    </a:schemeClr>
                  </a:solidFill>
                </a:rPr>
                <a:t>チェーンブロック</a:t>
              </a:r>
              <a:endParaRPr lang="en-US" altLang="ja-JP" sz="2400">
                <a:solidFill>
                  <a:schemeClr val="tx1">
                    <a:lumMod val="75000"/>
                    <a:lumOff val="25000"/>
                  </a:schemeClr>
                </a:solidFill>
              </a:endParaRPr>
            </a:p>
            <a:p>
              <a:pPr marL="285750" indent="-285750">
                <a:buFont typeface="Wingdings" panose="05000000000000000000" pitchFamily="2" charset="2"/>
                <a:buChar char="l"/>
              </a:pPr>
              <a:r>
                <a:rPr lang="ja-JP" altLang="en-US" sz="2400">
                  <a:solidFill>
                    <a:schemeClr val="tx1">
                      <a:lumMod val="75000"/>
                      <a:lumOff val="25000"/>
                    </a:schemeClr>
                  </a:solidFill>
                </a:rPr>
                <a:t>ストレッチャー</a:t>
              </a:r>
              <a:endParaRPr lang="en-US" altLang="ja-JP" sz="2400">
                <a:solidFill>
                  <a:schemeClr val="tx1">
                    <a:lumMod val="75000"/>
                    <a:lumOff val="25000"/>
                  </a:schemeClr>
                </a:solidFill>
              </a:endParaRPr>
            </a:p>
            <a:p>
              <a:pPr marL="285750" indent="-285750">
                <a:buFont typeface="Wingdings" panose="05000000000000000000" pitchFamily="2" charset="2"/>
                <a:buChar char="l"/>
              </a:pPr>
              <a:r>
                <a:rPr lang="ja-JP" altLang="en-US" sz="2400">
                  <a:solidFill>
                    <a:schemeClr val="tx1">
                      <a:lumMod val="75000"/>
                      <a:lumOff val="25000"/>
                    </a:schemeClr>
                  </a:solidFill>
                </a:rPr>
                <a:t>リヤカー　　　　　　　など</a:t>
              </a:r>
            </a:p>
          </p:txBody>
        </p:sp>
        <p:sp>
          <p:nvSpPr>
            <p:cNvPr id="12" name="テキスト ボックス 11">
              <a:extLst>
                <a:ext uri="{FF2B5EF4-FFF2-40B4-BE49-F238E27FC236}">
                  <a16:creationId xmlns:a16="http://schemas.microsoft.com/office/drawing/2014/main" id="{E57501D1-9312-BC2C-6777-8FC2EE6D4714}"/>
                </a:ext>
              </a:extLst>
            </p:cNvPr>
            <p:cNvSpPr txBox="1"/>
            <p:nvPr/>
          </p:nvSpPr>
          <p:spPr>
            <a:xfrm>
              <a:off x="4819650" y="693736"/>
              <a:ext cx="3419476" cy="369332"/>
            </a:xfrm>
            <a:prstGeom prst="rect">
              <a:avLst/>
            </a:prstGeom>
            <a:solidFill>
              <a:schemeClr val="bg1"/>
            </a:solidFill>
          </p:spPr>
          <p:txBody>
            <a:bodyPr wrap="square" rtlCol="0">
              <a:spAutoFit/>
            </a:bodyPr>
            <a:lstStyle/>
            <a:p>
              <a:pPr algn="ctr"/>
              <a:r>
                <a:rPr kumimoji="1" lang="ja-JP" altLang="en-US">
                  <a:solidFill>
                    <a:schemeClr val="tx1">
                      <a:lumMod val="75000"/>
                      <a:lumOff val="25000"/>
                    </a:schemeClr>
                  </a:solidFill>
                </a:rPr>
                <a:t>防災倉庫などで所有しているもの</a:t>
              </a:r>
            </a:p>
          </p:txBody>
        </p:sp>
      </p:grpSp>
      <p:grpSp>
        <p:nvGrpSpPr>
          <p:cNvPr id="13" name="グループ化 12">
            <a:extLst>
              <a:ext uri="{FF2B5EF4-FFF2-40B4-BE49-F238E27FC236}">
                <a16:creationId xmlns:a16="http://schemas.microsoft.com/office/drawing/2014/main" id="{1EDD5131-16A6-F5FA-856C-DDE0D4DBC83E}"/>
              </a:ext>
            </a:extLst>
          </p:cNvPr>
          <p:cNvGrpSpPr/>
          <p:nvPr/>
        </p:nvGrpSpPr>
        <p:grpSpPr>
          <a:xfrm>
            <a:off x="288162" y="4056861"/>
            <a:ext cx="4143375" cy="1516891"/>
            <a:chOff x="4579175" y="693736"/>
            <a:chExt cx="4143375" cy="1516891"/>
          </a:xfrm>
        </p:grpSpPr>
        <p:sp>
          <p:nvSpPr>
            <p:cNvPr id="14" name="四角形: 角を丸くする 13">
              <a:extLst>
                <a:ext uri="{FF2B5EF4-FFF2-40B4-BE49-F238E27FC236}">
                  <a16:creationId xmlns:a16="http://schemas.microsoft.com/office/drawing/2014/main" id="{7F78170C-2330-8FFF-8634-BC47429B5014}"/>
                </a:ext>
              </a:extLst>
            </p:cNvPr>
            <p:cNvSpPr/>
            <p:nvPr/>
          </p:nvSpPr>
          <p:spPr>
            <a:xfrm>
              <a:off x="4579175" y="889000"/>
              <a:ext cx="4143375" cy="1321627"/>
            </a:xfrm>
            <a:prstGeom prst="roundRect">
              <a:avLst>
                <a:gd name="adj" fmla="val 11624"/>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2400">
                  <a:solidFill>
                    <a:schemeClr val="tx1">
                      <a:lumMod val="75000"/>
                      <a:lumOff val="25000"/>
                    </a:schemeClr>
                  </a:solidFill>
                </a:rPr>
                <a:t>フォークリフト</a:t>
              </a:r>
            </a:p>
            <a:p>
              <a:pPr marL="285750" indent="-285750">
                <a:buFont typeface="Wingdings" panose="05000000000000000000" pitchFamily="2" charset="2"/>
                <a:buChar char="l"/>
              </a:pPr>
              <a:r>
                <a:rPr lang="ja-JP" altLang="en-US" sz="2400">
                  <a:solidFill>
                    <a:schemeClr val="tx1">
                      <a:lumMod val="75000"/>
                      <a:lumOff val="25000"/>
                    </a:schemeClr>
                  </a:solidFill>
                </a:rPr>
                <a:t>チェーンソー　　など</a:t>
              </a:r>
            </a:p>
          </p:txBody>
        </p:sp>
        <p:sp>
          <p:nvSpPr>
            <p:cNvPr id="15" name="テキスト ボックス 14">
              <a:extLst>
                <a:ext uri="{FF2B5EF4-FFF2-40B4-BE49-F238E27FC236}">
                  <a16:creationId xmlns:a16="http://schemas.microsoft.com/office/drawing/2014/main" id="{39439997-222E-5349-5F47-4928934B6AC5}"/>
                </a:ext>
              </a:extLst>
            </p:cNvPr>
            <p:cNvSpPr txBox="1"/>
            <p:nvPr/>
          </p:nvSpPr>
          <p:spPr>
            <a:xfrm>
              <a:off x="4719066" y="693736"/>
              <a:ext cx="3902899" cy="369332"/>
            </a:xfrm>
            <a:prstGeom prst="rect">
              <a:avLst/>
            </a:prstGeom>
            <a:solidFill>
              <a:schemeClr val="bg1"/>
            </a:solidFill>
          </p:spPr>
          <p:txBody>
            <a:bodyPr wrap="square" rtlCol="0">
              <a:spAutoFit/>
            </a:bodyPr>
            <a:lstStyle/>
            <a:p>
              <a:pPr algn="ctr"/>
              <a:r>
                <a:rPr kumimoji="1" lang="ja-JP" altLang="en-US">
                  <a:solidFill>
                    <a:schemeClr val="tx1">
                      <a:lumMod val="75000"/>
                      <a:lumOff val="25000"/>
                    </a:schemeClr>
                  </a:solidFill>
                </a:rPr>
                <a:t>近隣の企業等などが所有しているもの</a:t>
              </a:r>
            </a:p>
          </p:txBody>
        </p:sp>
      </p:grpSp>
      <p:pic>
        <p:nvPicPr>
          <p:cNvPr id="18" name="図 17">
            <a:extLst>
              <a:ext uri="{FF2B5EF4-FFF2-40B4-BE49-F238E27FC236}">
                <a16:creationId xmlns:a16="http://schemas.microsoft.com/office/drawing/2014/main" id="{8190823C-CC24-CDAA-0C7E-21134226AF4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81" b="97121" l="9930" r="95444">
                        <a14:foregroundMark x1="19393" y1="86372" x2="19393" y2="86372"/>
                        <a14:foregroundMark x1="25467" y1="83301" x2="25467" y2="83301"/>
                        <a14:foregroundMark x1="28855" y1="96353" x2="28855" y2="96353"/>
                        <a14:foregroundMark x1="24650" y1="84261" x2="24650" y2="84261"/>
                        <a14:foregroundMark x1="24182" y1="84261" x2="17056" y2="90211"/>
                        <a14:foregroundMark x1="17056" y1="90211" x2="24883" y2="87140"/>
                        <a14:foregroundMark x1="24883" y1="87140" x2="18458" y2="90211"/>
                        <a14:foregroundMark x1="88201" y1="51631" x2="88201" y2="51631"/>
                        <a14:foregroundMark x1="95444" y1="54319" x2="95444" y2="54319"/>
                        <a14:foregroundMark x1="57243" y1="43570" x2="57243" y2="43570"/>
                        <a14:foregroundMark x1="24883" y1="96737" x2="24883" y2="96737"/>
                        <a14:foregroundMark x1="22313" y1="97121" x2="22313" y2="97121"/>
                        <a14:foregroundMark x1="19626" y1="96545" x2="19626" y2="96545"/>
                        <a14:foregroundMark x1="16472" y1="96161" x2="16472" y2="96161"/>
                        <a14:foregroundMark x1="15187" y1="95010" x2="16589" y2="95585"/>
                        <a14:foregroundMark x1="15888" y1="95393" x2="15888" y2="95393"/>
                        <a14:foregroundMark x1="16005" y1="95393" x2="16822" y2="95585"/>
                        <a14:foregroundMark x1="16472" y1="95585" x2="16472" y2="95585"/>
                        <a14:foregroundMark x1="16589" y1="95585" x2="16589" y2="95585"/>
                        <a14:foregroundMark x1="16472" y1="95393" x2="16706" y2="95585"/>
                        <a14:backgroundMark x1="16589" y1="96353" x2="16589" y2="96353"/>
                        <a14:backgroundMark x1="16355" y1="96161" x2="16355" y2="96161"/>
                      </a14:backgroundRemoval>
                    </a14:imgEffect>
                  </a14:imgLayer>
                </a14:imgProps>
              </a:ext>
            </a:extLst>
          </a:blip>
          <a:srcRect l="7563" t="18270"/>
          <a:stretch/>
        </p:blipFill>
        <p:spPr>
          <a:xfrm>
            <a:off x="5600217" y="4600724"/>
            <a:ext cx="2972765" cy="1599765"/>
          </a:xfrm>
          <a:prstGeom prst="rect">
            <a:avLst/>
          </a:prstGeom>
        </p:spPr>
      </p:pic>
      <p:pic>
        <p:nvPicPr>
          <p:cNvPr id="22" name="図 21">
            <a:extLst>
              <a:ext uri="{FF2B5EF4-FFF2-40B4-BE49-F238E27FC236}">
                <a16:creationId xmlns:a16="http://schemas.microsoft.com/office/drawing/2014/main" id="{E86E3546-23B4-4379-4E90-CACD0B9E1C9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494" b="93494" l="9913" r="89942">
                        <a14:foregroundMark x1="25510" y1="3614" x2="25510" y2="3614"/>
                        <a14:foregroundMark x1="22741" y1="4699" x2="22741" y2="4699"/>
                        <a14:foregroundMark x1="23469" y1="82651" x2="23469" y2="82651"/>
                        <a14:foregroundMark x1="22595" y1="92651" x2="22595" y2="92651"/>
                        <a14:foregroundMark x1="79592" y1="93494" x2="79592" y2="93494"/>
                        <a14:foregroundMark x1="78280" y1="85422" x2="78280" y2="85422"/>
                        <a14:foregroundMark x1="75948" y1="5181" x2="75948" y2="5181"/>
                        <a14:foregroundMark x1="53207" y1="6506" x2="53207" y2="6506"/>
                        <a14:foregroundMark x1="53499" y1="6024" x2="53499" y2="6024"/>
                      </a14:backgroundRemoval>
                    </a14:imgEffect>
                  </a14:imgLayer>
                </a14:imgProps>
              </a:ext>
            </a:extLst>
          </a:blip>
          <a:stretch>
            <a:fillRect/>
          </a:stretch>
        </p:blipFill>
        <p:spPr>
          <a:xfrm>
            <a:off x="3029658" y="1284248"/>
            <a:ext cx="1451794" cy="1756544"/>
          </a:xfrm>
          <a:prstGeom prst="rect">
            <a:avLst/>
          </a:prstGeom>
        </p:spPr>
      </p:pic>
    </p:spTree>
    <p:extLst>
      <p:ext uri="{BB962C8B-B14F-4D97-AF65-F5344CB8AC3E}">
        <p14:creationId xmlns:p14="http://schemas.microsoft.com/office/powerpoint/2010/main" val="1569975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944360-2906-307F-331A-21C6E6E81714}"/>
              </a:ext>
            </a:extLst>
          </p:cNvPr>
          <p:cNvSpPr>
            <a:spLocks noGrp="1"/>
          </p:cNvSpPr>
          <p:nvPr>
            <p:ph type="title"/>
          </p:nvPr>
        </p:nvSpPr>
        <p:spPr/>
        <p:txBody>
          <a:bodyPr/>
          <a:lstStyle/>
          <a:p>
            <a:r>
              <a:rPr kumimoji="1" lang="ja-JP" altLang="en-US" sz="2800"/>
              <a:t>救助資機材の使用方法</a:t>
            </a:r>
          </a:p>
        </p:txBody>
      </p:sp>
      <p:sp>
        <p:nvSpPr>
          <p:cNvPr id="3" name="スライド番号プレースホルダー 2">
            <a:extLst>
              <a:ext uri="{FF2B5EF4-FFF2-40B4-BE49-F238E27FC236}">
                <a16:creationId xmlns:a16="http://schemas.microsoft.com/office/drawing/2014/main" id="{DAB8DA25-FDFC-0401-9E9C-927EEF4B38FA}"/>
              </a:ext>
            </a:extLst>
          </p:cNvPr>
          <p:cNvSpPr>
            <a:spLocks noGrp="1"/>
          </p:cNvSpPr>
          <p:nvPr>
            <p:ph type="sldNum" sz="quarter" idx="12"/>
          </p:nvPr>
        </p:nvSpPr>
        <p:spPr/>
        <p:txBody>
          <a:bodyPr/>
          <a:lstStyle/>
          <a:p>
            <a:fld id="{48C0FCB9-D989-46F1-965E-624BDAC7E129}" type="slidenum">
              <a:rPr kumimoji="1" lang="ja-JP" altLang="en-US" smtClean="0"/>
              <a:pPr/>
              <a:t>15</a:t>
            </a:fld>
            <a:endParaRPr kumimoji="1" lang="ja-JP" altLang="en-US"/>
          </a:p>
        </p:txBody>
      </p:sp>
      <p:sp>
        <p:nvSpPr>
          <p:cNvPr id="8" name="コンテンツ プレースホルダー 7">
            <a:extLst>
              <a:ext uri="{FF2B5EF4-FFF2-40B4-BE49-F238E27FC236}">
                <a16:creationId xmlns:a16="http://schemas.microsoft.com/office/drawing/2014/main" id="{071AA4FF-E855-7414-B75D-34E61BD92E95}"/>
              </a:ext>
            </a:extLst>
          </p:cNvPr>
          <p:cNvSpPr>
            <a:spLocks noGrp="1"/>
          </p:cNvSpPr>
          <p:nvPr>
            <p:ph sz="quarter" idx="15"/>
          </p:nvPr>
        </p:nvSpPr>
        <p:spPr/>
        <p:txBody>
          <a:bodyPr>
            <a:normAutofit lnSpcReduction="10000"/>
          </a:bodyPr>
          <a:lstStyle/>
          <a:p>
            <a:r>
              <a:rPr lang="ja-JP" altLang="en-US"/>
              <a:t>参考：豊中市「防災訓練ハンドブック」</a:t>
            </a:r>
          </a:p>
        </p:txBody>
      </p:sp>
      <p:grpSp>
        <p:nvGrpSpPr>
          <p:cNvPr id="4" name="グループ化 3">
            <a:extLst>
              <a:ext uri="{FF2B5EF4-FFF2-40B4-BE49-F238E27FC236}">
                <a16:creationId xmlns:a16="http://schemas.microsoft.com/office/drawing/2014/main" id="{891BC5D7-7789-1F3B-78BA-82B49DD88CDA}"/>
              </a:ext>
            </a:extLst>
          </p:cNvPr>
          <p:cNvGrpSpPr/>
          <p:nvPr/>
        </p:nvGrpSpPr>
        <p:grpSpPr>
          <a:xfrm>
            <a:off x="197468" y="711847"/>
            <a:ext cx="1687913" cy="468955"/>
            <a:chOff x="197468" y="711847"/>
            <a:chExt cx="1687913" cy="468955"/>
          </a:xfrm>
        </p:grpSpPr>
        <p:grpSp>
          <p:nvGrpSpPr>
            <p:cNvPr id="6" name="グループ化 5">
              <a:extLst>
                <a:ext uri="{FF2B5EF4-FFF2-40B4-BE49-F238E27FC236}">
                  <a16:creationId xmlns:a16="http://schemas.microsoft.com/office/drawing/2014/main" id="{C0767A07-0C4E-DA51-5601-8287B17F608D}"/>
                </a:ext>
              </a:extLst>
            </p:cNvPr>
            <p:cNvGrpSpPr/>
            <p:nvPr/>
          </p:nvGrpSpPr>
          <p:grpSpPr>
            <a:xfrm>
              <a:off x="197468" y="711847"/>
              <a:ext cx="510746" cy="468955"/>
              <a:chOff x="-815546" y="378941"/>
              <a:chExt cx="510746" cy="468955"/>
            </a:xfrm>
          </p:grpSpPr>
          <p:sp>
            <p:nvSpPr>
              <p:cNvPr id="11" name="正方形/長方形 10">
                <a:extLst>
                  <a:ext uri="{FF2B5EF4-FFF2-40B4-BE49-F238E27FC236}">
                    <a16:creationId xmlns:a16="http://schemas.microsoft.com/office/drawing/2014/main" id="{C7FBEB08-4BA8-CE71-42C1-8863C20DA3FE}"/>
                  </a:ext>
                </a:extLst>
              </p:cNvPr>
              <p:cNvSpPr/>
              <p:nvPr userDrawn="1"/>
            </p:nvSpPr>
            <p:spPr>
              <a:xfrm>
                <a:off x="-815546" y="378941"/>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lumMod val="75000"/>
                      <a:lumOff val="25000"/>
                    </a:schemeClr>
                  </a:solidFill>
                  <a:latin typeface="+mn-ea"/>
                </a:endParaRPr>
              </a:p>
            </p:txBody>
          </p:sp>
          <p:grpSp>
            <p:nvGrpSpPr>
              <p:cNvPr id="12" name="グループ化 11">
                <a:extLst>
                  <a:ext uri="{FF2B5EF4-FFF2-40B4-BE49-F238E27FC236}">
                    <a16:creationId xmlns:a16="http://schemas.microsoft.com/office/drawing/2014/main" id="{DB4DA543-6E65-B165-2CEA-12F9FF9360EF}"/>
                  </a:ext>
                </a:extLst>
              </p:cNvPr>
              <p:cNvGrpSpPr/>
              <p:nvPr userDrawn="1"/>
            </p:nvGrpSpPr>
            <p:grpSpPr>
              <a:xfrm>
                <a:off x="-740484" y="438369"/>
                <a:ext cx="360623" cy="350098"/>
                <a:chOff x="719031" y="1642734"/>
                <a:chExt cx="360623" cy="350098"/>
              </a:xfrm>
            </p:grpSpPr>
            <p:sp>
              <p:nvSpPr>
                <p:cNvPr id="13" name="object 11">
                  <a:extLst>
                    <a:ext uri="{FF2B5EF4-FFF2-40B4-BE49-F238E27FC236}">
                      <a16:creationId xmlns:a16="http://schemas.microsoft.com/office/drawing/2014/main" id="{0DCB4EC9-B1E0-490C-291B-A9B8B140E0D0}"/>
                    </a:ext>
                  </a:extLst>
                </p:cNvPr>
                <p:cNvSpPr/>
                <p:nvPr/>
              </p:nvSpPr>
              <p:spPr>
                <a:xfrm>
                  <a:off x="719031" y="1642734"/>
                  <a:ext cx="349250" cy="349885"/>
                </a:xfrm>
                <a:custGeom>
                  <a:avLst/>
                  <a:gdLst/>
                  <a:ahLst/>
                  <a:cxnLst/>
                  <a:rect l="l" t="t" r="r" b="b"/>
                  <a:pathLst>
                    <a:path w="349250" h="349885">
                      <a:moveTo>
                        <a:pt x="254445" y="42786"/>
                      </a:moveTo>
                      <a:lnTo>
                        <a:pt x="217182" y="42786"/>
                      </a:lnTo>
                      <a:lnTo>
                        <a:pt x="225729" y="51346"/>
                      </a:lnTo>
                      <a:lnTo>
                        <a:pt x="37071" y="240004"/>
                      </a:lnTo>
                      <a:lnTo>
                        <a:pt x="36753" y="240423"/>
                      </a:lnTo>
                      <a:lnTo>
                        <a:pt x="36474" y="240868"/>
                      </a:lnTo>
                      <a:lnTo>
                        <a:pt x="35242" y="241706"/>
                      </a:lnTo>
                      <a:lnTo>
                        <a:pt x="34264" y="242938"/>
                      </a:lnTo>
                      <a:lnTo>
                        <a:pt x="3441" y="336575"/>
                      </a:lnTo>
                      <a:lnTo>
                        <a:pt x="1384" y="337820"/>
                      </a:lnTo>
                      <a:lnTo>
                        <a:pt x="0" y="340055"/>
                      </a:lnTo>
                      <a:lnTo>
                        <a:pt x="0" y="346583"/>
                      </a:lnTo>
                      <a:lnTo>
                        <a:pt x="3187" y="349770"/>
                      </a:lnTo>
                      <a:lnTo>
                        <a:pt x="245592" y="349770"/>
                      </a:lnTo>
                      <a:lnTo>
                        <a:pt x="248780" y="346583"/>
                      </a:lnTo>
                      <a:lnTo>
                        <a:pt x="248780" y="338709"/>
                      </a:lnTo>
                      <a:lnTo>
                        <a:pt x="245592" y="335508"/>
                      </a:lnTo>
                      <a:lnTo>
                        <a:pt x="43586" y="335508"/>
                      </a:lnTo>
                      <a:lnTo>
                        <a:pt x="68057" y="327660"/>
                      </a:lnTo>
                      <a:lnTo>
                        <a:pt x="21374" y="327660"/>
                      </a:lnTo>
                      <a:lnTo>
                        <a:pt x="27559" y="308889"/>
                      </a:lnTo>
                      <a:lnTo>
                        <a:pt x="47705" y="308889"/>
                      </a:lnTo>
                      <a:lnTo>
                        <a:pt x="33769" y="294944"/>
                      </a:lnTo>
                      <a:lnTo>
                        <a:pt x="33096" y="294513"/>
                      </a:lnTo>
                      <a:lnTo>
                        <a:pt x="32397" y="294170"/>
                      </a:lnTo>
                      <a:lnTo>
                        <a:pt x="44665" y="256933"/>
                      </a:lnTo>
                      <a:lnTo>
                        <a:pt x="64833" y="256933"/>
                      </a:lnTo>
                      <a:lnTo>
                        <a:pt x="52578" y="244678"/>
                      </a:lnTo>
                      <a:lnTo>
                        <a:pt x="149847" y="147396"/>
                      </a:lnTo>
                      <a:lnTo>
                        <a:pt x="170012" y="147396"/>
                      </a:lnTo>
                      <a:lnTo>
                        <a:pt x="159931" y="137312"/>
                      </a:lnTo>
                      <a:lnTo>
                        <a:pt x="254445" y="42786"/>
                      </a:lnTo>
                      <a:close/>
                    </a:path>
                    <a:path w="349250" h="349885">
                      <a:moveTo>
                        <a:pt x="47705" y="308889"/>
                      </a:moveTo>
                      <a:lnTo>
                        <a:pt x="27559" y="308889"/>
                      </a:lnTo>
                      <a:lnTo>
                        <a:pt x="40259" y="321602"/>
                      </a:lnTo>
                      <a:lnTo>
                        <a:pt x="21374" y="327660"/>
                      </a:lnTo>
                      <a:lnTo>
                        <a:pt x="68057" y="327660"/>
                      </a:lnTo>
                      <a:lnTo>
                        <a:pt x="102072" y="316750"/>
                      </a:lnTo>
                      <a:lnTo>
                        <a:pt x="55384" y="316750"/>
                      </a:lnTo>
                      <a:lnTo>
                        <a:pt x="55143" y="316395"/>
                      </a:lnTo>
                      <a:lnTo>
                        <a:pt x="54864" y="316052"/>
                      </a:lnTo>
                      <a:lnTo>
                        <a:pt x="47705" y="308889"/>
                      </a:lnTo>
                      <a:close/>
                    </a:path>
                    <a:path w="349250" h="349885">
                      <a:moveTo>
                        <a:pt x="64833" y="256933"/>
                      </a:moveTo>
                      <a:lnTo>
                        <a:pt x="44665" y="256933"/>
                      </a:lnTo>
                      <a:lnTo>
                        <a:pt x="92570" y="304825"/>
                      </a:lnTo>
                      <a:lnTo>
                        <a:pt x="55384" y="316750"/>
                      </a:lnTo>
                      <a:lnTo>
                        <a:pt x="102072" y="316750"/>
                      </a:lnTo>
                      <a:lnTo>
                        <a:pt x="108051" y="314833"/>
                      </a:lnTo>
                      <a:lnTo>
                        <a:pt x="126022" y="297967"/>
                      </a:lnTo>
                      <a:lnTo>
                        <a:pt x="105867" y="297967"/>
                      </a:lnTo>
                      <a:lnTo>
                        <a:pt x="64833" y="256933"/>
                      </a:lnTo>
                      <a:close/>
                    </a:path>
                    <a:path w="349250" h="349885">
                      <a:moveTo>
                        <a:pt x="170012" y="147396"/>
                      </a:moveTo>
                      <a:lnTo>
                        <a:pt x="149847" y="147396"/>
                      </a:lnTo>
                      <a:lnTo>
                        <a:pt x="203149" y="200698"/>
                      </a:lnTo>
                      <a:lnTo>
                        <a:pt x="105867" y="297967"/>
                      </a:lnTo>
                      <a:lnTo>
                        <a:pt x="126022" y="297967"/>
                      </a:lnTo>
                      <a:lnTo>
                        <a:pt x="233382" y="190614"/>
                      </a:lnTo>
                      <a:lnTo>
                        <a:pt x="213220" y="190614"/>
                      </a:lnTo>
                      <a:lnTo>
                        <a:pt x="170012" y="147396"/>
                      </a:lnTo>
                      <a:close/>
                    </a:path>
                    <a:path w="349250" h="349885">
                      <a:moveTo>
                        <a:pt x="238861" y="86944"/>
                      </a:moveTo>
                      <a:lnTo>
                        <a:pt x="234353" y="86944"/>
                      </a:lnTo>
                      <a:lnTo>
                        <a:pt x="228777" y="92506"/>
                      </a:lnTo>
                      <a:lnTo>
                        <a:pt x="228777" y="97028"/>
                      </a:lnTo>
                      <a:lnTo>
                        <a:pt x="267792" y="136042"/>
                      </a:lnTo>
                      <a:lnTo>
                        <a:pt x="213220" y="190614"/>
                      </a:lnTo>
                      <a:lnTo>
                        <a:pt x="233382" y="190614"/>
                      </a:lnTo>
                      <a:lnTo>
                        <a:pt x="298041" y="125958"/>
                      </a:lnTo>
                      <a:lnTo>
                        <a:pt x="277876" y="125958"/>
                      </a:lnTo>
                      <a:lnTo>
                        <a:pt x="238861" y="86944"/>
                      </a:lnTo>
                      <a:close/>
                    </a:path>
                    <a:path w="349250" h="349885">
                      <a:moveTo>
                        <a:pt x="284567" y="38506"/>
                      </a:moveTo>
                      <a:lnTo>
                        <a:pt x="258724" y="38506"/>
                      </a:lnTo>
                      <a:lnTo>
                        <a:pt x="312026" y="91821"/>
                      </a:lnTo>
                      <a:lnTo>
                        <a:pt x="277876" y="125958"/>
                      </a:lnTo>
                      <a:lnTo>
                        <a:pt x="298041" y="125958"/>
                      </a:lnTo>
                      <a:lnTo>
                        <a:pt x="329933" y="94068"/>
                      </a:lnTo>
                      <a:lnTo>
                        <a:pt x="329933" y="89560"/>
                      </a:lnTo>
                      <a:lnTo>
                        <a:pt x="317665" y="77292"/>
                      </a:lnTo>
                      <a:lnTo>
                        <a:pt x="327748" y="67208"/>
                      </a:lnTo>
                      <a:lnTo>
                        <a:pt x="307594" y="67208"/>
                      </a:lnTo>
                      <a:lnTo>
                        <a:pt x="281724" y="41351"/>
                      </a:lnTo>
                      <a:lnTo>
                        <a:pt x="284567" y="38506"/>
                      </a:lnTo>
                      <a:close/>
                    </a:path>
                    <a:path w="349250" h="349885">
                      <a:moveTo>
                        <a:pt x="242455" y="2070"/>
                      </a:moveTo>
                      <a:lnTo>
                        <a:pt x="237718" y="2070"/>
                      </a:lnTo>
                      <a:lnTo>
                        <a:pt x="147650" y="92151"/>
                      </a:lnTo>
                      <a:lnTo>
                        <a:pt x="147650" y="96659"/>
                      </a:lnTo>
                      <a:lnTo>
                        <a:pt x="153212" y="102235"/>
                      </a:lnTo>
                      <a:lnTo>
                        <a:pt x="157721" y="102235"/>
                      </a:lnTo>
                      <a:lnTo>
                        <a:pt x="217182" y="42786"/>
                      </a:lnTo>
                      <a:lnTo>
                        <a:pt x="254445" y="42786"/>
                      </a:lnTo>
                      <a:lnTo>
                        <a:pt x="255968" y="41262"/>
                      </a:lnTo>
                      <a:lnTo>
                        <a:pt x="235813" y="41262"/>
                      </a:lnTo>
                      <a:lnTo>
                        <a:pt x="227253" y="32702"/>
                      </a:lnTo>
                      <a:lnTo>
                        <a:pt x="240080" y="19875"/>
                      </a:lnTo>
                      <a:lnTo>
                        <a:pt x="260253" y="19875"/>
                      </a:lnTo>
                      <a:lnTo>
                        <a:pt x="242455" y="2070"/>
                      </a:lnTo>
                      <a:close/>
                    </a:path>
                    <a:path w="349250" h="349885">
                      <a:moveTo>
                        <a:pt x="325317" y="17907"/>
                      </a:moveTo>
                      <a:lnTo>
                        <a:pt x="305155" y="17907"/>
                      </a:lnTo>
                      <a:lnTo>
                        <a:pt x="331025" y="43776"/>
                      </a:lnTo>
                      <a:lnTo>
                        <a:pt x="307594" y="67208"/>
                      </a:lnTo>
                      <a:lnTo>
                        <a:pt x="327748" y="67208"/>
                      </a:lnTo>
                      <a:lnTo>
                        <a:pt x="348932" y="46024"/>
                      </a:lnTo>
                      <a:lnTo>
                        <a:pt x="348932" y="41529"/>
                      </a:lnTo>
                      <a:lnTo>
                        <a:pt x="325317" y="17907"/>
                      </a:lnTo>
                      <a:close/>
                    </a:path>
                    <a:path w="349250" h="349885">
                      <a:moveTo>
                        <a:pt x="260253" y="19875"/>
                      </a:moveTo>
                      <a:lnTo>
                        <a:pt x="240080" y="19875"/>
                      </a:lnTo>
                      <a:lnTo>
                        <a:pt x="248653" y="28435"/>
                      </a:lnTo>
                      <a:lnTo>
                        <a:pt x="235813" y="41262"/>
                      </a:lnTo>
                      <a:lnTo>
                        <a:pt x="255968" y="41262"/>
                      </a:lnTo>
                      <a:lnTo>
                        <a:pt x="258724" y="38506"/>
                      </a:lnTo>
                      <a:lnTo>
                        <a:pt x="284567" y="38506"/>
                      </a:lnTo>
                      <a:lnTo>
                        <a:pt x="291802" y="31267"/>
                      </a:lnTo>
                      <a:lnTo>
                        <a:pt x="271640" y="31267"/>
                      </a:lnTo>
                      <a:lnTo>
                        <a:pt x="260253" y="19875"/>
                      </a:lnTo>
                      <a:close/>
                    </a:path>
                    <a:path w="349250" h="349885">
                      <a:moveTo>
                        <a:pt x="307416" y="0"/>
                      </a:moveTo>
                      <a:lnTo>
                        <a:pt x="302907" y="0"/>
                      </a:lnTo>
                      <a:lnTo>
                        <a:pt x="271640" y="31267"/>
                      </a:lnTo>
                      <a:lnTo>
                        <a:pt x="291802" y="31267"/>
                      </a:lnTo>
                      <a:lnTo>
                        <a:pt x="305155" y="17907"/>
                      </a:lnTo>
                      <a:lnTo>
                        <a:pt x="325317" y="17907"/>
                      </a:lnTo>
                      <a:lnTo>
                        <a:pt x="307416"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sp>
              <p:nvSpPr>
                <p:cNvPr id="14" name="object 12">
                  <a:extLst>
                    <a:ext uri="{FF2B5EF4-FFF2-40B4-BE49-F238E27FC236}">
                      <a16:creationId xmlns:a16="http://schemas.microsoft.com/office/drawing/2014/main" id="{B528A95B-6C0E-7565-D33E-357EBED58E67}"/>
                    </a:ext>
                  </a:extLst>
                </p:cNvPr>
                <p:cNvSpPr/>
                <p:nvPr/>
              </p:nvSpPr>
              <p:spPr>
                <a:xfrm>
                  <a:off x="1009169" y="1978228"/>
                  <a:ext cx="70485"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sp>
          <p:nvSpPr>
            <p:cNvPr id="9" name="テキスト プレースホルダー 20">
              <a:extLst>
                <a:ext uri="{FF2B5EF4-FFF2-40B4-BE49-F238E27FC236}">
                  <a16:creationId xmlns:a16="http://schemas.microsoft.com/office/drawing/2014/main" id="{30C9F330-77E6-2FFD-8F84-45A3B03970E6}"/>
                </a:ext>
              </a:extLst>
            </p:cNvPr>
            <p:cNvSpPr txBox="1">
              <a:spLocks/>
            </p:cNvSpPr>
            <p:nvPr/>
          </p:nvSpPr>
          <p:spPr>
            <a:xfrm>
              <a:off x="655458" y="728024"/>
              <a:ext cx="1229923" cy="3352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a:solidFill>
                    <a:schemeClr val="tx1">
                      <a:lumMod val="75000"/>
                      <a:lumOff val="25000"/>
                    </a:schemeClr>
                  </a:solidFill>
                  <a:latin typeface="+mn-ea"/>
                  <a:ea typeface="+mn-ea"/>
                </a:rPr>
                <a:t>バール</a:t>
              </a:r>
            </a:p>
          </p:txBody>
        </p:sp>
        <p:sp>
          <p:nvSpPr>
            <p:cNvPr id="10" name="object 12">
              <a:extLst>
                <a:ext uri="{FF2B5EF4-FFF2-40B4-BE49-F238E27FC236}">
                  <a16:creationId xmlns:a16="http://schemas.microsoft.com/office/drawing/2014/main" id="{EC2FD7BF-D3F2-7337-F4EC-C61A109767C6}"/>
                </a:ext>
              </a:extLst>
            </p:cNvPr>
            <p:cNvSpPr/>
            <p:nvPr/>
          </p:nvSpPr>
          <p:spPr>
            <a:xfrm>
              <a:off x="675393" y="1106769"/>
              <a:ext cx="1044000"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sp>
        <p:nvSpPr>
          <p:cNvPr id="15" name="テキスト プレースホルダー 5">
            <a:extLst>
              <a:ext uri="{FF2B5EF4-FFF2-40B4-BE49-F238E27FC236}">
                <a16:creationId xmlns:a16="http://schemas.microsoft.com/office/drawing/2014/main" id="{74411BD1-3A6D-895E-B50B-8EB1ACCBACE2}"/>
              </a:ext>
            </a:extLst>
          </p:cNvPr>
          <p:cNvSpPr txBox="1">
            <a:spLocks/>
          </p:cNvSpPr>
          <p:nvPr/>
        </p:nvSpPr>
        <p:spPr>
          <a:xfrm>
            <a:off x="221673" y="1240681"/>
            <a:ext cx="3423227" cy="40529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None/>
            </a:pPr>
            <a:r>
              <a:rPr lang="ja-JP" altLang="en-US" sz="2000">
                <a:solidFill>
                  <a:schemeClr val="tx1">
                    <a:lumMod val="75000"/>
                    <a:lumOff val="25000"/>
                  </a:schemeClr>
                </a:solidFill>
                <a:latin typeface="+mn-ea"/>
              </a:rPr>
              <a:t>てこの力を使って重い物を</a:t>
            </a:r>
            <a:br>
              <a:rPr lang="en-US" altLang="ja-JP" sz="2000">
                <a:solidFill>
                  <a:schemeClr val="tx1">
                    <a:lumMod val="75000"/>
                    <a:lumOff val="25000"/>
                  </a:schemeClr>
                </a:solidFill>
                <a:latin typeface="+mn-ea"/>
              </a:rPr>
            </a:br>
            <a:r>
              <a:rPr lang="ja-JP" altLang="en-US" sz="2000">
                <a:solidFill>
                  <a:schemeClr val="tx1">
                    <a:lumMod val="75000"/>
                    <a:lumOff val="25000"/>
                  </a:schemeClr>
                </a:solidFill>
                <a:latin typeface="+mn-ea"/>
              </a:rPr>
              <a:t>動かすことが可能</a:t>
            </a:r>
            <a:endParaRPr lang="en-US" altLang="ja-JP" sz="2000">
              <a:solidFill>
                <a:schemeClr val="tx1">
                  <a:lumMod val="75000"/>
                  <a:lumOff val="25000"/>
                </a:schemeClr>
              </a:solidFill>
              <a:latin typeface="+mn-ea"/>
            </a:endParaRPr>
          </a:p>
          <a:p>
            <a:pPr marL="0" indent="0" algn="just">
              <a:buNone/>
            </a:pPr>
            <a:r>
              <a:rPr lang="ja-JP" altLang="en-US" sz="2000">
                <a:solidFill>
                  <a:schemeClr val="tx1">
                    <a:lumMod val="75000"/>
                    <a:lumOff val="25000"/>
                  </a:schemeClr>
                </a:solidFill>
                <a:latin typeface="+mn-ea"/>
              </a:rPr>
              <a:t>地震等の災害時に、建物や</a:t>
            </a:r>
            <a:br>
              <a:rPr lang="en-US" altLang="ja-JP" sz="2000">
                <a:solidFill>
                  <a:schemeClr val="tx1">
                    <a:lumMod val="75000"/>
                    <a:lumOff val="25000"/>
                  </a:schemeClr>
                </a:solidFill>
                <a:latin typeface="+mn-ea"/>
              </a:rPr>
            </a:br>
            <a:r>
              <a:rPr lang="ja-JP" altLang="en-US" sz="2000">
                <a:solidFill>
                  <a:schemeClr val="tx1">
                    <a:lumMod val="75000"/>
                    <a:lumOff val="25000"/>
                  </a:schemeClr>
                </a:solidFill>
                <a:latin typeface="+mn-ea"/>
              </a:rPr>
              <a:t>車などに閉じ込められた人を安全な場所に救出するため、がれきを持ち上げたり、ドアをこじ開けたり、 窓を破壊したりするのに有効</a:t>
            </a:r>
            <a:endParaRPr lang="en-US" altLang="ja-JP" sz="2000">
              <a:solidFill>
                <a:schemeClr val="tx1">
                  <a:lumMod val="75000"/>
                  <a:lumOff val="25000"/>
                </a:schemeClr>
              </a:solidFill>
              <a:latin typeface="+mn-ea"/>
            </a:endParaRPr>
          </a:p>
          <a:p>
            <a:pPr marL="0" indent="0" algn="just">
              <a:buNone/>
            </a:pPr>
            <a:r>
              <a:rPr lang="en-US" altLang="ja-JP" sz="1800">
                <a:solidFill>
                  <a:schemeClr val="tx1">
                    <a:lumMod val="75000"/>
                    <a:lumOff val="25000"/>
                  </a:schemeClr>
                </a:solidFill>
                <a:latin typeface="+mn-ea"/>
              </a:rPr>
              <a:t>【</a:t>
            </a:r>
            <a:r>
              <a:rPr lang="ja-JP" altLang="en-US" sz="1800">
                <a:solidFill>
                  <a:schemeClr val="tx1">
                    <a:lumMod val="75000"/>
                    <a:lumOff val="25000"/>
                  </a:schemeClr>
                </a:solidFill>
                <a:latin typeface="+mn-ea"/>
              </a:rPr>
              <a:t>使用用途</a:t>
            </a:r>
            <a:r>
              <a:rPr lang="en-US" altLang="ja-JP" sz="1800">
                <a:solidFill>
                  <a:schemeClr val="tx1">
                    <a:lumMod val="75000"/>
                    <a:lumOff val="25000"/>
                  </a:schemeClr>
                </a:solidFill>
                <a:latin typeface="+mn-ea"/>
              </a:rPr>
              <a:t>】</a:t>
            </a:r>
          </a:p>
          <a:p>
            <a:pPr marL="447675" algn="just">
              <a:lnSpc>
                <a:spcPct val="100000"/>
              </a:lnSpc>
              <a:spcBef>
                <a:spcPts val="0"/>
              </a:spcBef>
              <a:buFont typeface="Wingdings" panose="05000000000000000000" pitchFamily="2" charset="2"/>
              <a:buChar char="l"/>
            </a:pPr>
            <a:r>
              <a:rPr lang="ja-JP" altLang="en-US" sz="1800">
                <a:solidFill>
                  <a:schemeClr val="tx1">
                    <a:lumMod val="75000"/>
                    <a:lumOff val="25000"/>
                  </a:schemeClr>
                </a:solidFill>
                <a:latin typeface="+mn-ea"/>
              </a:rPr>
              <a:t>ドアのこじ開け</a:t>
            </a:r>
            <a:endParaRPr lang="en-US" altLang="ja-JP" sz="1800">
              <a:solidFill>
                <a:schemeClr val="tx1">
                  <a:lumMod val="75000"/>
                  <a:lumOff val="25000"/>
                </a:schemeClr>
              </a:solidFill>
              <a:latin typeface="+mn-ea"/>
            </a:endParaRPr>
          </a:p>
          <a:p>
            <a:pPr marL="447675" algn="just">
              <a:lnSpc>
                <a:spcPct val="100000"/>
              </a:lnSpc>
              <a:spcBef>
                <a:spcPts val="0"/>
              </a:spcBef>
              <a:buFont typeface="Wingdings" panose="05000000000000000000" pitchFamily="2" charset="2"/>
              <a:buChar char="l"/>
            </a:pPr>
            <a:r>
              <a:rPr lang="ja-JP" altLang="en-US" sz="1800">
                <a:solidFill>
                  <a:schemeClr val="tx1">
                    <a:lumMod val="75000"/>
                    <a:lumOff val="25000"/>
                  </a:schemeClr>
                </a:solidFill>
                <a:latin typeface="+mn-ea"/>
              </a:rPr>
              <a:t>がれきの除去</a:t>
            </a:r>
            <a:endParaRPr lang="en-US" altLang="ja-JP" sz="1800">
              <a:solidFill>
                <a:schemeClr val="tx1">
                  <a:lumMod val="75000"/>
                  <a:lumOff val="25000"/>
                </a:schemeClr>
              </a:solidFill>
              <a:latin typeface="+mn-ea"/>
            </a:endParaRPr>
          </a:p>
          <a:p>
            <a:pPr marL="447675" algn="just">
              <a:lnSpc>
                <a:spcPct val="100000"/>
              </a:lnSpc>
              <a:spcBef>
                <a:spcPts val="0"/>
              </a:spcBef>
              <a:buFont typeface="Wingdings" panose="05000000000000000000" pitchFamily="2" charset="2"/>
              <a:buChar char="l"/>
            </a:pPr>
            <a:r>
              <a:rPr lang="ja-JP" altLang="en-US" sz="1800">
                <a:solidFill>
                  <a:schemeClr val="tx1">
                    <a:lumMod val="75000"/>
                    <a:lumOff val="25000"/>
                  </a:schemeClr>
                </a:solidFill>
                <a:latin typeface="+mn-ea"/>
              </a:rPr>
              <a:t>車両からの救助</a:t>
            </a:r>
            <a:endParaRPr lang="en-US" altLang="ja-JP" sz="1800">
              <a:solidFill>
                <a:schemeClr val="tx1">
                  <a:lumMod val="75000"/>
                  <a:lumOff val="25000"/>
                </a:schemeClr>
              </a:solidFill>
              <a:latin typeface="+mn-ea"/>
            </a:endParaRPr>
          </a:p>
        </p:txBody>
      </p:sp>
      <p:grpSp>
        <p:nvGrpSpPr>
          <p:cNvPr id="18" name="グループ化 17">
            <a:extLst>
              <a:ext uri="{FF2B5EF4-FFF2-40B4-BE49-F238E27FC236}">
                <a16:creationId xmlns:a16="http://schemas.microsoft.com/office/drawing/2014/main" id="{DA7AFCD2-38F0-ECE1-E150-3AF703C097AE}"/>
              </a:ext>
            </a:extLst>
          </p:cNvPr>
          <p:cNvGrpSpPr/>
          <p:nvPr/>
        </p:nvGrpSpPr>
        <p:grpSpPr>
          <a:xfrm>
            <a:off x="4156214" y="728024"/>
            <a:ext cx="4812985" cy="5764850"/>
            <a:chOff x="811454" y="654148"/>
            <a:chExt cx="4812985" cy="5764850"/>
          </a:xfrm>
        </p:grpSpPr>
        <p:sp>
          <p:nvSpPr>
            <p:cNvPr id="19" name="正方形/長方形 18">
              <a:extLst>
                <a:ext uri="{FF2B5EF4-FFF2-40B4-BE49-F238E27FC236}">
                  <a16:creationId xmlns:a16="http://schemas.microsoft.com/office/drawing/2014/main" id="{F18FF23D-29A2-6CBC-BBEE-07CCD52726FD}"/>
                </a:ext>
              </a:extLst>
            </p:cNvPr>
            <p:cNvSpPr/>
            <p:nvPr/>
          </p:nvSpPr>
          <p:spPr>
            <a:xfrm>
              <a:off x="811454" y="855321"/>
              <a:ext cx="4812985" cy="5563677"/>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0" name="正方形/長方形 19">
              <a:extLst>
                <a:ext uri="{FF2B5EF4-FFF2-40B4-BE49-F238E27FC236}">
                  <a16:creationId xmlns:a16="http://schemas.microsoft.com/office/drawing/2014/main" id="{D0362F00-2ECA-C569-3D51-126A1FA8E4A3}"/>
                </a:ext>
              </a:extLst>
            </p:cNvPr>
            <p:cNvSpPr/>
            <p:nvPr/>
          </p:nvSpPr>
          <p:spPr>
            <a:xfrm>
              <a:off x="872209" y="654148"/>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1" name="テキスト プレースホルダー 20">
              <a:extLst>
                <a:ext uri="{FF2B5EF4-FFF2-40B4-BE49-F238E27FC236}">
                  <a16:creationId xmlns:a16="http://schemas.microsoft.com/office/drawing/2014/main" id="{865F5D3C-04B3-630A-B8A7-210541841237}"/>
                </a:ext>
              </a:extLst>
            </p:cNvPr>
            <p:cNvSpPr txBox="1">
              <a:spLocks/>
            </p:cNvSpPr>
            <p:nvPr/>
          </p:nvSpPr>
          <p:spPr>
            <a:xfrm>
              <a:off x="1386889" y="662033"/>
              <a:ext cx="3971222"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solidFill>
                    <a:schemeClr val="tx1">
                      <a:lumMod val="75000"/>
                      <a:lumOff val="25000"/>
                    </a:schemeClr>
                  </a:solidFill>
                  <a:latin typeface="+mn-ea"/>
                  <a:ea typeface="+mn-ea"/>
                </a:rPr>
                <a:t>バールでの重量物の持ち上げ方</a:t>
              </a:r>
            </a:p>
          </p:txBody>
        </p:sp>
        <p:sp>
          <p:nvSpPr>
            <p:cNvPr id="22" name="object 19">
              <a:extLst>
                <a:ext uri="{FF2B5EF4-FFF2-40B4-BE49-F238E27FC236}">
                  <a16:creationId xmlns:a16="http://schemas.microsoft.com/office/drawing/2014/main" id="{9ED7EEE1-419B-47E0-9DB7-E4934B33EB16}"/>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23" name="テキスト プレースホルダー 2">
              <a:extLst>
                <a:ext uri="{FF2B5EF4-FFF2-40B4-BE49-F238E27FC236}">
                  <a16:creationId xmlns:a16="http://schemas.microsoft.com/office/drawing/2014/main" id="{8FA2EA7D-6051-BB71-174F-6F18122DAF71}"/>
                </a:ext>
              </a:extLst>
            </p:cNvPr>
            <p:cNvSpPr txBox="1">
              <a:spLocks/>
            </p:cNvSpPr>
            <p:nvPr/>
          </p:nvSpPr>
          <p:spPr>
            <a:xfrm>
              <a:off x="863776" y="1102521"/>
              <a:ext cx="4713792" cy="46513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lnSpc>
                  <a:spcPct val="100000"/>
                </a:lnSpc>
                <a:spcBef>
                  <a:spcPts val="1200"/>
                </a:spcBef>
                <a:buFont typeface="Wingdings" panose="05000000000000000000" pitchFamily="2" charset="2"/>
                <a:buChar char="l"/>
              </a:pPr>
              <a:r>
                <a:rPr lang="ja-JP" altLang="en-US" sz="2400">
                  <a:solidFill>
                    <a:schemeClr val="tx1">
                      <a:lumMod val="75000"/>
                      <a:lumOff val="25000"/>
                    </a:schemeClr>
                  </a:solidFill>
                  <a:latin typeface="+mn-ea"/>
                </a:rPr>
                <a:t>状況確認</a:t>
              </a:r>
              <a:endParaRPr lang="en-US" altLang="ja-JP" sz="2400">
                <a:solidFill>
                  <a:schemeClr val="tx1">
                    <a:lumMod val="75000"/>
                    <a:lumOff val="25000"/>
                  </a:schemeClr>
                </a:solidFill>
                <a:latin typeface="+mn-ea"/>
              </a:endParaRPr>
            </a:p>
            <a:p>
              <a:pPr marL="542925" indent="-323850" algn="just">
                <a:lnSpc>
                  <a:spcPct val="100000"/>
                </a:lnSpc>
                <a:spcBef>
                  <a:spcPts val="0"/>
                </a:spcBef>
                <a:buFont typeface="+mj-ea"/>
                <a:buAutoNum type="circleNumDbPlain"/>
              </a:pPr>
              <a:r>
                <a:rPr lang="ja-JP" altLang="en-US" sz="2000" spc="-150">
                  <a:solidFill>
                    <a:schemeClr val="tx1">
                      <a:lumMod val="75000"/>
                      <a:lumOff val="25000"/>
                    </a:schemeClr>
                  </a:solidFill>
                  <a:latin typeface="+mn-ea"/>
                </a:rPr>
                <a:t>重量物に挟まれている人（要救助者）を</a:t>
              </a:r>
              <a:br>
                <a:rPr lang="en-US" altLang="ja-JP" sz="2000" spc="-150">
                  <a:solidFill>
                    <a:schemeClr val="tx1">
                      <a:lumMod val="75000"/>
                      <a:lumOff val="25000"/>
                    </a:schemeClr>
                  </a:solidFill>
                  <a:latin typeface="+mn-ea"/>
                </a:rPr>
              </a:br>
              <a:r>
                <a:rPr lang="ja-JP" altLang="en-US" sz="2000" spc="-150">
                  <a:solidFill>
                    <a:schemeClr val="tx1">
                      <a:lumMod val="75000"/>
                      <a:lumOff val="25000"/>
                    </a:schemeClr>
                  </a:solidFill>
                  <a:latin typeface="+mn-ea"/>
                </a:rPr>
                <a:t>確認し、バールで持ち上げる場所を</a:t>
              </a:r>
              <a:br>
                <a:rPr lang="en-US" altLang="ja-JP" sz="2000" spc="-150">
                  <a:solidFill>
                    <a:schemeClr val="tx1">
                      <a:lumMod val="75000"/>
                      <a:lumOff val="25000"/>
                    </a:schemeClr>
                  </a:solidFill>
                  <a:latin typeface="+mn-ea"/>
                </a:rPr>
              </a:br>
              <a:r>
                <a:rPr lang="ja-JP" altLang="en-US" sz="2000" spc="-150">
                  <a:solidFill>
                    <a:schemeClr val="tx1">
                      <a:lumMod val="75000"/>
                      <a:lumOff val="25000"/>
                    </a:schemeClr>
                  </a:solidFill>
                  <a:latin typeface="+mn-ea"/>
                </a:rPr>
                <a:t>選定する</a:t>
              </a:r>
              <a:endParaRPr lang="en-US" altLang="ja-JP" sz="1800" spc="-150">
                <a:solidFill>
                  <a:schemeClr val="tx1">
                    <a:lumMod val="75000"/>
                    <a:lumOff val="25000"/>
                  </a:schemeClr>
                </a:solidFill>
                <a:latin typeface="+mn-ea"/>
              </a:endParaRPr>
            </a:p>
            <a:p>
              <a:pPr algn="just">
                <a:lnSpc>
                  <a:spcPct val="100000"/>
                </a:lnSpc>
                <a:spcBef>
                  <a:spcPts val="1200"/>
                </a:spcBef>
                <a:buFont typeface="Wingdings" panose="05000000000000000000" pitchFamily="2" charset="2"/>
                <a:buChar char="l"/>
              </a:pPr>
              <a:r>
                <a:rPr lang="ja-JP" altLang="en-US" sz="2400">
                  <a:solidFill>
                    <a:schemeClr val="tx1">
                      <a:lumMod val="75000"/>
                      <a:lumOff val="25000"/>
                    </a:schemeClr>
                  </a:solidFill>
                  <a:latin typeface="+mn-ea"/>
                </a:rPr>
                <a:t>重量物持ち上げ</a:t>
              </a:r>
              <a:endParaRPr lang="en-US" altLang="ja-JP" sz="2400">
                <a:solidFill>
                  <a:schemeClr val="tx1">
                    <a:lumMod val="75000"/>
                    <a:lumOff val="25000"/>
                  </a:schemeClr>
                </a:solidFill>
                <a:latin typeface="+mn-ea"/>
              </a:endParaRPr>
            </a:p>
            <a:p>
              <a:pPr marL="561975" indent="-342900" algn="just">
                <a:lnSpc>
                  <a:spcPct val="100000"/>
                </a:lnSpc>
                <a:spcBef>
                  <a:spcPts val="0"/>
                </a:spcBef>
                <a:buFont typeface="+mj-ea"/>
                <a:buAutoNum type="circleNumDbPlain" startAt="2"/>
              </a:pPr>
              <a:r>
                <a:rPr lang="ja-JP" altLang="en-US" sz="2000">
                  <a:solidFill>
                    <a:schemeClr val="tx1">
                      <a:lumMod val="75000"/>
                      <a:lumOff val="25000"/>
                    </a:schemeClr>
                  </a:solidFill>
                  <a:latin typeface="+mn-ea"/>
                </a:rPr>
                <a:t>バールにより重量物を持ち上げる</a:t>
              </a:r>
              <a:endParaRPr lang="en-US" altLang="ja-JP" sz="1800">
                <a:solidFill>
                  <a:schemeClr val="tx1">
                    <a:lumMod val="75000"/>
                    <a:lumOff val="25000"/>
                  </a:schemeClr>
                </a:solidFill>
                <a:latin typeface="+mn-ea"/>
              </a:endParaRPr>
            </a:p>
            <a:p>
              <a:pPr algn="just">
                <a:lnSpc>
                  <a:spcPct val="100000"/>
                </a:lnSpc>
                <a:spcBef>
                  <a:spcPts val="1200"/>
                </a:spcBef>
                <a:buFont typeface="Wingdings" panose="05000000000000000000" pitchFamily="2" charset="2"/>
                <a:buChar char="l"/>
              </a:pPr>
              <a:r>
                <a:rPr lang="ja-JP" altLang="en-US" sz="2400">
                  <a:solidFill>
                    <a:schemeClr val="tx1">
                      <a:lumMod val="75000"/>
                      <a:lumOff val="25000"/>
                    </a:schemeClr>
                  </a:solidFill>
                  <a:latin typeface="+mn-ea"/>
                </a:rPr>
                <a:t>安全対策</a:t>
              </a:r>
              <a:endParaRPr lang="en-US" altLang="ja-JP" sz="2400">
                <a:solidFill>
                  <a:schemeClr val="tx1">
                    <a:lumMod val="75000"/>
                    <a:lumOff val="25000"/>
                  </a:schemeClr>
                </a:solidFill>
                <a:latin typeface="+mn-ea"/>
              </a:endParaRPr>
            </a:p>
            <a:p>
              <a:pPr marL="561975" indent="-342900">
                <a:lnSpc>
                  <a:spcPct val="100000"/>
                </a:lnSpc>
                <a:spcBef>
                  <a:spcPts val="0"/>
                </a:spcBef>
                <a:buFont typeface="+mj-ea"/>
                <a:buAutoNum type="circleNumDbPlain" startAt="3"/>
              </a:pPr>
              <a:r>
                <a:rPr lang="ja-JP" altLang="en-US" sz="2000" spc="-150">
                  <a:solidFill>
                    <a:schemeClr val="tx1">
                      <a:lumMod val="75000"/>
                      <a:lumOff val="25000"/>
                    </a:schemeClr>
                  </a:solidFill>
                  <a:latin typeface="+mn-ea"/>
                </a:rPr>
                <a:t>救出できるすき間ができれば</a:t>
              </a:r>
              <a:br>
                <a:rPr lang="en-US" altLang="ja-JP" sz="2000" spc="-150">
                  <a:solidFill>
                    <a:schemeClr val="tx1">
                      <a:lumMod val="75000"/>
                      <a:lumOff val="25000"/>
                    </a:schemeClr>
                  </a:solidFill>
                  <a:latin typeface="+mn-ea"/>
                </a:rPr>
              </a:br>
              <a:r>
                <a:rPr lang="ja-JP" altLang="en-US" sz="2000" spc="-150">
                  <a:solidFill>
                    <a:schemeClr val="tx1">
                      <a:lumMod val="75000"/>
                      <a:lumOff val="25000"/>
                    </a:schemeClr>
                  </a:solidFill>
                  <a:latin typeface="+mn-ea"/>
                </a:rPr>
                <a:t>角材などによりすき間を確保する</a:t>
              </a:r>
              <a:endParaRPr lang="en-US" altLang="ja-JP" sz="1800" spc="-150">
                <a:solidFill>
                  <a:schemeClr val="tx1">
                    <a:lumMod val="75000"/>
                    <a:lumOff val="25000"/>
                  </a:schemeClr>
                </a:solidFill>
                <a:latin typeface="+mn-ea"/>
              </a:endParaRPr>
            </a:p>
            <a:p>
              <a:pPr algn="just">
                <a:lnSpc>
                  <a:spcPct val="100000"/>
                </a:lnSpc>
                <a:spcBef>
                  <a:spcPts val="1200"/>
                </a:spcBef>
                <a:buFont typeface="Wingdings" panose="05000000000000000000" pitchFamily="2" charset="2"/>
                <a:buChar char="l"/>
              </a:pPr>
              <a:r>
                <a:rPr lang="ja-JP" altLang="en-US" sz="2400">
                  <a:solidFill>
                    <a:schemeClr val="tx1">
                      <a:lumMod val="75000"/>
                      <a:lumOff val="25000"/>
                    </a:schemeClr>
                  </a:solidFill>
                  <a:latin typeface="+mn-ea"/>
                </a:rPr>
                <a:t>救出</a:t>
              </a:r>
              <a:endParaRPr lang="en-US" altLang="ja-JP" sz="2400">
                <a:solidFill>
                  <a:schemeClr val="tx1">
                    <a:lumMod val="75000"/>
                    <a:lumOff val="25000"/>
                  </a:schemeClr>
                </a:solidFill>
                <a:latin typeface="+mn-ea"/>
              </a:endParaRPr>
            </a:p>
            <a:p>
              <a:pPr marL="561975" indent="-342900">
                <a:lnSpc>
                  <a:spcPct val="100000"/>
                </a:lnSpc>
                <a:spcBef>
                  <a:spcPts val="0"/>
                </a:spcBef>
                <a:buFont typeface="+mj-ea"/>
                <a:buAutoNum type="circleNumDbPlain" startAt="4"/>
              </a:pPr>
              <a:r>
                <a:rPr lang="ja-JP" altLang="en-US" sz="2000">
                  <a:solidFill>
                    <a:schemeClr val="tx1">
                      <a:lumMod val="75000"/>
                      <a:lumOff val="25000"/>
                    </a:schemeClr>
                  </a:solidFill>
                  <a:latin typeface="+mn-ea"/>
                </a:rPr>
                <a:t>安全な場所に</a:t>
              </a:r>
              <a:br>
                <a:rPr lang="en-US" altLang="ja-JP" sz="2000">
                  <a:solidFill>
                    <a:schemeClr val="tx1">
                      <a:lumMod val="75000"/>
                      <a:lumOff val="25000"/>
                    </a:schemeClr>
                  </a:solidFill>
                  <a:latin typeface="+mn-ea"/>
                </a:rPr>
              </a:br>
              <a:r>
                <a:rPr lang="ja-JP" altLang="en-US" sz="2000">
                  <a:solidFill>
                    <a:schemeClr val="tx1">
                      <a:lumMod val="75000"/>
                      <a:lumOff val="25000"/>
                    </a:schemeClr>
                  </a:solidFill>
                  <a:latin typeface="+mn-ea"/>
                </a:rPr>
                <a:t>搬送する</a:t>
              </a:r>
              <a:endParaRPr lang="en-US" altLang="ja-JP" sz="2000">
                <a:solidFill>
                  <a:schemeClr val="tx1">
                    <a:lumMod val="75000"/>
                    <a:lumOff val="25000"/>
                  </a:schemeClr>
                </a:solidFill>
                <a:latin typeface="+mn-ea"/>
              </a:endParaRPr>
            </a:p>
          </p:txBody>
        </p:sp>
      </p:grpSp>
      <p:pic>
        <p:nvPicPr>
          <p:cNvPr id="30" name="図 29">
            <a:extLst>
              <a:ext uri="{FF2B5EF4-FFF2-40B4-BE49-F238E27FC236}">
                <a16:creationId xmlns:a16="http://schemas.microsoft.com/office/drawing/2014/main" id="{1381D679-F311-5F4B-88EB-6BA82725290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141" b="95247" l="9634" r="91859">
                        <a14:foregroundMark x1="37042" y1="43144" x2="37042" y2="43144"/>
                        <a14:foregroundMark x1="36364" y1="49360" x2="36364" y2="49360"/>
                        <a14:foregroundMark x1="36635" y1="43693" x2="36635" y2="43693"/>
                        <a14:foregroundMark x1="39891" y1="42048" x2="39891" y2="42048"/>
                        <a14:foregroundMark x1="48033" y1="47166" x2="48033" y2="47166"/>
                        <a14:foregroundMark x1="49389" y1="51188" x2="49389" y2="51188"/>
                        <a14:foregroundMark x1="51696" y1="53016" x2="51696" y2="53016"/>
                        <a14:foregroundMark x1="50204" y1="55941" x2="50204" y2="55941"/>
                        <a14:foregroundMark x1="50204" y1="55941" x2="50204" y2="55941"/>
                        <a14:foregroundMark x1="48982" y1="53382" x2="48982" y2="53382"/>
                        <a14:foregroundMark x1="54138" y1="59598" x2="54138" y2="59598"/>
                        <a14:foregroundMark x1="61465" y1="53565" x2="61465" y2="53565"/>
                        <a14:foregroundMark x1="66893" y1="49360" x2="66893" y2="49360"/>
                        <a14:foregroundMark x1="52239" y1="31627" x2="52239" y2="31627"/>
                        <a14:foregroundMark x1="50611" y1="29616" x2="50611" y2="29616"/>
                        <a14:foregroundMark x1="49796" y1="52285" x2="49796" y2="52285"/>
                        <a14:foregroundMark x1="46947" y1="37294" x2="48304" y2="54296"/>
                        <a14:foregroundMark x1="48304" y1="54296" x2="49254" y2="44790"/>
                        <a14:foregroundMark x1="49254" y1="44790" x2="47490" y2="38574"/>
                        <a14:foregroundMark x1="35007" y1="47898" x2="35007" y2="47898"/>
                        <a14:foregroundMark x1="36228" y1="48446" x2="36228" y2="48446"/>
                        <a14:foregroundMark x1="25780" y1="93053" x2="25780" y2="93053"/>
                        <a14:foregroundMark x1="15332" y1="93784" x2="15332" y2="93784"/>
                        <a14:foregroundMark x1="45862" y1="94516" x2="45862" y2="94516"/>
                        <a14:foregroundMark x1="77205" y1="95064" x2="77205" y2="95064"/>
                        <a14:foregroundMark x1="90231" y1="90859" x2="90231" y2="90859"/>
                        <a14:foregroundMark x1="86974" y1="95247" x2="86974" y2="95247"/>
                        <a14:foregroundMark x1="91588" y1="60512" x2="91588" y2="60512"/>
                        <a14:foregroundMark x1="70828" y1="9141" x2="70828" y2="9141"/>
                        <a14:backgroundMark x1="92130" y1="63620" x2="91995" y2="64899"/>
                      </a14:backgroundRemoval>
                    </a14:imgEffect>
                  </a14:imgLayer>
                </a14:imgProps>
              </a:ext>
            </a:extLst>
          </a:blip>
          <a:stretch>
            <a:fillRect/>
          </a:stretch>
        </p:blipFill>
        <p:spPr>
          <a:xfrm>
            <a:off x="6173798" y="4383227"/>
            <a:ext cx="2783210" cy="2065692"/>
          </a:xfrm>
          <a:prstGeom prst="rect">
            <a:avLst/>
          </a:prstGeom>
        </p:spPr>
      </p:pic>
      <p:pic>
        <p:nvPicPr>
          <p:cNvPr id="32" name="図 31">
            <a:extLst>
              <a:ext uri="{FF2B5EF4-FFF2-40B4-BE49-F238E27FC236}">
                <a16:creationId xmlns:a16="http://schemas.microsoft.com/office/drawing/2014/main" id="{4CD0CCB0-89C8-4FA4-6223-C5EFCA539BC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500" b="99000" l="15835" r="80029">
                        <a14:foregroundMark x1="37375" y1="47750" x2="37375" y2="47750"/>
                        <a14:foregroundMark x1="20257" y1="67000" x2="20257" y2="67000"/>
                        <a14:foregroundMark x1="15977" y1="70500" x2="15977" y2="70500"/>
                        <a14:foregroundMark x1="36377" y1="48000" x2="36377" y2="48000"/>
                        <a14:foregroundMark x1="42653" y1="94500" x2="42653" y2="94500"/>
                        <a14:foregroundMark x1="43795" y1="99000" x2="43795" y2="99000"/>
                        <a14:foregroundMark x1="65193" y1="5750" x2="65193" y2="5750"/>
                        <a14:foregroundMark x1="69330" y1="1500" x2="69330" y2="1500"/>
                      </a14:backgroundRemoval>
                    </a14:imgEffect>
                  </a14:imgLayer>
                </a14:imgProps>
              </a:ext>
            </a:extLst>
          </a:blip>
          <a:srcRect l="12060" r="19041"/>
          <a:stretch/>
        </p:blipFill>
        <p:spPr>
          <a:xfrm>
            <a:off x="2333618" y="3429000"/>
            <a:ext cx="1599444" cy="1324645"/>
          </a:xfrm>
          <a:prstGeom prst="rect">
            <a:avLst/>
          </a:prstGeom>
        </p:spPr>
      </p:pic>
      <p:pic>
        <p:nvPicPr>
          <p:cNvPr id="34" name="図 33">
            <a:extLst>
              <a:ext uri="{FF2B5EF4-FFF2-40B4-BE49-F238E27FC236}">
                <a16:creationId xmlns:a16="http://schemas.microsoft.com/office/drawing/2014/main" id="{58347EB4-F8BC-3EF9-6083-A5E735195E3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204" b="97712" l="7771" r="89809">
                        <a14:foregroundMark x1="9045" y1="65446" x2="9045" y2="65446"/>
                        <a14:foregroundMark x1="27643" y1="45995" x2="27643" y2="45995"/>
                        <a14:foregroundMark x1="14395" y1="64302" x2="14395" y2="64302"/>
                        <a14:foregroundMark x1="27261" y1="49428" x2="27261" y2="49428"/>
                        <a14:foregroundMark x1="7898" y1="63616" x2="7898" y2="63616"/>
                        <a14:foregroundMark x1="64204" y1="28146" x2="64204" y2="28146"/>
                        <a14:foregroundMark x1="61529" y1="29062" x2="61529" y2="29062"/>
                        <a14:foregroundMark x1="76688" y1="54691" x2="76688" y2="54691"/>
                        <a14:foregroundMark x1="73248" y1="58352" x2="73248" y2="58352"/>
                        <a14:foregroundMark x1="80000" y1="65217" x2="80000" y2="65217"/>
                        <a14:foregroundMark x1="60510" y1="75057" x2="60510" y2="75057"/>
                        <a14:foregroundMark x1="62293" y1="72998" x2="62293" y2="72998"/>
                        <a14:foregroundMark x1="39363" y1="52632" x2="39363" y2="52632"/>
                        <a14:foregroundMark x1="46879" y1="10526" x2="46879" y2="10526"/>
                        <a14:foregroundMark x1="49427" y1="3890" x2="49427" y2="3890"/>
                        <a14:foregroundMark x1="59108" y1="33638" x2="59108" y2="33638"/>
                        <a14:foregroundMark x1="66242" y1="30435" x2="66242" y2="30435"/>
                        <a14:foregroundMark x1="56306" y1="29748" x2="56306" y2="29748"/>
                        <a14:foregroundMark x1="39108" y1="32723" x2="39108" y2="32723"/>
                        <a14:foregroundMark x1="41911" y1="32494" x2="41911" y2="32494"/>
                        <a14:foregroundMark x1="19236" y1="91762" x2="19236" y2="91762"/>
                        <a14:foregroundMark x1="38599" y1="91991" x2="38599" y2="91991"/>
                        <a14:foregroundMark x1="39363" y1="97712" x2="39363" y2="97712"/>
                        <a14:foregroundMark x1="89045" y1="44622" x2="89045" y2="44622"/>
                      </a14:backgroundRemoval>
                    </a14:imgEffect>
                  </a14:imgLayer>
                </a14:imgProps>
              </a:ext>
            </a:extLst>
          </a:blip>
          <a:srcRect l="5304" r="6114"/>
          <a:stretch/>
        </p:blipFill>
        <p:spPr>
          <a:xfrm>
            <a:off x="988292" y="4849376"/>
            <a:ext cx="2615161" cy="1643498"/>
          </a:xfrm>
          <a:prstGeom prst="rect">
            <a:avLst/>
          </a:prstGeom>
        </p:spPr>
      </p:pic>
    </p:spTree>
    <p:extLst>
      <p:ext uri="{BB962C8B-B14F-4D97-AF65-F5344CB8AC3E}">
        <p14:creationId xmlns:p14="http://schemas.microsoft.com/office/powerpoint/2010/main" val="2092044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944360-2906-307F-331A-21C6E6E81714}"/>
              </a:ext>
            </a:extLst>
          </p:cNvPr>
          <p:cNvSpPr>
            <a:spLocks noGrp="1"/>
          </p:cNvSpPr>
          <p:nvPr>
            <p:ph type="title"/>
          </p:nvPr>
        </p:nvSpPr>
        <p:spPr/>
        <p:txBody>
          <a:bodyPr/>
          <a:lstStyle/>
          <a:p>
            <a:r>
              <a:rPr kumimoji="1" lang="ja-JP" altLang="en-US" sz="2800"/>
              <a:t>救助資機材の使用方法</a:t>
            </a:r>
          </a:p>
        </p:txBody>
      </p:sp>
      <p:sp>
        <p:nvSpPr>
          <p:cNvPr id="3" name="スライド番号プレースホルダー 2">
            <a:extLst>
              <a:ext uri="{FF2B5EF4-FFF2-40B4-BE49-F238E27FC236}">
                <a16:creationId xmlns:a16="http://schemas.microsoft.com/office/drawing/2014/main" id="{DAB8DA25-FDFC-0401-9E9C-927EEF4B38FA}"/>
              </a:ext>
            </a:extLst>
          </p:cNvPr>
          <p:cNvSpPr>
            <a:spLocks noGrp="1"/>
          </p:cNvSpPr>
          <p:nvPr>
            <p:ph type="sldNum" sz="quarter" idx="12"/>
          </p:nvPr>
        </p:nvSpPr>
        <p:spPr/>
        <p:txBody>
          <a:bodyPr/>
          <a:lstStyle/>
          <a:p>
            <a:fld id="{48C0FCB9-D989-46F1-965E-624BDAC7E129}" type="slidenum">
              <a:rPr kumimoji="1" lang="ja-JP" altLang="en-US" smtClean="0"/>
              <a:pPr/>
              <a:t>16</a:t>
            </a:fld>
            <a:endParaRPr kumimoji="1" lang="ja-JP" altLang="en-US"/>
          </a:p>
        </p:txBody>
      </p:sp>
      <p:sp>
        <p:nvSpPr>
          <p:cNvPr id="8" name="コンテンツ プレースホルダー 7">
            <a:extLst>
              <a:ext uri="{FF2B5EF4-FFF2-40B4-BE49-F238E27FC236}">
                <a16:creationId xmlns:a16="http://schemas.microsoft.com/office/drawing/2014/main" id="{071AA4FF-E855-7414-B75D-34E61BD92E95}"/>
              </a:ext>
            </a:extLst>
          </p:cNvPr>
          <p:cNvSpPr>
            <a:spLocks noGrp="1"/>
          </p:cNvSpPr>
          <p:nvPr>
            <p:ph sz="quarter" idx="15"/>
          </p:nvPr>
        </p:nvSpPr>
        <p:spPr/>
        <p:txBody>
          <a:bodyPr>
            <a:normAutofit lnSpcReduction="10000"/>
          </a:bodyPr>
          <a:lstStyle/>
          <a:p>
            <a:r>
              <a:rPr lang="ja-JP" altLang="en-US"/>
              <a:t>参考：豊中市「防災訓練ハンドブック」</a:t>
            </a:r>
          </a:p>
        </p:txBody>
      </p:sp>
      <p:grpSp>
        <p:nvGrpSpPr>
          <p:cNvPr id="4" name="グループ化 3">
            <a:extLst>
              <a:ext uri="{FF2B5EF4-FFF2-40B4-BE49-F238E27FC236}">
                <a16:creationId xmlns:a16="http://schemas.microsoft.com/office/drawing/2014/main" id="{5193988E-51E3-AA4C-95F5-EE77AB8AD112}"/>
              </a:ext>
            </a:extLst>
          </p:cNvPr>
          <p:cNvGrpSpPr/>
          <p:nvPr/>
        </p:nvGrpSpPr>
        <p:grpSpPr>
          <a:xfrm>
            <a:off x="197468" y="711847"/>
            <a:ext cx="2821957" cy="468955"/>
            <a:chOff x="197468" y="711847"/>
            <a:chExt cx="2821957" cy="468955"/>
          </a:xfrm>
        </p:grpSpPr>
        <p:grpSp>
          <p:nvGrpSpPr>
            <p:cNvPr id="9" name="グループ化 8">
              <a:extLst>
                <a:ext uri="{FF2B5EF4-FFF2-40B4-BE49-F238E27FC236}">
                  <a16:creationId xmlns:a16="http://schemas.microsoft.com/office/drawing/2014/main" id="{DE69CE2B-8CEB-F604-3270-20889AA1B994}"/>
                </a:ext>
              </a:extLst>
            </p:cNvPr>
            <p:cNvGrpSpPr/>
            <p:nvPr/>
          </p:nvGrpSpPr>
          <p:grpSpPr>
            <a:xfrm>
              <a:off x="197468" y="711847"/>
              <a:ext cx="510746" cy="468955"/>
              <a:chOff x="-815546" y="378941"/>
              <a:chExt cx="510746" cy="468955"/>
            </a:xfrm>
          </p:grpSpPr>
          <p:sp>
            <p:nvSpPr>
              <p:cNvPr id="14" name="正方形/長方形 13">
                <a:extLst>
                  <a:ext uri="{FF2B5EF4-FFF2-40B4-BE49-F238E27FC236}">
                    <a16:creationId xmlns:a16="http://schemas.microsoft.com/office/drawing/2014/main" id="{9906C5F4-DFF9-B8F0-11D2-79EBBDE920A5}"/>
                  </a:ext>
                </a:extLst>
              </p:cNvPr>
              <p:cNvSpPr/>
              <p:nvPr userDrawn="1"/>
            </p:nvSpPr>
            <p:spPr>
              <a:xfrm>
                <a:off x="-815546" y="378941"/>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lumMod val="75000"/>
                      <a:lumOff val="25000"/>
                    </a:schemeClr>
                  </a:solidFill>
                  <a:latin typeface="+mn-ea"/>
                </a:endParaRPr>
              </a:p>
            </p:txBody>
          </p:sp>
          <p:grpSp>
            <p:nvGrpSpPr>
              <p:cNvPr id="15" name="グループ化 14">
                <a:extLst>
                  <a:ext uri="{FF2B5EF4-FFF2-40B4-BE49-F238E27FC236}">
                    <a16:creationId xmlns:a16="http://schemas.microsoft.com/office/drawing/2014/main" id="{AE188344-69F4-A2DD-9E21-E9C7544993D8}"/>
                  </a:ext>
                </a:extLst>
              </p:cNvPr>
              <p:cNvGrpSpPr/>
              <p:nvPr userDrawn="1"/>
            </p:nvGrpSpPr>
            <p:grpSpPr>
              <a:xfrm>
                <a:off x="-740484" y="438369"/>
                <a:ext cx="360623" cy="350098"/>
                <a:chOff x="719031" y="1642734"/>
                <a:chExt cx="360623" cy="350098"/>
              </a:xfrm>
            </p:grpSpPr>
            <p:sp>
              <p:nvSpPr>
                <p:cNvPr id="16" name="object 11">
                  <a:extLst>
                    <a:ext uri="{FF2B5EF4-FFF2-40B4-BE49-F238E27FC236}">
                      <a16:creationId xmlns:a16="http://schemas.microsoft.com/office/drawing/2014/main" id="{B64A37D5-D421-B335-9FEC-0C23FCB08A1F}"/>
                    </a:ext>
                  </a:extLst>
                </p:cNvPr>
                <p:cNvSpPr/>
                <p:nvPr/>
              </p:nvSpPr>
              <p:spPr>
                <a:xfrm>
                  <a:off x="719031" y="1642734"/>
                  <a:ext cx="349250" cy="349885"/>
                </a:xfrm>
                <a:custGeom>
                  <a:avLst/>
                  <a:gdLst/>
                  <a:ahLst/>
                  <a:cxnLst/>
                  <a:rect l="l" t="t" r="r" b="b"/>
                  <a:pathLst>
                    <a:path w="349250" h="349885">
                      <a:moveTo>
                        <a:pt x="254445" y="42786"/>
                      </a:moveTo>
                      <a:lnTo>
                        <a:pt x="217182" y="42786"/>
                      </a:lnTo>
                      <a:lnTo>
                        <a:pt x="225729" y="51346"/>
                      </a:lnTo>
                      <a:lnTo>
                        <a:pt x="37071" y="240004"/>
                      </a:lnTo>
                      <a:lnTo>
                        <a:pt x="36753" y="240423"/>
                      </a:lnTo>
                      <a:lnTo>
                        <a:pt x="36474" y="240868"/>
                      </a:lnTo>
                      <a:lnTo>
                        <a:pt x="35242" y="241706"/>
                      </a:lnTo>
                      <a:lnTo>
                        <a:pt x="34264" y="242938"/>
                      </a:lnTo>
                      <a:lnTo>
                        <a:pt x="3441" y="336575"/>
                      </a:lnTo>
                      <a:lnTo>
                        <a:pt x="1384" y="337820"/>
                      </a:lnTo>
                      <a:lnTo>
                        <a:pt x="0" y="340055"/>
                      </a:lnTo>
                      <a:lnTo>
                        <a:pt x="0" y="346583"/>
                      </a:lnTo>
                      <a:lnTo>
                        <a:pt x="3187" y="349770"/>
                      </a:lnTo>
                      <a:lnTo>
                        <a:pt x="245592" y="349770"/>
                      </a:lnTo>
                      <a:lnTo>
                        <a:pt x="248780" y="346583"/>
                      </a:lnTo>
                      <a:lnTo>
                        <a:pt x="248780" y="338709"/>
                      </a:lnTo>
                      <a:lnTo>
                        <a:pt x="245592" y="335508"/>
                      </a:lnTo>
                      <a:lnTo>
                        <a:pt x="43586" y="335508"/>
                      </a:lnTo>
                      <a:lnTo>
                        <a:pt x="68057" y="327660"/>
                      </a:lnTo>
                      <a:lnTo>
                        <a:pt x="21374" y="327660"/>
                      </a:lnTo>
                      <a:lnTo>
                        <a:pt x="27559" y="308889"/>
                      </a:lnTo>
                      <a:lnTo>
                        <a:pt x="47705" y="308889"/>
                      </a:lnTo>
                      <a:lnTo>
                        <a:pt x="33769" y="294944"/>
                      </a:lnTo>
                      <a:lnTo>
                        <a:pt x="33096" y="294513"/>
                      </a:lnTo>
                      <a:lnTo>
                        <a:pt x="32397" y="294170"/>
                      </a:lnTo>
                      <a:lnTo>
                        <a:pt x="44665" y="256933"/>
                      </a:lnTo>
                      <a:lnTo>
                        <a:pt x="64833" y="256933"/>
                      </a:lnTo>
                      <a:lnTo>
                        <a:pt x="52578" y="244678"/>
                      </a:lnTo>
                      <a:lnTo>
                        <a:pt x="149847" y="147396"/>
                      </a:lnTo>
                      <a:lnTo>
                        <a:pt x="170012" y="147396"/>
                      </a:lnTo>
                      <a:lnTo>
                        <a:pt x="159931" y="137312"/>
                      </a:lnTo>
                      <a:lnTo>
                        <a:pt x="254445" y="42786"/>
                      </a:lnTo>
                      <a:close/>
                    </a:path>
                    <a:path w="349250" h="349885">
                      <a:moveTo>
                        <a:pt x="47705" y="308889"/>
                      </a:moveTo>
                      <a:lnTo>
                        <a:pt x="27559" y="308889"/>
                      </a:lnTo>
                      <a:lnTo>
                        <a:pt x="40259" y="321602"/>
                      </a:lnTo>
                      <a:lnTo>
                        <a:pt x="21374" y="327660"/>
                      </a:lnTo>
                      <a:lnTo>
                        <a:pt x="68057" y="327660"/>
                      </a:lnTo>
                      <a:lnTo>
                        <a:pt x="102072" y="316750"/>
                      </a:lnTo>
                      <a:lnTo>
                        <a:pt x="55384" y="316750"/>
                      </a:lnTo>
                      <a:lnTo>
                        <a:pt x="55143" y="316395"/>
                      </a:lnTo>
                      <a:lnTo>
                        <a:pt x="54864" y="316052"/>
                      </a:lnTo>
                      <a:lnTo>
                        <a:pt x="47705" y="308889"/>
                      </a:lnTo>
                      <a:close/>
                    </a:path>
                    <a:path w="349250" h="349885">
                      <a:moveTo>
                        <a:pt x="64833" y="256933"/>
                      </a:moveTo>
                      <a:lnTo>
                        <a:pt x="44665" y="256933"/>
                      </a:lnTo>
                      <a:lnTo>
                        <a:pt x="92570" y="304825"/>
                      </a:lnTo>
                      <a:lnTo>
                        <a:pt x="55384" y="316750"/>
                      </a:lnTo>
                      <a:lnTo>
                        <a:pt x="102072" y="316750"/>
                      </a:lnTo>
                      <a:lnTo>
                        <a:pt x="108051" y="314833"/>
                      </a:lnTo>
                      <a:lnTo>
                        <a:pt x="126022" y="297967"/>
                      </a:lnTo>
                      <a:lnTo>
                        <a:pt x="105867" y="297967"/>
                      </a:lnTo>
                      <a:lnTo>
                        <a:pt x="64833" y="256933"/>
                      </a:lnTo>
                      <a:close/>
                    </a:path>
                    <a:path w="349250" h="349885">
                      <a:moveTo>
                        <a:pt x="170012" y="147396"/>
                      </a:moveTo>
                      <a:lnTo>
                        <a:pt x="149847" y="147396"/>
                      </a:lnTo>
                      <a:lnTo>
                        <a:pt x="203149" y="200698"/>
                      </a:lnTo>
                      <a:lnTo>
                        <a:pt x="105867" y="297967"/>
                      </a:lnTo>
                      <a:lnTo>
                        <a:pt x="126022" y="297967"/>
                      </a:lnTo>
                      <a:lnTo>
                        <a:pt x="233382" y="190614"/>
                      </a:lnTo>
                      <a:lnTo>
                        <a:pt x="213220" y="190614"/>
                      </a:lnTo>
                      <a:lnTo>
                        <a:pt x="170012" y="147396"/>
                      </a:lnTo>
                      <a:close/>
                    </a:path>
                    <a:path w="349250" h="349885">
                      <a:moveTo>
                        <a:pt x="238861" y="86944"/>
                      </a:moveTo>
                      <a:lnTo>
                        <a:pt x="234353" y="86944"/>
                      </a:lnTo>
                      <a:lnTo>
                        <a:pt x="228777" y="92506"/>
                      </a:lnTo>
                      <a:lnTo>
                        <a:pt x="228777" y="97028"/>
                      </a:lnTo>
                      <a:lnTo>
                        <a:pt x="267792" y="136042"/>
                      </a:lnTo>
                      <a:lnTo>
                        <a:pt x="213220" y="190614"/>
                      </a:lnTo>
                      <a:lnTo>
                        <a:pt x="233382" y="190614"/>
                      </a:lnTo>
                      <a:lnTo>
                        <a:pt x="298041" y="125958"/>
                      </a:lnTo>
                      <a:lnTo>
                        <a:pt x="277876" y="125958"/>
                      </a:lnTo>
                      <a:lnTo>
                        <a:pt x="238861" y="86944"/>
                      </a:lnTo>
                      <a:close/>
                    </a:path>
                    <a:path w="349250" h="349885">
                      <a:moveTo>
                        <a:pt x="284567" y="38506"/>
                      </a:moveTo>
                      <a:lnTo>
                        <a:pt x="258724" y="38506"/>
                      </a:lnTo>
                      <a:lnTo>
                        <a:pt x="312026" y="91821"/>
                      </a:lnTo>
                      <a:lnTo>
                        <a:pt x="277876" y="125958"/>
                      </a:lnTo>
                      <a:lnTo>
                        <a:pt x="298041" y="125958"/>
                      </a:lnTo>
                      <a:lnTo>
                        <a:pt x="329933" y="94068"/>
                      </a:lnTo>
                      <a:lnTo>
                        <a:pt x="329933" y="89560"/>
                      </a:lnTo>
                      <a:lnTo>
                        <a:pt x="317665" y="77292"/>
                      </a:lnTo>
                      <a:lnTo>
                        <a:pt x="327748" y="67208"/>
                      </a:lnTo>
                      <a:lnTo>
                        <a:pt x="307594" y="67208"/>
                      </a:lnTo>
                      <a:lnTo>
                        <a:pt x="281724" y="41351"/>
                      </a:lnTo>
                      <a:lnTo>
                        <a:pt x="284567" y="38506"/>
                      </a:lnTo>
                      <a:close/>
                    </a:path>
                    <a:path w="349250" h="349885">
                      <a:moveTo>
                        <a:pt x="242455" y="2070"/>
                      </a:moveTo>
                      <a:lnTo>
                        <a:pt x="237718" y="2070"/>
                      </a:lnTo>
                      <a:lnTo>
                        <a:pt x="147650" y="92151"/>
                      </a:lnTo>
                      <a:lnTo>
                        <a:pt x="147650" y="96659"/>
                      </a:lnTo>
                      <a:lnTo>
                        <a:pt x="153212" y="102235"/>
                      </a:lnTo>
                      <a:lnTo>
                        <a:pt x="157721" y="102235"/>
                      </a:lnTo>
                      <a:lnTo>
                        <a:pt x="217182" y="42786"/>
                      </a:lnTo>
                      <a:lnTo>
                        <a:pt x="254445" y="42786"/>
                      </a:lnTo>
                      <a:lnTo>
                        <a:pt x="255968" y="41262"/>
                      </a:lnTo>
                      <a:lnTo>
                        <a:pt x="235813" y="41262"/>
                      </a:lnTo>
                      <a:lnTo>
                        <a:pt x="227253" y="32702"/>
                      </a:lnTo>
                      <a:lnTo>
                        <a:pt x="240080" y="19875"/>
                      </a:lnTo>
                      <a:lnTo>
                        <a:pt x="260253" y="19875"/>
                      </a:lnTo>
                      <a:lnTo>
                        <a:pt x="242455" y="2070"/>
                      </a:lnTo>
                      <a:close/>
                    </a:path>
                    <a:path w="349250" h="349885">
                      <a:moveTo>
                        <a:pt x="325317" y="17907"/>
                      </a:moveTo>
                      <a:lnTo>
                        <a:pt x="305155" y="17907"/>
                      </a:lnTo>
                      <a:lnTo>
                        <a:pt x="331025" y="43776"/>
                      </a:lnTo>
                      <a:lnTo>
                        <a:pt x="307594" y="67208"/>
                      </a:lnTo>
                      <a:lnTo>
                        <a:pt x="327748" y="67208"/>
                      </a:lnTo>
                      <a:lnTo>
                        <a:pt x="348932" y="46024"/>
                      </a:lnTo>
                      <a:lnTo>
                        <a:pt x="348932" y="41529"/>
                      </a:lnTo>
                      <a:lnTo>
                        <a:pt x="325317" y="17907"/>
                      </a:lnTo>
                      <a:close/>
                    </a:path>
                    <a:path w="349250" h="349885">
                      <a:moveTo>
                        <a:pt x="260253" y="19875"/>
                      </a:moveTo>
                      <a:lnTo>
                        <a:pt x="240080" y="19875"/>
                      </a:lnTo>
                      <a:lnTo>
                        <a:pt x="248653" y="28435"/>
                      </a:lnTo>
                      <a:lnTo>
                        <a:pt x="235813" y="41262"/>
                      </a:lnTo>
                      <a:lnTo>
                        <a:pt x="255968" y="41262"/>
                      </a:lnTo>
                      <a:lnTo>
                        <a:pt x="258724" y="38506"/>
                      </a:lnTo>
                      <a:lnTo>
                        <a:pt x="284567" y="38506"/>
                      </a:lnTo>
                      <a:lnTo>
                        <a:pt x="291802" y="31267"/>
                      </a:lnTo>
                      <a:lnTo>
                        <a:pt x="271640" y="31267"/>
                      </a:lnTo>
                      <a:lnTo>
                        <a:pt x="260253" y="19875"/>
                      </a:lnTo>
                      <a:close/>
                    </a:path>
                    <a:path w="349250" h="349885">
                      <a:moveTo>
                        <a:pt x="307416" y="0"/>
                      </a:moveTo>
                      <a:lnTo>
                        <a:pt x="302907" y="0"/>
                      </a:lnTo>
                      <a:lnTo>
                        <a:pt x="271640" y="31267"/>
                      </a:lnTo>
                      <a:lnTo>
                        <a:pt x="291802" y="31267"/>
                      </a:lnTo>
                      <a:lnTo>
                        <a:pt x="305155" y="17907"/>
                      </a:lnTo>
                      <a:lnTo>
                        <a:pt x="325317" y="17907"/>
                      </a:lnTo>
                      <a:lnTo>
                        <a:pt x="307416"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sp>
              <p:nvSpPr>
                <p:cNvPr id="17" name="object 12">
                  <a:extLst>
                    <a:ext uri="{FF2B5EF4-FFF2-40B4-BE49-F238E27FC236}">
                      <a16:creationId xmlns:a16="http://schemas.microsoft.com/office/drawing/2014/main" id="{B093F03B-284B-763D-88DA-88C3721D94EE}"/>
                    </a:ext>
                  </a:extLst>
                </p:cNvPr>
                <p:cNvSpPr/>
                <p:nvPr/>
              </p:nvSpPr>
              <p:spPr>
                <a:xfrm>
                  <a:off x="1009169" y="1978228"/>
                  <a:ext cx="70485"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sp>
          <p:nvSpPr>
            <p:cNvPr id="10" name="テキスト プレースホルダー 20">
              <a:extLst>
                <a:ext uri="{FF2B5EF4-FFF2-40B4-BE49-F238E27FC236}">
                  <a16:creationId xmlns:a16="http://schemas.microsoft.com/office/drawing/2014/main" id="{10EC07E6-332C-A536-DA57-7DB1E4FADE17}"/>
                </a:ext>
              </a:extLst>
            </p:cNvPr>
            <p:cNvSpPr txBox="1">
              <a:spLocks/>
            </p:cNvSpPr>
            <p:nvPr/>
          </p:nvSpPr>
          <p:spPr>
            <a:xfrm>
              <a:off x="655459" y="728024"/>
              <a:ext cx="2363966" cy="3352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a:solidFill>
                    <a:schemeClr val="tx1">
                      <a:lumMod val="75000"/>
                      <a:lumOff val="25000"/>
                    </a:schemeClr>
                  </a:solidFill>
                  <a:latin typeface="+mn-ea"/>
                  <a:ea typeface="+mn-ea"/>
                </a:rPr>
                <a:t>油圧ジャッキ</a:t>
              </a:r>
            </a:p>
          </p:txBody>
        </p:sp>
        <p:sp>
          <p:nvSpPr>
            <p:cNvPr id="12" name="object 12">
              <a:extLst>
                <a:ext uri="{FF2B5EF4-FFF2-40B4-BE49-F238E27FC236}">
                  <a16:creationId xmlns:a16="http://schemas.microsoft.com/office/drawing/2014/main" id="{403C84CB-3625-25FB-100C-C8F2C449115F}"/>
                </a:ext>
              </a:extLst>
            </p:cNvPr>
            <p:cNvSpPr/>
            <p:nvPr/>
          </p:nvSpPr>
          <p:spPr>
            <a:xfrm>
              <a:off x="675393" y="1106769"/>
              <a:ext cx="1764000"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sp>
        <p:nvSpPr>
          <p:cNvPr id="18" name="テキスト プレースホルダー 5">
            <a:extLst>
              <a:ext uri="{FF2B5EF4-FFF2-40B4-BE49-F238E27FC236}">
                <a16:creationId xmlns:a16="http://schemas.microsoft.com/office/drawing/2014/main" id="{57F74E19-48B4-FAD2-8E6B-C06A88F3E416}"/>
              </a:ext>
            </a:extLst>
          </p:cNvPr>
          <p:cNvSpPr txBox="1">
            <a:spLocks/>
          </p:cNvSpPr>
          <p:nvPr/>
        </p:nvSpPr>
        <p:spPr>
          <a:xfrm>
            <a:off x="221673" y="1240681"/>
            <a:ext cx="3528575" cy="3304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None/>
            </a:pPr>
            <a:r>
              <a:rPr lang="ja-JP" altLang="en-US" sz="2000" spc="-150">
                <a:solidFill>
                  <a:schemeClr val="tx1">
                    <a:lumMod val="75000"/>
                    <a:lumOff val="25000"/>
                  </a:schemeClr>
                </a:solidFill>
                <a:latin typeface="+mn-ea"/>
              </a:rPr>
              <a:t>地震等の災害時に建物等に</a:t>
            </a:r>
            <a:br>
              <a:rPr lang="en-US" altLang="ja-JP" sz="2000" spc="-150">
                <a:solidFill>
                  <a:schemeClr val="tx1">
                    <a:lumMod val="75000"/>
                    <a:lumOff val="25000"/>
                  </a:schemeClr>
                </a:solidFill>
                <a:latin typeface="+mn-ea"/>
              </a:rPr>
            </a:br>
            <a:r>
              <a:rPr lang="ja-JP" altLang="en-US" sz="2000" spc="-150">
                <a:solidFill>
                  <a:schemeClr val="tx1">
                    <a:lumMod val="75000"/>
                    <a:lumOff val="25000"/>
                  </a:schemeClr>
                </a:solidFill>
                <a:latin typeface="+mn-ea"/>
              </a:rPr>
              <a:t>閉じ込められた人を安全な場所に</a:t>
            </a:r>
            <a:br>
              <a:rPr lang="en-US" altLang="ja-JP" sz="2000" spc="-150">
                <a:solidFill>
                  <a:schemeClr val="tx1">
                    <a:lumMod val="75000"/>
                    <a:lumOff val="25000"/>
                  </a:schemeClr>
                </a:solidFill>
                <a:latin typeface="+mn-ea"/>
              </a:rPr>
            </a:br>
            <a:r>
              <a:rPr lang="ja-JP" altLang="en-US" sz="2000" spc="-150">
                <a:solidFill>
                  <a:schemeClr val="tx1">
                    <a:lumMod val="75000"/>
                    <a:lumOff val="25000"/>
                  </a:schemeClr>
                </a:solidFill>
                <a:latin typeface="+mn-ea"/>
              </a:rPr>
              <a:t>救出するため、がれき等を持ち</a:t>
            </a:r>
            <a:br>
              <a:rPr lang="en-US" altLang="ja-JP" sz="2000" spc="-150">
                <a:solidFill>
                  <a:schemeClr val="tx1">
                    <a:lumMod val="75000"/>
                    <a:lumOff val="25000"/>
                  </a:schemeClr>
                </a:solidFill>
                <a:latin typeface="+mn-ea"/>
              </a:rPr>
            </a:br>
            <a:r>
              <a:rPr lang="ja-JP" altLang="en-US" sz="2000" spc="-150">
                <a:solidFill>
                  <a:schemeClr val="tx1">
                    <a:lumMod val="75000"/>
                    <a:lumOff val="25000"/>
                  </a:schemeClr>
                </a:solidFill>
                <a:latin typeface="+mn-ea"/>
              </a:rPr>
              <a:t>上げるのに有効</a:t>
            </a:r>
            <a:endParaRPr lang="en-US" altLang="ja-JP" sz="2000" spc="-150">
              <a:solidFill>
                <a:schemeClr val="tx1">
                  <a:lumMod val="75000"/>
                  <a:lumOff val="25000"/>
                </a:schemeClr>
              </a:solidFill>
              <a:latin typeface="+mn-ea"/>
            </a:endParaRPr>
          </a:p>
          <a:p>
            <a:pPr marL="0" indent="0" algn="just">
              <a:buNone/>
            </a:pPr>
            <a:r>
              <a:rPr lang="ja-JP" altLang="en-US" sz="2000" spc="-150">
                <a:solidFill>
                  <a:schemeClr val="tx1">
                    <a:lumMod val="75000"/>
                    <a:lumOff val="25000"/>
                  </a:schemeClr>
                </a:solidFill>
                <a:latin typeface="+mn-ea"/>
              </a:rPr>
              <a:t>バールよりも重い物を持ち上げる</a:t>
            </a:r>
            <a:br>
              <a:rPr lang="en-US" altLang="ja-JP" sz="2000" spc="-150">
                <a:solidFill>
                  <a:schemeClr val="tx1">
                    <a:lumMod val="75000"/>
                    <a:lumOff val="25000"/>
                  </a:schemeClr>
                </a:solidFill>
                <a:latin typeface="+mn-ea"/>
              </a:rPr>
            </a:br>
            <a:r>
              <a:rPr lang="ja-JP" altLang="en-US" sz="2000" spc="-150">
                <a:solidFill>
                  <a:schemeClr val="tx1">
                    <a:lumMod val="75000"/>
                    <a:lumOff val="25000"/>
                  </a:schemeClr>
                </a:solidFill>
                <a:latin typeface="+mn-ea"/>
              </a:rPr>
              <a:t>ことができるが、設置するには</a:t>
            </a:r>
            <a:br>
              <a:rPr lang="en-US" altLang="ja-JP" sz="2000" spc="-150">
                <a:solidFill>
                  <a:schemeClr val="tx1">
                    <a:lumMod val="75000"/>
                    <a:lumOff val="25000"/>
                  </a:schemeClr>
                </a:solidFill>
                <a:latin typeface="+mn-ea"/>
              </a:rPr>
            </a:br>
            <a:r>
              <a:rPr lang="ja-JP" altLang="en-US" sz="2000" spc="-150">
                <a:solidFill>
                  <a:schemeClr val="tx1">
                    <a:lumMod val="75000"/>
                    <a:lumOff val="25000"/>
                  </a:schemeClr>
                </a:solidFill>
                <a:latin typeface="+mn-ea"/>
              </a:rPr>
              <a:t>一定のスペースが必要</a:t>
            </a:r>
            <a:endParaRPr lang="en-US" altLang="ja-JP" sz="2000" spc="-150">
              <a:solidFill>
                <a:schemeClr val="tx1">
                  <a:lumMod val="75000"/>
                  <a:lumOff val="25000"/>
                </a:schemeClr>
              </a:solidFill>
              <a:latin typeface="+mn-ea"/>
            </a:endParaRPr>
          </a:p>
          <a:p>
            <a:pPr marL="0" indent="0" algn="just">
              <a:buNone/>
            </a:pPr>
            <a:r>
              <a:rPr lang="ja-JP" altLang="en-US" sz="2000" spc="-150">
                <a:solidFill>
                  <a:schemeClr val="tx1">
                    <a:lumMod val="75000"/>
                    <a:lumOff val="25000"/>
                  </a:schemeClr>
                </a:solidFill>
                <a:latin typeface="+mn-ea"/>
              </a:rPr>
              <a:t>すき間が狭く、設置が困難な</a:t>
            </a:r>
            <a:br>
              <a:rPr lang="en-US" altLang="ja-JP" sz="2000" spc="-150">
                <a:solidFill>
                  <a:schemeClr val="tx1">
                    <a:lumMod val="75000"/>
                    <a:lumOff val="25000"/>
                  </a:schemeClr>
                </a:solidFill>
                <a:latin typeface="+mn-ea"/>
              </a:rPr>
            </a:br>
            <a:r>
              <a:rPr lang="ja-JP" altLang="en-US" sz="2000" spc="-150">
                <a:solidFill>
                  <a:schemeClr val="tx1">
                    <a:lumMod val="75000"/>
                    <a:lumOff val="25000"/>
                  </a:schemeClr>
                </a:solidFill>
                <a:latin typeface="+mn-ea"/>
              </a:rPr>
              <a:t>場合は、バール等によりすき間を広げてから使用</a:t>
            </a:r>
          </a:p>
        </p:txBody>
      </p:sp>
      <p:grpSp>
        <p:nvGrpSpPr>
          <p:cNvPr id="19" name="グループ化 18">
            <a:extLst>
              <a:ext uri="{FF2B5EF4-FFF2-40B4-BE49-F238E27FC236}">
                <a16:creationId xmlns:a16="http://schemas.microsoft.com/office/drawing/2014/main" id="{C66B01FE-5331-02B0-6533-AF0D519F41A9}"/>
              </a:ext>
            </a:extLst>
          </p:cNvPr>
          <p:cNvGrpSpPr/>
          <p:nvPr/>
        </p:nvGrpSpPr>
        <p:grpSpPr>
          <a:xfrm>
            <a:off x="3971924" y="728024"/>
            <a:ext cx="4950401" cy="5764850"/>
            <a:chOff x="821337" y="654148"/>
            <a:chExt cx="4950401" cy="5764850"/>
          </a:xfrm>
        </p:grpSpPr>
        <p:sp>
          <p:nvSpPr>
            <p:cNvPr id="20" name="正方形/長方形 19">
              <a:extLst>
                <a:ext uri="{FF2B5EF4-FFF2-40B4-BE49-F238E27FC236}">
                  <a16:creationId xmlns:a16="http://schemas.microsoft.com/office/drawing/2014/main" id="{08C2796D-7728-0300-0C72-666A2E79C406}"/>
                </a:ext>
              </a:extLst>
            </p:cNvPr>
            <p:cNvSpPr/>
            <p:nvPr/>
          </p:nvSpPr>
          <p:spPr>
            <a:xfrm>
              <a:off x="821337" y="855321"/>
              <a:ext cx="4950401" cy="5563677"/>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1" name="正方形/長方形 20">
              <a:extLst>
                <a:ext uri="{FF2B5EF4-FFF2-40B4-BE49-F238E27FC236}">
                  <a16:creationId xmlns:a16="http://schemas.microsoft.com/office/drawing/2014/main" id="{39D18E00-6364-4CF6-ADD5-AB051A8B7393}"/>
                </a:ext>
              </a:extLst>
            </p:cNvPr>
            <p:cNvSpPr/>
            <p:nvPr/>
          </p:nvSpPr>
          <p:spPr>
            <a:xfrm>
              <a:off x="872209" y="654148"/>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2" name="テキスト プレースホルダー 20">
              <a:extLst>
                <a:ext uri="{FF2B5EF4-FFF2-40B4-BE49-F238E27FC236}">
                  <a16:creationId xmlns:a16="http://schemas.microsoft.com/office/drawing/2014/main" id="{DAE89E5A-AE65-967B-0D74-48661A88F14D}"/>
                </a:ext>
              </a:extLst>
            </p:cNvPr>
            <p:cNvSpPr txBox="1">
              <a:spLocks/>
            </p:cNvSpPr>
            <p:nvPr/>
          </p:nvSpPr>
          <p:spPr>
            <a:xfrm>
              <a:off x="1386889" y="662033"/>
              <a:ext cx="2806299"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solidFill>
                    <a:schemeClr val="tx1">
                      <a:lumMod val="75000"/>
                      <a:lumOff val="25000"/>
                    </a:schemeClr>
                  </a:solidFill>
                  <a:latin typeface="+mn-ea"/>
                  <a:ea typeface="+mn-ea"/>
                </a:rPr>
                <a:t>油圧ジャッキの使い方</a:t>
              </a:r>
            </a:p>
          </p:txBody>
        </p:sp>
        <p:sp>
          <p:nvSpPr>
            <p:cNvPr id="23" name="object 19">
              <a:extLst>
                <a:ext uri="{FF2B5EF4-FFF2-40B4-BE49-F238E27FC236}">
                  <a16:creationId xmlns:a16="http://schemas.microsoft.com/office/drawing/2014/main" id="{D8B6A228-6B17-2342-283D-7CC0B0DB1EDA}"/>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24" name="テキスト プレースホルダー 2">
              <a:extLst>
                <a:ext uri="{FF2B5EF4-FFF2-40B4-BE49-F238E27FC236}">
                  <a16:creationId xmlns:a16="http://schemas.microsoft.com/office/drawing/2014/main" id="{69925A5C-EC16-0C95-862F-80C380B34403}"/>
                </a:ext>
              </a:extLst>
            </p:cNvPr>
            <p:cNvSpPr txBox="1">
              <a:spLocks/>
            </p:cNvSpPr>
            <p:nvPr/>
          </p:nvSpPr>
          <p:spPr>
            <a:xfrm>
              <a:off x="889176" y="1102521"/>
              <a:ext cx="4732762" cy="52375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200"/>
                </a:spcBef>
                <a:buFont typeface="Wingdings" panose="05000000000000000000" pitchFamily="2" charset="2"/>
                <a:buChar char="l"/>
              </a:pPr>
              <a:r>
                <a:rPr lang="ja-JP" altLang="en-US" sz="2000">
                  <a:solidFill>
                    <a:schemeClr val="tx1">
                      <a:lumMod val="75000"/>
                      <a:lumOff val="25000"/>
                    </a:schemeClr>
                  </a:solidFill>
                  <a:latin typeface="+mn-ea"/>
                </a:rPr>
                <a:t>事前準備</a:t>
              </a:r>
              <a:endParaRPr lang="en-US" altLang="ja-JP" sz="2000">
                <a:solidFill>
                  <a:schemeClr val="tx1">
                    <a:lumMod val="75000"/>
                    <a:lumOff val="25000"/>
                  </a:schemeClr>
                </a:solidFill>
                <a:latin typeface="+mn-ea"/>
              </a:endParaRPr>
            </a:p>
            <a:p>
              <a:pPr marL="542925" indent="-323850">
                <a:lnSpc>
                  <a:spcPct val="100000"/>
                </a:lnSpc>
                <a:spcBef>
                  <a:spcPts val="0"/>
                </a:spcBef>
                <a:buFont typeface="+mj-ea"/>
                <a:buAutoNum type="circleNumDbPlain"/>
              </a:pPr>
              <a:r>
                <a:rPr lang="ja-JP" altLang="en-US" sz="1600">
                  <a:solidFill>
                    <a:schemeClr val="tx1">
                      <a:lumMod val="75000"/>
                      <a:lumOff val="25000"/>
                    </a:schemeClr>
                  </a:solidFill>
                  <a:latin typeface="+mn-ea"/>
                </a:rPr>
                <a:t>バルブを閉める</a:t>
              </a:r>
              <a:endParaRPr lang="en-US" altLang="ja-JP" sz="1600">
                <a:solidFill>
                  <a:schemeClr val="tx1">
                    <a:lumMod val="75000"/>
                    <a:lumOff val="25000"/>
                  </a:schemeClr>
                </a:solidFill>
                <a:latin typeface="+mn-ea"/>
              </a:endParaRPr>
            </a:p>
            <a:p>
              <a:pPr>
                <a:lnSpc>
                  <a:spcPct val="100000"/>
                </a:lnSpc>
                <a:spcBef>
                  <a:spcPts val="1200"/>
                </a:spcBef>
                <a:buFont typeface="Wingdings" panose="05000000000000000000" pitchFamily="2" charset="2"/>
                <a:buChar char="l"/>
              </a:pPr>
              <a:r>
                <a:rPr lang="ja-JP" altLang="en-US" sz="2000">
                  <a:solidFill>
                    <a:schemeClr val="tx1">
                      <a:lumMod val="75000"/>
                      <a:lumOff val="25000"/>
                    </a:schemeClr>
                  </a:solidFill>
                  <a:latin typeface="+mn-ea"/>
                </a:rPr>
                <a:t>設置</a:t>
              </a:r>
              <a:endParaRPr lang="en-US" altLang="ja-JP" sz="2000">
                <a:solidFill>
                  <a:schemeClr val="tx1">
                    <a:lumMod val="75000"/>
                    <a:lumOff val="25000"/>
                  </a:schemeClr>
                </a:solidFill>
                <a:latin typeface="+mn-ea"/>
              </a:endParaRPr>
            </a:p>
            <a:p>
              <a:pPr marL="561975" indent="-342900">
                <a:lnSpc>
                  <a:spcPct val="100000"/>
                </a:lnSpc>
                <a:spcBef>
                  <a:spcPts val="0"/>
                </a:spcBef>
                <a:buFont typeface="+mj-ea"/>
                <a:buAutoNum type="circleNumDbPlain" startAt="2"/>
              </a:pPr>
              <a:r>
                <a:rPr lang="ja-JP" altLang="en-US" sz="1600">
                  <a:solidFill>
                    <a:schemeClr val="tx1">
                      <a:lumMod val="75000"/>
                      <a:lumOff val="25000"/>
                    </a:schemeClr>
                  </a:solidFill>
                  <a:latin typeface="+mn-ea"/>
                </a:rPr>
                <a:t>油圧ジャッキの</a:t>
              </a:r>
              <a:br>
                <a:rPr lang="en-US" altLang="ja-JP" sz="1600">
                  <a:solidFill>
                    <a:schemeClr val="tx1">
                      <a:lumMod val="75000"/>
                      <a:lumOff val="25000"/>
                    </a:schemeClr>
                  </a:solidFill>
                  <a:latin typeface="+mn-ea"/>
                </a:rPr>
              </a:br>
              <a:r>
                <a:rPr lang="ja-JP" altLang="en-US" sz="1600">
                  <a:solidFill>
                    <a:schemeClr val="tx1">
                      <a:lumMod val="75000"/>
                      <a:lumOff val="25000"/>
                    </a:schemeClr>
                  </a:solidFill>
                  <a:latin typeface="+mn-ea"/>
                </a:rPr>
                <a:t>設置場所を選定する</a:t>
              </a:r>
              <a:endParaRPr lang="en-US" altLang="ja-JP" sz="1600">
                <a:solidFill>
                  <a:schemeClr val="tx1">
                    <a:lumMod val="75000"/>
                    <a:lumOff val="25000"/>
                  </a:schemeClr>
                </a:solidFill>
                <a:latin typeface="+mn-ea"/>
              </a:endParaRPr>
            </a:p>
            <a:p>
              <a:pPr>
                <a:lnSpc>
                  <a:spcPct val="100000"/>
                </a:lnSpc>
                <a:spcBef>
                  <a:spcPts val="1200"/>
                </a:spcBef>
                <a:buFont typeface="Wingdings" panose="05000000000000000000" pitchFamily="2" charset="2"/>
                <a:buChar char="l"/>
              </a:pPr>
              <a:r>
                <a:rPr lang="ja-JP" altLang="en-US" sz="2000">
                  <a:solidFill>
                    <a:schemeClr val="tx1">
                      <a:lumMod val="75000"/>
                      <a:lumOff val="25000"/>
                    </a:schemeClr>
                  </a:solidFill>
                  <a:latin typeface="+mn-ea"/>
                </a:rPr>
                <a:t>ジャッキアップ</a:t>
              </a:r>
              <a:br>
                <a:rPr lang="en-US" altLang="ja-JP" sz="2000">
                  <a:solidFill>
                    <a:schemeClr val="tx1">
                      <a:lumMod val="75000"/>
                      <a:lumOff val="25000"/>
                    </a:schemeClr>
                  </a:solidFill>
                  <a:latin typeface="+mn-ea"/>
                </a:rPr>
              </a:br>
              <a:r>
                <a:rPr lang="ja-JP" altLang="en-US" sz="2000">
                  <a:solidFill>
                    <a:schemeClr val="tx1">
                      <a:lumMod val="75000"/>
                      <a:lumOff val="25000"/>
                    </a:schemeClr>
                  </a:solidFill>
                  <a:latin typeface="+mn-ea"/>
                </a:rPr>
                <a:t>（重量物持ち上げ）</a:t>
              </a:r>
              <a:endParaRPr lang="en-US" altLang="ja-JP" sz="2000">
                <a:solidFill>
                  <a:schemeClr val="tx1">
                    <a:lumMod val="75000"/>
                    <a:lumOff val="25000"/>
                  </a:schemeClr>
                </a:solidFill>
                <a:latin typeface="+mn-ea"/>
              </a:endParaRPr>
            </a:p>
            <a:p>
              <a:pPr marL="561975" indent="-342900">
                <a:lnSpc>
                  <a:spcPct val="100000"/>
                </a:lnSpc>
                <a:spcBef>
                  <a:spcPts val="0"/>
                </a:spcBef>
                <a:buFont typeface="+mj-ea"/>
                <a:buAutoNum type="circleNumDbPlain" startAt="3"/>
              </a:pPr>
              <a:r>
                <a:rPr lang="ja-JP" altLang="en-US" sz="1600">
                  <a:solidFill>
                    <a:schemeClr val="tx1">
                      <a:lumMod val="75000"/>
                      <a:lumOff val="25000"/>
                    </a:schemeClr>
                  </a:solidFill>
                  <a:latin typeface="+mn-ea"/>
                </a:rPr>
                <a:t>重量物に当たるまで</a:t>
              </a:r>
              <a:br>
                <a:rPr lang="en-US" altLang="ja-JP" sz="1600">
                  <a:solidFill>
                    <a:schemeClr val="tx1">
                      <a:lumMod val="75000"/>
                      <a:lumOff val="25000"/>
                    </a:schemeClr>
                  </a:solidFill>
                  <a:latin typeface="+mn-ea"/>
                </a:rPr>
              </a:br>
              <a:r>
                <a:rPr lang="ja-JP" altLang="en-US" sz="1600">
                  <a:solidFill>
                    <a:schemeClr val="tx1">
                      <a:lumMod val="75000"/>
                      <a:lumOff val="25000"/>
                    </a:schemeClr>
                  </a:solidFill>
                  <a:latin typeface="+mn-ea"/>
                </a:rPr>
                <a:t>ポンプピストンにより</a:t>
              </a:r>
              <a:br>
                <a:rPr lang="en-US" altLang="ja-JP" sz="1600">
                  <a:solidFill>
                    <a:schemeClr val="tx1">
                      <a:lumMod val="75000"/>
                      <a:lumOff val="25000"/>
                    </a:schemeClr>
                  </a:solidFill>
                  <a:latin typeface="+mn-ea"/>
                </a:rPr>
              </a:br>
              <a:r>
                <a:rPr lang="ja-JP" altLang="en-US" sz="1600">
                  <a:solidFill>
                    <a:schemeClr val="tx1">
                      <a:lumMod val="75000"/>
                      <a:lumOff val="25000"/>
                    </a:schemeClr>
                  </a:solidFill>
                  <a:latin typeface="+mn-ea"/>
                </a:rPr>
                <a:t>ラムを伸ばしていく</a:t>
              </a:r>
            </a:p>
            <a:p>
              <a:pPr marL="561975" indent="-342900">
                <a:lnSpc>
                  <a:spcPct val="100000"/>
                </a:lnSpc>
                <a:spcBef>
                  <a:spcPts val="0"/>
                </a:spcBef>
                <a:buFont typeface="+mj-ea"/>
                <a:buAutoNum type="circleNumDbPlain" startAt="3"/>
              </a:pPr>
              <a:r>
                <a:rPr lang="ja-JP" altLang="en-US" sz="1600">
                  <a:solidFill>
                    <a:schemeClr val="tx1">
                      <a:lumMod val="75000"/>
                      <a:lumOff val="25000"/>
                    </a:schemeClr>
                  </a:solidFill>
                  <a:latin typeface="+mn-ea"/>
                </a:rPr>
                <a:t>ゆっくりとラムを伸ばして</a:t>
              </a:r>
              <a:br>
                <a:rPr lang="en-US" altLang="ja-JP" sz="1600">
                  <a:solidFill>
                    <a:schemeClr val="tx1">
                      <a:lumMod val="75000"/>
                      <a:lumOff val="25000"/>
                    </a:schemeClr>
                  </a:solidFill>
                  <a:latin typeface="+mn-ea"/>
                </a:rPr>
              </a:br>
              <a:r>
                <a:rPr lang="ja-JP" altLang="en-US" sz="1600">
                  <a:solidFill>
                    <a:schemeClr val="tx1">
                      <a:lumMod val="75000"/>
                      <a:lumOff val="25000"/>
                    </a:schemeClr>
                  </a:solidFill>
                  <a:latin typeface="+mn-ea"/>
                </a:rPr>
                <a:t>重量物を持ち上げていく</a:t>
              </a:r>
              <a:endParaRPr lang="en-US" altLang="ja-JP" sz="1600">
                <a:solidFill>
                  <a:schemeClr val="tx1">
                    <a:lumMod val="75000"/>
                    <a:lumOff val="25000"/>
                  </a:schemeClr>
                </a:solidFill>
                <a:latin typeface="+mn-ea"/>
              </a:endParaRPr>
            </a:p>
            <a:p>
              <a:pPr>
                <a:lnSpc>
                  <a:spcPct val="100000"/>
                </a:lnSpc>
                <a:spcBef>
                  <a:spcPts val="1200"/>
                </a:spcBef>
                <a:buFont typeface="Wingdings" panose="05000000000000000000" pitchFamily="2" charset="2"/>
                <a:buChar char="l"/>
              </a:pPr>
              <a:r>
                <a:rPr lang="ja-JP" altLang="en-US" sz="2000">
                  <a:solidFill>
                    <a:schemeClr val="tx1">
                      <a:lumMod val="75000"/>
                      <a:lumOff val="25000"/>
                    </a:schemeClr>
                  </a:solidFill>
                  <a:latin typeface="+mn-ea"/>
                </a:rPr>
                <a:t>安全対策</a:t>
              </a:r>
              <a:endParaRPr lang="en-US" altLang="ja-JP" sz="2000">
                <a:solidFill>
                  <a:schemeClr val="tx1">
                    <a:lumMod val="75000"/>
                    <a:lumOff val="25000"/>
                  </a:schemeClr>
                </a:solidFill>
                <a:latin typeface="+mn-ea"/>
              </a:endParaRPr>
            </a:p>
            <a:p>
              <a:pPr marL="561975" indent="-342900">
                <a:lnSpc>
                  <a:spcPct val="100000"/>
                </a:lnSpc>
                <a:spcBef>
                  <a:spcPts val="0"/>
                </a:spcBef>
                <a:buFont typeface="+mj-ea"/>
                <a:buAutoNum type="circleNumDbPlain" startAt="4"/>
              </a:pPr>
              <a:r>
                <a:rPr lang="ja-JP" altLang="en-US" sz="1600">
                  <a:solidFill>
                    <a:schemeClr val="tx1">
                      <a:lumMod val="75000"/>
                      <a:lumOff val="25000"/>
                    </a:schemeClr>
                  </a:solidFill>
                  <a:latin typeface="+mn-ea"/>
                </a:rPr>
                <a:t>重量物を持ち上げ、すき間を</a:t>
              </a:r>
              <a:br>
                <a:rPr lang="en-US" altLang="ja-JP" sz="1600">
                  <a:solidFill>
                    <a:schemeClr val="tx1">
                      <a:lumMod val="75000"/>
                      <a:lumOff val="25000"/>
                    </a:schemeClr>
                  </a:solidFill>
                  <a:latin typeface="+mn-ea"/>
                </a:rPr>
              </a:br>
              <a:r>
                <a:rPr lang="ja-JP" altLang="en-US" sz="1600">
                  <a:solidFill>
                    <a:schemeClr val="tx1">
                      <a:lumMod val="75000"/>
                      <a:lumOff val="25000"/>
                    </a:schemeClr>
                  </a:solidFill>
                  <a:latin typeface="+mn-ea"/>
                </a:rPr>
                <a:t>角材などにより確保する</a:t>
              </a:r>
              <a:endParaRPr lang="en-US" altLang="ja-JP" sz="1600">
                <a:solidFill>
                  <a:schemeClr val="tx1">
                    <a:lumMod val="75000"/>
                    <a:lumOff val="25000"/>
                  </a:schemeClr>
                </a:solidFill>
                <a:latin typeface="+mn-ea"/>
              </a:endParaRPr>
            </a:p>
            <a:p>
              <a:pPr>
                <a:lnSpc>
                  <a:spcPct val="100000"/>
                </a:lnSpc>
                <a:spcBef>
                  <a:spcPts val="1200"/>
                </a:spcBef>
                <a:buFont typeface="Wingdings" panose="05000000000000000000" pitchFamily="2" charset="2"/>
                <a:buChar char="l"/>
              </a:pPr>
              <a:r>
                <a:rPr lang="ja-JP" altLang="en-US" sz="2000">
                  <a:solidFill>
                    <a:schemeClr val="tx1">
                      <a:lumMod val="75000"/>
                      <a:lumOff val="25000"/>
                    </a:schemeClr>
                  </a:solidFill>
                  <a:latin typeface="+mn-ea"/>
                </a:rPr>
                <a:t>救出</a:t>
              </a:r>
              <a:endParaRPr lang="en-US" altLang="ja-JP" sz="2000">
                <a:solidFill>
                  <a:schemeClr val="tx1">
                    <a:lumMod val="75000"/>
                    <a:lumOff val="25000"/>
                  </a:schemeClr>
                </a:solidFill>
                <a:latin typeface="+mn-ea"/>
              </a:endParaRPr>
            </a:p>
            <a:p>
              <a:pPr marL="561975" indent="-342900">
                <a:lnSpc>
                  <a:spcPct val="100000"/>
                </a:lnSpc>
                <a:spcBef>
                  <a:spcPts val="0"/>
                </a:spcBef>
                <a:buFont typeface="+mj-ea"/>
                <a:buAutoNum type="circleNumDbPlain" startAt="4"/>
              </a:pPr>
              <a:r>
                <a:rPr lang="ja-JP" altLang="en-US" sz="1600">
                  <a:solidFill>
                    <a:schemeClr val="tx1">
                      <a:lumMod val="75000"/>
                      <a:lumOff val="25000"/>
                    </a:schemeClr>
                  </a:solidFill>
                  <a:latin typeface="+mn-ea"/>
                </a:rPr>
                <a:t>安全な場所に搬送する</a:t>
              </a:r>
              <a:endParaRPr lang="en-US" altLang="ja-JP" sz="1600">
                <a:solidFill>
                  <a:schemeClr val="tx1">
                    <a:lumMod val="75000"/>
                    <a:lumOff val="25000"/>
                  </a:schemeClr>
                </a:solidFill>
                <a:latin typeface="+mn-ea"/>
              </a:endParaRPr>
            </a:p>
          </p:txBody>
        </p:sp>
      </p:grpSp>
      <p:pic>
        <p:nvPicPr>
          <p:cNvPr id="26" name="図 25">
            <a:extLst>
              <a:ext uri="{FF2B5EF4-FFF2-40B4-BE49-F238E27FC236}">
                <a16:creationId xmlns:a16="http://schemas.microsoft.com/office/drawing/2014/main" id="{8A5DAD2B-0BF2-4FF0-7E05-D5E9B81EF6F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51" b="97625" l="9547" r="96659">
                        <a14:foregroundMark x1="39618" y1="11164" x2="44869" y2="11164"/>
                        <a14:foregroundMark x1="89021" y1="10689" x2="94511" y2="13539"/>
                        <a14:foregroundMark x1="90931" y1="7838" x2="92601" y2="7363"/>
                        <a14:foregroundMark x1="91408" y1="7126" x2="97136" y2="14014"/>
                        <a14:foregroundMark x1="50835" y1="91686" x2="54893" y2="92162"/>
                        <a14:foregroundMark x1="55847" y1="97150" x2="55847" y2="97150"/>
                        <a14:foregroundMark x1="56802" y1="97862" x2="56802" y2="97862"/>
                        <a14:foregroundMark x1="91408" y1="6888" x2="92363" y2="6651"/>
                        <a14:foregroundMark x1="93079" y1="7126" x2="95704" y2="8551"/>
                        <a14:foregroundMark x1="83771" y1="15439" x2="83771" y2="15439"/>
                        <a14:foregroundMark x1="82578" y1="16390" x2="82578" y2="16390"/>
                        <a14:foregroundMark x1="80907" y1="18290" x2="80907" y2="18290"/>
                        <a14:foregroundMark x1="81623" y1="17340" x2="81623" y2="17340"/>
                        <a14:foregroundMark x1="78759" y1="20428" x2="78759" y2="20428"/>
                        <a14:foregroundMark x1="96181" y1="9264" x2="96181" y2="9264"/>
                        <a14:foregroundMark x1="79952" y1="19715" x2="79952" y2="19715"/>
                        <a14:foregroundMark x1="78759" y1="20903" x2="78759" y2="20903"/>
                        <a14:foregroundMark x1="79236" y1="20428" x2="79236" y2="20428"/>
                        <a14:foregroundMark x1="79236" y1="20665" x2="79236" y2="20665"/>
                        <a14:foregroundMark x1="78998" y1="20903" x2="78998" y2="20903"/>
                        <a14:foregroundMark x1="78998" y1="20665" x2="78998" y2="20665"/>
                        <a14:foregroundMark x1="78759" y1="20903" x2="78759" y2="20903"/>
                        <a14:foregroundMark x1="79236" y1="20428" x2="79236" y2="20428"/>
                        <a14:foregroundMark x1="78998" y1="20665" x2="78998" y2="20665"/>
                        <a14:foregroundMark x1="78998" y1="20428" x2="78998" y2="20428"/>
                        <a14:foregroundMark x1="78998" y1="20903" x2="78759" y2="21140"/>
                        <a14:foregroundMark x1="78998" y1="20665" x2="78998" y2="20665"/>
                        <a14:foregroundMark x1="78998" y1="20903" x2="78998" y2="20903"/>
                        <a14:foregroundMark x1="78998" y1="20665" x2="78998" y2="20665"/>
                        <a14:foregroundMark x1="78998" y1="20665" x2="78998" y2="20665"/>
                        <a14:foregroundMark x1="78759" y1="20665" x2="78759" y2="20665"/>
                        <a14:foregroundMark x1="78759" y1="20903" x2="78759" y2="20903"/>
                        <a14:foregroundMark x1="79236" y1="20428" x2="78759" y2="21140"/>
                        <a14:backgroundMark x1="56802" y1="98100" x2="56802" y2="98100"/>
                      </a14:backgroundRemoval>
                    </a14:imgEffect>
                  </a14:imgLayer>
                </a14:imgProps>
              </a:ext>
            </a:extLst>
          </a:blip>
          <a:srcRect l="23814" t="5318"/>
          <a:stretch/>
        </p:blipFill>
        <p:spPr>
          <a:xfrm>
            <a:off x="1355252" y="4371975"/>
            <a:ext cx="1715454" cy="2142096"/>
          </a:xfrm>
          <a:prstGeom prst="rect">
            <a:avLst/>
          </a:prstGeom>
          <a:solidFill>
            <a:schemeClr val="bg1">
              <a:alpha val="0"/>
            </a:schemeClr>
          </a:solidFill>
        </p:spPr>
      </p:pic>
      <p:pic>
        <p:nvPicPr>
          <p:cNvPr id="28" name="図 27">
            <a:extLst>
              <a:ext uri="{FF2B5EF4-FFF2-40B4-BE49-F238E27FC236}">
                <a16:creationId xmlns:a16="http://schemas.microsoft.com/office/drawing/2014/main" id="{82C72261-523A-5AB9-E0C2-5C08A692718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949301" y="1071058"/>
            <a:ext cx="1519306" cy="1108002"/>
          </a:xfrm>
          <a:prstGeom prst="rect">
            <a:avLst/>
          </a:prstGeom>
        </p:spPr>
      </p:pic>
      <p:pic>
        <p:nvPicPr>
          <p:cNvPr id="30" name="図 29">
            <a:extLst>
              <a:ext uri="{FF2B5EF4-FFF2-40B4-BE49-F238E27FC236}">
                <a16:creationId xmlns:a16="http://schemas.microsoft.com/office/drawing/2014/main" id="{F8D6E612-CC15-3B1D-B201-B9EE849E4433}"/>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901" b="95215" l="9686" r="97736">
                        <a14:foregroundMark x1="81384" y1="66502" x2="94591" y2="66007"/>
                        <a14:foregroundMark x1="94591" y1="66007" x2="94843" y2="66007"/>
                        <a14:foregroundMark x1="21258" y1="94224" x2="39748" y2="95215"/>
                        <a14:foregroundMark x1="10566" y1="94554" x2="11824" y2="94884"/>
                        <a14:foregroundMark x1="46541" y1="12211" x2="64906" y2="12871"/>
                        <a14:foregroundMark x1="59371" y1="36304" x2="59371" y2="36304"/>
                        <a14:foregroundMark x1="93082" y1="90759" x2="94591" y2="90759"/>
                        <a14:foregroundMark x1="95094" y1="90264" x2="97736" y2="90264"/>
                        <a14:foregroundMark x1="94088" y1="62376" x2="96352" y2="62046"/>
                        <a14:foregroundMark x1="91997" y1="68951" x2="92579" y2="68812"/>
                        <a14:foregroundMark x1="92051" y1="68843" x2="97233" y2="68647"/>
                        <a14:foregroundMark x1="84484" y1="69128" x2="89018" y2="68957"/>
                        <a14:foregroundMark x1="79748" y1="69307" x2="80043" y2="69296"/>
                        <a14:foregroundMark x1="82830" y1="61784" x2="94717" y2="62046"/>
                        <a14:foregroundMark x1="67044" y1="61716" x2="67741" y2="61670"/>
                        <a14:foregroundMark x1="67925" y1="61716" x2="69686" y2="61881"/>
                        <a14:backgroundMark x1="88679" y1="69637" x2="91572" y2="69802"/>
                        <a14:backgroundMark x1="82264" y1="61551" x2="82264" y2="61551"/>
                        <a14:backgroundMark x1="79623" y1="61551" x2="83019" y2="61386"/>
                        <a14:backgroundMark x1="79874" y1="69637" x2="84151" y2="69802"/>
                      </a14:backgroundRemoval>
                    </a14:imgEffect>
                  </a14:imgLayer>
                </a14:imgProps>
              </a:ext>
            </a:extLst>
          </a:blip>
          <a:srcRect l="5939"/>
          <a:stretch/>
        </p:blipFill>
        <p:spPr>
          <a:xfrm>
            <a:off x="7386818" y="2021583"/>
            <a:ext cx="1402674" cy="1136715"/>
          </a:xfrm>
          <a:prstGeom prst="rect">
            <a:avLst/>
          </a:prstGeom>
        </p:spPr>
      </p:pic>
      <p:pic>
        <p:nvPicPr>
          <p:cNvPr id="32" name="図 31">
            <a:extLst>
              <a:ext uri="{FF2B5EF4-FFF2-40B4-BE49-F238E27FC236}">
                <a16:creationId xmlns:a16="http://schemas.microsoft.com/office/drawing/2014/main" id="{1385482D-7D1E-041E-C0B6-0BE1A0D1173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279" b="92393" l="9581" r="91617">
                        <a14:foregroundMark x1="27745" y1="11410" x2="27745" y2="11410"/>
                        <a14:foregroundMark x1="24750" y1="10143" x2="49900" y2="14263"/>
                        <a14:foregroundMark x1="16567" y1="6339" x2="45908" y2="4437"/>
                        <a14:foregroundMark x1="45908" y1="4437" x2="51497" y2="4437"/>
                        <a14:foregroundMark x1="40319" y1="42948" x2="40319" y2="42948"/>
                        <a14:foregroundMark x1="36128" y1="42155" x2="40719" y2="44849"/>
                        <a14:foregroundMark x1="91617" y1="57052" x2="91617" y2="57052"/>
                        <a14:foregroundMark x1="29341" y1="92868" x2="41118" y2="92393"/>
                        <a14:foregroundMark x1="41118" y1="92393" x2="41317" y2="92393"/>
                        <a14:foregroundMark x1="38523" y1="37242" x2="38723" y2="37876"/>
                        <a14:foregroundMark x1="91617" y1="53090" x2="91617" y2="53090"/>
                      </a14:backgroundRemoval>
                    </a14:imgEffect>
                  </a14:imgLayer>
                </a14:imgProps>
              </a:ext>
            </a:extLst>
          </a:blip>
          <a:stretch>
            <a:fillRect/>
          </a:stretch>
        </p:blipFill>
        <p:spPr>
          <a:xfrm>
            <a:off x="7181821" y="3482820"/>
            <a:ext cx="1066125" cy="1342765"/>
          </a:xfrm>
          <a:prstGeom prst="rect">
            <a:avLst/>
          </a:prstGeom>
        </p:spPr>
      </p:pic>
    </p:spTree>
    <p:extLst>
      <p:ext uri="{BB962C8B-B14F-4D97-AF65-F5344CB8AC3E}">
        <p14:creationId xmlns:p14="http://schemas.microsoft.com/office/powerpoint/2010/main" val="4105554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944360-2906-307F-331A-21C6E6E81714}"/>
              </a:ext>
            </a:extLst>
          </p:cNvPr>
          <p:cNvSpPr>
            <a:spLocks noGrp="1"/>
          </p:cNvSpPr>
          <p:nvPr>
            <p:ph type="title"/>
          </p:nvPr>
        </p:nvSpPr>
        <p:spPr/>
        <p:txBody>
          <a:bodyPr/>
          <a:lstStyle/>
          <a:p>
            <a:r>
              <a:rPr kumimoji="1" lang="ja-JP" altLang="en-US" sz="2800"/>
              <a:t>救助資機材の使用方法</a:t>
            </a:r>
          </a:p>
        </p:txBody>
      </p:sp>
      <p:sp>
        <p:nvSpPr>
          <p:cNvPr id="3" name="スライド番号プレースホルダー 2">
            <a:extLst>
              <a:ext uri="{FF2B5EF4-FFF2-40B4-BE49-F238E27FC236}">
                <a16:creationId xmlns:a16="http://schemas.microsoft.com/office/drawing/2014/main" id="{DAB8DA25-FDFC-0401-9E9C-927EEF4B38FA}"/>
              </a:ext>
            </a:extLst>
          </p:cNvPr>
          <p:cNvSpPr>
            <a:spLocks noGrp="1"/>
          </p:cNvSpPr>
          <p:nvPr>
            <p:ph type="sldNum" sz="quarter" idx="12"/>
          </p:nvPr>
        </p:nvSpPr>
        <p:spPr/>
        <p:txBody>
          <a:bodyPr/>
          <a:lstStyle/>
          <a:p>
            <a:fld id="{48C0FCB9-D989-46F1-965E-624BDAC7E129}" type="slidenum">
              <a:rPr kumimoji="1" lang="ja-JP" altLang="en-US" smtClean="0"/>
              <a:pPr/>
              <a:t>17</a:t>
            </a:fld>
            <a:endParaRPr kumimoji="1" lang="ja-JP" altLang="en-US"/>
          </a:p>
        </p:txBody>
      </p:sp>
      <p:sp>
        <p:nvSpPr>
          <p:cNvPr id="8" name="コンテンツ プレースホルダー 7">
            <a:extLst>
              <a:ext uri="{FF2B5EF4-FFF2-40B4-BE49-F238E27FC236}">
                <a16:creationId xmlns:a16="http://schemas.microsoft.com/office/drawing/2014/main" id="{071AA4FF-E855-7414-B75D-34E61BD92E95}"/>
              </a:ext>
            </a:extLst>
          </p:cNvPr>
          <p:cNvSpPr>
            <a:spLocks noGrp="1"/>
          </p:cNvSpPr>
          <p:nvPr>
            <p:ph sz="quarter" idx="15"/>
          </p:nvPr>
        </p:nvSpPr>
        <p:spPr/>
        <p:txBody>
          <a:bodyPr>
            <a:normAutofit lnSpcReduction="10000"/>
          </a:bodyPr>
          <a:lstStyle/>
          <a:p>
            <a:r>
              <a:rPr lang="ja-JP" altLang="en-US"/>
              <a:t>参考：豊中市「防災訓練ハンドブック」</a:t>
            </a:r>
          </a:p>
        </p:txBody>
      </p:sp>
      <p:grpSp>
        <p:nvGrpSpPr>
          <p:cNvPr id="4" name="グループ化 3">
            <a:extLst>
              <a:ext uri="{FF2B5EF4-FFF2-40B4-BE49-F238E27FC236}">
                <a16:creationId xmlns:a16="http://schemas.microsoft.com/office/drawing/2014/main" id="{AC3A7FD7-5461-6EEF-154E-ED3D5FE83B5A}"/>
              </a:ext>
            </a:extLst>
          </p:cNvPr>
          <p:cNvGrpSpPr/>
          <p:nvPr/>
        </p:nvGrpSpPr>
        <p:grpSpPr>
          <a:xfrm>
            <a:off x="197468" y="711847"/>
            <a:ext cx="2821957" cy="468955"/>
            <a:chOff x="197468" y="711847"/>
            <a:chExt cx="2821957" cy="468955"/>
          </a:xfrm>
        </p:grpSpPr>
        <p:grpSp>
          <p:nvGrpSpPr>
            <p:cNvPr id="9" name="グループ化 8">
              <a:extLst>
                <a:ext uri="{FF2B5EF4-FFF2-40B4-BE49-F238E27FC236}">
                  <a16:creationId xmlns:a16="http://schemas.microsoft.com/office/drawing/2014/main" id="{F49F5E5C-C683-C7BE-0602-959625280695}"/>
                </a:ext>
              </a:extLst>
            </p:cNvPr>
            <p:cNvGrpSpPr/>
            <p:nvPr/>
          </p:nvGrpSpPr>
          <p:grpSpPr>
            <a:xfrm>
              <a:off x="197468" y="711847"/>
              <a:ext cx="510746" cy="468955"/>
              <a:chOff x="-815546" y="378941"/>
              <a:chExt cx="510746" cy="468955"/>
            </a:xfrm>
          </p:grpSpPr>
          <p:sp>
            <p:nvSpPr>
              <p:cNvPr id="14" name="正方形/長方形 13">
                <a:extLst>
                  <a:ext uri="{FF2B5EF4-FFF2-40B4-BE49-F238E27FC236}">
                    <a16:creationId xmlns:a16="http://schemas.microsoft.com/office/drawing/2014/main" id="{0E8B8354-2631-4B66-EA24-CDC064E3FDE7}"/>
                  </a:ext>
                </a:extLst>
              </p:cNvPr>
              <p:cNvSpPr/>
              <p:nvPr userDrawn="1"/>
            </p:nvSpPr>
            <p:spPr>
              <a:xfrm>
                <a:off x="-815546" y="378941"/>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lumMod val="75000"/>
                      <a:lumOff val="25000"/>
                    </a:schemeClr>
                  </a:solidFill>
                  <a:latin typeface="+mn-ea"/>
                </a:endParaRPr>
              </a:p>
            </p:txBody>
          </p:sp>
          <p:grpSp>
            <p:nvGrpSpPr>
              <p:cNvPr id="15" name="グループ化 14">
                <a:extLst>
                  <a:ext uri="{FF2B5EF4-FFF2-40B4-BE49-F238E27FC236}">
                    <a16:creationId xmlns:a16="http://schemas.microsoft.com/office/drawing/2014/main" id="{4CA47169-FA1C-CFF7-4201-9698ACE9A44B}"/>
                  </a:ext>
                </a:extLst>
              </p:cNvPr>
              <p:cNvGrpSpPr/>
              <p:nvPr userDrawn="1"/>
            </p:nvGrpSpPr>
            <p:grpSpPr>
              <a:xfrm>
                <a:off x="-740484" y="438369"/>
                <a:ext cx="360623" cy="350098"/>
                <a:chOff x="719031" y="1642734"/>
                <a:chExt cx="360623" cy="350098"/>
              </a:xfrm>
            </p:grpSpPr>
            <p:sp>
              <p:nvSpPr>
                <p:cNvPr id="16" name="object 11">
                  <a:extLst>
                    <a:ext uri="{FF2B5EF4-FFF2-40B4-BE49-F238E27FC236}">
                      <a16:creationId xmlns:a16="http://schemas.microsoft.com/office/drawing/2014/main" id="{24996CC6-AF25-2E63-8434-8FD8194198EA}"/>
                    </a:ext>
                  </a:extLst>
                </p:cNvPr>
                <p:cNvSpPr/>
                <p:nvPr/>
              </p:nvSpPr>
              <p:spPr>
                <a:xfrm>
                  <a:off x="719031" y="1642734"/>
                  <a:ext cx="349250" cy="349885"/>
                </a:xfrm>
                <a:custGeom>
                  <a:avLst/>
                  <a:gdLst/>
                  <a:ahLst/>
                  <a:cxnLst/>
                  <a:rect l="l" t="t" r="r" b="b"/>
                  <a:pathLst>
                    <a:path w="349250" h="349885">
                      <a:moveTo>
                        <a:pt x="254445" y="42786"/>
                      </a:moveTo>
                      <a:lnTo>
                        <a:pt x="217182" y="42786"/>
                      </a:lnTo>
                      <a:lnTo>
                        <a:pt x="225729" y="51346"/>
                      </a:lnTo>
                      <a:lnTo>
                        <a:pt x="37071" y="240004"/>
                      </a:lnTo>
                      <a:lnTo>
                        <a:pt x="36753" y="240423"/>
                      </a:lnTo>
                      <a:lnTo>
                        <a:pt x="36474" y="240868"/>
                      </a:lnTo>
                      <a:lnTo>
                        <a:pt x="35242" y="241706"/>
                      </a:lnTo>
                      <a:lnTo>
                        <a:pt x="34264" y="242938"/>
                      </a:lnTo>
                      <a:lnTo>
                        <a:pt x="3441" y="336575"/>
                      </a:lnTo>
                      <a:lnTo>
                        <a:pt x="1384" y="337820"/>
                      </a:lnTo>
                      <a:lnTo>
                        <a:pt x="0" y="340055"/>
                      </a:lnTo>
                      <a:lnTo>
                        <a:pt x="0" y="346583"/>
                      </a:lnTo>
                      <a:lnTo>
                        <a:pt x="3187" y="349770"/>
                      </a:lnTo>
                      <a:lnTo>
                        <a:pt x="245592" y="349770"/>
                      </a:lnTo>
                      <a:lnTo>
                        <a:pt x="248780" y="346583"/>
                      </a:lnTo>
                      <a:lnTo>
                        <a:pt x="248780" y="338709"/>
                      </a:lnTo>
                      <a:lnTo>
                        <a:pt x="245592" y="335508"/>
                      </a:lnTo>
                      <a:lnTo>
                        <a:pt x="43586" y="335508"/>
                      </a:lnTo>
                      <a:lnTo>
                        <a:pt x="68057" y="327660"/>
                      </a:lnTo>
                      <a:lnTo>
                        <a:pt x="21374" y="327660"/>
                      </a:lnTo>
                      <a:lnTo>
                        <a:pt x="27559" y="308889"/>
                      </a:lnTo>
                      <a:lnTo>
                        <a:pt x="47705" y="308889"/>
                      </a:lnTo>
                      <a:lnTo>
                        <a:pt x="33769" y="294944"/>
                      </a:lnTo>
                      <a:lnTo>
                        <a:pt x="33096" y="294513"/>
                      </a:lnTo>
                      <a:lnTo>
                        <a:pt x="32397" y="294170"/>
                      </a:lnTo>
                      <a:lnTo>
                        <a:pt x="44665" y="256933"/>
                      </a:lnTo>
                      <a:lnTo>
                        <a:pt x="64833" y="256933"/>
                      </a:lnTo>
                      <a:lnTo>
                        <a:pt x="52578" y="244678"/>
                      </a:lnTo>
                      <a:lnTo>
                        <a:pt x="149847" y="147396"/>
                      </a:lnTo>
                      <a:lnTo>
                        <a:pt x="170012" y="147396"/>
                      </a:lnTo>
                      <a:lnTo>
                        <a:pt x="159931" y="137312"/>
                      </a:lnTo>
                      <a:lnTo>
                        <a:pt x="254445" y="42786"/>
                      </a:lnTo>
                      <a:close/>
                    </a:path>
                    <a:path w="349250" h="349885">
                      <a:moveTo>
                        <a:pt x="47705" y="308889"/>
                      </a:moveTo>
                      <a:lnTo>
                        <a:pt x="27559" y="308889"/>
                      </a:lnTo>
                      <a:lnTo>
                        <a:pt x="40259" y="321602"/>
                      </a:lnTo>
                      <a:lnTo>
                        <a:pt x="21374" y="327660"/>
                      </a:lnTo>
                      <a:lnTo>
                        <a:pt x="68057" y="327660"/>
                      </a:lnTo>
                      <a:lnTo>
                        <a:pt x="102072" y="316750"/>
                      </a:lnTo>
                      <a:lnTo>
                        <a:pt x="55384" y="316750"/>
                      </a:lnTo>
                      <a:lnTo>
                        <a:pt x="55143" y="316395"/>
                      </a:lnTo>
                      <a:lnTo>
                        <a:pt x="54864" y="316052"/>
                      </a:lnTo>
                      <a:lnTo>
                        <a:pt x="47705" y="308889"/>
                      </a:lnTo>
                      <a:close/>
                    </a:path>
                    <a:path w="349250" h="349885">
                      <a:moveTo>
                        <a:pt x="64833" y="256933"/>
                      </a:moveTo>
                      <a:lnTo>
                        <a:pt x="44665" y="256933"/>
                      </a:lnTo>
                      <a:lnTo>
                        <a:pt x="92570" y="304825"/>
                      </a:lnTo>
                      <a:lnTo>
                        <a:pt x="55384" y="316750"/>
                      </a:lnTo>
                      <a:lnTo>
                        <a:pt x="102072" y="316750"/>
                      </a:lnTo>
                      <a:lnTo>
                        <a:pt x="108051" y="314833"/>
                      </a:lnTo>
                      <a:lnTo>
                        <a:pt x="126022" y="297967"/>
                      </a:lnTo>
                      <a:lnTo>
                        <a:pt x="105867" y="297967"/>
                      </a:lnTo>
                      <a:lnTo>
                        <a:pt x="64833" y="256933"/>
                      </a:lnTo>
                      <a:close/>
                    </a:path>
                    <a:path w="349250" h="349885">
                      <a:moveTo>
                        <a:pt x="170012" y="147396"/>
                      </a:moveTo>
                      <a:lnTo>
                        <a:pt x="149847" y="147396"/>
                      </a:lnTo>
                      <a:lnTo>
                        <a:pt x="203149" y="200698"/>
                      </a:lnTo>
                      <a:lnTo>
                        <a:pt x="105867" y="297967"/>
                      </a:lnTo>
                      <a:lnTo>
                        <a:pt x="126022" y="297967"/>
                      </a:lnTo>
                      <a:lnTo>
                        <a:pt x="233382" y="190614"/>
                      </a:lnTo>
                      <a:lnTo>
                        <a:pt x="213220" y="190614"/>
                      </a:lnTo>
                      <a:lnTo>
                        <a:pt x="170012" y="147396"/>
                      </a:lnTo>
                      <a:close/>
                    </a:path>
                    <a:path w="349250" h="349885">
                      <a:moveTo>
                        <a:pt x="238861" y="86944"/>
                      </a:moveTo>
                      <a:lnTo>
                        <a:pt x="234353" y="86944"/>
                      </a:lnTo>
                      <a:lnTo>
                        <a:pt x="228777" y="92506"/>
                      </a:lnTo>
                      <a:lnTo>
                        <a:pt x="228777" y="97028"/>
                      </a:lnTo>
                      <a:lnTo>
                        <a:pt x="267792" y="136042"/>
                      </a:lnTo>
                      <a:lnTo>
                        <a:pt x="213220" y="190614"/>
                      </a:lnTo>
                      <a:lnTo>
                        <a:pt x="233382" y="190614"/>
                      </a:lnTo>
                      <a:lnTo>
                        <a:pt x="298041" y="125958"/>
                      </a:lnTo>
                      <a:lnTo>
                        <a:pt x="277876" y="125958"/>
                      </a:lnTo>
                      <a:lnTo>
                        <a:pt x="238861" y="86944"/>
                      </a:lnTo>
                      <a:close/>
                    </a:path>
                    <a:path w="349250" h="349885">
                      <a:moveTo>
                        <a:pt x="284567" y="38506"/>
                      </a:moveTo>
                      <a:lnTo>
                        <a:pt x="258724" y="38506"/>
                      </a:lnTo>
                      <a:lnTo>
                        <a:pt x="312026" y="91821"/>
                      </a:lnTo>
                      <a:lnTo>
                        <a:pt x="277876" y="125958"/>
                      </a:lnTo>
                      <a:lnTo>
                        <a:pt x="298041" y="125958"/>
                      </a:lnTo>
                      <a:lnTo>
                        <a:pt x="329933" y="94068"/>
                      </a:lnTo>
                      <a:lnTo>
                        <a:pt x="329933" y="89560"/>
                      </a:lnTo>
                      <a:lnTo>
                        <a:pt x="317665" y="77292"/>
                      </a:lnTo>
                      <a:lnTo>
                        <a:pt x="327748" y="67208"/>
                      </a:lnTo>
                      <a:lnTo>
                        <a:pt x="307594" y="67208"/>
                      </a:lnTo>
                      <a:lnTo>
                        <a:pt x="281724" y="41351"/>
                      </a:lnTo>
                      <a:lnTo>
                        <a:pt x="284567" y="38506"/>
                      </a:lnTo>
                      <a:close/>
                    </a:path>
                    <a:path w="349250" h="349885">
                      <a:moveTo>
                        <a:pt x="242455" y="2070"/>
                      </a:moveTo>
                      <a:lnTo>
                        <a:pt x="237718" y="2070"/>
                      </a:lnTo>
                      <a:lnTo>
                        <a:pt x="147650" y="92151"/>
                      </a:lnTo>
                      <a:lnTo>
                        <a:pt x="147650" y="96659"/>
                      </a:lnTo>
                      <a:lnTo>
                        <a:pt x="153212" y="102235"/>
                      </a:lnTo>
                      <a:lnTo>
                        <a:pt x="157721" y="102235"/>
                      </a:lnTo>
                      <a:lnTo>
                        <a:pt x="217182" y="42786"/>
                      </a:lnTo>
                      <a:lnTo>
                        <a:pt x="254445" y="42786"/>
                      </a:lnTo>
                      <a:lnTo>
                        <a:pt x="255968" y="41262"/>
                      </a:lnTo>
                      <a:lnTo>
                        <a:pt x="235813" y="41262"/>
                      </a:lnTo>
                      <a:lnTo>
                        <a:pt x="227253" y="32702"/>
                      </a:lnTo>
                      <a:lnTo>
                        <a:pt x="240080" y="19875"/>
                      </a:lnTo>
                      <a:lnTo>
                        <a:pt x="260253" y="19875"/>
                      </a:lnTo>
                      <a:lnTo>
                        <a:pt x="242455" y="2070"/>
                      </a:lnTo>
                      <a:close/>
                    </a:path>
                    <a:path w="349250" h="349885">
                      <a:moveTo>
                        <a:pt x="325317" y="17907"/>
                      </a:moveTo>
                      <a:lnTo>
                        <a:pt x="305155" y="17907"/>
                      </a:lnTo>
                      <a:lnTo>
                        <a:pt x="331025" y="43776"/>
                      </a:lnTo>
                      <a:lnTo>
                        <a:pt x="307594" y="67208"/>
                      </a:lnTo>
                      <a:lnTo>
                        <a:pt x="327748" y="67208"/>
                      </a:lnTo>
                      <a:lnTo>
                        <a:pt x="348932" y="46024"/>
                      </a:lnTo>
                      <a:lnTo>
                        <a:pt x="348932" y="41529"/>
                      </a:lnTo>
                      <a:lnTo>
                        <a:pt x="325317" y="17907"/>
                      </a:lnTo>
                      <a:close/>
                    </a:path>
                    <a:path w="349250" h="349885">
                      <a:moveTo>
                        <a:pt x="260253" y="19875"/>
                      </a:moveTo>
                      <a:lnTo>
                        <a:pt x="240080" y="19875"/>
                      </a:lnTo>
                      <a:lnTo>
                        <a:pt x="248653" y="28435"/>
                      </a:lnTo>
                      <a:lnTo>
                        <a:pt x="235813" y="41262"/>
                      </a:lnTo>
                      <a:lnTo>
                        <a:pt x="255968" y="41262"/>
                      </a:lnTo>
                      <a:lnTo>
                        <a:pt x="258724" y="38506"/>
                      </a:lnTo>
                      <a:lnTo>
                        <a:pt x="284567" y="38506"/>
                      </a:lnTo>
                      <a:lnTo>
                        <a:pt x="291802" y="31267"/>
                      </a:lnTo>
                      <a:lnTo>
                        <a:pt x="271640" y="31267"/>
                      </a:lnTo>
                      <a:lnTo>
                        <a:pt x="260253" y="19875"/>
                      </a:lnTo>
                      <a:close/>
                    </a:path>
                    <a:path w="349250" h="349885">
                      <a:moveTo>
                        <a:pt x="307416" y="0"/>
                      </a:moveTo>
                      <a:lnTo>
                        <a:pt x="302907" y="0"/>
                      </a:lnTo>
                      <a:lnTo>
                        <a:pt x="271640" y="31267"/>
                      </a:lnTo>
                      <a:lnTo>
                        <a:pt x="291802" y="31267"/>
                      </a:lnTo>
                      <a:lnTo>
                        <a:pt x="305155" y="17907"/>
                      </a:lnTo>
                      <a:lnTo>
                        <a:pt x="325317" y="17907"/>
                      </a:lnTo>
                      <a:lnTo>
                        <a:pt x="307416"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sp>
              <p:nvSpPr>
                <p:cNvPr id="17" name="object 12">
                  <a:extLst>
                    <a:ext uri="{FF2B5EF4-FFF2-40B4-BE49-F238E27FC236}">
                      <a16:creationId xmlns:a16="http://schemas.microsoft.com/office/drawing/2014/main" id="{658D224E-B029-DF3D-E4C0-44B11FA25F48}"/>
                    </a:ext>
                  </a:extLst>
                </p:cNvPr>
                <p:cNvSpPr/>
                <p:nvPr/>
              </p:nvSpPr>
              <p:spPr>
                <a:xfrm>
                  <a:off x="1009169" y="1978228"/>
                  <a:ext cx="70485"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sp>
          <p:nvSpPr>
            <p:cNvPr id="10" name="テキスト プレースホルダー 20">
              <a:extLst>
                <a:ext uri="{FF2B5EF4-FFF2-40B4-BE49-F238E27FC236}">
                  <a16:creationId xmlns:a16="http://schemas.microsoft.com/office/drawing/2014/main" id="{8411E64D-6FB8-FD5E-DD68-C9526D157ED8}"/>
                </a:ext>
              </a:extLst>
            </p:cNvPr>
            <p:cNvSpPr txBox="1">
              <a:spLocks/>
            </p:cNvSpPr>
            <p:nvPr/>
          </p:nvSpPr>
          <p:spPr>
            <a:xfrm>
              <a:off x="655459" y="728024"/>
              <a:ext cx="2363966" cy="3352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a:solidFill>
                    <a:schemeClr val="tx1">
                      <a:lumMod val="75000"/>
                      <a:lumOff val="25000"/>
                    </a:schemeClr>
                  </a:solidFill>
                  <a:latin typeface="+mn-ea"/>
                  <a:ea typeface="+mn-ea"/>
                </a:rPr>
                <a:t>チェーンブロック</a:t>
              </a:r>
            </a:p>
          </p:txBody>
        </p:sp>
        <p:sp>
          <p:nvSpPr>
            <p:cNvPr id="12" name="object 12">
              <a:extLst>
                <a:ext uri="{FF2B5EF4-FFF2-40B4-BE49-F238E27FC236}">
                  <a16:creationId xmlns:a16="http://schemas.microsoft.com/office/drawing/2014/main" id="{883F9310-5B89-5E34-24EA-B0D5CB1872FD}"/>
                </a:ext>
              </a:extLst>
            </p:cNvPr>
            <p:cNvSpPr/>
            <p:nvPr/>
          </p:nvSpPr>
          <p:spPr>
            <a:xfrm>
              <a:off x="675393" y="1106769"/>
              <a:ext cx="2124000"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sp>
        <p:nvSpPr>
          <p:cNvPr id="18" name="テキスト プレースホルダー 5">
            <a:extLst>
              <a:ext uri="{FF2B5EF4-FFF2-40B4-BE49-F238E27FC236}">
                <a16:creationId xmlns:a16="http://schemas.microsoft.com/office/drawing/2014/main" id="{E3925C85-BD1D-B19C-299E-FFF08F2C7ECA}"/>
              </a:ext>
            </a:extLst>
          </p:cNvPr>
          <p:cNvSpPr txBox="1">
            <a:spLocks/>
          </p:cNvSpPr>
          <p:nvPr/>
        </p:nvSpPr>
        <p:spPr>
          <a:xfrm>
            <a:off x="221673" y="1240681"/>
            <a:ext cx="3704151" cy="22516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None/>
            </a:pPr>
            <a:r>
              <a:rPr lang="ja-JP" altLang="en-US" sz="2000" spc="-150">
                <a:solidFill>
                  <a:schemeClr val="tx1">
                    <a:lumMod val="75000"/>
                    <a:lumOff val="25000"/>
                  </a:schemeClr>
                </a:solidFill>
                <a:latin typeface="+mn-ea"/>
              </a:rPr>
              <a:t>地震等の災害時に建物等に</a:t>
            </a:r>
            <a:br>
              <a:rPr lang="en-US" altLang="ja-JP" sz="2000" spc="-150">
                <a:solidFill>
                  <a:schemeClr val="tx1">
                    <a:lumMod val="75000"/>
                    <a:lumOff val="25000"/>
                  </a:schemeClr>
                </a:solidFill>
                <a:latin typeface="+mn-ea"/>
              </a:rPr>
            </a:br>
            <a:r>
              <a:rPr lang="ja-JP" altLang="en-US" sz="2000" spc="-150">
                <a:solidFill>
                  <a:schemeClr val="tx1">
                    <a:lumMod val="75000"/>
                    <a:lumOff val="25000"/>
                  </a:schemeClr>
                </a:solidFill>
                <a:latin typeface="+mn-ea"/>
              </a:rPr>
              <a:t>閉じ込められた人を安全な場所に救出するため、がれき等を吊り</a:t>
            </a:r>
            <a:br>
              <a:rPr lang="en-US" altLang="ja-JP" sz="2000" spc="-150">
                <a:solidFill>
                  <a:schemeClr val="tx1">
                    <a:lumMod val="75000"/>
                    <a:lumOff val="25000"/>
                  </a:schemeClr>
                </a:solidFill>
                <a:latin typeface="+mn-ea"/>
              </a:rPr>
            </a:br>
            <a:r>
              <a:rPr lang="ja-JP" altLang="en-US" sz="2000" spc="-150">
                <a:solidFill>
                  <a:schemeClr val="tx1">
                    <a:lumMod val="75000"/>
                    <a:lumOff val="25000"/>
                  </a:schemeClr>
                </a:solidFill>
                <a:latin typeface="+mn-ea"/>
              </a:rPr>
              <a:t>上げるのに有効</a:t>
            </a:r>
            <a:endParaRPr lang="en-US" altLang="ja-JP" sz="2000" spc="-150">
              <a:solidFill>
                <a:schemeClr val="tx1">
                  <a:lumMod val="75000"/>
                  <a:lumOff val="25000"/>
                </a:schemeClr>
              </a:solidFill>
              <a:latin typeface="+mn-ea"/>
            </a:endParaRPr>
          </a:p>
          <a:p>
            <a:pPr marL="0" indent="0" algn="just">
              <a:buNone/>
            </a:pPr>
            <a:r>
              <a:rPr lang="ja-JP" altLang="en-US" sz="2000" spc="-150">
                <a:solidFill>
                  <a:schemeClr val="tx1">
                    <a:lumMod val="75000"/>
                    <a:lumOff val="25000"/>
                  </a:schemeClr>
                </a:solidFill>
                <a:latin typeface="+mn-ea"/>
              </a:rPr>
              <a:t>使用するには、吊り上げる重量物の真上に、チェーンブロックを設置</a:t>
            </a:r>
            <a:br>
              <a:rPr lang="en-US" altLang="ja-JP" sz="2000" spc="-150">
                <a:solidFill>
                  <a:schemeClr val="tx1">
                    <a:lumMod val="75000"/>
                    <a:lumOff val="25000"/>
                  </a:schemeClr>
                </a:solidFill>
                <a:latin typeface="+mn-ea"/>
              </a:rPr>
            </a:br>
            <a:r>
              <a:rPr lang="ja-JP" altLang="en-US" sz="2000" spc="-150">
                <a:solidFill>
                  <a:schemeClr val="tx1">
                    <a:lumMod val="75000"/>
                    <a:lumOff val="25000"/>
                  </a:schemeClr>
                </a:solidFill>
                <a:latin typeface="+mn-ea"/>
              </a:rPr>
              <a:t>できる強度を有する支点が必要</a:t>
            </a:r>
          </a:p>
        </p:txBody>
      </p:sp>
      <p:grpSp>
        <p:nvGrpSpPr>
          <p:cNvPr id="19" name="グループ化 18">
            <a:extLst>
              <a:ext uri="{FF2B5EF4-FFF2-40B4-BE49-F238E27FC236}">
                <a16:creationId xmlns:a16="http://schemas.microsoft.com/office/drawing/2014/main" id="{65E8CF27-B652-B783-9AD2-87AFCC355C79}"/>
              </a:ext>
            </a:extLst>
          </p:cNvPr>
          <p:cNvGrpSpPr/>
          <p:nvPr/>
        </p:nvGrpSpPr>
        <p:grpSpPr>
          <a:xfrm>
            <a:off x="4188410" y="771275"/>
            <a:ext cx="4601714" cy="5742795"/>
            <a:chOff x="821338" y="654148"/>
            <a:chExt cx="4601714" cy="5742795"/>
          </a:xfrm>
        </p:grpSpPr>
        <p:sp>
          <p:nvSpPr>
            <p:cNvPr id="20" name="正方形/長方形 19">
              <a:extLst>
                <a:ext uri="{FF2B5EF4-FFF2-40B4-BE49-F238E27FC236}">
                  <a16:creationId xmlns:a16="http://schemas.microsoft.com/office/drawing/2014/main" id="{D37AADA8-ABD9-8314-202A-04401622A3DB}"/>
                </a:ext>
              </a:extLst>
            </p:cNvPr>
            <p:cNvSpPr/>
            <p:nvPr/>
          </p:nvSpPr>
          <p:spPr>
            <a:xfrm>
              <a:off x="821338" y="855320"/>
              <a:ext cx="4601714" cy="5541623"/>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latin typeface="+mn-ea"/>
              </a:endParaRPr>
            </a:p>
          </p:txBody>
        </p:sp>
        <p:sp>
          <p:nvSpPr>
            <p:cNvPr id="21" name="正方形/長方形 20">
              <a:extLst>
                <a:ext uri="{FF2B5EF4-FFF2-40B4-BE49-F238E27FC236}">
                  <a16:creationId xmlns:a16="http://schemas.microsoft.com/office/drawing/2014/main" id="{58E3B393-98DB-BB55-7F7B-6159FF7D1393}"/>
                </a:ext>
              </a:extLst>
            </p:cNvPr>
            <p:cNvSpPr/>
            <p:nvPr/>
          </p:nvSpPr>
          <p:spPr>
            <a:xfrm>
              <a:off x="872209" y="654148"/>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2" name="テキスト プレースホルダー 20">
              <a:extLst>
                <a:ext uri="{FF2B5EF4-FFF2-40B4-BE49-F238E27FC236}">
                  <a16:creationId xmlns:a16="http://schemas.microsoft.com/office/drawing/2014/main" id="{3963B75E-8215-B06F-1F53-F96F8223C2F7}"/>
                </a:ext>
              </a:extLst>
            </p:cNvPr>
            <p:cNvSpPr txBox="1">
              <a:spLocks/>
            </p:cNvSpPr>
            <p:nvPr/>
          </p:nvSpPr>
          <p:spPr>
            <a:xfrm>
              <a:off x="1386889" y="662033"/>
              <a:ext cx="3259776"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solidFill>
                    <a:schemeClr val="tx1">
                      <a:lumMod val="75000"/>
                      <a:lumOff val="25000"/>
                    </a:schemeClr>
                  </a:solidFill>
                  <a:latin typeface="+mn-ea"/>
                  <a:ea typeface="+mn-ea"/>
                </a:rPr>
                <a:t>チェーンブロックの使い方</a:t>
              </a:r>
            </a:p>
          </p:txBody>
        </p:sp>
        <p:sp>
          <p:nvSpPr>
            <p:cNvPr id="23" name="object 19">
              <a:extLst>
                <a:ext uri="{FF2B5EF4-FFF2-40B4-BE49-F238E27FC236}">
                  <a16:creationId xmlns:a16="http://schemas.microsoft.com/office/drawing/2014/main" id="{19DE6409-DD10-1617-5D0B-41A16C87B130}"/>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24" name="テキスト プレースホルダー 2">
              <a:extLst>
                <a:ext uri="{FF2B5EF4-FFF2-40B4-BE49-F238E27FC236}">
                  <a16:creationId xmlns:a16="http://schemas.microsoft.com/office/drawing/2014/main" id="{466EF175-AF92-D006-7099-862A99A68E42}"/>
                </a:ext>
              </a:extLst>
            </p:cNvPr>
            <p:cNvSpPr txBox="1">
              <a:spLocks/>
            </p:cNvSpPr>
            <p:nvPr/>
          </p:nvSpPr>
          <p:spPr>
            <a:xfrm>
              <a:off x="889176" y="1054896"/>
              <a:ext cx="4533875" cy="5262625"/>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lnSpc>
                  <a:spcPct val="100000"/>
                </a:lnSpc>
                <a:spcBef>
                  <a:spcPts val="600"/>
                </a:spcBef>
                <a:buFont typeface="Wingdings" panose="05000000000000000000" pitchFamily="2" charset="2"/>
                <a:buChar char="l"/>
              </a:pPr>
              <a:r>
                <a:rPr lang="ja-JP" altLang="en-US" sz="2000">
                  <a:solidFill>
                    <a:schemeClr val="tx1">
                      <a:lumMod val="75000"/>
                      <a:lumOff val="25000"/>
                    </a:schemeClr>
                  </a:solidFill>
                  <a:latin typeface="+mn-ea"/>
                </a:rPr>
                <a:t>組立て</a:t>
              </a:r>
              <a:endParaRPr lang="en-US" altLang="ja-JP" sz="2000">
                <a:solidFill>
                  <a:schemeClr val="tx1">
                    <a:lumMod val="75000"/>
                    <a:lumOff val="25000"/>
                  </a:schemeClr>
                </a:solidFill>
                <a:latin typeface="+mn-ea"/>
              </a:endParaRPr>
            </a:p>
            <a:p>
              <a:pPr marL="542925" indent="-323850" algn="just">
                <a:lnSpc>
                  <a:spcPct val="100000"/>
                </a:lnSpc>
                <a:spcBef>
                  <a:spcPts val="0"/>
                </a:spcBef>
                <a:buFont typeface="+mj-ea"/>
                <a:buAutoNum type="circleNumDbPlain"/>
              </a:pPr>
              <a:r>
                <a:rPr lang="ja-JP" altLang="en-US" sz="1600">
                  <a:solidFill>
                    <a:schemeClr val="tx1">
                      <a:lumMod val="75000"/>
                      <a:lumOff val="25000"/>
                    </a:schemeClr>
                  </a:solidFill>
                  <a:latin typeface="+mn-ea"/>
                </a:rPr>
                <a:t>鉄パイプ３本にスパイクを取り付ける</a:t>
              </a:r>
            </a:p>
            <a:p>
              <a:pPr marL="542925" indent="-323850" algn="just">
                <a:lnSpc>
                  <a:spcPct val="100000"/>
                </a:lnSpc>
                <a:spcBef>
                  <a:spcPts val="0"/>
                </a:spcBef>
                <a:buFont typeface="+mj-ea"/>
                <a:buAutoNum type="circleNumDbPlain"/>
              </a:pPr>
              <a:r>
                <a:rPr lang="ja-JP" altLang="en-US" sz="1600">
                  <a:solidFill>
                    <a:schemeClr val="tx1">
                      <a:lumMod val="75000"/>
                      <a:lumOff val="25000"/>
                    </a:schemeClr>
                  </a:solidFill>
                  <a:latin typeface="+mn-ea"/>
                </a:rPr>
                <a:t>鉄パイプを三脚用ヘッドに結合する</a:t>
              </a:r>
            </a:p>
            <a:p>
              <a:pPr marL="542925" indent="-323850" algn="just">
                <a:lnSpc>
                  <a:spcPct val="100000"/>
                </a:lnSpc>
                <a:spcBef>
                  <a:spcPts val="0"/>
                </a:spcBef>
                <a:buFont typeface="+mj-ea"/>
                <a:buAutoNum type="circleNumDbPlain"/>
              </a:pPr>
              <a:r>
                <a:rPr lang="ja-JP" altLang="en-US" sz="1600">
                  <a:solidFill>
                    <a:schemeClr val="tx1">
                      <a:lumMod val="75000"/>
                      <a:lumOff val="25000"/>
                    </a:schemeClr>
                  </a:solidFill>
                  <a:latin typeface="+mn-ea"/>
                </a:rPr>
                <a:t>チェーンブロックを三脚に取り付ける</a:t>
              </a:r>
              <a:endParaRPr lang="en-US" altLang="ja-JP" sz="1600">
                <a:solidFill>
                  <a:schemeClr val="tx1">
                    <a:lumMod val="75000"/>
                    <a:lumOff val="25000"/>
                  </a:schemeClr>
                </a:solidFill>
                <a:latin typeface="+mn-ea"/>
              </a:endParaRPr>
            </a:p>
            <a:p>
              <a:pPr algn="just">
                <a:lnSpc>
                  <a:spcPct val="100000"/>
                </a:lnSpc>
                <a:spcBef>
                  <a:spcPts val="600"/>
                </a:spcBef>
                <a:buFont typeface="Wingdings" panose="05000000000000000000" pitchFamily="2" charset="2"/>
                <a:buChar char="l"/>
              </a:pPr>
              <a:r>
                <a:rPr lang="ja-JP" altLang="en-US" sz="2000">
                  <a:solidFill>
                    <a:schemeClr val="tx1">
                      <a:lumMod val="75000"/>
                      <a:lumOff val="25000"/>
                    </a:schemeClr>
                  </a:solidFill>
                  <a:latin typeface="+mn-ea"/>
                </a:rPr>
                <a:t>設置</a:t>
              </a:r>
              <a:endParaRPr lang="en-US" altLang="ja-JP" sz="2000">
                <a:solidFill>
                  <a:schemeClr val="tx1">
                    <a:lumMod val="75000"/>
                    <a:lumOff val="25000"/>
                  </a:schemeClr>
                </a:solidFill>
                <a:latin typeface="+mn-ea"/>
              </a:endParaRPr>
            </a:p>
            <a:p>
              <a:pPr marL="561975" indent="-342900" algn="just">
                <a:lnSpc>
                  <a:spcPct val="100000"/>
                </a:lnSpc>
                <a:spcBef>
                  <a:spcPts val="0"/>
                </a:spcBef>
                <a:buFont typeface="+mj-ea"/>
                <a:buAutoNum type="circleNumDbPlain" startAt="4"/>
              </a:pPr>
              <a:r>
                <a:rPr lang="ja-JP" altLang="en-US" sz="1600">
                  <a:solidFill>
                    <a:schemeClr val="tx1">
                      <a:lumMod val="75000"/>
                      <a:lumOff val="25000"/>
                    </a:schemeClr>
                  </a:solidFill>
                  <a:latin typeface="+mn-ea"/>
                </a:rPr>
                <a:t>三脚を立てる</a:t>
              </a:r>
            </a:p>
            <a:p>
              <a:pPr marL="561975" indent="-342900" algn="just">
                <a:lnSpc>
                  <a:spcPct val="100000"/>
                </a:lnSpc>
                <a:spcBef>
                  <a:spcPts val="0"/>
                </a:spcBef>
                <a:buFont typeface="+mj-ea"/>
                <a:buAutoNum type="circleNumDbPlain" startAt="4"/>
              </a:pPr>
              <a:r>
                <a:rPr lang="ja-JP" altLang="en-US" sz="1600">
                  <a:solidFill>
                    <a:schemeClr val="tx1">
                      <a:lumMod val="75000"/>
                      <a:lumOff val="25000"/>
                    </a:schemeClr>
                  </a:solidFill>
                  <a:latin typeface="+mn-ea"/>
                </a:rPr>
                <a:t>三脚を搬送し設置する</a:t>
              </a:r>
            </a:p>
            <a:p>
              <a:pPr marL="561975" indent="-342900" algn="just">
                <a:lnSpc>
                  <a:spcPct val="100000"/>
                </a:lnSpc>
                <a:spcBef>
                  <a:spcPts val="0"/>
                </a:spcBef>
                <a:buFont typeface="+mj-ea"/>
                <a:buAutoNum type="circleNumDbPlain" startAt="4"/>
              </a:pPr>
              <a:r>
                <a:rPr lang="ja-JP" altLang="en-US" sz="1600">
                  <a:solidFill>
                    <a:schemeClr val="tx1">
                      <a:lumMod val="75000"/>
                      <a:lumOff val="25000"/>
                    </a:schemeClr>
                  </a:solidFill>
                  <a:latin typeface="+mn-ea"/>
                </a:rPr>
                <a:t>三脚の脚を相互に結合する</a:t>
              </a:r>
              <a:endParaRPr lang="en-US" altLang="ja-JP" sz="1600">
                <a:solidFill>
                  <a:schemeClr val="tx1">
                    <a:lumMod val="75000"/>
                    <a:lumOff val="25000"/>
                  </a:schemeClr>
                </a:solidFill>
                <a:latin typeface="+mn-ea"/>
              </a:endParaRPr>
            </a:p>
            <a:p>
              <a:pPr algn="just">
                <a:lnSpc>
                  <a:spcPct val="100000"/>
                </a:lnSpc>
                <a:spcBef>
                  <a:spcPts val="600"/>
                </a:spcBef>
                <a:buFont typeface="Wingdings" panose="05000000000000000000" pitchFamily="2" charset="2"/>
                <a:buChar char="l"/>
              </a:pPr>
              <a:r>
                <a:rPr lang="ja-JP" altLang="en-US" sz="2000">
                  <a:solidFill>
                    <a:schemeClr val="tx1">
                      <a:lumMod val="75000"/>
                      <a:lumOff val="25000"/>
                    </a:schemeClr>
                  </a:solidFill>
                  <a:latin typeface="+mn-ea"/>
                </a:rPr>
                <a:t>玉掛け</a:t>
              </a:r>
              <a:endParaRPr lang="en-US" altLang="ja-JP" sz="2000">
                <a:solidFill>
                  <a:schemeClr val="tx1">
                    <a:lumMod val="75000"/>
                    <a:lumOff val="25000"/>
                  </a:schemeClr>
                </a:solidFill>
                <a:latin typeface="+mn-ea"/>
              </a:endParaRPr>
            </a:p>
            <a:p>
              <a:pPr marL="561975" indent="-342900" algn="just">
                <a:lnSpc>
                  <a:spcPct val="100000"/>
                </a:lnSpc>
                <a:spcBef>
                  <a:spcPts val="0"/>
                </a:spcBef>
                <a:buFont typeface="+mj-ea"/>
                <a:buAutoNum type="circleNumDbPlain" startAt="7"/>
              </a:pPr>
              <a:r>
                <a:rPr lang="ja-JP" altLang="en-US" sz="1600">
                  <a:solidFill>
                    <a:schemeClr val="tx1">
                      <a:lumMod val="75000"/>
                      <a:lumOff val="25000"/>
                    </a:schemeClr>
                  </a:solidFill>
                  <a:latin typeface="+mn-ea"/>
                </a:rPr>
                <a:t>吊り上げたい重量物にスリングを取り付ける</a:t>
              </a:r>
            </a:p>
            <a:p>
              <a:pPr marL="561975" indent="-342900" algn="just">
                <a:lnSpc>
                  <a:spcPct val="100000"/>
                </a:lnSpc>
                <a:spcBef>
                  <a:spcPts val="0"/>
                </a:spcBef>
                <a:buFont typeface="+mj-ea"/>
                <a:buAutoNum type="circleNumDbPlain" startAt="7"/>
              </a:pPr>
              <a:r>
                <a:rPr lang="ja-JP" altLang="en-US" sz="1600">
                  <a:solidFill>
                    <a:schemeClr val="tx1">
                      <a:lumMod val="75000"/>
                      <a:lumOff val="25000"/>
                    </a:schemeClr>
                  </a:solidFill>
                  <a:latin typeface="+mn-ea"/>
                </a:rPr>
                <a:t>スリングをチェーンブロックの下フックに</a:t>
              </a:r>
              <a:br>
                <a:rPr lang="en-US" altLang="ja-JP" sz="1600">
                  <a:solidFill>
                    <a:schemeClr val="tx1">
                      <a:lumMod val="75000"/>
                      <a:lumOff val="25000"/>
                    </a:schemeClr>
                  </a:solidFill>
                  <a:latin typeface="+mn-ea"/>
                </a:rPr>
              </a:br>
              <a:r>
                <a:rPr lang="ja-JP" altLang="en-US" sz="1600">
                  <a:solidFill>
                    <a:schemeClr val="tx1">
                      <a:lumMod val="75000"/>
                      <a:lumOff val="25000"/>
                    </a:schemeClr>
                  </a:solidFill>
                  <a:latin typeface="+mn-ea"/>
                </a:rPr>
                <a:t>取り付ける</a:t>
              </a:r>
            </a:p>
            <a:p>
              <a:pPr algn="just">
                <a:lnSpc>
                  <a:spcPct val="100000"/>
                </a:lnSpc>
                <a:spcBef>
                  <a:spcPts val="600"/>
                </a:spcBef>
                <a:buFont typeface="Wingdings" panose="05000000000000000000" pitchFamily="2" charset="2"/>
                <a:buChar char="l"/>
              </a:pPr>
              <a:r>
                <a:rPr lang="ja-JP" altLang="en-US" sz="2000">
                  <a:solidFill>
                    <a:schemeClr val="tx1">
                      <a:lumMod val="75000"/>
                      <a:lumOff val="25000"/>
                    </a:schemeClr>
                  </a:solidFill>
                  <a:latin typeface="+mn-ea"/>
                </a:rPr>
                <a:t>吊り上げ</a:t>
              </a:r>
              <a:endParaRPr lang="en-US" altLang="ja-JP" sz="2000">
                <a:solidFill>
                  <a:schemeClr val="tx1">
                    <a:lumMod val="75000"/>
                    <a:lumOff val="25000"/>
                  </a:schemeClr>
                </a:solidFill>
                <a:latin typeface="+mn-ea"/>
              </a:endParaRPr>
            </a:p>
            <a:p>
              <a:pPr marL="561975" indent="-342900" algn="just">
                <a:lnSpc>
                  <a:spcPct val="100000"/>
                </a:lnSpc>
                <a:spcBef>
                  <a:spcPts val="0"/>
                </a:spcBef>
                <a:buFont typeface="+mj-ea"/>
                <a:buAutoNum type="circleNumDbPlain" startAt="9"/>
              </a:pPr>
              <a:r>
                <a:rPr lang="ja-JP" altLang="en-US" sz="1600">
                  <a:solidFill>
                    <a:schemeClr val="tx1">
                      <a:lumMod val="75000"/>
                      <a:lumOff val="25000"/>
                    </a:schemeClr>
                  </a:solidFill>
                  <a:latin typeface="+mn-ea"/>
                </a:rPr>
                <a:t>重量物を吊り上げる</a:t>
              </a:r>
              <a:endParaRPr lang="en-US" altLang="ja-JP" sz="1600">
                <a:solidFill>
                  <a:schemeClr val="tx1">
                    <a:lumMod val="75000"/>
                    <a:lumOff val="25000"/>
                  </a:schemeClr>
                </a:solidFill>
                <a:latin typeface="+mn-ea"/>
              </a:endParaRPr>
            </a:p>
            <a:p>
              <a:pPr algn="just">
                <a:lnSpc>
                  <a:spcPct val="100000"/>
                </a:lnSpc>
                <a:spcBef>
                  <a:spcPts val="600"/>
                </a:spcBef>
                <a:buFont typeface="Wingdings" panose="05000000000000000000" pitchFamily="2" charset="2"/>
                <a:buChar char="l"/>
              </a:pPr>
              <a:r>
                <a:rPr lang="ja-JP" altLang="en-US" sz="2000">
                  <a:solidFill>
                    <a:schemeClr val="tx1">
                      <a:lumMod val="75000"/>
                      <a:lumOff val="25000"/>
                    </a:schemeClr>
                  </a:solidFill>
                  <a:latin typeface="+mn-ea"/>
                </a:rPr>
                <a:t>落下防止</a:t>
              </a:r>
              <a:endParaRPr lang="en-US" altLang="ja-JP" sz="2000">
                <a:solidFill>
                  <a:schemeClr val="tx1">
                    <a:lumMod val="75000"/>
                    <a:lumOff val="25000"/>
                  </a:schemeClr>
                </a:solidFill>
                <a:latin typeface="+mn-ea"/>
              </a:endParaRPr>
            </a:p>
            <a:p>
              <a:pPr marL="561975" indent="-342900" algn="just">
                <a:lnSpc>
                  <a:spcPct val="100000"/>
                </a:lnSpc>
                <a:spcBef>
                  <a:spcPts val="0"/>
                </a:spcBef>
                <a:buFont typeface="+mj-ea"/>
                <a:buAutoNum type="circleNumDbPlain" startAt="4"/>
              </a:pPr>
              <a:r>
                <a:rPr lang="ja-JP" altLang="en-US" sz="1600">
                  <a:solidFill>
                    <a:schemeClr val="tx1">
                      <a:lumMod val="75000"/>
                      <a:lumOff val="25000"/>
                    </a:schemeClr>
                  </a:solidFill>
                  <a:latin typeface="+mn-ea"/>
                </a:rPr>
                <a:t>重量物と地面のすき間に角材などを入れる</a:t>
              </a:r>
              <a:endParaRPr lang="en-US" altLang="ja-JP" sz="1600">
                <a:solidFill>
                  <a:schemeClr val="tx1">
                    <a:lumMod val="75000"/>
                    <a:lumOff val="25000"/>
                  </a:schemeClr>
                </a:solidFill>
                <a:latin typeface="+mn-ea"/>
              </a:endParaRPr>
            </a:p>
            <a:p>
              <a:pPr algn="just">
                <a:lnSpc>
                  <a:spcPct val="100000"/>
                </a:lnSpc>
                <a:spcBef>
                  <a:spcPts val="600"/>
                </a:spcBef>
                <a:buFont typeface="Wingdings" panose="05000000000000000000" pitchFamily="2" charset="2"/>
                <a:buChar char="l"/>
              </a:pPr>
              <a:r>
                <a:rPr lang="ja-JP" altLang="en-US" sz="2000">
                  <a:solidFill>
                    <a:schemeClr val="tx1">
                      <a:lumMod val="75000"/>
                      <a:lumOff val="25000"/>
                    </a:schemeClr>
                  </a:solidFill>
                  <a:latin typeface="+mn-ea"/>
                </a:rPr>
                <a:t>救出</a:t>
              </a:r>
              <a:endParaRPr lang="en-US" altLang="ja-JP" sz="2000">
                <a:solidFill>
                  <a:schemeClr val="tx1">
                    <a:lumMod val="75000"/>
                    <a:lumOff val="25000"/>
                  </a:schemeClr>
                </a:solidFill>
                <a:latin typeface="+mn-ea"/>
              </a:endParaRPr>
            </a:p>
            <a:p>
              <a:pPr marL="561975" indent="-342900" algn="just">
                <a:lnSpc>
                  <a:spcPct val="100000"/>
                </a:lnSpc>
                <a:spcBef>
                  <a:spcPts val="0"/>
                </a:spcBef>
                <a:buFont typeface="+mj-ea"/>
                <a:buAutoNum type="circleNumDbPlain" startAt="4"/>
              </a:pPr>
              <a:r>
                <a:rPr lang="ja-JP" altLang="en-US" sz="1600">
                  <a:solidFill>
                    <a:schemeClr val="tx1">
                      <a:lumMod val="75000"/>
                      <a:lumOff val="25000"/>
                    </a:schemeClr>
                  </a:solidFill>
                  <a:latin typeface="+mn-ea"/>
                </a:rPr>
                <a:t>要救助者を安全な場所に搬送する</a:t>
              </a:r>
              <a:endParaRPr lang="en-US" altLang="ja-JP" sz="1600">
                <a:solidFill>
                  <a:schemeClr val="tx1">
                    <a:lumMod val="75000"/>
                    <a:lumOff val="25000"/>
                  </a:schemeClr>
                </a:solidFill>
                <a:latin typeface="+mn-ea"/>
              </a:endParaRPr>
            </a:p>
          </p:txBody>
        </p:sp>
      </p:grpSp>
      <p:pic>
        <p:nvPicPr>
          <p:cNvPr id="30" name="図 29">
            <a:extLst>
              <a:ext uri="{FF2B5EF4-FFF2-40B4-BE49-F238E27FC236}">
                <a16:creationId xmlns:a16="http://schemas.microsoft.com/office/drawing/2014/main" id="{BCE3EA5E-F92D-6F6D-474C-D92BB625141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29" b="98170" l="4525" r="89593">
                        <a14:foregroundMark x1="42986" y1="5158" x2="42986" y2="5158"/>
                        <a14:foregroundMark x1="88462" y1="90183" x2="88462" y2="90183"/>
                        <a14:foregroundMark x1="88914" y1="88020" x2="88914" y2="88020"/>
                        <a14:foregroundMark x1="47964" y1="93677" x2="47964" y2="93677"/>
                        <a14:foregroundMark x1="9729" y1="98170" x2="9729" y2="98170"/>
                        <a14:foregroundMark x1="4977" y1="97338" x2="4977" y2="97338"/>
                        <a14:foregroundMark x1="90045" y1="89850" x2="90045" y2="89850"/>
                        <a14:foregroundMark x1="45475" y1="36273" x2="45475" y2="36273"/>
                        <a14:foregroundMark x1="47738" y1="20466" x2="47738" y2="20466"/>
                        <a14:foregroundMark x1="46380" y1="20799" x2="46380" y2="20799"/>
                        <a14:foregroundMark x1="46606" y1="20799" x2="46606" y2="20799"/>
                        <a14:foregroundMark x1="48190" y1="20965" x2="48190" y2="20965"/>
                        <a14:foregroundMark x1="48416" y1="21131" x2="48416" y2="21131"/>
                        <a14:foregroundMark x1="47964" y1="20799" x2="48190" y2="21298"/>
                        <a14:foregroundMark x1="46606" y1="20632" x2="46606" y2="20965"/>
                        <a14:foregroundMark x1="49548" y1="2995" x2="49548" y2="2995"/>
                        <a14:foregroundMark x1="45475" y1="6156" x2="45475" y2="6156"/>
                        <a14:foregroundMark x1="45475" y1="4659" x2="45475" y2="4659"/>
                        <a14:foregroundMark x1="52036" y1="9151" x2="52036" y2="9151"/>
                        <a14:foregroundMark x1="51584" y1="7987" x2="51584" y2="7987"/>
                        <a14:foregroundMark x1="51873" y1="13977" x2="52036" y2="14309"/>
                        <a14:foregroundMark x1="50729" y1="11647" x2="51873" y2="13977"/>
                        <a14:foregroundMark x1="49095" y1="8319" x2="50729" y2="11647"/>
                        <a14:foregroundMark x1="52745" y1="11647" x2="53167" y2="12812"/>
                        <a14:foregroundMark x1="51357" y1="7820" x2="52745" y2="11647"/>
                        <a14:foregroundMark x1="51810" y1="8652" x2="52036" y2="8985"/>
                        <a14:foregroundMark x1="52941" y1="11980" x2="52941" y2="12146"/>
                        <a14:foregroundMark x1="53038" y1="11647" x2="56109" y2="17970"/>
                        <a14:foregroundMark x1="51584" y1="8652" x2="53038" y2="11647"/>
                        <a14:foregroundMark x1="53702" y1="17970" x2="56109" y2="22629"/>
                        <a14:foregroundMark x1="51810" y1="14309" x2="53702" y2="17970"/>
                        <a14:foregroundMark x1="56109" y1="17804" x2="60181" y2="27288"/>
                        <a14:foregroundMark x1="39819" y1="4326" x2="50679" y2="2329"/>
                        <a14:foregroundMark x1="50679" y1="2329" x2="51584" y2="3827"/>
                        <a14:foregroundMark x1="44118" y1="2995" x2="44118" y2="2995"/>
                        <a14:foregroundMark x1="42308" y1="2496" x2="42308" y2="2496"/>
                        <a14:foregroundMark x1="43439" y1="2829" x2="43439" y2="2829"/>
                        <a14:foregroundMark x1="42760" y1="2496" x2="42760" y2="2496"/>
                        <a14:foregroundMark x1="41176" y1="2329" x2="41176" y2="2329"/>
                        <a14:foregroundMark x1="40498" y1="2163" x2="40498" y2="2163"/>
                        <a14:foregroundMark x1="39593" y1="2329" x2="39593" y2="2329"/>
                        <a14:foregroundMark x1="39593" y1="2662" x2="39593" y2="2662"/>
                        <a14:foregroundMark x1="39593" y1="2829" x2="39593" y2="2995"/>
                        <a14:foregroundMark x1="39593" y1="3161" x2="39593" y2="3328"/>
                        <a14:foregroundMark x1="39140" y1="3661" x2="39140" y2="3827"/>
                        <a14:foregroundMark x1="39140" y1="3827" x2="39140" y2="3827"/>
                        <a14:foregroundMark x1="39140" y1="4160" x2="39140" y2="4160"/>
                        <a14:foregroundMark x1="39367" y1="4326" x2="39367" y2="4493"/>
                        <a14:foregroundMark x1="39367" y1="2995" x2="39367" y2="3328"/>
                        <a14:foregroundMark x1="39140" y1="3494" x2="39140" y2="3494"/>
                        <a14:foregroundMark x1="40045" y1="7820" x2="39819" y2="9817"/>
                        <a14:foregroundMark x1="39593" y1="8652" x2="39593" y2="8819"/>
                        <a14:foregroundMark x1="39367" y1="9151" x2="39367" y2="9151"/>
                        <a14:foregroundMark x1="39367" y1="9484" x2="39367" y2="9651"/>
                        <a14:foregroundMark x1="39367" y1="9817" x2="39367" y2="9983"/>
                        <a14:foregroundMark x1="39140" y1="10483" x2="39140" y2="10649"/>
                        <a14:foregroundMark x1="38914" y1="10815" x2="38914" y2="10815"/>
                        <a14:foregroundMark x1="38914" y1="11148" x2="38688" y2="11481"/>
                        <a14:foregroundMark x1="38688" y1="11814" x2="38688" y2="11814"/>
                        <a14:foregroundMark x1="38462" y1="11980" x2="38462" y2="12313"/>
                        <a14:foregroundMark x1="38462" y1="12479" x2="38462" y2="12646"/>
                        <a14:foregroundMark x1="38235" y1="12978" x2="38235" y2="13311"/>
                        <a14:foregroundMark x1="38235" y1="13311" x2="38235" y2="13311"/>
                        <a14:foregroundMark x1="38235" y1="13644" x2="38009" y2="13810"/>
                        <a14:foregroundMark x1="38009" y1="12812" x2="38009" y2="12812"/>
                        <a14:foregroundMark x1="35088" y1="21631" x2="33484" y2="26290"/>
                        <a14:foregroundMark x1="35146" y1="21464" x2="35088" y2="21631"/>
                        <a14:foregroundMark x1="35261" y1="21131" x2="35146" y2="21464"/>
                        <a14:foregroundMark x1="36751" y1="16805" x2="35261" y2="21131"/>
                        <a14:foregroundMark x1="37267" y1="15308" x2="36751" y2="16805"/>
                        <a14:foregroundMark x1="37783" y1="13810" x2="37267" y2="15308"/>
                        <a14:foregroundMark x1="33032" y1="26622" x2="30090" y2="35275"/>
                        <a14:foregroundMark x1="29412" y1="36439" x2="26923" y2="44426"/>
                        <a14:foregroundMark x1="26471" y1="44759" x2="21267" y2="59734"/>
                        <a14:foregroundMark x1="19263" y1="64559" x2="18100" y2="68053"/>
                        <a14:foregroundMark x1="19374" y1="64226" x2="19263" y2="64559"/>
                        <a14:foregroundMark x1="19429" y1="64060" x2="19374" y2="64226"/>
                        <a14:foregroundMark x1="19540" y1="63727" x2="19429" y2="64060"/>
                        <a14:foregroundMark x1="20814" y1="59900" x2="19540" y2="63727"/>
                        <a14:foregroundMark x1="18100" y1="68053" x2="18100" y2="68053"/>
                        <a14:foregroundMark x1="17873" y1="68220" x2="14932" y2="77205"/>
                        <a14:foregroundMark x1="14253" y1="77870" x2="9050" y2="93844"/>
                        <a14:foregroundMark x1="8597" y1="93511" x2="10860" y2="87687"/>
                        <a14:foregroundMark x1="11538" y1="92845" x2="14027" y2="85025"/>
                        <a14:foregroundMark x1="14480" y1="84692" x2="18100" y2="74542"/>
                        <a14:foregroundMark x1="20362" y1="68386" x2="19005" y2="73544"/>
                        <a14:foregroundMark x1="18778" y1="73877" x2="18778" y2="74043"/>
                        <a14:foregroundMark x1="21950" y1="64559" x2="20814" y2="67720"/>
                        <a14:foregroundMark x1="22069" y1="64226" x2="21950" y2="64559"/>
                        <a14:foregroundMark x1="22129" y1="64060" x2="22069" y2="64226"/>
                        <a14:foregroundMark x1="22249" y1="63727" x2="22129" y2="64060"/>
                        <a14:foregroundMark x1="23982" y1="58902" x2="22249" y2="63727"/>
                        <a14:foregroundMark x1="27602" y1="48253" x2="24208" y2="58236"/>
                        <a14:foregroundMark x1="32353" y1="35441" x2="28054" y2="47421"/>
                        <a14:foregroundMark x1="33143" y1="34775" x2="33032" y2="35108"/>
                        <a14:foregroundMark x1="33529" y1="33611" x2="33143" y2="34775"/>
                        <a14:foregroundMark x1="33584" y1="33444" x2="33529" y2="33611"/>
                        <a14:foregroundMark x1="33970" y1="32280" x2="33584" y2="33444"/>
                        <a14:foregroundMark x1="34301" y1="31281" x2="33970" y2="32280"/>
                        <a14:foregroundMark x1="34798" y1="29784" x2="34301" y2="31281"/>
                        <a14:foregroundMark x1="35184" y1="28619" x2="34798" y2="29784"/>
                        <a14:foregroundMark x1="36233" y1="25458" x2="35184" y2="28619"/>
                        <a14:foregroundMark x1="37502" y1="21631" x2="36233" y2="25458"/>
                        <a14:foregroundMark x1="37557" y1="21464" x2="37502" y2="21631"/>
                        <a14:foregroundMark x1="37844" y1="21131" x2="37783" y2="21298"/>
                        <a14:foregroundMark x1="39111" y1="17637" x2="37844" y2="21131"/>
                        <a14:foregroundMark x1="39413" y1="16805" x2="39111" y2="17637"/>
                        <a14:foregroundMark x1="39956" y1="15308" x2="39413" y2="16805"/>
                        <a14:foregroundMark x1="40559" y1="13644" x2="39956" y2="15308"/>
                        <a14:foregroundMark x1="40921" y1="12646" x2="40559" y2="13644"/>
                        <a14:foregroundMark x1="41222" y1="11814" x2="40921" y2="12646"/>
                        <a14:foregroundMark x1="41403" y1="11314" x2="41222" y2="11814"/>
                        <a14:foregroundMark x1="56109" y1="23295" x2="57466" y2="26456"/>
                        <a14:foregroundMark x1="57466" y1="26456" x2="60633" y2="33278"/>
                        <a14:foregroundMark x1="60633" y1="33611" x2="65158" y2="38602"/>
                        <a14:foregroundMark x1="61765" y1="35607" x2="64706" y2="41930"/>
                        <a14:foregroundMark x1="61312" y1="34443" x2="70588" y2="54576"/>
                        <a14:foregroundMark x1="75991" y1="65851" x2="80543" y2="75208"/>
                        <a14:foregroundMark x1="75444" y1="64725" x2="75962" y2="65791"/>
                        <a14:foregroundMark x1="75201" y1="64226" x2="75282" y2="64393"/>
                        <a14:foregroundMark x1="75121" y1="64060" x2="75201" y2="64226"/>
                        <a14:foregroundMark x1="70588" y1="54742" x2="74957" y2="63723"/>
                        <a14:foregroundMark x1="84283" y1="85191" x2="84389" y2="85524"/>
                        <a14:foregroundMark x1="84125" y1="84692" x2="84283" y2="85191"/>
                        <a14:foregroundMark x1="81222" y1="75541" x2="84125" y2="84692"/>
                        <a14:foregroundMark x1="84648" y1="85857" x2="86199" y2="87854"/>
                        <a14:foregroundMark x1="84389" y1="85524" x2="84648" y2="85857"/>
                        <a14:foregroundMark x1="80543" y1="75707" x2="81900" y2="77371"/>
                        <a14:foregroundMark x1="81900" y1="77537" x2="83258" y2="80200"/>
                        <a14:foregroundMark x1="87649" y1="85857" x2="88462" y2="87521"/>
                        <a14:foregroundMark x1="87324" y1="85191" x2="87649" y2="85857"/>
                        <a14:foregroundMark x1="87080" y1="84692" x2="87324" y2="85191"/>
                        <a14:foregroundMark x1="83258" y1="76872" x2="87080" y2="84692"/>
                        <a14:foregroundMark x1="60407" y1="26622" x2="66290" y2="39601"/>
                        <a14:foregroundMark x1="66290" y1="38769" x2="73982" y2="55408"/>
                        <a14:foregroundMark x1="78550" y1="63727" x2="78642" y2="63894"/>
                        <a14:foregroundMark x1="77807" y1="62373" x2="78550" y2="63727"/>
                        <a14:foregroundMark x1="73982" y1="55408" x2="77683" y2="62148"/>
                        <a14:foregroundMark x1="78787" y1="64456" x2="78959" y2="65724"/>
                        <a14:foregroundMark x1="78507" y1="66057" x2="84163" y2="78203"/>
                        <a14:foregroundMark x1="88133" y1="85857" x2="88009" y2="85524"/>
                        <a14:foregroundMark x1="88688" y1="87354" x2="88133" y2="85857"/>
                        <a14:foregroundMark x1="88009" y1="85191" x2="78507" y2="66389"/>
                        <a14:foregroundMark x1="75113" y1="63894" x2="75113" y2="63894"/>
                        <a14:foregroundMark x1="75113" y1="63727" x2="75113" y2="63727"/>
                        <a14:foregroundMark x1="74887" y1="63894" x2="74887" y2="63894"/>
                        <a14:foregroundMark x1="75113" y1="63894" x2="75113" y2="64060"/>
                        <a14:foregroundMark x1="77828" y1="64393" x2="77828" y2="64393"/>
                        <a14:foregroundMark x1="78054" y1="64559" x2="78054" y2="64559"/>
                        <a14:foregroundMark x1="83937" y1="83361" x2="83937" y2="83361"/>
                        <a14:foregroundMark x1="83710" y1="83361" x2="83710" y2="83361"/>
                        <a14:foregroundMark x1="83937" y1="83361" x2="83937" y2="83361"/>
                        <a14:foregroundMark x1="83710" y1="83361" x2="83710" y2="83361"/>
                        <a14:foregroundMark x1="83710" y1="83195" x2="83710" y2="83195"/>
                        <a14:foregroundMark x1="83937" y1="83527" x2="84163" y2="83860"/>
                        <a14:foregroundMark x1="84615" y1="85191" x2="84842" y2="85358"/>
                        <a14:foregroundMark x1="85068" y1="86023" x2="85068" y2="86023"/>
                        <a14:foregroundMark x1="22398" y1="64226" x2="22398" y2="64226"/>
                        <a14:foregroundMark x1="22624" y1="63894" x2="22624" y2="63894"/>
                        <a14:foregroundMark x1="19457" y1="64060" x2="19457" y2="64060"/>
                        <a14:foregroundMark x1="19457" y1="64226" x2="19457" y2="64226"/>
                        <a14:foregroundMark x1="19457" y1="64226" x2="19457" y2="64393"/>
                        <a14:foregroundMark x1="19457" y1="64060" x2="19457" y2="64226"/>
                        <a14:foregroundMark x1="48190" y1="62895" x2="48190" y2="62895"/>
                        <a14:foregroundMark x1="47964" y1="64559" x2="47964" y2="64559"/>
                        <a14:foregroundMark x1="42986" y1="53577" x2="42986" y2="53577"/>
                        <a14:foregroundMark x1="41403" y1="57404" x2="41403" y2="57404"/>
                        <a14:foregroundMark x1="41629" y1="56572" x2="41176" y2="62063"/>
                        <a14:foregroundMark x1="40950" y1="65557" x2="41176" y2="65557"/>
                        <a14:foregroundMark x1="41651" y1="31281" x2="38235" y2="62396"/>
                        <a14:foregroundMark x1="42290" y1="25458" x2="41651" y2="31281"/>
                        <a14:foregroundMark x1="42308" y1="25291" x2="42290" y2="25458"/>
                        <a14:foregroundMark x1="38235" y1="65225" x2="38235" y2="65225"/>
                        <a14:foregroundMark x1="38462" y1="65058" x2="38462" y2="65058"/>
                        <a14:foregroundMark x1="19683" y1="62562" x2="19683" y2="62562"/>
                        <a14:foregroundMark x1="19231" y1="62729" x2="19231" y2="62729"/>
                        <a14:foregroundMark x1="19457" y1="62895" x2="19457" y2="62895"/>
                        <a14:foregroundMark x1="19231" y1="62895" x2="19231" y2="63394"/>
                        <a14:backgroundMark x1="50679" y1="64559" x2="50679" y2="64559"/>
                        <a14:backgroundMark x1="44796" y1="64393" x2="44796" y2="64393"/>
                        <a14:backgroundMark x1="41855" y1="64226" x2="41855" y2="64226"/>
                        <a14:backgroundMark x1="33710" y1="64393" x2="33710" y2="64393"/>
                        <a14:backgroundMark x1="42081" y1="66889" x2="42081" y2="66889"/>
                        <a14:backgroundMark x1="83710" y1="64393" x2="83710" y2="64393"/>
                        <a14:backgroundMark x1="46380" y1="32612" x2="46380" y2="32612"/>
                        <a14:backgroundMark x1="44796" y1="38436" x2="44796" y2="38436"/>
                        <a14:backgroundMark x1="45928" y1="21631" x2="45928" y2="21631"/>
                        <a14:backgroundMark x1="39819" y1="21131" x2="39819" y2="21131"/>
                        <a14:backgroundMark x1="38235" y1="21464" x2="38235" y2="21464"/>
                        <a14:backgroundMark x1="38235" y1="21131" x2="38235" y2="21131"/>
                        <a14:backgroundMark x1="38009" y1="21631" x2="38009" y2="21631"/>
                        <a14:backgroundMark x1="50905" y1="17970" x2="50905" y2="17970"/>
                        <a14:backgroundMark x1="40724" y1="17637" x2="40724" y2="17637"/>
                        <a14:backgroundMark x1="49548" y1="13977" x2="49548" y2="13977"/>
                        <a14:backgroundMark x1="49774" y1="11647" x2="49774" y2="11647"/>
                        <a14:backgroundMark x1="41403" y1="11814" x2="41403" y2="11814"/>
                        <a14:backgroundMark x1="40724" y1="16805" x2="40724" y2="16805"/>
                        <a14:backgroundMark x1="40950" y1="15308" x2="40950" y2="15308"/>
                        <a14:backgroundMark x1="41176" y1="13644" x2="41176" y2="13644"/>
                        <a14:backgroundMark x1="41403" y1="12646" x2="41403" y2="12646"/>
                        <a14:backgroundMark x1="78733" y1="64226" x2="78733" y2="64226"/>
                        <a14:backgroundMark x1="78959" y1="64060" x2="79186" y2="64226"/>
                        <a14:backgroundMark x1="78733" y1="64393" x2="78733" y2="64393"/>
                        <a14:backgroundMark x1="78733" y1="64559" x2="78733" y2="64559"/>
                        <a14:backgroundMark x1="78959" y1="64559" x2="78959" y2="64559"/>
                        <a14:backgroundMark x1="75113" y1="64559" x2="75113" y2="64725"/>
                        <a14:backgroundMark x1="75113" y1="64393" x2="75113" y2="64559"/>
                        <a14:backgroundMark x1="78507" y1="63727" x2="78507" y2="63727"/>
                        <a14:backgroundMark x1="74661" y1="64226" x2="74661" y2="64226"/>
                        <a14:backgroundMark x1="74661" y1="63894" x2="74661" y2="63894"/>
                        <a14:backgroundMark x1="78281" y1="64226" x2="78281" y2="64226"/>
                        <a14:backgroundMark x1="83258" y1="84692" x2="83258" y2="84692"/>
                        <a14:backgroundMark x1="84842" y1="85857" x2="84842" y2="85857"/>
                        <a14:backgroundMark x1="83710" y1="84193" x2="83710" y2="84015"/>
                        <a14:backgroundMark x1="22398" y1="64559" x2="22398" y2="64559"/>
                        <a14:backgroundMark x1="22624" y1="63727" x2="22624" y2="63727"/>
                        <a14:backgroundMark x1="22624" y1="64226" x2="22624" y2="64226"/>
                        <a14:backgroundMark x1="19005" y1="64060" x2="19005" y2="64060"/>
                        <a14:backgroundMark x1="48416" y1="64060" x2="48416" y2="64060"/>
                        <a14:backgroundMark x1="32805" y1="48419" x2="32805" y2="48419"/>
                        <a14:backgroundMark x1="34615" y1="42263" x2="34615" y2="42263"/>
                        <a14:backgroundMark x1="31448" y1="53411" x2="31448" y2="53411"/>
                        <a14:backgroundMark x1="31222" y1="58403" x2="31222" y2="58403"/>
                        <a14:backgroundMark x1="33710" y1="60732" x2="33710" y2="60732"/>
                        <a14:backgroundMark x1="34389" y1="57571" x2="34389" y2="57571"/>
                        <a14:backgroundMark x1="34389" y1="57571" x2="34389" y2="57571"/>
                        <a14:backgroundMark x1="36199" y1="44759" x2="36199" y2="44759"/>
                        <a14:backgroundMark x1="36199" y1="44759" x2="36199" y2="44759"/>
                        <a14:backgroundMark x1="36878" y1="33444" x2="36878" y2="33444"/>
                        <a14:backgroundMark x1="36878" y1="33611" x2="36878" y2="33611"/>
                        <a14:backgroundMark x1="35747" y1="37770" x2="35747" y2="37770"/>
                        <a14:backgroundMark x1="35747" y1="37937" x2="35747" y2="37937"/>
                        <a14:backgroundMark x1="36652" y1="36273" x2="36652" y2="36273"/>
                        <a14:backgroundMark x1="37783" y1="28619" x2="37783" y2="28619"/>
                        <a14:backgroundMark x1="39140" y1="25458" x2="39140" y2="25458"/>
                        <a14:backgroundMark x1="39140" y1="25458" x2="39140" y2="25458"/>
                        <a14:backgroundMark x1="37104" y1="34775" x2="37104" y2="34775"/>
                        <a14:backgroundMark x1="37330" y1="34775" x2="37330" y2="34775"/>
                        <a14:backgroundMark x1="37104" y1="32280" x2="37104" y2="32280"/>
                        <a14:backgroundMark x1="37104" y1="32280" x2="37104" y2="32280"/>
                        <a14:backgroundMark x1="37330" y1="29784" x2="37330" y2="29784"/>
                        <a14:backgroundMark x1="37330" y1="29784" x2="37330" y2="29784"/>
                        <a14:backgroundMark x1="38462" y1="31281" x2="38462" y2="31281"/>
                      </a14:backgroundRemoval>
                    </a14:imgEffect>
                  </a14:imgLayer>
                </a14:imgProps>
              </a:ext>
            </a:extLst>
          </a:blip>
          <a:stretch>
            <a:fillRect/>
          </a:stretch>
        </p:blipFill>
        <p:spPr>
          <a:xfrm>
            <a:off x="661121" y="3906178"/>
            <a:ext cx="1859540" cy="2528470"/>
          </a:xfrm>
          <a:prstGeom prst="rect">
            <a:avLst/>
          </a:prstGeom>
        </p:spPr>
      </p:pic>
    </p:spTree>
    <p:extLst>
      <p:ext uri="{BB962C8B-B14F-4D97-AF65-F5344CB8AC3E}">
        <p14:creationId xmlns:p14="http://schemas.microsoft.com/office/powerpoint/2010/main" val="1808290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384F22-20F1-D0C0-3FB9-446613C005D3}"/>
              </a:ext>
            </a:extLst>
          </p:cNvPr>
          <p:cNvSpPr>
            <a:spLocks noGrp="1"/>
          </p:cNvSpPr>
          <p:nvPr>
            <p:ph type="title"/>
          </p:nvPr>
        </p:nvSpPr>
        <p:spPr/>
        <p:txBody>
          <a:bodyPr/>
          <a:lstStyle/>
          <a:p>
            <a:r>
              <a:rPr kumimoji="1" lang="ja-JP" altLang="en-US" sz="2800"/>
              <a:t>応急担架の作製方法</a:t>
            </a:r>
          </a:p>
        </p:txBody>
      </p:sp>
      <p:sp>
        <p:nvSpPr>
          <p:cNvPr id="3" name="スライド番号プレースホルダー 2">
            <a:extLst>
              <a:ext uri="{FF2B5EF4-FFF2-40B4-BE49-F238E27FC236}">
                <a16:creationId xmlns:a16="http://schemas.microsoft.com/office/drawing/2014/main" id="{B2459B97-B1E2-734B-7D83-582DB1627F5A}"/>
              </a:ext>
            </a:extLst>
          </p:cNvPr>
          <p:cNvSpPr>
            <a:spLocks noGrp="1"/>
          </p:cNvSpPr>
          <p:nvPr>
            <p:ph type="sldNum" sz="quarter" idx="12"/>
          </p:nvPr>
        </p:nvSpPr>
        <p:spPr/>
        <p:txBody>
          <a:bodyPr/>
          <a:lstStyle/>
          <a:p>
            <a:fld id="{48C0FCB9-D989-46F1-965E-624BDAC7E129}" type="slidenum">
              <a:rPr kumimoji="1" lang="ja-JP" altLang="en-US" smtClean="0"/>
              <a:pPr/>
              <a:t>18</a:t>
            </a:fld>
            <a:endParaRPr kumimoji="1" lang="ja-JP" altLang="en-US"/>
          </a:p>
        </p:txBody>
      </p:sp>
      <p:sp>
        <p:nvSpPr>
          <p:cNvPr id="6" name="コンテンツ プレースホルダー 5">
            <a:extLst>
              <a:ext uri="{FF2B5EF4-FFF2-40B4-BE49-F238E27FC236}">
                <a16:creationId xmlns:a16="http://schemas.microsoft.com/office/drawing/2014/main" id="{618D0300-5DFC-E220-FEBC-4B03185885CF}"/>
              </a:ext>
            </a:extLst>
          </p:cNvPr>
          <p:cNvSpPr>
            <a:spLocks noGrp="1"/>
          </p:cNvSpPr>
          <p:nvPr>
            <p:ph sz="quarter" idx="15"/>
          </p:nvPr>
        </p:nvSpPr>
        <p:spPr/>
        <p:txBody>
          <a:bodyPr>
            <a:normAutofit lnSpcReduction="10000"/>
          </a:bodyPr>
          <a:lstStyle/>
          <a:p>
            <a:r>
              <a:rPr lang="ja-JP" altLang="en-US"/>
              <a:t>参考：豊中市「防災訓練ハンドブック」</a:t>
            </a:r>
          </a:p>
        </p:txBody>
      </p:sp>
      <p:grpSp>
        <p:nvGrpSpPr>
          <p:cNvPr id="16" name="グループ化 15">
            <a:extLst>
              <a:ext uri="{FF2B5EF4-FFF2-40B4-BE49-F238E27FC236}">
                <a16:creationId xmlns:a16="http://schemas.microsoft.com/office/drawing/2014/main" id="{3C3C9118-69B6-E260-3E80-084937FB547A}"/>
              </a:ext>
            </a:extLst>
          </p:cNvPr>
          <p:cNvGrpSpPr/>
          <p:nvPr/>
        </p:nvGrpSpPr>
        <p:grpSpPr>
          <a:xfrm>
            <a:off x="280334" y="749221"/>
            <a:ext cx="8598780" cy="5713092"/>
            <a:chOff x="811456" y="654148"/>
            <a:chExt cx="8598780" cy="5713092"/>
          </a:xfrm>
        </p:grpSpPr>
        <p:sp>
          <p:nvSpPr>
            <p:cNvPr id="17" name="正方形/長方形 16">
              <a:extLst>
                <a:ext uri="{FF2B5EF4-FFF2-40B4-BE49-F238E27FC236}">
                  <a16:creationId xmlns:a16="http://schemas.microsoft.com/office/drawing/2014/main" id="{1304D76B-F95D-5AF1-D1F6-922CCA1E2CD1}"/>
                </a:ext>
              </a:extLst>
            </p:cNvPr>
            <p:cNvSpPr/>
            <p:nvPr/>
          </p:nvSpPr>
          <p:spPr>
            <a:xfrm>
              <a:off x="811456" y="855321"/>
              <a:ext cx="8598780" cy="5511919"/>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8" name="正方形/長方形 17">
              <a:extLst>
                <a:ext uri="{FF2B5EF4-FFF2-40B4-BE49-F238E27FC236}">
                  <a16:creationId xmlns:a16="http://schemas.microsoft.com/office/drawing/2014/main" id="{6CFFA384-7920-700F-30C4-055B48F399D6}"/>
                </a:ext>
              </a:extLst>
            </p:cNvPr>
            <p:cNvSpPr/>
            <p:nvPr/>
          </p:nvSpPr>
          <p:spPr>
            <a:xfrm>
              <a:off x="872209" y="654148"/>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9" name="テキスト プレースホルダー 20">
              <a:extLst>
                <a:ext uri="{FF2B5EF4-FFF2-40B4-BE49-F238E27FC236}">
                  <a16:creationId xmlns:a16="http://schemas.microsoft.com/office/drawing/2014/main" id="{D8C0B919-9962-63FF-C512-EF9E248D7248}"/>
                </a:ext>
              </a:extLst>
            </p:cNvPr>
            <p:cNvSpPr txBox="1">
              <a:spLocks/>
            </p:cNvSpPr>
            <p:nvPr/>
          </p:nvSpPr>
          <p:spPr>
            <a:xfrm>
              <a:off x="1386889" y="662033"/>
              <a:ext cx="2173183"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solidFill>
                    <a:schemeClr val="tx1">
                      <a:lumMod val="75000"/>
                      <a:lumOff val="25000"/>
                    </a:schemeClr>
                  </a:solidFill>
                  <a:latin typeface="+mn-ea"/>
                  <a:ea typeface="+mn-ea"/>
                </a:rPr>
                <a:t>毛布で応急担架</a:t>
              </a:r>
            </a:p>
          </p:txBody>
        </p:sp>
        <p:sp>
          <p:nvSpPr>
            <p:cNvPr id="20" name="object 19">
              <a:extLst>
                <a:ext uri="{FF2B5EF4-FFF2-40B4-BE49-F238E27FC236}">
                  <a16:creationId xmlns:a16="http://schemas.microsoft.com/office/drawing/2014/main" id="{F68E165C-AFAD-CE43-25C7-DA02B1D9635A}"/>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21" name="テキスト プレースホルダー 2">
              <a:extLst>
                <a:ext uri="{FF2B5EF4-FFF2-40B4-BE49-F238E27FC236}">
                  <a16:creationId xmlns:a16="http://schemas.microsoft.com/office/drawing/2014/main" id="{5CD76AA5-D10F-573F-F651-5683FF0255D5}"/>
                </a:ext>
              </a:extLst>
            </p:cNvPr>
            <p:cNvSpPr txBox="1">
              <a:spLocks/>
            </p:cNvSpPr>
            <p:nvPr/>
          </p:nvSpPr>
          <p:spPr>
            <a:xfrm>
              <a:off x="889176" y="1102521"/>
              <a:ext cx="8521059" cy="52072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23850" indent="-323850">
                <a:lnSpc>
                  <a:spcPct val="100000"/>
                </a:lnSpc>
                <a:spcBef>
                  <a:spcPts val="0"/>
                </a:spcBef>
                <a:buFont typeface="+mj-ea"/>
                <a:buAutoNum type="circleNumDbPlain"/>
              </a:pPr>
              <a:r>
                <a:rPr lang="ja-JP" altLang="en-US" sz="2000">
                  <a:solidFill>
                    <a:schemeClr val="tx1">
                      <a:lumMod val="75000"/>
                      <a:lumOff val="25000"/>
                    </a:schemeClr>
                  </a:solidFill>
                  <a:latin typeface="+mn-ea"/>
                </a:rPr>
                <a:t>毛布（シーツ等）を広げる</a:t>
              </a:r>
              <a:endParaRPr lang="en-US" altLang="ja-JP" sz="2000">
                <a:solidFill>
                  <a:schemeClr val="tx1">
                    <a:lumMod val="75000"/>
                    <a:lumOff val="25000"/>
                  </a:schemeClr>
                </a:solidFill>
                <a:latin typeface="+mn-ea"/>
              </a:endParaRPr>
            </a:p>
            <a:p>
              <a:pPr marL="323850" indent="-323850">
                <a:lnSpc>
                  <a:spcPct val="100000"/>
                </a:lnSpc>
                <a:spcBef>
                  <a:spcPts val="0"/>
                </a:spcBef>
                <a:buFont typeface="+mj-ea"/>
                <a:buAutoNum type="circleNumDbPlain"/>
              </a:pPr>
              <a:endParaRPr lang="en-US" altLang="ja-JP" sz="2000">
                <a:solidFill>
                  <a:schemeClr val="tx1">
                    <a:lumMod val="75000"/>
                    <a:lumOff val="25000"/>
                  </a:schemeClr>
                </a:solidFill>
                <a:latin typeface="+mn-ea"/>
              </a:endParaRPr>
            </a:p>
            <a:p>
              <a:pPr marL="323850" indent="-323850">
                <a:lnSpc>
                  <a:spcPct val="100000"/>
                </a:lnSpc>
                <a:spcBef>
                  <a:spcPts val="0"/>
                </a:spcBef>
                <a:buFont typeface="+mj-ea"/>
                <a:buAutoNum type="circleNumDbPlain"/>
              </a:pPr>
              <a:r>
                <a:rPr lang="ja-JP" altLang="en-US" sz="2000">
                  <a:solidFill>
                    <a:schemeClr val="tx1">
                      <a:lumMod val="75000"/>
                      <a:lumOff val="25000"/>
                    </a:schemeClr>
                  </a:solidFill>
                  <a:latin typeface="+mn-ea"/>
                </a:rPr>
                <a:t>毛布の中央に傷病者を寝かせて、毛布の</a:t>
              </a:r>
              <a:br>
                <a:rPr lang="en-US" altLang="ja-JP" sz="2000">
                  <a:solidFill>
                    <a:schemeClr val="tx1">
                      <a:lumMod val="75000"/>
                      <a:lumOff val="25000"/>
                    </a:schemeClr>
                  </a:solidFill>
                  <a:latin typeface="+mn-ea"/>
                </a:rPr>
              </a:br>
              <a:r>
                <a:rPr lang="ja-JP" altLang="en-US" sz="2000">
                  <a:solidFill>
                    <a:schemeClr val="tx1">
                      <a:lumMod val="75000"/>
                      <a:lumOff val="25000"/>
                    </a:schemeClr>
                  </a:solidFill>
                  <a:latin typeface="+mn-ea"/>
                </a:rPr>
                <a:t>端から中心に向かって固く巻く</a:t>
              </a:r>
              <a:endParaRPr lang="en-US" altLang="ja-JP" sz="2000">
                <a:solidFill>
                  <a:schemeClr val="tx1">
                    <a:lumMod val="75000"/>
                    <a:lumOff val="25000"/>
                  </a:schemeClr>
                </a:solidFill>
                <a:latin typeface="+mn-ea"/>
              </a:endParaRPr>
            </a:p>
            <a:p>
              <a:pPr marL="323850" indent="-323850">
                <a:lnSpc>
                  <a:spcPct val="100000"/>
                </a:lnSpc>
                <a:spcBef>
                  <a:spcPts val="0"/>
                </a:spcBef>
                <a:buFont typeface="+mj-ea"/>
                <a:buAutoNum type="circleNumDbPlain"/>
              </a:pPr>
              <a:endParaRPr lang="en-US" altLang="ja-JP" sz="2000">
                <a:solidFill>
                  <a:schemeClr val="tx1">
                    <a:lumMod val="75000"/>
                    <a:lumOff val="25000"/>
                  </a:schemeClr>
                </a:solidFill>
                <a:latin typeface="+mn-ea"/>
              </a:endParaRPr>
            </a:p>
            <a:p>
              <a:pPr marL="323850" indent="-323850">
                <a:lnSpc>
                  <a:spcPct val="100000"/>
                </a:lnSpc>
                <a:spcBef>
                  <a:spcPts val="0"/>
                </a:spcBef>
                <a:buFont typeface="+mj-ea"/>
                <a:buAutoNum type="circleNumDbPlain"/>
              </a:pPr>
              <a:r>
                <a:rPr lang="ja-JP" altLang="en-US" sz="2000">
                  <a:solidFill>
                    <a:schemeClr val="tx1">
                      <a:lumMod val="75000"/>
                      <a:lumOff val="25000"/>
                    </a:schemeClr>
                  </a:solidFill>
                  <a:latin typeface="+mn-ea"/>
                </a:rPr>
                <a:t>４人以上で毛布の丸めた部分（４隅）を</a:t>
              </a:r>
              <a:br>
                <a:rPr lang="en-US" altLang="ja-JP" sz="2000">
                  <a:solidFill>
                    <a:schemeClr val="tx1">
                      <a:lumMod val="75000"/>
                      <a:lumOff val="25000"/>
                    </a:schemeClr>
                  </a:solidFill>
                  <a:latin typeface="+mn-ea"/>
                </a:rPr>
              </a:br>
              <a:r>
                <a:rPr lang="ja-JP" altLang="en-US" sz="2000">
                  <a:solidFill>
                    <a:schemeClr val="tx1">
                      <a:lumMod val="75000"/>
                      <a:lumOff val="25000"/>
                    </a:schemeClr>
                  </a:solidFill>
                  <a:latin typeface="+mn-ea"/>
                </a:rPr>
                <a:t>持って、同時に持ち上げ搬送する</a:t>
              </a:r>
            </a:p>
            <a:p>
              <a:pPr marL="0" indent="0">
                <a:lnSpc>
                  <a:spcPct val="100000"/>
                </a:lnSpc>
                <a:spcBef>
                  <a:spcPts val="0"/>
                </a:spcBef>
                <a:buNone/>
              </a:pPr>
              <a:endParaRPr lang="en-US" altLang="ja-JP" sz="1800">
                <a:solidFill>
                  <a:schemeClr val="tx1">
                    <a:lumMod val="75000"/>
                    <a:lumOff val="25000"/>
                  </a:schemeClr>
                </a:solidFill>
                <a:latin typeface="+mn-ea"/>
              </a:endParaRPr>
            </a:p>
          </p:txBody>
        </p:sp>
      </p:grpSp>
      <p:pic>
        <p:nvPicPr>
          <p:cNvPr id="23" name="図 22">
            <a:extLst>
              <a:ext uri="{FF2B5EF4-FFF2-40B4-BE49-F238E27FC236}">
                <a16:creationId xmlns:a16="http://schemas.microsoft.com/office/drawing/2014/main" id="{18236398-E555-CFF3-839D-5283E7B6CE7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05" b="93671" l="2532" r="97468">
                        <a14:foregroundMark x1="6510" y1="21941" x2="6510" y2="21941"/>
                        <a14:foregroundMark x1="6691" y1="21941" x2="6691" y2="21941"/>
                        <a14:foregroundMark x1="10669" y1="19409" x2="10669" y2="19409"/>
                        <a14:foregroundMark x1="17360" y1="22785" x2="17360" y2="22785"/>
                        <a14:foregroundMark x1="3797" y1="19409" x2="3797" y2="19409"/>
                        <a14:foregroundMark x1="15552" y1="19409" x2="15552" y2="19409"/>
                        <a14:foregroundMark x1="15371" y1="77215" x2="15371" y2="77215"/>
                        <a14:foregroundMark x1="9222" y1="74684" x2="9222" y2="74684"/>
                        <a14:foregroundMark x1="5606" y1="74684" x2="5606" y2="74684"/>
                        <a14:foregroundMark x1="5606" y1="74262" x2="5606" y2="74262"/>
                        <a14:foregroundMark x1="7776" y1="87342" x2="7776" y2="87342"/>
                        <a14:foregroundMark x1="11392" y1="88186" x2="11392" y2="88186"/>
                        <a14:foregroundMark x1="88608" y1="40506" x2="88608" y2="40506"/>
                        <a14:foregroundMark x1="90597" y1="46414" x2="90597" y2="46414"/>
                        <a14:foregroundMark x1="94394" y1="75105" x2="94394" y2="75105"/>
                        <a14:foregroundMark x1="92043" y1="90717" x2="92043" y2="90717"/>
                        <a14:foregroundMark x1="96926" y1="82278" x2="96926" y2="82278"/>
                        <a14:foregroundMark x1="61121" y1="25738" x2="61121" y2="25738"/>
                        <a14:foregroundMark x1="59313" y1="29114" x2="59313" y2="29114"/>
                        <a14:foregroundMark x1="58770" y1="27848" x2="58770" y2="27848"/>
                        <a14:foregroundMark x1="3797" y1="21097" x2="3797" y2="21097"/>
                        <a14:foregroundMark x1="2893" y1="16878" x2="2893" y2="16878"/>
                        <a14:foregroundMark x1="7414" y1="18987" x2="7414" y2="18987"/>
                        <a14:foregroundMark x1="2532" y1="87342" x2="2532" y2="87342"/>
                        <a14:foregroundMark x1="6329" y1="92405" x2="6329" y2="92405"/>
                        <a14:foregroundMark x1="6691" y1="18987" x2="6691" y2="18987"/>
                        <a14:foregroundMark x1="4521" y1="32911" x2="4521" y2="32911"/>
                        <a14:foregroundMark x1="92586" y1="77215" x2="92586" y2="77215"/>
                        <a14:foregroundMark x1="5244" y1="24473" x2="5244" y2="24473"/>
                        <a14:foregroundMark x1="10307" y1="22785" x2="10307" y2="22785"/>
                        <a14:foregroundMark x1="14105" y1="21097" x2="14105" y2="21097"/>
                        <a14:foregroundMark x1="25859" y1="21097" x2="25859" y2="21097"/>
                        <a14:foregroundMark x1="21338" y1="19409" x2="21338" y2="19409"/>
                        <a14:foregroundMark x1="20253" y1="24051" x2="20253" y2="24051"/>
                        <a14:foregroundMark x1="23870" y1="20675" x2="23870" y2="20675"/>
                        <a14:foregroundMark x1="39964" y1="22363" x2="39964" y2="22363"/>
                        <a14:foregroundMark x1="39241" y1="18143" x2="39241" y2="18143"/>
                        <a14:foregroundMark x1="34539" y1="22785" x2="34539" y2="22785"/>
                        <a14:foregroundMark x1="30741" y1="18143" x2="30741" y2="18143"/>
                        <a14:foregroundMark x1="29295" y1="21519" x2="29295" y2="21519"/>
                        <a14:foregroundMark x1="31646" y1="22363" x2="31646" y2="22363"/>
                        <a14:foregroundMark x1="36528" y1="18143" x2="36528" y2="18143"/>
                        <a14:foregroundMark x1="45389" y1="19831" x2="45389" y2="19831"/>
                        <a14:foregroundMark x1="52984" y1="21097" x2="52984" y2="21097"/>
                        <a14:foregroundMark x1="60759" y1="20253" x2="60759" y2="20253"/>
                        <a14:foregroundMark x1="68535" y1="20675" x2="68535" y2="20675"/>
                        <a14:foregroundMark x1="75769" y1="20675" x2="75769" y2="20675"/>
                        <a14:foregroundMark x1="80289" y1="20675" x2="80289" y2="20675"/>
                        <a14:foregroundMark x1="89873" y1="17300" x2="89873" y2="17300"/>
                        <a14:foregroundMark x1="85353" y1="20253" x2="85353" y2="20253"/>
                        <a14:foregroundMark x1="94937" y1="19831" x2="94937" y2="19831"/>
                        <a14:foregroundMark x1="97649" y1="20253" x2="97649" y2="20253"/>
                        <a14:foregroundMark x1="97288" y1="25738" x2="97288" y2="25738"/>
                        <a14:foregroundMark x1="96022" y1="41350" x2="96022" y2="41350"/>
                        <a14:foregroundMark x1="96203" y1="53165" x2="96203" y2="53165"/>
                        <a14:foregroundMark x1="96022" y1="64979" x2="96022" y2="64979"/>
                        <a14:foregroundMark x1="95841" y1="72996" x2="95841" y2="72996"/>
                        <a14:foregroundMark x1="96564" y1="82278" x2="96564" y2="82278"/>
                        <a14:foregroundMark x1="97468" y1="86920" x2="97468" y2="86920"/>
                        <a14:foregroundMark x1="96926" y1="93671" x2="96926" y2="93671"/>
                        <a14:foregroundMark x1="48644" y1="20253" x2="48644" y2="20253"/>
                        <a14:foregroundMark x1="42676" y1="20253" x2="42676" y2="20253"/>
                        <a14:foregroundMark x1="41049" y1="18987" x2="41049" y2="18987"/>
                        <a14:foregroundMark x1="44485" y1="19409" x2="44485" y2="19409"/>
                        <a14:foregroundMark x1="47559" y1="20675" x2="47559" y2="20675"/>
                        <a14:foregroundMark x1="50814" y1="21097" x2="50814" y2="21097"/>
                        <a14:foregroundMark x1="55335" y1="20675" x2="55335" y2="20675"/>
                        <a14:foregroundMark x1="58590" y1="21097" x2="58590" y2="21097"/>
                        <a14:foregroundMark x1="62025" y1="18987" x2="62025" y2="18987"/>
                        <a14:foregroundMark x1="65099" y1="19409" x2="65099" y2="19409"/>
                        <a14:foregroundMark x1="67450" y1="20253" x2="67450" y2="20253"/>
                        <a14:foregroundMark x1="63291" y1="20675" x2="63291" y2="20675"/>
                        <a14:foregroundMark x1="70705" y1="19831" x2="70705" y2="19831"/>
                        <a14:foregroundMark x1="72875" y1="19409" x2="72875" y2="19409"/>
                        <a14:foregroundMark x1="69078" y1="22785" x2="69078" y2="22785"/>
                        <a14:foregroundMark x1="74503" y1="21941" x2="74503" y2="21941"/>
                        <a14:foregroundMark x1="78481" y1="20675" x2="78481" y2="20675"/>
                        <a14:foregroundMark x1="83363" y1="21519" x2="83363" y2="21519"/>
                        <a14:foregroundMark x1="81917" y1="18987" x2="81917" y2="18987"/>
                        <a14:foregroundMark x1="87523" y1="18565" x2="87523" y2="18565"/>
                        <a14:foregroundMark x1="6329" y1="48101" x2="6329" y2="48101"/>
                        <a14:foregroundMark x1="11754" y1="32068" x2="11754" y2="32068"/>
                        <a14:foregroundMark x1="18083" y1="36287" x2="18083" y2="36287"/>
                        <a14:foregroundMark x1="27125" y1="32911" x2="27306" y2="32911"/>
                        <a14:foregroundMark x1="33816" y1="32911" x2="33996" y2="32911"/>
                        <a14:foregroundMark x1="41049" y1="32911" x2="41049" y2="32911"/>
                        <a14:foregroundMark x1="45931" y1="32911" x2="45931" y2="32911"/>
                        <a14:foregroundMark x1="48282" y1="32068" x2="48282" y2="32068"/>
                        <a14:foregroundMark x1="51718" y1="32068" x2="51718" y2="32068"/>
                        <a14:foregroundMark x1="53707" y1="31646" x2="53707" y2="31646"/>
                        <a14:foregroundMark x1="43761" y1="32489" x2="43761" y2="32489"/>
                        <a14:foregroundMark x1="37613" y1="33333" x2="37613" y2="33333"/>
                        <a14:foregroundMark x1="39421" y1="31224" x2="39421" y2="31224"/>
                        <a14:foregroundMark x1="35443" y1="31224" x2="35443" y2="31224"/>
                        <a14:foregroundMark x1="30380" y1="31224" x2="30380" y2="31224"/>
                        <a14:foregroundMark x1="32369" y1="32489" x2="32369" y2="32489"/>
                        <a14:foregroundMark x1="28571" y1="30802" x2="28571" y2="30802"/>
                        <a14:foregroundMark x1="23146" y1="31646" x2="23146" y2="31646"/>
                        <a14:foregroundMark x1="22242" y1="34599" x2="22242" y2="34599"/>
                        <a14:foregroundMark x1="24955" y1="33333" x2="24955" y2="33333"/>
                        <a14:foregroundMark x1="19711" y1="32489" x2="19711" y2="32489"/>
                        <a14:foregroundMark x1="15190" y1="32489" x2="15190" y2="32489"/>
                        <a14:foregroundMark x1="5606" y1="32068" x2="5606" y2="32068"/>
                        <a14:foregroundMark x1="4702" y1="43038" x2="4702" y2="43038"/>
                        <a14:foregroundMark x1="8499" y1="53165" x2="8499" y2="53165"/>
                        <a14:foregroundMark x1="5425" y1="45570" x2="5425" y2="45570"/>
                        <a14:foregroundMark x1="5244" y1="51477" x2="5244" y2="51477"/>
                        <a14:foregroundMark x1="7957" y1="51477" x2="7957" y2="51477"/>
                        <a14:foregroundMark x1="15190" y1="52743" x2="15190" y2="52743"/>
                        <a14:foregroundMark x1="18264" y1="55696" x2="18264" y2="55696"/>
                        <a14:foregroundMark x1="6329" y1="59916" x2="6329" y2="59916"/>
                        <a14:foregroundMark x1="11392" y1="75527" x2="11392" y2="75527"/>
                        <a14:foregroundMark x1="14647" y1="72996" x2="14647" y2="72996"/>
                        <a14:foregroundMark x1="13020" y1="78481" x2="13020" y2="78481"/>
                        <a14:foregroundMark x1="24955" y1="75105" x2="24955" y2="75105"/>
                        <a14:foregroundMark x1="29295" y1="75105" x2="29295" y2="75105"/>
                        <a14:foregroundMark x1="33092" y1="76371" x2="33092" y2="76371"/>
                        <a14:foregroundMark x1="39241" y1="76793" x2="39241" y2="76793"/>
                        <a14:foregroundMark x1="44846" y1="77215" x2="44846" y2="77215"/>
                        <a14:foregroundMark x1="50090" y1="77637" x2="50090" y2="77637"/>
                        <a14:foregroundMark x1="53526" y1="77637" x2="53526" y2="77637"/>
                        <a14:foregroundMark x1="56420" y1="77637" x2="56420" y2="77637"/>
                        <a14:foregroundMark x1="46293" y1="77637" x2="46293" y2="77637"/>
                        <a14:foregroundMark x1="41410" y1="77215" x2="41410" y2="77215"/>
                        <a14:foregroundMark x1="36528" y1="76793" x2="36528" y2="76793"/>
                        <a14:foregroundMark x1="94033" y1="70464" x2="94033" y2="70464"/>
                        <a14:foregroundMark x1="76854" y1="70886" x2="76854" y2="70886"/>
                        <a14:foregroundMark x1="75588" y1="77637" x2="75588" y2="77637"/>
                        <a14:foregroundMark x1="80470" y1="75949" x2="80470" y2="75949"/>
                        <a14:foregroundMark x1="86799" y1="75527" x2="86799" y2="75527"/>
                        <a14:foregroundMark x1="75226" y1="32911" x2="75226" y2="32911"/>
                        <a14:foregroundMark x1="77396" y1="37975" x2="77396" y2="37975"/>
                        <a14:foregroundMark x1="79204" y1="32068" x2="79204" y2="32068"/>
                        <a14:foregroundMark x1="83363" y1="32489" x2="83363" y2="32489"/>
                        <a14:foregroundMark x1="88788" y1="32489" x2="88788" y2="32489"/>
                        <a14:foregroundMark x1="92224" y1="38819" x2="92224" y2="38819"/>
                        <a14:foregroundMark x1="95118" y1="48523" x2="95118" y2="48523"/>
                        <a14:foregroundMark x1="94575" y1="59494" x2="94575" y2="60338"/>
                        <a14:foregroundMark x1="90416" y1="72152" x2="90416" y2="72152"/>
                        <a14:foregroundMark x1="91863" y1="32068" x2="91863" y2="32068"/>
                        <a14:foregroundMark x1="60217" y1="32068" x2="60217" y2="32068"/>
                        <a14:foregroundMark x1="63291" y1="28692" x2="63291" y2="28692"/>
                        <a14:foregroundMark x1="31103" y1="74684" x2="31103" y2="74684"/>
                        <a14:foregroundMark x1="15190" y1="88608" x2="15190" y2="88608"/>
                        <a14:foregroundMark x1="22423" y1="87342" x2="22423" y2="87342"/>
                        <a14:foregroundMark x1="25678" y1="87764" x2="27125" y2="88186"/>
                        <a14:foregroundMark x1="31465" y1="89030" x2="31465" y2="89030"/>
                        <a14:foregroundMark x1="34358" y1="89030" x2="34358" y2="89030"/>
                        <a14:foregroundMark x1="37432" y1="88608" x2="37432" y2="88608"/>
                        <a14:foregroundMark x1="39964" y1="88608" x2="39964" y2="88608"/>
                        <a14:foregroundMark x1="42315" y1="88608" x2="42495" y2="88608"/>
                        <a14:foregroundMark x1="45389" y1="89030" x2="45750" y2="89451"/>
                        <a14:foregroundMark x1="48644" y1="89030" x2="48825" y2="89030"/>
                        <a14:foregroundMark x1="50995" y1="89451" x2="51537" y2="89451"/>
                        <a14:foregroundMark x1="54611" y1="89873" x2="56962" y2="89873"/>
                        <a14:foregroundMark x1="60759" y1="90295" x2="61483" y2="90295"/>
                        <a14:foregroundMark x1="64557" y1="89873" x2="65280" y2="89873"/>
                        <a14:foregroundMark x1="68354" y1="89451" x2="69078" y2="89873"/>
                        <a14:foregroundMark x1="74322" y1="89451" x2="74322" y2="89451"/>
                        <a14:foregroundMark x1="77396" y1="89030" x2="77396" y2="89030"/>
                        <a14:foregroundMark x1="81917" y1="87764" x2="82459" y2="87764"/>
                        <a14:foregroundMark x1="84991" y1="87764" x2="84991" y2="87764"/>
                        <a14:foregroundMark x1="87342" y1="88608" x2="88246" y2="88608"/>
                        <a14:foregroundMark x1="92586" y1="86920" x2="92586" y2="86920"/>
                        <a14:foregroundMark x1="94756" y1="86498" x2="94756" y2="86498"/>
                        <a14:foregroundMark x1="95118" y1="91139" x2="95118" y2="91139"/>
                        <a14:foregroundMark x1="19711" y1="89873" x2="19711" y2="89873"/>
                        <a14:foregroundMark x1="9765" y1="90717" x2="9765" y2="90717"/>
                        <a14:foregroundMark x1="7233" y1="86920" x2="7233" y2="86920"/>
                        <a14:foregroundMark x1="16998" y1="86498" x2="16998" y2="86498"/>
                        <a14:foregroundMark x1="62929" y1="81013" x2="62929" y2="81013"/>
                        <a14:foregroundMark x1="58770" y1="76793" x2="58770" y2="76793"/>
                        <a14:foregroundMark x1="62929" y1="79325" x2="62929" y2="79325"/>
                      </a14:backgroundRemoval>
                    </a14:imgEffect>
                  </a14:imgLayer>
                </a14:imgProps>
              </a:ext>
            </a:extLst>
          </a:blip>
          <a:srcRect l="1273" t="7742" r="1671"/>
          <a:stretch/>
        </p:blipFill>
        <p:spPr>
          <a:xfrm rot="16200000">
            <a:off x="7037008" y="1901117"/>
            <a:ext cx="2267564" cy="923779"/>
          </a:xfrm>
          <a:prstGeom prst="rect">
            <a:avLst/>
          </a:prstGeom>
        </p:spPr>
      </p:pic>
      <p:pic>
        <p:nvPicPr>
          <p:cNvPr id="25" name="図 24">
            <a:extLst>
              <a:ext uri="{FF2B5EF4-FFF2-40B4-BE49-F238E27FC236}">
                <a16:creationId xmlns:a16="http://schemas.microsoft.com/office/drawing/2014/main" id="{BC228602-3A8F-7442-68B2-0FFE6C98BB2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331" b="93838" l="4836" r="91103">
                        <a14:foregroundMark x1="17215" y1="9331" x2="17215" y2="9331"/>
                        <a14:foregroundMark x1="79497" y1="11972" x2="79497" y2="11972"/>
                        <a14:foregroundMark x1="91103" y1="14085" x2="91103" y2="14085"/>
                        <a14:foregroundMark x1="5029" y1="17077" x2="5029" y2="17077"/>
                        <a14:foregroundMark x1="17602" y1="52465" x2="17602" y2="52465"/>
                        <a14:foregroundMark x1="4836" y1="85915" x2="4836" y2="85915"/>
                        <a14:foregroundMark x1="14894" y1="93838" x2="14894" y2="93838"/>
                        <a14:foregroundMark x1="82979" y1="92430" x2="82979" y2="92430"/>
                        <a14:foregroundMark x1="79691" y1="51761" x2="79691" y2="51761"/>
                        <a14:foregroundMark x1="61315" y1="42430" x2="61315" y2="42430"/>
                        <a14:foregroundMark x1="37718" y1="42958" x2="37718" y2="42958"/>
                        <a14:foregroundMark x1="55126" y1="91549" x2="55126" y2="91549"/>
                        <a14:foregroundMark x1="41006" y1="91373" x2="41006" y2="91373"/>
                      </a14:backgroundRemoval>
                    </a14:imgEffect>
                  </a14:imgLayer>
                </a14:imgProps>
              </a:ext>
            </a:extLst>
          </a:blip>
          <a:srcRect l="1890" t="5010" r="4660" b="1623"/>
          <a:stretch/>
        </p:blipFill>
        <p:spPr>
          <a:xfrm>
            <a:off x="5414231" y="1229225"/>
            <a:ext cx="2065776" cy="2267565"/>
          </a:xfrm>
          <a:prstGeom prst="rect">
            <a:avLst/>
          </a:prstGeom>
        </p:spPr>
      </p:pic>
      <p:sp>
        <p:nvSpPr>
          <p:cNvPr id="28" name="二等辺三角形 27">
            <a:extLst>
              <a:ext uri="{FF2B5EF4-FFF2-40B4-BE49-F238E27FC236}">
                <a16:creationId xmlns:a16="http://schemas.microsoft.com/office/drawing/2014/main" id="{B1A6436C-B189-4C23-24E5-46EBD22C040E}"/>
              </a:ext>
            </a:extLst>
          </p:cNvPr>
          <p:cNvSpPr/>
          <p:nvPr/>
        </p:nvSpPr>
        <p:spPr>
          <a:xfrm rot="16200000" flipV="1">
            <a:off x="7322450" y="2287463"/>
            <a:ext cx="510746" cy="15108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664E96BB-27DC-2D67-30B2-39FB9F75E77D}"/>
              </a:ext>
            </a:extLst>
          </p:cNvPr>
          <p:cNvGrpSpPr/>
          <p:nvPr/>
        </p:nvGrpSpPr>
        <p:grpSpPr>
          <a:xfrm>
            <a:off x="383453" y="3913188"/>
            <a:ext cx="4518747" cy="2337318"/>
            <a:chOff x="383453" y="3913188"/>
            <a:chExt cx="4518747" cy="2337318"/>
          </a:xfrm>
        </p:grpSpPr>
        <p:sp>
          <p:nvSpPr>
            <p:cNvPr id="30" name="正方形/長方形 29">
              <a:extLst>
                <a:ext uri="{FF2B5EF4-FFF2-40B4-BE49-F238E27FC236}">
                  <a16:creationId xmlns:a16="http://schemas.microsoft.com/office/drawing/2014/main" id="{4B9E55B5-7BA3-76E9-6CD0-7A8491F378AE}"/>
                </a:ext>
              </a:extLst>
            </p:cNvPr>
            <p:cNvSpPr/>
            <p:nvPr/>
          </p:nvSpPr>
          <p:spPr>
            <a:xfrm>
              <a:off x="558800" y="4206426"/>
              <a:ext cx="4343400" cy="204408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marL="266700" indent="-177800" algn="just">
                <a:spcBef>
                  <a:spcPts val="600"/>
                </a:spcBef>
                <a:buFont typeface="Wingdings" panose="05000000000000000000" pitchFamily="2" charset="2"/>
                <a:buChar char="l"/>
              </a:pPr>
              <a:r>
                <a:rPr kumimoji="1" lang="ja-JP" altLang="en-US">
                  <a:solidFill>
                    <a:schemeClr val="tx1">
                      <a:lumMod val="75000"/>
                      <a:lumOff val="25000"/>
                    </a:schemeClr>
                  </a:solidFill>
                </a:rPr>
                <a:t>傷病者を持ち上げる際には、搬送者は</a:t>
              </a:r>
              <a:br>
                <a:rPr kumimoji="1" lang="en-US" altLang="ja-JP">
                  <a:solidFill>
                    <a:schemeClr val="tx1">
                      <a:lumMod val="75000"/>
                      <a:lumOff val="25000"/>
                    </a:schemeClr>
                  </a:solidFill>
                </a:rPr>
              </a:br>
              <a:r>
                <a:rPr kumimoji="1" lang="ja-JP" altLang="en-US">
                  <a:solidFill>
                    <a:schemeClr val="tx1">
                      <a:lumMod val="75000"/>
                      <a:lumOff val="25000"/>
                    </a:schemeClr>
                  </a:solidFill>
                </a:rPr>
                <a:t>声を掛け合ってタイミングを合わせる</a:t>
              </a:r>
              <a:endParaRPr kumimoji="1" lang="en-US" altLang="ja-JP">
                <a:solidFill>
                  <a:schemeClr val="tx1">
                    <a:lumMod val="75000"/>
                    <a:lumOff val="25000"/>
                  </a:schemeClr>
                </a:solidFill>
              </a:endParaRPr>
            </a:p>
            <a:p>
              <a:pPr marL="266700" indent="-177800" algn="just">
                <a:spcBef>
                  <a:spcPts val="600"/>
                </a:spcBef>
                <a:buFont typeface="Wingdings" panose="05000000000000000000" pitchFamily="2" charset="2"/>
                <a:buChar char="l"/>
              </a:pPr>
              <a:r>
                <a:rPr kumimoji="1" lang="ja-JP" altLang="en-US">
                  <a:solidFill>
                    <a:schemeClr val="tx1">
                      <a:lumMod val="75000"/>
                      <a:lumOff val="25000"/>
                    </a:schemeClr>
                  </a:solidFill>
                </a:rPr>
                <a:t>４人で搬送する場合は、中央付近が</a:t>
              </a:r>
              <a:br>
                <a:rPr kumimoji="1" lang="en-US" altLang="ja-JP">
                  <a:solidFill>
                    <a:schemeClr val="tx1">
                      <a:lumMod val="75000"/>
                      <a:lumOff val="25000"/>
                    </a:schemeClr>
                  </a:solidFill>
                </a:rPr>
              </a:br>
              <a:r>
                <a:rPr kumimoji="1" lang="ja-JP" altLang="en-US">
                  <a:solidFill>
                    <a:schemeClr val="tx1">
                      <a:lumMod val="75000"/>
                      <a:lumOff val="25000"/>
                    </a:schemeClr>
                  </a:solidFill>
                </a:rPr>
                <a:t>たわみ、傷病者の腹部に負担となる</a:t>
              </a:r>
              <a:br>
                <a:rPr kumimoji="1" lang="en-US" altLang="ja-JP">
                  <a:solidFill>
                    <a:schemeClr val="tx1">
                      <a:lumMod val="75000"/>
                      <a:lumOff val="25000"/>
                    </a:schemeClr>
                  </a:solidFill>
                </a:rPr>
              </a:br>
              <a:r>
                <a:rPr kumimoji="1" lang="ja-JP" altLang="en-US">
                  <a:solidFill>
                    <a:schemeClr val="tx1">
                      <a:lumMod val="75000"/>
                      <a:lumOff val="25000"/>
                    </a:schemeClr>
                  </a:solidFill>
                </a:rPr>
                <a:t>場合がある。中央にも搬送者を配置する６人搬送が理想</a:t>
              </a:r>
            </a:p>
          </p:txBody>
        </p:sp>
        <p:sp>
          <p:nvSpPr>
            <p:cNvPr id="29" name="四角形: 角を丸くする 28">
              <a:extLst>
                <a:ext uri="{FF2B5EF4-FFF2-40B4-BE49-F238E27FC236}">
                  <a16:creationId xmlns:a16="http://schemas.microsoft.com/office/drawing/2014/main" id="{B292F57B-1132-2456-42B6-7EA9C97DF13F}"/>
                </a:ext>
              </a:extLst>
            </p:cNvPr>
            <p:cNvSpPr/>
            <p:nvPr/>
          </p:nvSpPr>
          <p:spPr>
            <a:xfrm>
              <a:off x="383453" y="3913188"/>
              <a:ext cx="940522" cy="426882"/>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tIns="0" bIns="36000" rtlCol="0" anchor="ctr"/>
            <a:lstStyle/>
            <a:p>
              <a:pPr algn="ctr"/>
              <a:r>
                <a:rPr kumimoji="1" lang="ja-JP" altLang="en-US" b="1"/>
                <a:t>ポイント</a:t>
              </a:r>
              <a:endParaRPr kumimoji="1" lang="ja-JP" altLang="en-US" sz="2400" b="1"/>
            </a:p>
          </p:txBody>
        </p:sp>
      </p:grpSp>
      <p:pic>
        <p:nvPicPr>
          <p:cNvPr id="27" name="図 26">
            <a:extLst>
              <a:ext uri="{FF2B5EF4-FFF2-40B4-BE49-F238E27FC236}">
                <a16:creationId xmlns:a16="http://schemas.microsoft.com/office/drawing/2014/main" id="{7D8A73F4-165D-2E8B-20B0-FC11122F428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375" b="92500" l="3692" r="93882">
                        <a14:foregroundMark x1="11498" y1="10469" x2="11498" y2="10469"/>
                        <a14:foregroundMark x1="8966" y1="12969" x2="8966" y2="12969"/>
                        <a14:foregroundMark x1="7911" y1="16563" x2="7911" y2="16563"/>
                        <a14:foregroundMark x1="13924" y1="12812" x2="13924" y2="12812"/>
                        <a14:foregroundMark x1="8017" y1="11094" x2="8017" y2="11094"/>
                        <a14:foregroundMark x1="28903" y1="10781" x2="28903" y2="10781"/>
                        <a14:foregroundMark x1="24684" y1="12344" x2="24684" y2="12344"/>
                        <a14:foregroundMark x1="26582" y1="9531" x2="26582" y2="9531"/>
                        <a14:foregroundMark x1="31013" y1="15781" x2="31013" y2="15781"/>
                        <a14:foregroundMark x1="32700" y1="15625" x2="32700" y2="15625"/>
                        <a14:foregroundMark x1="31962" y1="13750" x2="31962" y2="13750"/>
                        <a14:foregroundMark x1="6118" y1="13594" x2="6118" y2="13594"/>
                        <a14:foregroundMark x1="9494" y1="11719" x2="9494" y2="11719"/>
                        <a14:foregroundMark x1="5696" y1="30469" x2="5696" y2="30469"/>
                        <a14:foregroundMark x1="5169" y1="41875" x2="5169" y2="41875"/>
                        <a14:foregroundMark x1="4852" y1="29688" x2="4852" y2="29688"/>
                        <a14:foregroundMark x1="20781" y1="45313" x2="20781" y2="45313"/>
                        <a14:foregroundMark x1="19093" y1="43750" x2="19093" y2="43750"/>
                        <a14:foregroundMark x1="17511" y1="47188" x2="17511" y2="47188"/>
                        <a14:foregroundMark x1="17616" y1="46719" x2="17616" y2="46719"/>
                        <a14:foregroundMark x1="46097" y1="55000" x2="46097" y2="55000"/>
                        <a14:foregroundMark x1="83861" y1="46094" x2="83861" y2="46094"/>
                        <a14:foregroundMark x1="84388" y1="45469" x2="84388" y2="45469"/>
                        <a14:foregroundMark x1="93882" y1="30938" x2="93882" y2="30938"/>
                        <a14:foregroundMark x1="89346" y1="11563" x2="89346" y2="11563"/>
                        <a14:foregroundMark x1="85549" y1="12656" x2="85549" y2="12656"/>
                        <a14:foregroundMark x1="73945" y1="12031" x2="73945" y2="12031"/>
                        <a14:foregroundMark x1="71730" y1="12031" x2="71730" y2="12031"/>
                        <a14:foregroundMark x1="78692" y1="11875" x2="78692" y2="11875"/>
                        <a14:foregroundMark x1="29219" y1="12031" x2="29219" y2="12031"/>
                        <a14:foregroundMark x1="76266" y1="13594" x2="76266" y2="13594"/>
                        <a14:foregroundMark x1="75422" y1="11094" x2="75422" y2="11094"/>
                        <a14:foregroundMark x1="88713" y1="10156" x2="88713" y2="10156"/>
                        <a14:foregroundMark x1="86076" y1="10156" x2="86076" y2="10156"/>
                        <a14:foregroundMark x1="84916" y1="47969" x2="84916" y2="47969"/>
                        <a14:foregroundMark x1="88819" y1="88906" x2="88819" y2="88906"/>
                        <a14:foregroundMark x1="79008" y1="88594" x2="79008" y2="88594"/>
                        <a14:foregroundMark x1="11603" y1="92656" x2="11603" y2="92656"/>
                        <a14:foregroundMark x1="3692" y1="83281" x2="3692" y2="83281"/>
                      </a14:backgroundRemoval>
                    </a14:imgEffect>
                  </a14:imgLayer>
                </a14:imgProps>
              </a:ext>
            </a:extLst>
          </a:blip>
          <a:srcRect l="1952" t="4756" r="3443" b="5118"/>
          <a:stretch/>
        </p:blipFill>
        <p:spPr>
          <a:xfrm>
            <a:off x="5156201" y="4005415"/>
            <a:ext cx="3631266" cy="2335415"/>
          </a:xfrm>
          <a:prstGeom prst="rect">
            <a:avLst/>
          </a:prstGeom>
        </p:spPr>
      </p:pic>
      <p:sp>
        <p:nvSpPr>
          <p:cNvPr id="31" name="テキスト ボックス 30">
            <a:extLst>
              <a:ext uri="{FF2B5EF4-FFF2-40B4-BE49-F238E27FC236}">
                <a16:creationId xmlns:a16="http://schemas.microsoft.com/office/drawing/2014/main" id="{3F359C97-A515-1474-848D-E1F976C79BA3}"/>
              </a:ext>
            </a:extLst>
          </p:cNvPr>
          <p:cNvSpPr txBox="1"/>
          <p:nvPr/>
        </p:nvSpPr>
        <p:spPr>
          <a:xfrm>
            <a:off x="7920753" y="3496789"/>
            <a:ext cx="646331" cy="276999"/>
          </a:xfrm>
          <a:prstGeom prst="rect">
            <a:avLst/>
          </a:prstGeom>
          <a:noFill/>
        </p:spPr>
        <p:txBody>
          <a:bodyPr wrap="none" rtlCol="0">
            <a:spAutoFit/>
          </a:bodyPr>
          <a:lstStyle/>
          <a:p>
            <a:pPr algn="l"/>
            <a:r>
              <a:rPr kumimoji="1" lang="ja-JP" altLang="en-US" sz="1200">
                <a:solidFill>
                  <a:schemeClr val="tx1">
                    <a:lumMod val="75000"/>
                    <a:lumOff val="25000"/>
                  </a:schemeClr>
                </a:solidFill>
              </a:rPr>
              <a:t>完成図</a:t>
            </a:r>
          </a:p>
        </p:txBody>
      </p:sp>
    </p:spTree>
    <p:extLst>
      <p:ext uri="{BB962C8B-B14F-4D97-AF65-F5344CB8AC3E}">
        <p14:creationId xmlns:p14="http://schemas.microsoft.com/office/powerpoint/2010/main" val="1187743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384F22-20F1-D0C0-3FB9-446613C005D3}"/>
              </a:ext>
            </a:extLst>
          </p:cNvPr>
          <p:cNvSpPr>
            <a:spLocks noGrp="1"/>
          </p:cNvSpPr>
          <p:nvPr>
            <p:ph type="title"/>
          </p:nvPr>
        </p:nvSpPr>
        <p:spPr/>
        <p:txBody>
          <a:bodyPr/>
          <a:lstStyle/>
          <a:p>
            <a:r>
              <a:rPr kumimoji="1" lang="ja-JP" altLang="en-US" sz="2800"/>
              <a:t>応急担架の作製方法</a:t>
            </a:r>
          </a:p>
        </p:txBody>
      </p:sp>
      <p:sp>
        <p:nvSpPr>
          <p:cNvPr id="3" name="スライド番号プレースホルダー 2">
            <a:extLst>
              <a:ext uri="{FF2B5EF4-FFF2-40B4-BE49-F238E27FC236}">
                <a16:creationId xmlns:a16="http://schemas.microsoft.com/office/drawing/2014/main" id="{B2459B97-B1E2-734B-7D83-582DB1627F5A}"/>
              </a:ext>
            </a:extLst>
          </p:cNvPr>
          <p:cNvSpPr>
            <a:spLocks noGrp="1"/>
          </p:cNvSpPr>
          <p:nvPr>
            <p:ph type="sldNum" sz="quarter" idx="12"/>
          </p:nvPr>
        </p:nvSpPr>
        <p:spPr/>
        <p:txBody>
          <a:bodyPr/>
          <a:lstStyle/>
          <a:p>
            <a:fld id="{48C0FCB9-D989-46F1-965E-624BDAC7E129}" type="slidenum">
              <a:rPr kumimoji="1" lang="ja-JP" altLang="en-US" smtClean="0"/>
              <a:pPr/>
              <a:t>19</a:t>
            </a:fld>
            <a:endParaRPr kumimoji="1" lang="ja-JP" altLang="en-US"/>
          </a:p>
        </p:txBody>
      </p:sp>
      <p:sp>
        <p:nvSpPr>
          <p:cNvPr id="6" name="コンテンツ プレースホルダー 5">
            <a:extLst>
              <a:ext uri="{FF2B5EF4-FFF2-40B4-BE49-F238E27FC236}">
                <a16:creationId xmlns:a16="http://schemas.microsoft.com/office/drawing/2014/main" id="{618D0300-5DFC-E220-FEBC-4B03185885CF}"/>
              </a:ext>
            </a:extLst>
          </p:cNvPr>
          <p:cNvSpPr>
            <a:spLocks noGrp="1"/>
          </p:cNvSpPr>
          <p:nvPr>
            <p:ph sz="quarter" idx="15"/>
          </p:nvPr>
        </p:nvSpPr>
        <p:spPr/>
        <p:txBody>
          <a:bodyPr>
            <a:normAutofit lnSpcReduction="10000"/>
          </a:bodyPr>
          <a:lstStyle/>
          <a:p>
            <a:r>
              <a:rPr lang="ja-JP" altLang="en-US"/>
              <a:t>参考：豊中市「防災訓練ハンドブック」</a:t>
            </a:r>
          </a:p>
        </p:txBody>
      </p:sp>
      <p:grpSp>
        <p:nvGrpSpPr>
          <p:cNvPr id="8" name="グループ化 7">
            <a:extLst>
              <a:ext uri="{FF2B5EF4-FFF2-40B4-BE49-F238E27FC236}">
                <a16:creationId xmlns:a16="http://schemas.microsoft.com/office/drawing/2014/main" id="{89EFE554-B92E-ED74-7099-D77CD63D410E}"/>
              </a:ext>
            </a:extLst>
          </p:cNvPr>
          <p:cNvGrpSpPr/>
          <p:nvPr/>
        </p:nvGrpSpPr>
        <p:grpSpPr>
          <a:xfrm>
            <a:off x="242233" y="749221"/>
            <a:ext cx="4922133" cy="5713092"/>
            <a:chOff x="811456" y="654148"/>
            <a:chExt cx="4922133" cy="5713092"/>
          </a:xfrm>
        </p:grpSpPr>
        <p:sp>
          <p:nvSpPr>
            <p:cNvPr id="9" name="正方形/長方形 8">
              <a:extLst>
                <a:ext uri="{FF2B5EF4-FFF2-40B4-BE49-F238E27FC236}">
                  <a16:creationId xmlns:a16="http://schemas.microsoft.com/office/drawing/2014/main" id="{D698B169-9F5F-E470-0DBC-60741E1A6EB5}"/>
                </a:ext>
              </a:extLst>
            </p:cNvPr>
            <p:cNvSpPr/>
            <p:nvPr/>
          </p:nvSpPr>
          <p:spPr>
            <a:xfrm>
              <a:off x="811456" y="855321"/>
              <a:ext cx="4922132" cy="5511919"/>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a16="http://schemas.microsoft.com/office/drawing/2014/main" id="{498A4562-9164-5EC0-703E-FEE44ADAB6AD}"/>
                </a:ext>
              </a:extLst>
            </p:cNvPr>
            <p:cNvSpPr/>
            <p:nvPr/>
          </p:nvSpPr>
          <p:spPr>
            <a:xfrm>
              <a:off x="872209" y="654148"/>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テキスト プレースホルダー 20">
              <a:extLst>
                <a:ext uri="{FF2B5EF4-FFF2-40B4-BE49-F238E27FC236}">
                  <a16:creationId xmlns:a16="http://schemas.microsoft.com/office/drawing/2014/main" id="{B07992FD-69FA-1BF3-0F6B-3E8F4F0E00EF}"/>
                </a:ext>
              </a:extLst>
            </p:cNvPr>
            <p:cNvSpPr txBox="1">
              <a:spLocks/>
            </p:cNvSpPr>
            <p:nvPr/>
          </p:nvSpPr>
          <p:spPr>
            <a:xfrm>
              <a:off x="1386889" y="662033"/>
              <a:ext cx="2625324"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solidFill>
                    <a:schemeClr val="tx1">
                      <a:lumMod val="75000"/>
                      <a:lumOff val="25000"/>
                    </a:schemeClr>
                  </a:solidFill>
                  <a:latin typeface="+mn-ea"/>
                  <a:ea typeface="+mn-ea"/>
                </a:rPr>
                <a:t>毛布と棒で応急担架</a:t>
              </a:r>
            </a:p>
          </p:txBody>
        </p:sp>
        <p:sp>
          <p:nvSpPr>
            <p:cNvPr id="13" name="object 19">
              <a:extLst>
                <a:ext uri="{FF2B5EF4-FFF2-40B4-BE49-F238E27FC236}">
                  <a16:creationId xmlns:a16="http://schemas.microsoft.com/office/drawing/2014/main" id="{68F044D2-6DD9-2837-8CED-36C217A0DF0D}"/>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15" name="テキスト プレースホルダー 2">
              <a:extLst>
                <a:ext uri="{FF2B5EF4-FFF2-40B4-BE49-F238E27FC236}">
                  <a16:creationId xmlns:a16="http://schemas.microsoft.com/office/drawing/2014/main" id="{9478F6EC-A7C9-D53D-3774-D1854E5D78B8}"/>
                </a:ext>
              </a:extLst>
            </p:cNvPr>
            <p:cNvSpPr txBox="1">
              <a:spLocks/>
            </p:cNvSpPr>
            <p:nvPr/>
          </p:nvSpPr>
          <p:spPr>
            <a:xfrm>
              <a:off x="889177" y="1102521"/>
              <a:ext cx="4844412" cy="52267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23850" indent="-323850">
                <a:lnSpc>
                  <a:spcPct val="100000"/>
                </a:lnSpc>
                <a:spcBef>
                  <a:spcPts val="0"/>
                </a:spcBef>
                <a:buFont typeface="+mj-ea"/>
                <a:buAutoNum type="circleNumDbPlain"/>
              </a:pPr>
              <a:r>
                <a:rPr lang="ja-JP" altLang="en-US" sz="1800">
                  <a:solidFill>
                    <a:schemeClr val="tx1">
                      <a:lumMod val="75000"/>
                      <a:lumOff val="25000"/>
                    </a:schemeClr>
                  </a:solidFill>
                  <a:latin typeface="+mn-ea"/>
                </a:rPr>
                <a:t>毛布を広げ、毛布の約１／３</a:t>
              </a:r>
              <a:br>
                <a:rPr lang="en-US" altLang="ja-JP" sz="1800">
                  <a:solidFill>
                    <a:schemeClr val="tx1">
                      <a:lumMod val="75000"/>
                      <a:lumOff val="25000"/>
                    </a:schemeClr>
                  </a:solidFill>
                  <a:latin typeface="+mn-ea"/>
                </a:rPr>
              </a:br>
              <a:r>
                <a:rPr lang="ja-JP" altLang="en-US" sz="1800">
                  <a:solidFill>
                    <a:schemeClr val="tx1">
                      <a:lumMod val="75000"/>
                      <a:lumOff val="25000"/>
                    </a:schemeClr>
                  </a:solidFill>
                  <a:latin typeface="+mn-ea"/>
                </a:rPr>
                <a:t>の場所に棒を１本置く</a:t>
              </a:r>
              <a:endParaRPr lang="en-US" altLang="ja-JP" sz="1800">
                <a:solidFill>
                  <a:schemeClr val="tx1">
                    <a:lumMod val="75000"/>
                    <a:lumOff val="25000"/>
                  </a:schemeClr>
                </a:solidFill>
                <a:latin typeface="+mn-ea"/>
              </a:endParaRPr>
            </a:p>
            <a:p>
              <a:pPr marL="323850" indent="-323850">
                <a:lnSpc>
                  <a:spcPct val="100000"/>
                </a:lnSpc>
                <a:spcBef>
                  <a:spcPts val="0"/>
                </a:spcBef>
                <a:buFont typeface="+mj-ea"/>
                <a:buAutoNum type="circleNumDbPlain"/>
              </a:pPr>
              <a:endParaRPr lang="en-US" altLang="ja-JP" sz="1800">
                <a:solidFill>
                  <a:schemeClr val="tx1">
                    <a:lumMod val="75000"/>
                    <a:lumOff val="25000"/>
                  </a:schemeClr>
                </a:solidFill>
                <a:latin typeface="+mn-ea"/>
              </a:endParaRPr>
            </a:p>
            <a:p>
              <a:pPr marL="323850" indent="-323850">
                <a:lnSpc>
                  <a:spcPct val="100000"/>
                </a:lnSpc>
                <a:spcBef>
                  <a:spcPts val="0"/>
                </a:spcBef>
                <a:buFont typeface="+mj-ea"/>
                <a:buAutoNum type="circleNumDbPlain"/>
              </a:pPr>
              <a:endParaRPr lang="en-US" altLang="ja-JP" sz="1800">
                <a:solidFill>
                  <a:schemeClr val="tx1">
                    <a:lumMod val="75000"/>
                    <a:lumOff val="25000"/>
                  </a:schemeClr>
                </a:solidFill>
                <a:latin typeface="+mn-ea"/>
              </a:endParaRPr>
            </a:p>
            <a:p>
              <a:pPr marL="323850" indent="-323850">
                <a:lnSpc>
                  <a:spcPct val="100000"/>
                </a:lnSpc>
                <a:spcBef>
                  <a:spcPts val="0"/>
                </a:spcBef>
                <a:buFont typeface="+mj-ea"/>
                <a:buAutoNum type="circleNumDbPlain"/>
              </a:pPr>
              <a:endParaRPr lang="ja-JP" altLang="en-US" sz="1800">
                <a:solidFill>
                  <a:schemeClr val="tx1">
                    <a:lumMod val="75000"/>
                    <a:lumOff val="25000"/>
                  </a:schemeClr>
                </a:solidFill>
                <a:latin typeface="+mn-ea"/>
              </a:endParaRPr>
            </a:p>
            <a:p>
              <a:pPr marL="323850" indent="-323850">
                <a:lnSpc>
                  <a:spcPct val="100000"/>
                </a:lnSpc>
                <a:spcBef>
                  <a:spcPts val="0"/>
                </a:spcBef>
                <a:buFont typeface="+mj-ea"/>
                <a:buAutoNum type="circleNumDbPlain"/>
              </a:pPr>
              <a:r>
                <a:rPr lang="ja-JP" altLang="en-US" sz="1800">
                  <a:solidFill>
                    <a:schemeClr val="tx1">
                      <a:lumMod val="75000"/>
                      <a:lumOff val="25000"/>
                    </a:schemeClr>
                  </a:solidFill>
                  <a:latin typeface="+mn-ea"/>
                </a:rPr>
                <a:t>もう１本の棒を、折り返した</a:t>
              </a:r>
              <a:br>
                <a:rPr lang="en-US" altLang="ja-JP" sz="1800">
                  <a:solidFill>
                    <a:schemeClr val="tx1">
                      <a:lumMod val="75000"/>
                      <a:lumOff val="25000"/>
                    </a:schemeClr>
                  </a:solidFill>
                  <a:latin typeface="+mn-ea"/>
                </a:rPr>
              </a:br>
              <a:r>
                <a:rPr lang="ja-JP" altLang="en-US" sz="1800">
                  <a:solidFill>
                    <a:schemeClr val="tx1">
                      <a:lumMod val="75000"/>
                      <a:lumOff val="25000"/>
                    </a:schemeClr>
                  </a:solidFill>
                  <a:latin typeface="+mn-ea"/>
                </a:rPr>
                <a:t>毛布の上に置き</a:t>
              </a:r>
              <a:br>
                <a:rPr lang="en-US" altLang="ja-JP" sz="1800">
                  <a:solidFill>
                    <a:schemeClr val="tx1">
                      <a:lumMod val="75000"/>
                      <a:lumOff val="25000"/>
                    </a:schemeClr>
                  </a:solidFill>
                  <a:latin typeface="+mn-ea"/>
                </a:rPr>
              </a:br>
              <a:r>
                <a:rPr lang="ja-JP" altLang="en-US" sz="1600">
                  <a:solidFill>
                    <a:schemeClr val="tx1">
                      <a:lumMod val="75000"/>
                      <a:lumOff val="25000"/>
                    </a:schemeClr>
                  </a:solidFill>
                  <a:latin typeface="+mn-ea"/>
                </a:rPr>
                <a:t>（端を１５ｃｍ以上残す）</a:t>
              </a:r>
              <a:r>
                <a:rPr lang="ja-JP" altLang="en-US" sz="1800">
                  <a:solidFill>
                    <a:schemeClr val="tx1">
                      <a:lumMod val="75000"/>
                      <a:lumOff val="25000"/>
                    </a:schemeClr>
                  </a:solidFill>
                  <a:latin typeface="+mn-ea"/>
                </a:rPr>
                <a:t>、</a:t>
              </a:r>
              <a:br>
                <a:rPr lang="en-US" altLang="ja-JP" sz="1800">
                  <a:solidFill>
                    <a:schemeClr val="tx1">
                      <a:lumMod val="75000"/>
                      <a:lumOff val="25000"/>
                    </a:schemeClr>
                  </a:solidFill>
                  <a:latin typeface="+mn-ea"/>
                </a:rPr>
              </a:br>
              <a:r>
                <a:rPr lang="ja-JP" altLang="en-US" sz="1800">
                  <a:solidFill>
                    <a:schemeClr val="tx1">
                      <a:lumMod val="75000"/>
                      <a:lumOff val="25000"/>
                    </a:schemeClr>
                  </a:solidFill>
                  <a:latin typeface="+mn-ea"/>
                </a:rPr>
                <a:t>残りの毛布を折り返して</a:t>
              </a:r>
              <a:br>
                <a:rPr lang="en-US" altLang="ja-JP" sz="1800">
                  <a:solidFill>
                    <a:schemeClr val="tx1">
                      <a:lumMod val="75000"/>
                      <a:lumOff val="25000"/>
                    </a:schemeClr>
                  </a:solidFill>
                  <a:latin typeface="+mn-ea"/>
                </a:rPr>
              </a:br>
              <a:r>
                <a:rPr lang="ja-JP" altLang="en-US" sz="1800">
                  <a:solidFill>
                    <a:schemeClr val="tx1">
                      <a:lumMod val="75000"/>
                      <a:lumOff val="25000"/>
                    </a:schemeClr>
                  </a:solidFill>
                  <a:latin typeface="+mn-ea"/>
                </a:rPr>
                <a:t>担架のできあがり</a:t>
              </a:r>
              <a:endParaRPr lang="en-US" altLang="ja-JP" sz="1800">
                <a:solidFill>
                  <a:schemeClr val="tx1">
                    <a:lumMod val="75000"/>
                    <a:lumOff val="25000"/>
                  </a:schemeClr>
                </a:solidFill>
                <a:latin typeface="+mn-ea"/>
              </a:endParaRPr>
            </a:p>
            <a:p>
              <a:pPr marL="323850" indent="-323850">
                <a:lnSpc>
                  <a:spcPct val="100000"/>
                </a:lnSpc>
                <a:spcBef>
                  <a:spcPts val="0"/>
                </a:spcBef>
                <a:buFont typeface="+mj-ea"/>
                <a:buAutoNum type="circleNumDbPlain"/>
              </a:pPr>
              <a:endParaRPr lang="ja-JP" altLang="en-US" sz="1800">
                <a:solidFill>
                  <a:schemeClr val="tx1">
                    <a:lumMod val="75000"/>
                    <a:lumOff val="25000"/>
                  </a:schemeClr>
                </a:solidFill>
                <a:latin typeface="+mn-ea"/>
              </a:endParaRPr>
            </a:p>
            <a:p>
              <a:pPr marL="323850" indent="-323850">
                <a:lnSpc>
                  <a:spcPct val="100000"/>
                </a:lnSpc>
                <a:spcBef>
                  <a:spcPts val="0"/>
                </a:spcBef>
                <a:buFont typeface="+mj-ea"/>
                <a:buAutoNum type="circleNumDbPlain"/>
              </a:pPr>
              <a:r>
                <a:rPr lang="ja-JP" altLang="en-US" sz="1800">
                  <a:solidFill>
                    <a:schemeClr val="tx1">
                      <a:lumMod val="75000"/>
                      <a:lumOff val="25000"/>
                    </a:schemeClr>
                  </a:solidFill>
                  <a:latin typeface="+mn-ea"/>
                </a:rPr>
                <a:t>担架の中央に傷病者を</a:t>
              </a:r>
              <a:br>
                <a:rPr lang="en-US" altLang="ja-JP" sz="1800">
                  <a:solidFill>
                    <a:schemeClr val="tx1">
                      <a:lumMod val="75000"/>
                      <a:lumOff val="25000"/>
                    </a:schemeClr>
                  </a:solidFill>
                  <a:latin typeface="+mn-ea"/>
                </a:rPr>
              </a:br>
              <a:r>
                <a:rPr lang="ja-JP" altLang="en-US" sz="1800">
                  <a:solidFill>
                    <a:schemeClr val="tx1">
                      <a:lumMod val="75000"/>
                      <a:lumOff val="25000"/>
                    </a:schemeClr>
                  </a:solidFill>
                  <a:latin typeface="+mn-ea"/>
                </a:rPr>
                <a:t>寝かせる</a:t>
              </a:r>
              <a:endParaRPr lang="en-US" altLang="ja-JP" sz="1800">
                <a:solidFill>
                  <a:schemeClr val="tx1">
                    <a:lumMod val="75000"/>
                    <a:lumOff val="25000"/>
                  </a:schemeClr>
                </a:solidFill>
                <a:latin typeface="+mn-ea"/>
              </a:endParaRPr>
            </a:p>
            <a:p>
              <a:pPr marL="323850" indent="-323850">
                <a:lnSpc>
                  <a:spcPct val="100000"/>
                </a:lnSpc>
                <a:spcBef>
                  <a:spcPts val="0"/>
                </a:spcBef>
                <a:buFont typeface="+mj-ea"/>
                <a:buAutoNum type="circleNumDbPlain"/>
              </a:pPr>
              <a:endParaRPr lang="ja-JP" altLang="en-US" sz="1800">
                <a:solidFill>
                  <a:schemeClr val="tx1">
                    <a:lumMod val="75000"/>
                    <a:lumOff val="25000"/>
                  </a:schemeClr>
                </a:solidFill>
                <a:latin typeface="+mn-ea"/>
              </a:endParaRPr>
            </a:p>
            <a:p>
              <a:pPr marL="323850" indent="-323850">
                <a:lnSpc>
                  <a:spcPct val="100000"/>
                </a:lnSpc>
                <a:spcBef>
                  <a:spcPts val="0"/>
                </a:spcBef>
                <a:buFont typeface="+mj-ea"/>
                <a:buAutoNum type="circleNumDbPlain"/>
              </a:pPr>
              <a:r>
                <a:rPr lang="ja-JP" altLang="en-US" sz="1800">
                  <a:solidFill>
                    <a:schemeClr val="tx1">
                      <a:lumMod val="75000"/>
                      <a:lumOff val="25000"/>
                    </a:schemeClr>
                  </a:solidFill>
                  <a:latin typeface="+mn-ea"/>
                </a:rPr>
                <a:t>搬送者（頭側・足側）が</a:t>
              </a:r>
              <a:br>
                <a:rPr lang="en-US" altLang="ja-JP" sz="1800">
                  <a:solidFill>
                    <a:schemeClr val="tx1">
                      <a:lumMod val="75000"/>
                      <a:lumOff val="25000"/>
                    </a:schemeClr>
                  </a:solidFill>
                  <a:latin typeface="+mn-ea"/>
                </a:rPr>
              </a:br>
              <a:r>
                <a:rPr lang="ja-JP" altLang="en-US" sz="1800">
                  <a:solidFill>
                    <a:schemeClr val="tx1">
                      <a:lumMod val="75000"/>
                      <a:lumOff val="25000"/>
                    </a:schemeClr>
                  </a:solidFill>
                  <a:latin typeface="+mn-ea"/>
                </a:rPr>
                <a:t>同時に持ち上げ搬送する</a:t>
              </a:r>
              <a:endParaRPr lang="en-US" altLang="ja-JP" sz="1800">
                <a:solidFill>
                  <a:schemeClr val="tx1">
                    <a:lumMod val="75000"/>
                    <a:lumOff val="25000"/>
                  </a:schemeClr>
                </a:solidFill>
                <a:latin typeface="+mn-ea"/>
              </a:endParaRPr>
            </a:p>
          </p:txBody>
        </p:sp>
      </p:grpSp>
      <p:grpSp>
        <p:nvGrpSpPr>
          <p:cNvPr id="16" name="グループ化 15">
            <a:extLst>
              <a:ext uri="{FF2B5EF4-FFF2-40B4-BE49-F238E27FC236}">
                <a16:creationId xmlns:a16="http://schemas.microsoft.com/office/drawing/2014/main" id="{3C3C9118-69B6-E260-3E80-084937FB547A}"/>
              </a:ext>
            </a:extLst>
          </p:cNvPr>
          <p:cNvGrpSpPr/>
          <p:nvPr/>
        </p:nvGrpSpPr>
        <p:grpSpPr>
          <a:xfrm>
            <a:off x="5406302" y="749221"/>
            <a:ext cx="3528150" cy="5713092"/>
            <a:chOff x="811456" y="654148"/>
            <a:chExt cx="3528150" cy="5713092"/>
          </a:xfrm>
        </p:grpSpPr>
        <p:sp>
          <p:nvSpPr>
            <p:cNvPr id="17" name="正方形/長方形 16">
              <a:extLst>
                <a:ext uri="{FF2B5EF4-FFF2-40B4-BE49-F238E27FC236}">
                  <a16:creationId xmlns:a16="http://schemas.microsoft.com/office/drawing/2014/main" id="{1304D76B-F95D-5AF1-D1F6-922CCA1E2CD1}"/>
                </a:ext>
              </a:extLst>
            </p:cNvPr>
            <p:cNvSpPr/>
            <p:nvPr/>
          </p:nvSpPr>
          <p:spPr>
            <a:xfrm>
              <a:off x="811456" y="855321"/>
              <a:ext cx="3528150" cy="5511919"/>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8" name="正方形/長方形 17">
              <a:extLst>
                <a:ext uri="{FF2B5EF4-FFF2-40B4-BE49-F238E27FC236}">
                  <a16:creationId xmlns:a16="http://schemas.microsoft.com/office/drawing/2014/main" id="{6CFFA384-7920-700F-30C4-055B48F399D6}"/>
                </a:ext>
              </a:extLst>
            </p:cNvPr>
            <p:cNvSpPr/>
            <p:nvPr/>
          </p:nvSpPr>
          <p:spPr>
            <a:xfrm>
              <a:off x="872209" y="654148"/>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9" name="テキスト プレースホルダー 20">
              <a:extLst>
                <a:ext uri="{FF2B5EF4-FFF2-40B4-BE49-F238E27FC236}">
                  <a16:creationId xmlns:a16="http://schemas.microsoft.com/office/drawing/2014/main" id="{D8C0B919-9962-63FF-C512-EF9E248D7248}"/>
                </a:ext>
              </a:extLst>
            </p:cNvPr>
            <p:cNvSpPr txBox="1">
              <a:spLocks/>
            </p:cNvSpPr>
            <p:nvPr/>
          </p:nvSpPr>
          <p:spPr>
            <a:xfrm>
              <a:off x="1386889" y="662033"/>
              <a:ext cx="2571715"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solidFill>
                    <a:schemeClr val="tx1">
                      <a:lumMod val="75000"/>
                      <a:lumOff val="25000"/>
                    </a:schemeClr>
                  </a:solidFill>
                  <a:latin typeface="+mn-ea"/>
                  <a:ea typeface="+mn-ea"/>
                </a:rPr>
                <a:t>衣服と棒で応急担架</a:t>
              </a:r>
            </a:p>
          </p:txBody>
        </p:sp>
        <p:sp>
          <p:nvSpPr>
            <p:cNvPr id="20" name="object 19">
              <a:extLst>
                <a:ext uri="{FF2B5EF4-FFF2-40B4-BE49-F238E27FC236}">
                  <a16:creationId xmlns:a16="http://schemas.microsoft.com/office/drawing/2014/main" id="{F68E165C-AFAD-CE43-25C7-DA02B1D9635A}"/>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21" name="テキスト プレースホルダー 2">
              <a:extLst>
                <a:ext uri="{FF2B5EF4-FFF2-40B4-BE49-F238E27FC236}">
                  <a16:creationId xmlns:a16="http://schemas.microsoft.com/office/drawing/2014/main" id="{5CD76AA5-D10F-573F-F651-5683FF0255D5}"/>
                </a:ext>
              </a:extLst>
            </p:cNvPr>
            <p:cNvSpPr txBox="1">
              <a:spLocks/>
            </p:cNvSpPr>
            <p:nvPr/>
          </p:nvSpPr>
          <p:spPr>
            <a:xfrm>
              <a:off x="889177" y="1102521"/>
              <a:ext cx="3450428" cy="52072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23850" indent="-323850">
                <a:lnSpc>
                  <a:spcPct val="100000"/>
                </a:lnSpc>
                <a:spcBef>
                  <a:spcPts val="0"/>
                </a:spcBef>
                <a:buFont typeface="+mj-ea"/>
                <a:buAutoNum type="circleNumDbPlain"/>
              </a:pPr>
              <a:r>
                <a:rPr lang="ja-JP" altLang="en-US" sz="1800">
                  <a:solidFill>
                    <a:schemeClr val="tx1">
                      <a:lumMod val="75000"/>
                      <a:lumOff val="25000"/>
                    </a:schemeClr>
                  </a:solidFill>
                  <a:latin typeface="+mn-ea"/>
                </a:rPr>
                <a:t>ひとりが、上衣の袖口に両手を通して２本の棒を保持し、もうひとりが上衣を</a:t>
              </a:r>
              <a:r>
                <a:rPr lang="ja-JP" altLang="en-US" sz="1800" spc="-150">
                  <a:solidFill>
                    <a:schemeClr val="tx1">
                      <a:lumMod val="75000"/>
                      <a:lumOff val="25000"/>
                    </a:schemeClr>
                  </a:solidFill>
                  <a:latin typeface="+mn-ea"/>
                </a:rPr>
                <a:t>逆さまに引っ張り２本の棒に通していく</a:t>
              </a:r>
            </a:p>
            <a:p>
              <a:pPr marL="323850" indent="-323850">
                <a:lnSpc>
                  <a:spcPct val="100000"/>
                </a:lnSpc>
                <a:spcBef>
                  <a:spcPts val="0"/>
                </a:spcBef>
                <a:buFont typeface="+mj-ea"/>
                <a:buAutoNum type="circleNumDbPlain"/>
              </a:pPr>
              <a:endParaRPr lang="en-US" altLang="ja-JP" sz="1800">
                <a:solidFill>
                  <a:schemeClr val="tx1">
                    <a:lumMod val="75000"/>
                    <a:lumOff val="25000"/>
                  </a:schemeClr>
                </a:solidFill>
                <a:latin typeface="+mn-ea"/>
              </a:endParaRPr>
            </a:p>
            <a:p>
              <a:pPr marL="323850" indent="-323850">
                <a:lnSpc>
                  <a:spcPct val="100000"/>
                </a:lnSpc>
                <a:spcBef>
                  <a:spcPts val="0"/>
                </a:spcBef>
                <a:buFont typeface="+mj-ea"/>
                <a:buAutoNum type="circleNumDbPlain"/>
              </a:pPr>
              <a:r>
                <a:rPr lang="ja-JP" altLang="en-US" sz="1800">
                  <a:solidFill>
                    <a:schemeClr val="tx1">
                      <a:lumMod val="75000"/>
                      <a:lumOff val="25000"/>
                    </a:schemeClr>
                  </a:solidFill>
                  <a:latin typeface="+mn-ea"/>
                </a:rPr>
                <a:t>残りの上衣も１の要領で２本の棒に通して担架のできあがり</a:t>
              </a:r>
              <a:endParaRPr lang="en-US" altLang="ja-JP" sz="1800">
                <a:solidFill>
                  <a:schemeClr val="tx1">
                    <a:lumMod val="75000"/>
                    <a:lumOff val="25000"/>
                  </a:schemeClr>
                </a:solidFill>
                <a:latin typeface="+mn-ea"/>
              </a:endParaRPr>
            </a:p>
            <a:p>
              <a:pPr marL="323850" indent="-323850">
                <a:lnSpc>
                  <a:spcPct val="100000"/>
                </a:lnSpc>
                <a:spcBef>
                  <a:spcPts val="0"/>
                </a:spcBef>
                <a:buFont typeface="+mj-ea"/>
                <a:buAutoNum type="circleNumDbPlain"/>
              </a:pPr>
              <a:endParaRPr lang="en-US" altLang="ja-JP" sz="1800">
                <a:solidFill>
                  <a:schemeClr val="tx1">
                    <a:lumMod val="75000"/>
                    <a:lumOff val="25000"/>
                  </a:schemeClr>
                </a:solidFill>
                <a:latin typeface="+mn-ea"/>
              </a:endParaRPr>
            </a:p>
            <a:p>
              <a:pPr marL="323850" indent="-323850">
                <a:lnSpc>
                  <a:spcPct val="100000"/>
                </a:lnSpc>
                <a:spcBef>
                  <a:spcPts val="0"/>
                </a:spcBef>
                <a:buFont typeface="+mj-ea"/>
                <a:buAutoNum type="circleNumDbPlain"/>
              </a:pPr>
              <a:r>
                <a:rPr lang="ja-JP" altLang="en-US" sz="1800" spc="-150">
                  <a:solidFill>
                    <a:schemeClr val="tx1">
                      <a:lumMod val="75000"/>
                      <a:lumOff val="25000"/>
                    </a:schemeClr>
                  </a:solidFill>
                  <a:latin typeface="+mn-ea"/>
                </a:rPr>
                <a:t>担架の中央に傷病者を寝かせる</a:t>
              </a:r>
              <a:endParaRPr lang="en-US" altLang="ja-JP" sz="1800" spc="-150">
                <a:solidFill>
                  <a:schemeClr val="tx1">
                    <a:lumMod val="75000"/>
                    <a:lumOff val="25000"/>
                  </a:schemeClr>
                </a:solidFill>
                <a:latin typeface="+mn-ea"/>
              </a:endParaRPr>
            </a:p>
            <a:p>
              <a:pPr marL="323850" indent="-323850">
                <a:lnSpc>
                  <a:spcPct val="100000"/>
                </a:lnSpc>
                <a:spcBef>
                  <a:spcPts val="0"/>
                </a:spcBef>
                <a:buFont typeface="+mj-ea"/>
                <a:buAutoNum type="circleNumDbPlain"/>
              </a:pPr>
              <a:endParaRPr lang="ja-JP" altLang="en-US" sz="1800">
                <a:solidFill>
                  <a:schemeClr val="tx1">
                    <a:lumMod val="75000"/>
                    <a:lumOff val="25000"/>
                  </a:schemeClr>
                </a:solidFill>
                <a:latin typeface="+mn-ea"/>
              </a:endParaRPr>
            </a:p>
            <a:p>
              <a:pPr marL="323850" indent="-323850">
                <a:lnSpc>
                  <a:spcPct val="100000"/>
                </a:lnSpc>
                <a:spcBef>
                  <a:spcPts val="0"/>
                </a:spcBef>
                <a:buFont typeface="+mj-ea"/>
                <a:buAutoNum type="circleNumDbPlain"/>
              </a:pPr>
              <a:r>
                <a:rPr lang="ja-JP" altLang="en-US" sz="1800">
                  <a:solidFill>
                    <a:schemeClr val="tx1">
                      <a:lumMod val="75000"/>
                      <a:lumOff val="25000"/>
                    </a:schemeClr>
                  </a:solidFill>
                  <a:latin typeface="+mn-ea"/>
                </a:rPr>
                <a:t>搬送者（頭側・足側）が同時に持ち上げ搬送する</a:t>
              </a:r>
              <a:endParaRPr lang="en-US" altLang="ja-JP" sz="1800">
                <a:solidFill>
                  <a:schemeClr val="tx1">
                    <a:lumMod val="75000"/>
                    <a:lumOff val="25000"/>
                  </a:schemeClr>
                </a:solidFill>
                <a:latin typeface="+mn-ea"/>
              </a:endParaRPr>
            </a:p>
          </p:txBody>
        </p:sp>
      </p:grpSp>
      <p:pic>
        <p:nvPicPr>
          <p:cNvPr id="33" name="図 32">
            <a:extLst>
              <a:ext uri="{FF2B5EF4-FFF2-40B4-BE49-F238E27FC236}">
                <a16:creationId xmlns:a16="http://schemas.microsoft.com/office/drawing/2014/main" id="{C664D7E2-00BD-774C-5B1D-24A855D3185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2896" b="94118" l="1983" r="88848">
                        <a14:foregroundMark x1="4957" y1="18552" x2="4957" y2="18552"/>
                        <a14:foregroundMark x1="5824" y1="16968" x2="5824" y2="16968"/>
                        <a14:foregroundMark x1="5452" y1="27828" x2="5452" y2="27828"/>
                        <a14:foregroundMark x1="4833" y1="22624" x2="4833" y2="22624"/>
                        <a14:foregroundMark x1="11896" y1="30090" x2="11896" y2="30090"/>
                        <a14:foregroundMark x1="7559" y1="43213" x2="7559" y2="43213"/>
                        <a14:foregroundMark x1="2974" y1="26244" x2="2974" y2="26244"/>
                        <a14:foregroundMark x1="4337" y1="19683" x2="4337" y2="19683"/>
                        <a14:foregroundMark x1="23544" y1="18552" x2="24040" y2="36878"/>
                        <a14:foregroundMark x1="24287" y1="49548" x2="24287" y2="77149"/>
                        <a14:foregroundMark x1="25031" y1="79412" x2="24783" y2="89140"/>
                        <a14:foregroundMark x1="25774" y1="90950" x2="24783" y2="88009"/>
                        <a14:foregroundMark x1="1983" y1="77602" x2="2354" y2="60860"/>
                        <a14:foregroundMark x1="42007" y1="15385" x2="42627" y2="15158"/>
                        <a14:foregroundMark x1="3717" y1="91629" x2="3470" y2="92986"/>
                        <a14:foregroundMark x1="6072" y1="20136" x2="21933" y2="21493"/>
                        <a14:foregroundMark x1="22924" y1="14253" x2="22924" y2="14253"/>
                        <a14:foregroundMark x1="3346" y1="21946" x2="3346" y2="21946"/>
                        <a14:foregroundMark x1="2602" y1="26244" x2="2602" y2="26244"/>
                        <a14:foregroundMark x1="2354" y1="36652" x2="2354" y2="36652"/>
                        <a14:foregroundMark x1="5452" y1="14027" x2="5452" y2="14027"/>
                        <a14:foregroundMark x1="42875" y1="13348" x2="42875" y2="13348"/>
                        <a14:foregroundMark x1="36679" y1="83032" x2="36927" y2="86878"/>
                        <a14:foregroundMark x1="34696" y1="77828" x2="35812" y2="78959"/>
                        <a14:foregroundMark x1="36679" y1="82579" x2="37299" y2="86425"/>
                        <a14:foregroundMark x1="37175" y1="82805" x2="37175" y2="82805"/>
                        <a14:foregroundMark x1="37175" y1="83937" x2="37175" y2="83937"/>
                        <a14:foregroundMark x1="37051" y1="83710" x2="37051" y2="83710"/>
                        <a14:foregroundMark x1="37175" y1="83484" x2="37175" y2="83484"/>
                        <a14:foregroundMark x1="36927" y1="82353" x2="36927" y2="82353"/>
                        <a14:foregroundMark x1="37051" y1="82353" x2="37051" y2="82353"/>
                        <a14:foregroundMark x1="38538" y1="82579" x2="39777" y2="82353"/>
                        <a14:foregroundMark x1="38166" y1="82579" x2="38662" y2="83484"/>
                        <a14:foregroundMark x1="39405" y1="84389" x2="38662" y2="86425"/>
                        <a14:foregroundMark x1="38414" y1="86652" x2="38538" y2="86652"/>
                        <a14:foregroundMark x1="39281" y1="86652" x2="39281" y2="86652"/>
                        <a14:foregroundMark x1="38662" y1="86878" x2="38662" y2="86878"/>
                        <a14:foregroundMark x1="38290" y1="86425" x2="38290" y2="86425"/>
                        <a14:foregroundMark x1="39653" y1="84389" x2="39653" y2="85973"/>
                        <a14:foregroundMark x1="39777" y1="85294" x2="39777" y2="85294"/>
                        <a14:foregroundMark x1="39901" y1="85068" x2="39901" y2="85520"/>
                        <a14:foregroundMark x1="39901" y1="85973" x2="39777" y2="86199"/>
                        <a14:foregroundMark x1="39529" y1="86199" x2="39529" y2="86199"/>
                        <a14:foregroundMark x1="39653" y1="86652" x2="39653" y2="86652"/>
                        <a14:foregroundMark x1="36431" y1="89140" x2="36431" y2="89140"/>
                        <a14:foregroundMark x1="36555" y1="89593" x2="36555" y2="89593"/>
                        <a14:foregroundMark x1="36431" y1="90950" x2="36431" y2="90950"/>
                        <a14:foregroundMark x1="36431" y1="91855" x2="36431" y2="91855"/>
                        <a14:foregroundMark x1="36555" y1="92986" x2="36555" y2="92986"/>
                        <a14:foregroundMark x1="36183" y1="93891" x2="36183" y2="93891"/>
                        <a14:foregroundMark x1="36431" y1="93439" x2="36431" y2="93439"/>
                        <a14:foregroundMark x1="36431" y1="93439" x2="36555" y2="92986"/>
                        <a14:foregroundMark x1="36307" y1="90271" x2="36307" y2="90271"/>
                        <a14:foregroundMark x1="36183" y1="91403" x2="36183" y2="91403"/>
                        <a14:foregroundMark x1="36183" y1="90498" x2="36183" y2="91176"/>
                        <a14:foregroundMark x1="36183" y1="89140" x2="36183" y2="89140"/>
                        <a14:foregroundMark x1="36183" y1="88688" x2="36431" y2="88914"/>
                        <a14:foregroundMark x1="38414" y1="89593" x2="38414" y2="89593"/>
                        <a14:foregroundMark x1="38538" y1="89140" x2="38538" y2="89140"/>
                        <a14:foregroundMark x1="38538" y1="89140" x2="38538" y2="89593"/>
                        <a14:foregroundMark x1="38538" y1="90271" x2="38538" y2="90498"/>
                        <a14:foregroundMark x1="38538" y1="90724" x2="38538" y2="90950"/>
                        <a14:foregroundMark x1="38538" y1="91176" x2="38538" y2="91403"/>
                        <a14:foregroundMark x1="38662" y1="89593" x2="38662" y2="89593"/>
                        <a14:foregroundMark x1="38786" y1="89819" x2="38786" y2="90271"/>
                        <a14:foregroundMark x1="38786" y1="90950" x2="38786" y2="91176"/>
                        <a14:foregroundMark x1="38786" y1="91403" x2="38786" y2="91403"/>
                        <a14:foregroundMark x1="38786" y1="92308" x2="38786" y2="92308"/>
                        <a14:foregroundMark x1="38414" y1="92534" x2="38290" y2="92760"/>
                        <a14:foregroundMark x1="37175" y1="92081" x2="37175" y2="92081"/>
                        <a14:foregroundMark x1="37546" y1="91855" x2="37546" y2="91855"/>
                        <a14:foregroundMark x1="37794" y1="92081" x2="37794" y2="92081"/>
                        <a14:foregroundMark x1="37794" y1="91855" x2="37918" y2="92534"/>
                        <a14:foregroundMark x1="37918" y1="92760" x2="37918" y2="92986"/>
                        <a14:foregroundMark x1="37670" y1="93665" x2="37670" y2="93665"/>
                        <a14:foregroundMark x1="38166" y1="93665" x2="38166" y2="93665"/>
                        <a14:foregroundMark x1="38538" y1="93439" x2="38538" y2="93439"/>
                        <a14:foregroundMark x1="38662" y1="93891" x2="38662" y2="93891"/>
                        <a14:foregroundMark x1="38910" y1="93213" x2="38910" y2="93213"/>
                        <a14:foregroundMark x1="38538" y1="93665" x2="38538" y2="93665"/>
                        <a14:foregroundMark x1="38414" y1="93891" x2="38414" y2="93891"/>
                        <a14:foregroundMark x1="36555" y1="93439" x2="36555" y2="93439"/>
                        <a14:foregroundMark x1="37299" y1="93665" x2="37299" y2="93665"/>
                        <a14:foregroundMark x1="37175" y1="94118" x2="37175" y2="94118"/>
                        <a14:foregroundMark x1="40025" y1="92081" x2="40025" y2="92081"/>
                        <a14:foregroundMark x1="38662" y1="82579" x2="38786" y2="82353"/>
                        <a14:foregroundMark x1="38910" y1="82579" x2="39033" y2="82353"/>
                        <a14:foregroundMark x1="39405" y1="82353" x2="39405" y2="82353"/>
                        <a14:foregroundMark x1="36927" y1="82353" x2="37051" y2="82127"/>
                        <a14:foregroundMark x1="40273" y1="83710" x2="40273" y2="83710"/>
                        <a14:foregroundMark x1="40397" y1="83937" x2="40644" y2="83937"/>
                        <a14:foregroundMark x1="40892" y1="83710" x2="40892" y2="83710"/>
                        <a14:foregroundMark x1="41140" y1="83710" x2="41140" y2="83710"/>
                        <a14:foregroundMark x1="41512" y1="83710" x2="41512" y2="83710"/>
                        <a14:foregroundMark x1="41636" y1="83710" x2="41636" y2="83710"/>
                        <a14:foregroundMark x1="40644" y1="83710" x2="40644" y2="83710"/>
                        <a14:foregroundMark x1="40768" y1="83710" x2="40892" y2="83710"/>
                        <a14:foregroundMark x1="41140" y1="83710" x2="41140" y2="83710"/>
                        <a14:foregroundMark x1="41388" y1="83710" x2="41388" y2="83710"/>
                        <a14:foregroundMark x1="41140" y1="83484" x2="41140" y2="83484"/>
                        <a14:foregroundMark x1="40644" y1="83258" x2="40644" y2="83258"/>
                        <a14:foregroundMark x1="40768" y1="83258" x2="40768" y2="83258"/>
                        <a14:foregroundMark x1="41016" y1="83258" x2="41264" y2="83258"/>
                        <a14:foregroundMark x1="41512" y1="83258" x2="41512" y2="83258"/>
                        <a14:foregroundMark x1="41016" y1="86425" x2="41016" y2="86425"/>
                        <a14:foregroundMark x1="41140" y1="86652" x2="41264" y2="86652"/>
                        <a14:foregroundMark x1="41388" y1="86652" x2="41388" y2="86652"/>
                        <a14:foregroundMark x1="41760" y1="86199" x2="41760" y2="86199"/>
                        <a14:foregroundMark x1="41760" y1="86199" x2="41760" y2="86199"/>
                        <a14:foregroundMark x1="41140" y1="89367" x2="41140" y2="89593"/>
                        <a14:foregroundMark x1="41016" y1="89819" x2="41016" y2="89819"/>
                        <a14:foregroundMark x1="41636" y1="89819" x2="41636" y2="89819"/>
                        <a14:foregroundMark x1="41884" y1="89819" x2="41884" y2="89819"/>
                        <a14:foregroundMark x1="41016" y1="90498" x2="41016" y2="90498"/>
                        <a14:foregroundMark x1="41016" y1="90724" x2="41016" y2="90950"/>
                        <a14:foregroundMark x1="41016" y1="91403" x2="41016" y2="91629"/>
                        <a14:foregroundMark x1="41016" y1="92308" x2="41016" y2="92308"/>
                        <a14:foregroundMark x1="40892" y1="92760" x2="40644" y2="92986"/>
                        <a14:foregroundMark x1="40520" y1="93213" x2="40520" y2="93213"/>
                        <a14:foregroundMark x1="40397" y1="93665" x2="40397" y2="93665"/>
                        <a14:foregroundMark x1="40273" y1="93891" x2="40273" y2="93891"/>
                        <a14:foregroundMark x1="39901" y1="93665" x2="39901" y2="93665"/>
                        <a14:foregroundMark x1="40025" y1="93665" x2="40025" y2="93665"/>
                        <a14:foregroundMark x1="40768" y1="93665" x2="40768" y2="93665"/>
                        <a14:foregroundMark x1="41016" y1="91403" x2="40892" y2="92081"/>
                        <a14:foregroundMark x1="40768" y1="92760" x2="40768" y2="92986"/>
                        <a14:foregroundMark x1="41016" y1="93213" x2="41016" y2="93213"/>
                        <a14:foregroundMark x1="41264" y1="90271" x2="41264" y2="90271"/>
                        <a14:foregroundMark x1="41512" y1="90271" x2="41512" y2="90271"/>
                        <a14:foregroundMark x1="42131" y1="83484" x2="42255" y2="83937"/>
                        <a14:foregroundMark x1="42379" y1="83937" x2="42379" y2="84842"/>
                        <a14:foregroundMark x1="42379" y1="84163" x2="42379" y2="84163"/>
                        <a14:foregroundMark x1="42379" y1="84163" x2="42379" y2="84163"/>
                        <a14:foregroundMark x1="42503" y1="83937" x2="42503" y2="83937"/>
                        <a14:foregroundMark x1="42751" y1="83937" x2="42751" y2="83937"/>
                        <a14:foregroundMark x1="42999" y1="84163" x2="42999" y2="84163"/>
                        <a14:foregroundMark x1="42999" y1="83937" x2="43123" y2="83937"/>
                        <a14:foregroundMark x1="43494" y1="83937" x2="43618" y2="83937"/>
                        <a14:foregroundMark x1="43866" y1="83937" x2="43866" y2="83937"/>
                        <a14:foregroundMark x1="44114" y1="83937" x2="44114" y2="83937"/>
                        <a14:foregroundMark x1="44238" y1="83937" x2="44486" y2="83937"/>
                        <a14:foregroundMark x1="44486" y1="84163" x2="44610" y2="84615"/>
                        <a14:foregroundMark x1="44486" y1="84842" x2="44486" y2="85973"/>
                        <a14:foregroundMark x1="44486" y1="85973" x2="44486" y2="86199"/>
                        <a14:foregroundMark x1="44114" y1="86199" x2="44114" y2="86199"/>
                        <a14:foregroundMark x1="43990" y1="85294" x2="43990" y2="85520"/>
                        <a14:foregroundMark x1="43494" y1="85520" x2="43494" y2="85520"/>
                        <a14:foregroundMark x1="43247" y1="85520" x2="43123" y2="85747"/>
                        <a14:foregroundMark x1="42627" y1="85520" x2="42751" y2="85747"/>
                        <a14:foregroundMark x1="42875" y1="86199" x2="42875" y2="86199"/>
                        <a14:foregroundMark x1="42999" y1="86425" x2="43247" y2="86425"/>
                        <a14:foregroundMark x1="43494" y1="86652" x2="43494" y2="86652"/>
                        <a14:foregroundMark x1="43742" y1="86652" x2="43742" y2="86652"/>
                        <a14:foregroundMark x1="44486" y1="86652" x2="44486" y2="86652"/>
                        <a14:foregroundMark x1="44486" y1="86652" x2="44486" y2="86652"/>
                        <a14:foregroundMark x1="42503" y1="83937" x2="42627" y2="83937"/>
                        <a14:foregroundMark x1="42627" y1="83710" x2="42751" y2="83710"/>
                        <a14:foregroundMark x1="43247" y1="83710" x2="43247" y2="83710"/>
                        <a14:foregroundMark x1="42751" y1="83484" x2="42751" y2="83484"/>
                        <a14:foregroundMark x1="42503" y1="83258" x2="42503" y2="83258"/>
                        <a14:foregroundMark x1="42999" y1="83258" x2="42999" y2="83258"/>
                        <a14:foregroundMark x1="43618" y1="83484" x2="43866" y2="83484"/>
                        <a14:foregroundMark x1="44114" y1="83484" x2="44114" y2="83484"/>
                        <a14:foregroundMark x1="44238" y1="83484" x2="44238" y2="83484"/>
                        <a14:foregroundMark x1="45849" y1="82579" x2="45973" y2="82805"/>
                        <a14:foregroundMark x1="45973" y1="83258" x2="46097" y2="83710"/>
                        <a14:foregroundMark x1="46097" y1="84163" x2="46097" y2="85973"/>
                        <a14:foregroundMark x1="45973" y1="85973" x2="45973" y2="85973"/>
                        <a14:foregroundMark x1="45601" y1="86425" x2="45601" y2="86425"/>
                        <a14:foregroundMark x1="45849" y1="84615" x2="45849" y2="84615"/>
                        <a14:foregroundMark x1="45849" y1="83710" x2="45849" y2="84389"/>
                        <a14:foregroundMark x1="45725" y1="83258" x2="45725" y2="83258"/>
                        <a14:foregroundMark x1="46592" y1="83032" x2="46592" y2="83032"/>
                        <a14:foregroundMark x1="46840" y1="83032" x2="46840" y2="83032"/>
                        <a14:foregroundMark x1="47088" y1="83258" x2="47088" y2="83258"/>
                        <a14:foregroundMark x1="47212" y1="83258" x2="47212" y2="83258"/>
                        <a14:foregroundMark x1="47460" y1="83258" x2="47460" y2="83258"/>
                        <a14:foregroundMark x1="47708" y1="83032" x2="47708" y2="83032"/>
                        <a14:foregroundMark x1="47831" y1="82805" x2="47831" y2="82805"/>
                        <a14:foregroundMark x1="48079" y1="82353" x2="48079" y2="82353"/>
                        <a14:foregroundMark x1="48203" y1="82353" x2="48203" y2="83032"/>
                        <a14:foregroundMark x1="48203" y1="83710" x2="48079" y2="84389"/>
                        <a14:foregroundMark x1="48079" y1="84615" x2="48079" y2="84842"/>
                        <a14:foregroundMark x1="48079" y1="85294" x2="48079" y2="85520"/>
                        <a14:foregroundMark x1="48079" y1="85747" x2="48079" y2="85973"/>
                        <a14:foregroundMark x1="48203" y1="86425" x2="48327" y2="86652"/>
                        <a14:foregroundMark x1="48327" y1="86652" x2="48327" y2="86652"/>
                        <a14:foregroundMark x1="48451" y1="86878" x2="48451" y2="86878"/>
                        <a14:foregroundMark x1="47460" y1="86652" x2="47460" y2="86652"/>
                        <a14:foregroundMark x1="47708" y1="86652" x2="47955" y2="86652"/>
                        <a14:foregroundMark x1="46964" y1="87104" x2="46964" y2="87104"/>
                        <a14:foregroundMark x1="46840" y1="86652" x2="46716" y2="86652"/>
                        <a14:foregroundMark x1="46097" y1="86425" x2="46097" y2="86425"/>
                        <a14:foregroundMark x1="45849" y1="86425" x2="45849" y2="86425"/>
                        <a14:foregroundMark x1="45601" y1="86652" x2="45601" y2="86652"/>
                        <a14:foregroundMark x1="45725" y1="82579" x2="45725" y2="82579"/>
                        <a14:foregroundMark x1="45973" y1="82127" x2="45973" y2="82127"/>
                        <a14:foregroundMark x1="46097" y1="82127" x2="46097" y2="82127"/>
                        <a14:foregroundMark x1="45849" y1="82353" x2="45849" y2="82353"/>
                        <a14:foregroundMark x1="45849" y1="82127" x2="45849" y2="82127"/>
                        <a14:foregroundMark x1="45849" y1="82127" x2="45849" y2="82127"/>
                        <a14:foregroundMark x1="45973" y1="81900" x2="45973" y2="81900"/>
                        <a14:foregroundMark x1="46221" y1="81900" x2="46221" y2="81900"/>
                        <a14:foregroundMark x1="46716" y1="82127" x2="46716" y2="82127"/>
                        <a14:foregroundMark x1="46592" y1="82353" x2="46840" y2="82579"/>
                        <a14:foregroundMark x1="46964" y1="82805" x2="46964" y2="82805"/>
                        <a14:foregroundMark x1="47088" y1="83032" x2="47088" y2="83032"/>
                        <a14:foregroundMark x1="47336" y1="83258" x2="47460" y2="83258"/>
                        <a14:foregroundMark x1="50062" y1="82353" x2="50062" y2="82353"/>
                        <a14:foregroundMark x1="50062" y1="82353" x2="50062" y2="82579"/>
                        <a14:foregroundMark x1="50062" y1="82805" x2="50062" y2="83032"/>
                        <a14:foregroundMark x1="50062" y1="82353" x2="50062" y2="83032"/>
                        <a14:foregroundMark x1="50186" y1="83032" x2="50310" y2="83484"/>
                        <a14:foregroundMark x1="50558" y1="83937" x2="50805" y2="83937"/>
                        <a14:foregroundMark x1="50929" y1="83937" x2="51053" y2="84163"/>
                        <a14:foregroundMark x1="51301" y1="84163" x2="51301" y2="84163"/>
                        <a14:foregroundMark x1="51425" y1="84163" x2="51425" y2="84163"/>
                        <a14:foregroundMark x1="50186" y1="82805" x2="50186" y2="82805"/>
                        <a14:foregroundMark x1="50310" y1="82353" x2="50434" y2="82805"/>
                        <a14:foregroundMark x1="50434" y1="82805" x2="50310" y2="83937"/>
                        <a14:foregroundMark x1="50186" y1="84615" x2="50186" y2="85520"/>
                        <a14:foregroundMark x1="50310" y1="86199" x2="50310" y2="86199"/>
                        <a14:foregroundMark x1="50310" y1="86425" x2="50310" y2="86425"/>
                        <a14:foregroundMark x1="50929" y1="86652" x2="51053" y2="86652"/>
                        <a14:foregroundMark x1="51301" y1="86878" x2="51301" y2="86878"/>
                        <a14:foregroundMark x1="51425" y1="86878" x2="51425" y2="86878"/>
                        <a14:foregroundMark x1="49442" y1="87330" x2="49318" y2="87104"/>
                        <a14:foregroundMark x1="48699" y1="87104" x2="48699" y2="87104"/>
                        <a14:foregroundMark x1="48699" y1="86878" x2="48699" y2="86878"/>
                        <a14:foregroundMark x1="49442" y1="86652" x2="49442" y2="86652"/>
                        <a14:foregroundMark x1="47336" y1="86878" x2="47460" y2="86878"/>
                        <a14:foregroundMark x1="49318" y1="86652" x2="49318" y2="86652"/>
                        <a14:foregroundMark x1="49690" y1="86652" x2="49814" y2="86652"/>
                        <a14:foregroundMark x1="50434" y1="86652" x2="50929" y2="86878"/>
                        <a14:foregroundMark x1="51177" y1="86878" x2="51177" y2="86878"/>
                        <a14:foregroundMark x1="51177" y1="86878" x2="51177" y2="86878"/>
                        <a14:foregroundMark x1="51425" y1="86878" x2="51425" y2="86878"/>
                        <a14:foregroundMark x1="51425" y1="86652" x2="51425" y2="86652"/>
                        <a14:foregroundMark x1="51177" y1="85520" x2="51301" y2="85520"/>
                        <a14:foregroundMark x1="51301" y1="85294" x2="51301" y2="86199"/>
                        <a14:foregroundMark x1="51301" y1="86652" x2="51301" y2="86652"/>
                        <a14:foregroundMark x1="51425" y1="86425" x2="51549" y2="86652"/>
                        <a14:foregroundMark x1="51549" y1="86652" x2="51549" y2="86652"/>
                        <a14:foregroundMark x1="49938" y1="82579" x2="49938" y2="82579"/>
                        <a14:foregroundMark x1="50062" y1="82127" x2="50062" y2="82353"/>
                        <a14:foregroundMark x1="49938" y1="82127" x2="49938" y2="83484"/>
                        <a14:foregroundMark x1="49814" y1="83937" x2="49814" y2="84389"/>
                        <a14:foregroundMark x1="49938" y1="84842" x2="49938" y2="85294"/>
                        <a14:foregroundMark x1="49938" y1="85747" x2="50062" y2="85973"/>
                        <a14:foregroundMark x1="50062" y1="86199" x2="50062" y2="86425"/>
                        <a14:foregroundMark x1="49938" y1="87104" x2="49938" y2="87104"/>
                        <a14:foregroundMark x1="50186" y1="87104" x2="50186" y2="87104"/>
                        <a14:foregroundMark x1="50434" y1="87104" x2="50434" y2="87104"/>
                        <a14:foregroundMark x1="50682" y1="83484" x2="50682" y2="83710"/>
                        <a14:foregroundMark x1="51053" y1="83937" x2="51053" y2="83937"/>
                        <a14:foregroundMark x1="51053" y1="83710" x2="51053" y2="83710"/>
                        <a14:foregroundMark x1="51301" y1="83710" x2="51301" y2="83710"/>
                        <a14:foregroundMark x1="50186" y1="81900" x2="50186" y2="81900"/>
                        <a14:foregroundMark x1="50186" y1="81900" x2="50186" y2="81900"/>
                        <a14:foregroundMark x1="49938" y1="81900" x2="49938" y2="81900"/>
                        <a14:foregroundMark x1="47831" y1="82353" x2="47831" y2="82353"/>
                        <a14:foregroundMark x1="48203" y1="81900" x2="48203" y2="81900"/>
                        <a14:foregroundMark x1="47708" y1="82127" x2="47708" y2="82127"/>
                        <a14:foregroundMark x1="78563" y1="36652" x2="78563" y2="36652"/>
                        <a14:foregroundMark x1="88848" y1="36652" x2="88848" y2="36652"/>
                        <a14:foregroundMark x1="71871" y1="18326" x2="71871" y2="18326"/>
                        <a14:foregroundMark x1="72986" y1="18552" x2="72986" y2="18552"/>
                      </a14:backgroundRemoval>
                    </a14:imgEffect>
                  </a14:imgLayer>
                </a14:imgProps>
              </a:ext>
            </a:extLst>
          </a:blip>
          <a:srcRect l="60318" t="9947" r="6709" b="3853"/>
          <a:stretch/>
        </p:blipFill>
        <p:spPr>
          <a:xfrm>
            <a:off x="3612041" y="4842279"/>
            <a:ext cx="1047694" cy="1500184"/>
          </a:xfrm>
          <a:prstGeom prst="rect">
            <a:avLst/>
          </a:prstGeom>
        </p:spPr>
      </p:pic>
      <p:grpSp>
        <p:nvGrpSpPr>
          <p:cNvPr id="39" name="グループ化 38">
            <a:extLst>
              <a:ext uri="{FF2B5EF4-FFF2-40B4-BE49-F238E27FC236}">
                <a16:creationId xmlns:a16="http://schemas.microsoft.com/office/drawing/2014/main" id="{6D3DEEFB-8D1E-8727-8758-66B80EC623E0}"/>
              </a:ext>
            </a:extLst>
          </p:cNvPr>
          <p:cNvGrpSpPr/>
          <p:nvPr/>
        </p:nvGrpSpPr>
        <p:grpSpPr>
          <a:xfrm>
            <a:off x="3450287" y="3087105"/>
            <a:ext cx="1634881" cy="1531256"/>
            <a:chOff x="5963923" y="3304016"/>
            <a:chExt cx="1682574" cy="1560568"/>
          </a:xfrm>
        </p:grpSpPr>
        <p:pic>
          <p:nvPicPr>
            <p:cNvPr id="37" name="図 36">
              <a:extLst>
                <a:ext uri="{FF2B5EF4-FFF2-40B4-BE49-F238E27FC236}">
                  <a16:creationId xmlns:a16="http://schemas.microsoft.com/office/drawing/2014/main" id="{7E8B97E9-72AD-4743-4A9B-252A06A27433}"/>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2896" b="94118" l="1983" r="88848">
                          <a14:foregroundMark x1="4957" y1="18552" x2="4957" y2="18552"/>
                          <a14:foregroundMark x1="5824" y1="16968" x2="5824" y2="16968"/>
                          <a14:foregroundMark x1="5452" y1="27828" x2="5452" y2="27828"/>
                          <a14:foregroundMark x1="4833" y1="22624" x2="4833" y2="22624"/>
                          <a14:foregroundMark x1="11896" y1="30090" x2="11896" y2="30090"/>
                          <a14:foregroundMark x1="7559" y1="43213" x2="7559" y2="43213"/>
                          <a14:foregroundMark x1="2974" y1="26244" x2="2974" y2="26244"/>
                          <a14:foregroundMark x1="4337" y1="19683" x2="4337" y2="19683"/>
                          <a14:foregroundMark x1="23544" y1="18552" x2="24040" y2="36878"/>
                          <a14:foregroundMark x1="24287" y1="49548" x2="24287" y2="77149"/>
                          <a14:foregroundMark x1="25031" y1="79412" x2="24783" y2="89140"/>
                          <a14:foregroundMark x1="25774" y1="90950" x2="24783" y2="88009"/>
                          <a14:foregroundMark x1="1983" y1="77602" x2="2354" y2="60860"/>
                          <a14:foregroundMark x1="42007" y1="15385" x2="42627" y2="15158"/>
                          <a14:foregroundMark x1="3717" y1="91629" x2="3470" y2="92986"/>
                          <a14:foregroundMark x1="6072" y1="20136" x2="21933" y2="21493"/>
                          <a14:foregroundMark x1="22924" y1="14253" x2="22924" y2="14253"/>
                          <a14:foregroundMark x1="3346" y1="21946" x2="3346" y2="21946"/>
                          <a14:foregroundMark x1="2602" y1="26244" x2="2602" y2="26244"/>
                          <a14:foregroundMark x1="2354" y1="36652" x2="2354" y2="36652"/>
                          <a14:foregroundMark x1="5452" y1="14027" x2="5452" y2="14027"/>
                          <a14:foregroundMark x1="42875" y1="13348" x2="42875" y2="13348"/>
                          <a14:foregroundMark x1="38662" y1="93891" x2="38662" y2="93891"/>
                          <a14:foregroundMark x1="38414" y1="93891" x2="38414" y2="93891"/>
                          <a14:foregroundMark x1="51301" y1="85294" x2="51301" y2="85791"/>
                          <a14:foregroundMark x1="78563" y1="36652" x2="78563" y2="36652"/>
                          <a14:foregroundMark x1="88848" y1="36652" x2="88848" y2="36652"/>
                          <a14:foregroundMark x1="71871" y1="18326" x2="71871" y2="18326"/>
                          <a14:foregroundMark x1="72986" y1="18552" x2="72986" y2="18552"/>
                          <a14:backgroundMark x1="36307" y1="84615" x2="47708" y2="85294"/>
                          <a14:backgroundMark x1="47708" y1="85294" x2="50434" y2="85068"/>
                          <a14:backgroundMark x1="37175" y1="82353" x2="46716" y2="81900"/>
                          <a14:backgroundMark x1="46716" y1="81900" x2="50682" y2="83710"/>
                          <a14:backgroundMark x1="50682" y1="83032" x2="50682" y2="83032"/>
                          <a14:backgroundMark x1="33953" y1="87557" x2="34572" y2="88462"/>
                          <a14:backgroundMark x1="36431" y1="90271" x2="42999" y2="90724"/>
                          <a14:backgroundMark x1="42999" y1="90724" x2="38166" y2="89140"/>
                          <a14:backgroundMark x1="36059" y1="89367" x2="45973" y2="84163"/>
                          <a14:backgroundMark x1="45973" y1="84163" x2="50310" y2="84615"/>
                          <a14:backgroundMark x1="51425" y1="85294" x2="51425" y2="85294"/>
                          <a14:backgroundMark x1="50929" y1="85520" x2="50929" y2="85520"/>
                          <a14:backgroundMark x1="50929" y1="83937" x2="51053" y2="85068"/>
                          <a14:backgroundMark x1="51053" y1="84842" x2="51053" y2="84842"/>
                          <a14:backgroundMark x1="51053" y1="84842" x2="51053" y2="84842"/>
                          <a14:backgroundMark x1="51177" y1="86652" x2="51177" y2="86652"/>
                          <a14:backgroundMark x1="51053" y1="86878" x2="51053" y2="86878"/>
                          <a14:backgroundMark x1="50310" y1="86425" x2="50310" y2="86425"/>
                          <a14:backgroundMark x1="36555" y1="83258" x2="37051" y2="82353"/>
                          <a14:backgroundMark x1="34449" y1="78507" x2="35688" y2="78054"/>
                          <a14:backgroundMark x1="35688" y1="78733" x2="36059" y2="79186"/>
                          <a14:backgroundMark x1="35316" y1="78959" x2="35688" y2="79864"/>
                          <a14:backgroundMark x1="36183" y1="94344" x2="36059" y2="93891"/>
                          <a14:backgroundMark x1="37175" y1="94344" x2="37299" y2="94118"/>
                          <a14:backgroundMark x1="37299" y1="93891" x2="37299" y2="94118"/>
                          <a14:backgroundMark x1="38662" y1="93891" x2="38662" y2="93891"/>
                          <a14:backgroundMark x1="38662" y1="93891" x2="38662" y2="93891"/>
                          <a14:backgroundMark x1="38538" y1="93665" x2="38538" y2="93665"/>
                          <a14:backgroundMark x1="38414" y1="93891" x2="38414" y2="94118"/>
                          <a14:backgroundMark x1="38414" y1="94118" x2="38414" y2="94118"/>
                          <a14:backgroundMark x1="50310" y1="88462" x2="50186" y2="85973"/>
                          <a14:backgroundMark x1="51425" y1="85747" x2="51549" y2="86878"/>
                          <a14:backgroundMark x1="51301" y1="85747" x2="51177" y2="86199"/>
                        </a14:backgroundRemoval>
                      </a14:imgEffect>
                    </a14:imgLayer>
                  </a14:imgProps>
                </a:ext>
              </a:extLst>
            </a:blip>
            <a:srcRect l="-1" t="9947" r="50999" b="3853"/>
            <a:stretch/>
          </p:blipFill>
          <p:spPr>
            <a:xfrm>
              <a:off x="5963923" y="3304016"/>
              <a:ext cx="1542695" cy="1486402"/>
            </a:xfrm>
            <a:prstGeom prst="rect">
              <a:avLst/>
            </a:prstGeom>
          </p:spPr>
        </p:pic>
        <p:sp>
          <p:nvSpPr>
            <p:cNvPr id="38" name="テキスト ボックス 37">
              <a:extLst>
                <a:ext uri="{FF2B5EF4-FFF2-40B4-BE49-F238E27FC236}">
                  <a16:creationId xmlns:a16="http://schemas.microsoft.com/office/drawing/2014/main" id="{A60EFB52-B88F-C23E-93FF-50770655023A}"/>
                </a:ext>
              </a:extLst>
            </p:cNvPr>
            <p:cNvSpPr txBox="1"/>
            <p:nvPr/>
          </p:nvSpPr>
          <p:spPr>
            <a:xfrm>
              <a:off x="6770814" y="4441132"/>
              <a:ext cx="875683" cy="423452"/>
            </a:xfrm>
            <a:prstGeom prst="rect">
              <a:avLst/>
            </a:prstGeom>
            <a:noFill/>
          </p:spPr>
          <p:txBody>
            <a:bodyPr wrap="square" rtlCol="0">
              <a:spAutoFit/>
            </a:bodyPr>
            <a:lstStyle/>
            <a:p>
              <a:pPr algn="l"/>
              <a:r>
                <a:rPr kumimoji="1" lang="ja-JP" altLang="en-US" sz="1050">
                  <a:solidFill>
                    <a:schemeClr val="tx1">
                      <a:lumMod val="75000"/>
                      <a:lumOff val="25000"/>
                    </a:schemeClr>
                  </a:solidFill>
                </a:rPr>
                <a:t>１５ｃｍ以上</a:t>
              </a:r>
              <a:br>
                <a:rPr kumimoji="1" lang="en-US" altLang="ja-JP" sz="1050">
                  <a:solidFill>
                    <a:schemeClr val="tx1">
                      <a:lumMod val="75000"/>
                      <a:lumOff val="25000"/>
                    </a:schemeClr>
                  </a:solidFill>
                </a:rPr>
              </a:br>
              <a:r>
                <a:rPr kumimoji="1" lang="ja-JP" altLang="en-US" sz="1050">
                  <a:solidFill>
                    <a:schemeClr val="tx1">
                      <a:lumMod val="75000"/>
                      <a:lumOff val="25000"/>
                    </a:schemeClr>
                  </a:solidFill>
                </a:rPr>
                <a:t>残す</a:t>
              </a:r>
            </a:p>
          </p:txBody>
        </p:sp>
      </p:grpSp>
      <p:sp>
        <p:nvSpPr>
          <p:cNvPr id="40" name="二等辺三角形 39">
            <a:extLst>
              <a:ext uri="{FF2B5EF4-FFF2-40B4-BE49-F238E27FC236}">
                <a16:creationId xmlns:a16="http://schemas.microsoft.com/office/drawing/2014/main" id="{CD04FF53-416B-E521-18F1-5CC494058C89}"/>
              </a:ext>
            </a:extLst>
          </p:cNvPr>
          <p:cNvSpPr/>
          <p:nvPr/>
        </p:nvSpPr>
        <p:spPr>
          <a:xfrm flipV="1">
            <a:off x="3944393" y="2822164"/>
            <a:ext cx="510746" cy="15108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二等辺三角形 40">
            <a:extLst>
              <a:ext uri="{FF2B5EF4-FFF2-40B4-BE49-F238E27FC236}">
                <a16:creationId xmlns:a16="http://schemas.microsoft.com/office/drawing/2014/main" id="{DAA87E59-9D4D-1066-462B-F3A5DEFEB698}"/>
              </a:ext>
            </a:extLst>
          </p:cNvPr>
          <p:cNvSpPr/>
          <p:nvPr/>
        </p:nvSpPr>
        <p:spPr>
          <a:xfrm flipV="1">
            <a:off x="3894110" y="4644240"/>
            <a:ext cx="510746" cy="15108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FBCBA509-BD02-19FB-0498-EE3E5447DA35}"/>
              </a:ext>
            </a:extLst>
          </p:cNvPr>
          <p:cNvGrpSpPr/>
          <p:nvPr/>
        </p:nvGrpSpPr>
        <p:grpSpPr>
          <a:xfrm>
            <a:off x="2752852" y="1459352"/>
            <a:ext cx="2391945" cy="1265705"/>
            <a:chOff x="2180850" y="1526138"/>
            <a:chExt cx="2036951" cy="1077859"/>
          </a:xfrm>
        </p:grpSpPr>
        <p:pic>
          <p:nvPicPr>
            <p:cNvPr id="36" name="図 35">
              <a:extLst>
                <a:ext uri="{FF2B5EF4-FFF2-40B4-BE49-F238E27FC236}">
                  <a16:creationId xmlns:a16="http://schemas.microsoft.com/office/drawing/2014/main" id="{CBD35605-CFB2-5769-D150-FF500F08137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332" b="92228" l="5764" r="90483">
                          <a14:foregroundMark x1="9115" y1="61399" x2="9115" y2="61399"/>
                          <a14:foregroundMark x1="39812" y1="9326" x2="39812" y2="9326"/>
                          <a14:foregroundMark x1="38204" y1="87047" x2="38204" y2="87047"/>
                          <a14:foregroundMark x1="38606" y1="94041" x2="38606" y2="94041"/>
                          <a14:foregroundMark x1="34987" y1="75130" x2="34987" y2="75130"/>
                          <a14:foregroundMark x1="34584" y1="69689" x2="34584" y2="69689"/>
                          <a14:foregroundMark x1="7909" y1="65803" x2="7909" y2="65803"/>
                          <a14:foregroundMark x1="90483" y1="74352" x2="90483" y2="74352"/>
                          <a14:foregroundMark x1="10188" y1="17358" x2="17962" y2="16839"/>
                          <a14:foregroundMark x1="17962" y1="16839" x2="36059" y2="17098"/>
                          <a14:foregroundMark x1="10456" y1="17098" x2="11662" y2="17098"/>
                          <a14:foregroundMark x1="10188" y1="17098" x2="8713" y2="44819"/>
                          <a14:foregroundMark x1="8713" y1="44819" x2="8311" y2="42487"/>
                          <a14:foregroundMark x1="9249" y1="30570" x2="6971" y2="61399"/>
                          <a14:foregroundMark x1="9651" y1="24093" x2="9383" y2="28756"/>
                          <a14:foregroundMark x1="9115" y1="29793" x2="9115" y2="29793"/>
                          <a14:foregroundMark x1="6836" y1="60881" x2="6568" y2="75130"/>
                          <a14:foregroundMark x1="6568" y1="75130" x2="6971" y2="77461"/>
                          <a14:foregroundMark x1="6300" y1="74093" x2="6300" y2="74611"/>
                          <a14:foregroundMark x1="6300" y1="74870" x2="6166" y2="76166"/>
                          <a14:foregroundMark x1="6166" y1="76943" x2="6166" y2="77720"/>
                          <a14:foregroundMark x1="6032" y1="77979" x2="6032" y2="78756"/>
                          <a14:foregroundMark x1="5898" y1="79793" x2="5898" y2="80311"/>
                          <a14:foregroundMark x1="5898" y1="80570" x2="5898" y2="80829"/>
                          <a14:foregroundMark x1="5898" y1="81088" x2="5764" y2="81865"/>
                          <a14:foregroundMark x1="5764" y1="82124" x2="5764" y2="82642"/>
                          <a14:foregroundMark x1="5764" y1="82902" x2="5764" y2="83161"/>
                          <a14:foregroundMark x1="5764" y1="83420" x2="5764" y2="84197"/>
                          <a14:foregroundMark x1="5764" y1="84197" x2="5764" y2="84456"/>
                          <a14:foregroundMark x1="6568" y1="84715" x2="7507" y2="84456"/>
                          <a14:foregroundMark x1="7105" y1="84197" x2="15550" y2="84715"/>
                          <a14:foregroundMark x1="15818" y1="84715" x2="30295" y2="84456"/>
                          <a14:foregroundMark x1="30295" y1="84456" x2="30295" y2="84456"/>
                          <a14:foregroundMark x1="5764" y1="79275" x2="5898" y2="79275"/>
                          <a14:foregroundMark x1="30161" y1="84715" x2="31099" y2="84456"/>
                          <a14:foregroundMark x1="31367" y1="84715" x2="31635" y2="84715"/>
                          <a14:foregroundMark x1="31903" y1="84715" x2="34987" y2="84715"/>
                          <a14:foregroundMark x1="34718" y1="84715" x2="36059" y2="86528"/>
                          <a14:foregroundMark x1="35121" y1="85492" x2="36059" y2="86528"/>
                          <a14:backgroundMark x1="56342" y1="715" x2="58000" y2="771"/>
                          <a14:backgroundMark x1="53684" y1="625" x2="53904" y2="632"/>
                          <a14:backgroundMark x1="52742" y1="593" x2="53659" y2="624"/>
                          <a14:backgroundMark x1="50536" y1="518" x2="50753" y2="525"/>
                          <a14:backgroundMark x1="58177" y1="777" x2="59929" y2="565"/>
                          <a14:backgroundMark x1="51877" y1="7513" x2="42493" y2="9326"/>
                          <a14:backgroundMark x1="51340" y1="5699" x2="59920" y2="4922"/>
                          <a14:backgroundMark x1="61528" y1="6218" x2="59651" y2="6477"/>
                          <a14:backgroundMark x1="52815" y1="6736" x2="51475" y2="4663"/>
                          <a14:backgroundMark x1="59920" y1="7254" x2="61662" y2="5699"/>
                          <a14:backgroundMark x1="51206" y1="4663" x2="51206" y2="4663"/>
                          <a14:backgroundMark x1="50402" y1="4922" x2="50402" y2="4922"/>
                          <a14:backgroundMark x1="50402" y1="4663" x2="50402" y2="4663"/>
                          <a14:backgroundMark x1="50402" y1="4145" x2="50402" y2="4145"/>
                          <a14:backgroundMark x1="50268" y1="3886" x2="50268" y2="3886"/>
                          <a14:backgroundMark x1="50000" y1="3886" x2="51743" y2="4145"/>
                          <a14:backgroundMark x1="62869" y1="5181" x2="60724" y2="6218"/>
                          <a14:backgroundMark x1="60188" y1="7772" x2="59920" y2="7254"/>
                          <a14:backgroundMark x1="59651" y1="7513" x2="59651" y2="7513"/>
                          <a14:backgroundMark x1="59651" y1="7772" x2="59651" y2="7772"/>
                          <a14:backgroundMark x1="59786" y1="6995" x2="59920" y2="7513"/>
                          <a14:backgroundMark x1="59920" y1="7513" x2="59920" y2="7513"/>
                          <a14:backgroundMark x1="49866" y1="4145" x2="49866" y2="4145"/>
                          <a14:backgroundMark x1="49196" y1="3627" x2="49196" y2="3627"/>
                          <a14:backgroundMark x1="49598" y1="3886" x2="49732" y2="4404"/>
                          <a14:backgroundMark x1="49866" y1="4145" x2="49866" y2="4145"/>
                          <a14:backgroundMark x1="49866" y1="4145" x2="49866" y2="4145"/>
                          <a14:backgroundMark x1="43432" y1="3109" x2="43432" y2="3109"/>
                          <a14:backgroundMark x1="42225" y1="8808" x2="41957" y2="9845"/>
                        </a14:backgroundRemoval>
                      </a14:imgEffect>
                    </a14:imgLayer>
                  </a14:imgProps>
                </a:ext>
              </a:extLst>
            </a:blip>
            <a:srcRect l="4151" t="4603" r="5059" b="2550"/>
            <a:stretch/>
          </p:blipFill>
          <p:spPr>
            <a:xfrm>
              <a:off x="2180850" y="1526138"/>
              <a:ext cx="2036951" cy="1077859"/>
            </a:xfrm>
            <a:prstGeom prst="rect">
              <a:avLst/>
            </a:prstGeom>
          </p:spPr>
        </p:pic>
        <p:sp>
          <p:nvSpPr>
            <p:cNvPr id="43" name="テキスト ボックス 42">
              <a:extLst>
                <a:ext uri="{FF2B5EF4-FFF2-40B4-BE49-F238E27FC236}">
                  <a16:creationId xmlns:a16="http://schemas.microsoft.com/office/drawing/2014/main" id="{5808105E-F521-DEE9-F534-C221B636D8BD}"/>
                </a:ext>
              </a:extLst>
            </p:cNvPr>
            <p:cNvSpPr txBox="1"/>
            <p:nvPr/>
          </p:nvSpPr>
          <p:spPr>
            <a:xfrm>
              <a:off x="2249981" y="1814305"/>
              <a:ext cx="694990" cy="235889"/>
            </a:xfrm>
            <a:prstGeom prst="rect">
              <a:avLst/>
            </a:prstGeom>
            <a:noFill/>
          </p:spPr>
          <p:txBody>
            <a:bodyPr wrap="square" rtlCol="0">
              <a:spAutoFit/>
            </a:bodyPr>
            <a:lstStyle/>
            <a:p>
              <a:pPr algn="ctr"/>
              <a:r>
                <a:rPr kumimoji="1" lang="ja-JP" altLang="en-US" sz="1200">
                  <a:solidFill>
                    <a:schemeClr val="tx1">
                      <a:lumMod val="75000"/>
                      <a:lumOff val="25000"/>
                    </a:schemeClr>
                  </a:solidFill>
                </a:rPr>
                <a:t>丈夫な棒</a:t>
              </a:r>
            </a:p>
          </p:txBody>
        </p:sp>
        <p:cxnSp>
          <p:nvCxnSpPr>
            <p:cNvPr id="45" name="直線コネクタ 44">
              <a:extLst>
                <a:ext uri="{FF2B5EF4-FFF2-40B4-BE49-F238E27FC236}">
                  <a16:creationId xmlns:a16="http://schemas.microsoft.com/office/drawing/2014/main" id="{F0008488-688A-C26E-F058-20C982162E43}"/>
                </a:ext>
              </a:extLst>
            </p:cNvPr>
            <p:cNvCxnSpPr>
              <a:cxnSpLocks/>
              <a:endCxn id="43" idx="0"/>
            </p:cNvCxnSpPr>
            <p:nvPr/>
          </p:nvCxnSpPr>
          <p:spPr>
            <a:xfrm flipH="1">
              <a:off x="2597477" y="1597414"/>
              <a:ext cx="347494" cy="216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9" name="図 48">
            <a:extLst>
              <a:ext uri="{FF2B5EF4-FFF2-40B4-BE49-F238E27FC236}">
                <a16:creationId xmlns:a16="http://schemas.microsoft.com/office/drawing/2014/main" id="{35A257CF-8A43-FE2C-8479-3C1821EE24A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709" b="89806" l="7500" r="93629">
                        <a14:foregroundMark x1="7823" y1="26456" x2="7823" y2="26456"/>
                        <a14:foregroundMark x1="7500" y1="73301" x2="7500" y2="73301"/>
                        <a14:foregroundMark x1="79194" y1="64078" x2="79194" y2="64078"/>
                        <a14:foregroundMark x1="75081" y1="48786" x2="75081" y2="48786"/>
                        <a14:foregroundMark x1="93629" y1="25000" x2="93629" y2="25000"/>
                        <a14:foregroundMark x1="92823" y1="74757" x2="92823" y2="74757"/>
                        <a14:foregroundMark x1="73306" y1="34951" x2="73306" y2="37136"/>
                        <a14:foregroundMark x1="86855" y1="27184" x2="86855" y2="27184"/>
                        <a14:foregroundMark x1="83306" y1="29612" x2="83306" y2="29612"/>
                        <a14:foregroundMark x1="88468" y1="21117" x2="88468" y2="21117"/>
                        <a14:foregroundMark x1="88306" y1="19660" x2="88306" y2="19660"/>
                        <a14:foregroundMark x1="68871" y1="21117" x2="68871" y2="21117"/>
                        <a14:foregroundMark x1="79516" y1="20874" x2="79516" y2="20874"/>
                        <a14:foregroundMark x1="85081" y1="19175" x2="85081" y2="19175"/>
                        <a14:foregroundMark x1="82016" y1="19903" x2="82016" y2="19903"/>
                        <a14:foregroundMark x1="85968" y1="33738" x2="85968" y2="33738"/>
                        <a14:foregroundMark x1="87903" y1="32767" x2="87903" y2="32767"/>
                        <a14:foregroundMark x1="84758" y1="51942" x2="84758" y2="51942"/>
                        <a14:foregroundMark x1="83548" y1="43932" x2="83548" y2="43932"/>
                        <a14:foregroundMark x1="83468" y1="55340" x2="83468" y2="55340"/>
                        <a14:foregroundMark x1="83226" y1="70631" x2="83226" y2="70631"/>
                        <a14:foregroundMark x1="86532" y1="79854" x2="86532" y2="79854"/>
                        <a14:foregroundMark x1="77419" y1="77913" x2="77419" y2="77913"/>
                        <a14:foregroundMark x1="71371" y1="79126" x2="71371" y2="79126"/>
                        <a14:foregroundMark x1="85242" y1="47087" x2="85403" y2="51942"/>
                        <a14:foregroundMark x1="84597" y1="43689" x2="84194" y2="51214"/>
                        <a14:foregroundMark x1="85242" y1="39320" x2="85242" y2="42718"/>
                        <a14:foregroundMark x1="84919" y1="35194" x2="85726" y2="40291"/>
                        <a14:foregroundMark x1="85726" y1="24515" x2="87097" y2="24515"/>
                        <a14:foregroundMark x1="80484" y1="27427" x2="73952" y2="31553"/>
                        <a14:foregroundMark x1="68548" y1="25971" x2="80161" y2="25485"/>
                        <a14:foregroundMark x1="80161" y1="25485" x2="81694" y2="25485"/>
                        <a14:foregroundMark x1="67823" y1="34223" x2="73226" y2="34709"/>
                        <a14:foregroundMark x1="73226" y1="34709" x2="81855" y2="33738"/>
                        <a14:foregroundMark x1="68952" y1="39078" x2="83145" y2="36408"/>
                        <a14:foregroundMark x1="68468" y1="47087" x2="82903" y2="44417"/>
                        <a14:foregroundMark x1="67823" y1="52913" x2="80726" y2="52184"/>
                        <a14:foregroundMark x1="80726" y1="52184" x2="82258" y2="52184"/>
                        <a14:foregroundMark x1="67177" y1="59709" x2="80484" y2="58252"/>
                        <a14:foregroundMark x1="80484" y1="58252" x2="85726" y2="58252"/>
                        <a14:foregroundMark x1="83790" y1="73301" x2="87258" y2="72816"/>
                        <a14:foregroundMark x1="87500" y1="79369" x2="87500" y2="79369"/>
                        <a14:foregroundMark x1="89274" y1="72816" x2="89274" y2="72816"/>
                        <a14:foregroundMark x1="91452" y1="26456" x2="91452" y2="26456"/>
                      </a14:backgroundRemoval>
                    </a14:imgEffect>
                  </a14:imgLayer>
                </a14:imgProps>
              </a:ext>
            </a:extLst>
          </a:blip>
          <a:srcRect l="4318" t="9466" r="4102" b="13896"/>
          <a:stretch/>
        </p:blipFill>
        <p:spPr>
          <a:xfrm rot="20397805">
            <a:off x="5487447" y="4929056"/>
            <a:ext cx="3381670" cy="940252"/>
          </a:xfrm>
          <a:prstGeom prst="rect">
            <a:avLst/>
          </a:prstGeom>
        </p:spPr>
      </p:pic>
    </p:spTree>
    <p:extLst>
      <p:ext uri="{BB962C8B-B14F-4D97-AF65-F5344CB8AC3E}">
        <p14:creationId xmlns:p14="http://schemas.microsoft.com/office/powerpoint/2010/main" val="894643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03BDD2-5C20-41AD-8EB5-FEAA47497090}"/>
              </a:ext>
            </a:extLst>
          </p:cNvPr>
          <p:cNvSpPr>
            <a:spLocks noGrp="1"/>
          </p:cNvSpPr>
          <p:nvPr>
            <p:ph type="sldNum" sz="quarter" idx="12"/>
          </p:nvPr>
        </p:nvSpPr>
        <p:spPr/>
        <p:txBody>
          <a:bodyPr/>
          <a:lstStyle/>
          <a:p>
            <a:fld id="{48C0FCB9-D989-46F1-965E-624BDAC7E129}" type="slidenum">
              <a:rPr kumimoji="1" lang="ja-JP" altLang="en-US" smtClean="0"/>
              <a:pPr/>
              <a:t>2</a:t>
            </a:fld>
            <a:endParaRPr kumimoji="1" lang="ja-JP" altLang="en-US"/>
          </a:p>
        </p:txBody>
      </p:sp>
      <p:sp>
        <p:nvSpPr>
          <p:cNvPr id="3" name="テキスト プレースホルダー 2">
            <a:extLst>
              <a:ext uri="{FF2B5EF4-FFF2-40B4-BE49-F238E27FC236}">
                <a16:creationId xmlns:a16="http://schemas.microsoft.com/office/drawing/2014/main" id="{752F3486-4013-C6E6-80FD-FA7A28A2F39C}"/>
              </a:ext>
            </a:extLst>
          </p:cNvPr>
          <p:cNvSpPr>
            <a:spLocks noGrp="1"/>
          </p:cNvSpPr>
          <p:nvPr>
            <p:ph type="body" sz="quarter" idx="13"/>
          </p:nvPr>
        </p:nvSpPr>
        <p:spPr/>
        <p:txBody>
          <a:bodyPr/>
          <a:lstStyle/>
          <a:p>
            <a:r>
              <a:rPr kumimoji="1" lang="ja-JP" altLang="en-US"/>
              <a:t>地震による強い揺れは、</a:t>
            </a:r>
          </a:p>
          <a:p>
            <a:r>
              <a:rPr kumimoji="1" lang="ja-JP" altLang="en-US"/>
              <a:t>どのような被害を生じさせるでしょうか？</a:t>
            </a:r>
          </a:p>
        </p:txBody>
      </p:sp>
    </p:spTree>
    <p:extLst>
      <p:ext uri="{BB962C8B-B14F-4D97-AF65-F5344CB8AC3E}">
        <p14:creationId xmlns:p14="http://schemas.microsoft.com/office/powerpoint/2010/main" val="3828422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7CC0F8-97EF-04E7-0FD7-991DD7845EC2}"/>
              </a:ext>
            </a:extLst>
          </p:cNvPr>
          <p:cNvSpPr>
            <a:spLocks noGrp="1"/>
          </p:cNvSpPr>
          <p:nvPr>
            <p:ph type="title"/>
          </p:nvPr>
        </p:nvSpPr>
        <p:spPr/>
        <p:txBody>
          <a:bodyPr/>
          <a:lstStyle/>
          <a:p>
            <a:r>
              <a:rPr kumimoji="1" lang="zh-TW" altLang="en-US" sz="2800"/>
              <a:t>負傷者搬送方法</a:t>
            </a:r>
            <a:endParaRPr kumimoji="1" lang="ja-JP" altLang="en-US" sz="2800"/>
          </a:p>
        </p:txBody>
      </p:sp>
      <p:sp>
        <p:nvSpPr>
          <p:cNvPr id="7" name="コンテンツ プレースホルダー 6">
            <a:extLst>
              <a:ext uri="{FF2B5EF4-FFF2-40B4-BE49-F238E27FC236}">
                <a16:creationId xmlns:a16="http://schemas.microsoft.com/office/drawing/2014/main" id="{EE399574-ADB6-89DC-0ED6-E440C2EAAA24}"/>
              </a:ext>
            </a:extLst>
          </p:cNvPr>
          <p:cNvSpPr>
            <a:spLocks noGrp="1"/>
          </p:cNvSpPr>
          <p:nvPr>
            <p:ph sz="quarter" idx="15"/>
          </p:nvPr>
        </p:nvSpPr>
        <p:spPr/>
        <p:txBody>
          <a:bodyPr>
            <a:normAutofit lnSpcReduction="10000"/>
          </a:bodyPr>
          <a:lstStyle/>
          <a:p>
            <a:r>
              <a:rPr lang="ja-JP" altLang="en-US"/>
              <a:t>参考：豊中市「防災訓練ハンドブック」</a:t>
            </a:r>
          </a:p>
        </p:txBody>
      </p:sp>
      <p:grpSp>
        <p:nvGrpSpPr>
          <p:cNvPr id="14" name="グループ化 13">
            <a:extLst>
              <a:ext uri="{FF2B5EF4-FFF2-40B4-BE49-F238E27FC236}">
                <a16:creationId xmlns:a16="http://schemas.microsoft.com/office/drawing/2014/main" id="{0E806072-9774-0B91-120A-1CA1785CC804}"/>
              </a:ext>
            </a:extLst>
          </p:cNvPr>
          <p:cNvGrpSpPr/>
          <p:nvPr/>
        </p:nvGrpSpPr>
        <p:grpSpPr>
          <a:xfrm>
            <a:off x="446848" y="711847"/>
            <a:ext cx="2546075" cy="468955"/>
            <a:chOff x="197468" y="711847"/>
            <a:chExt cx="2693216" cy="468955"/>
          </a:xfrm>
        </p:grpSpPr>
        <p:grpSp>
          <p:nvGrpSpPr>
            <p:cNvPr id="15" name="グループ化 14">
              <a:extLst>
                <a:ext uri="{FF2B5EF4-FFF2-40B4-BE49-F238E27FC236}">
                  <a16:creationId xmlns:a16="http://schemas.microsoft.com/office/drawing/2014/main" id="{B739E336-010E-008F-D2EB-082E2D30DD87}"/>
                </a:ext>
              </a:extLst>
            </p:cNvPr>
            <p:cNvGrpSpPr/>
            <p:nvPr/>
          </p:nvGrpSpPr>
          <p:grpSpPr>
            <a:xfrm>
              <a:off x="197468" y="711847"/>
              <a:ext cx="510746" cy="468955"/>
              <a:chOff x="-815546" y="378941"/>
              <a:chExt cx="510746" cy="468955"/>
            </a:xfrm>
          </p:grpSpPr>
          <p:sp>
            <p:nvSpPr>
              <p:cNvPr id="18" name="正方形/長方形 17">
                <a:extLst>
                  <a:ext uri="{FF2B5EF4-FFF2-40B4-BE49-F238E27FC236}">
                    <a16:creationId xmlns:a16="http://schemas.microsoft.com/office/drawing/2014/main" id="{23E04F43-1A9D-C25C-043B-F8C6B9175799}"/>
                  </a:ext>
                </a:extLst>
              </p:cNvPr>
              <p:cNvSpPr/>
              <p:nvPr userDrawn="1"/>
            </p:nvSpPr>
            <p:spPr>
              <a:xfrm>
                <a:off x="-815546" y="378941"/>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lumMod val="75000"/>
                      <a:lumOff val="25000"/>
                    </a:schemeClr>
                  </a:solidFill>
                  <a:latin typeface="+mn-ea"/>
                </a:endParaRPr>
              </a:p>
            </p:txBody>
          </p:sp>
          <p:grpSp>
            <p:nvGrpSpPr>
              <p:cNvPr id="19" name="グループ化 18">
                <a:extLst>
                  <a:ext uri="{FF2B5EF4-FFF2-40B4-BE49-F238E27FC236}">
                    <a16:creationId xmlns:a16="http://schemas.microsoft.com/office/drawing/2014/main" id="{5C3A01D1-FEE9-FD72-4842-ACDD3B03B46C}"/>
                  </a:ext>
                </a:extLst>
              </p:cNvPr>
              <p:cNvGrpSpPr/>
              <p:nvPr userDrawn="1"/>
            </p:nvGrpSpPr>
            <p:grpSpPr>
              <a:xfrm>
                <a:off x="-740484" y="438369"/>
                <a:ext cx="360623" cy="350098"/>
                <a:chOff x="719031" y="1642734"/>
                <a:chExt cx="360623" cy="350098"/>
              </a:xfrm>
            </p:grpSpPr>
            <p:sp>
              <p:nvSpPr>
                <p:cNvPr id="20" name="object 11">
                  <a:extLst>
                    <a:ext uri="{FF2B5EF4-FFF2-40B4-BE49-F238E27FC236}">
                      <a16:creationId xmlns:a16="http://schemas.microsoft.com/office/drawing/2014/main" id="{C6E94F94-43C8-1CF6-940A-09C7B091DF14}"/>
                    </a:ext>
                  </a:extLst>
                </p:cNvPr>
                <p:cNvSpPr/>
                <p:nvPr/>
              </p:nvSpPr>
              <p:spPr>
                <a:xfrm>
                  <a:off x="719031" y="1642734"/>
                  <a:ext cx="349250" cy="349885"/>
                </a:xfrm>
                <a:custGeom>
                  <a:avLst/>
                  <a:gdLst/>
                  <a:ahLst/>
                  <a:cxnLst/>
                  <a:rect l="l" t="t" r="r" b="b"/>
                  <a:pathLst>
                    <a:path w="349250" h="349885">
                      <a:moveTo>
                        <a:pt x="254445" y="42786"/>
                      </a:moveTo>
                      <a:lnTo>
                        <a:pt x="217182" y="42786"/>
                      </a:lnTo>
                      <a:lnTo>
                        <a:pt x="225729" y="51346"/>
                      </a:lnTo>
                      <a:lnTo>
                        <a:pt x="37071" y="240004"/>
                      </a:lnTo>
                      <a:lnTo>
                        <a:pt x="36753" y="240423"/>
                      </a:lnTo>
                      <a:lnTo>
                        <a:pt x="36474" y="240868"/>
                      </a:lnTo>
                      <a:lnTo>
                        <a:pt x="35242" y="241706"/>
                      </a:lnTo>
                      <a:lnTo>
                        <a:pt x="34264" y="242938"/>
                      </a:lnTo>
                      <a:lnTo>
                        <a:pt x="3441" y="336575"/>
                      </a:lnTo>
                      <a:lnTo>
                        <a:pt x="1384" y="337820"/>
                      </a:lnTo>
                      <a:lnTo>
                        <a:pt x="0" y="340055"/>
                      </a:lnTo>
                      <a:lnTo>
                        <a:pt x="0" y="346583"/>
                      </a:lnTo>
                      <a:lnTo>
                        <a:pt x="3187" y="349770"/>
                      </a:lnTo>
                      <a:lnTo>
                        <a:pt x="245592" y="349770"/>
                      </a:lnTo>
                      <a:lnTo>
                        <a:pt x="248780" y="346583"/>
                      </a:lnTo>
                      <a:lnTo>
                        <a:pt x="248780" y="338709"/>
                      </a:lnTo>
                      <a:lnTo>
                        <a:pt x="245592" y="335508"/>
                      </a:lnTo>
                      <a:lnTo>
                        <a:pt x="43586" y="335508"/>
                      </a:lnTo>
                      <a:lnTo>
                        <a:pt x="68057" y="327660"/>
                      </a:lnTo>
                      <a:lnTo>
                        <a:pt x="21374" y="327660"/>
                      </a:lnTo>
                      <a:lnTo>
                        <a:pt x="27559" y="308889"/>
                      </a:lnTo>
                      <a:lnTo>
                        <a:pt x="47705" y="308889"/>
                      </a:lnTo>
                      <a:lnTo>
                        <a:pt x="33769" y="294944"/>
                      </a:lnTo>
                      <a:lnTo>
                        <a:pt x="33096" y="294513"/>
                      </a:lnTo>
                      <a:lnTo>
                        <a:pt x="32397" y="294170"/>
                      </a:lnTo>
                      <a:lnTo>
                        <a:pt x="44665" y="256933"/>
                      </a:lnTo>
                      <a:lnTo>
                        <a:pt x="64833" y="256933"/>
                      </a:lnTo>
                      <a:lnTo>
                        <a:pt x="52578" y="244678"/>
                      </a:lnTo>
                      <a:lnTo>
                        <a:pt x="149847" y="147396"/>
                      </a:lnTo>
                      <a:lnTo>
                        <a:pt x="170012" y="147396"/>
                      </a:lnTo>
                      <a:lnTo>
                        <a:pt x="159931" y="137312"/>
                      </a:lnTo>
                      <a:lnTo>
                        <a:pt x="254445" y="42786"/>
                      </a:lnTo>
                      <a:close/>
                    </a:path>
                    <a:path w="349250" h="349885">
                      <a:moveTo>
                        <a:pt x="47705" y="308889"/>
                      </a:moveTo>
                      <a:lnTo>
                        <a:pt x="27559" y="308889"/>
                      </a:lnTo>
                      <a:lnTo>
                        <a:pt x="40259" y="321602"/>
                      </a:lnTo>
                      <a:lnTo>
                        <a:pt x="21374" y="327660"/>
                      </a:lnTo>
                      <a:lnTo>
                        <a:pt x="68057" y="327660"/>
                      </a:lnTo>
                      <a:lnTo>
                        <a:pt x="102072" y="316750"/>
                      </a:lnTo>
                      <a:lnTo>
                        <a:pt x="55384" y="316750"/>
                      </a:lnTo>
                      <a:lnTo>
                        <a:pt x="55143" y="316395"/>
                      </a:lnTo>
                      <a:lnTo>
                        <a:pt x="54864" y="316052"/>
                      </a:lnTo>
                      <a:lnTo>
                        <a:pt x="47705" y="308889"/>
                      </a:lnTo>
                      <a:close/>
                    </a:path>
                    <a:path w="349250" h="349885">
                      <a:moveTo>
                        <a:pt x="64833" y="256933"/>
                      </a:moveTo>
                      <a:lnTo>
                        <a:pt x="44665" y="256933"/>
                      </a:lnTo>
                      <a:lnTo>
                        <a:pt x="92570" y="304825"/>
                      </a:lnTo>
                      <a:lnTo>
                        <a:pt x="55384" y="316750"/>
                      </a:lnTo>
                      <a:lnTo>
                        <a:pt x="102072" y="316750"/>
                      </a:lnTo>
                      <a:lnTo>
                        <a:pt x="108051" y="314833"/>
                      </a:lnTo>
                      <a:lnTo>
                        <a:pt x="126022" y="297967"/>
                      </a:lnTo>
                      <a:lnTo>
                        <a:pt x="105867" y="297967"/>
                      </a:lnTo>
                      <a:lnTo>
                        <a:pt x="64833" y="256933"/>
                      </a:lnTo>
                      <a:close/>
                    </a:path>
                    <a:path w="349250" h="349885">
                      <a:moveTo>
                        <a:pt x="170012" y="147396"/>
                      </a:moveTo>
                      <a:lnTo>
                        <a:pt x="149847" y="147396"/>
                      </a:lnTo>
                      <a:lnTo>
                        <a:pt x="203149" y="200698"/>
                      </a:lnTo>
                      <a:lnTo>
                        <a:pt x="105867" y="297967"/>
                      </a:lnTo>
                      <a:lnTo>
                        <a:pt x="126022" y="297967"/>
                      </a:lnTo>
                      <a:lnTo>
                        <a:pt x="233382" y="190614"/>
                      </a:lnTo>
                      <a:lnTo>
                        <a:pt x="213220" y="190614"/>
                      </a:lnTo>
                      <a:lnTo>
                        <a:pt x="170012" y="147396"/>
                      </a:lnTo>
                      <a:close/>
                    </a:path>
                    <a:path w="349250" h="349885">
                      <a:moveTo>
                        <a:pt x="238861" y="86944"/>
                      </a:moveTo>
                      <a:lnTo>
                        <a:pt x="234353" y="86944"/>
                      </a:lnTo>
                      <a:lnTo>
                        <a:pt x="228777" y="92506"/>
                      </a:lnTo>
                      <a:lnTo>
                        <a:pt x="228777" y="97028"/>
                      </a:lnTo>
                      <a:lnTo>
                        <a:pt x="267792" y="136042"/>
                      </a:lnTo>
                      <a:lnTo>
                        <a:pt x="213220" y="190614"/>
                      </a:lnTo>
                      <a:lnTo>
                        <a:pt x="233382" y="190614"/>
                      </a:lnTo>
                      <a:lnTo>
                        <a:pt x="298041" y="125958"/>
                      </a:lnTo>
                      <a:lnTo>
                        <a:pt x="277876" y="125958"/>
                      </a:lnTo>
                      <a:lnTo>
                        <a:pt x="238861" y="86944"/>
                      </a:lnTo>
                      <a:close/>
                    </a:path>
                    <a:path w="349250" h="349885">
                      <a:moveTo>
                        <a:pt x="284567" y="38506"/>
                      </a:moveTo>
                      <a:lnTo>
                        <a:pt x="258724" y="38506"/>
                      </a:lnTo>
                      <a:lnTo>
                        <a:pt x="312026" y="91821"/>
                      </a:lnTo>
                      <a:lnTo>
                        <a:pt x="277876" y="125958"/>
                      </a:lnTo>
                      <a:lnTo>
                        <a:pt x="298041" y="125958"/>
                      </a:lnTo>
                      <a:lnTo>
                        <a:pt x="329933" y="94068"/>
                      </a:lnTo>
                      <a:lnTo>
                        <a:pt x="329933" y="89560"/>
                      </a:lnTo>
                      <a:lnTo>
                        <a:pt x="317665" y="77292"/>
                      </a:lnTo>
                      <a:lnTo>
                        <a:pt x="327748" y="67208"/>
                      </a:lnTo>
                      <a:lnTo>
                        <a:pt x="307594" y="67208"/>
                      </a:lnTo>
                      <a:lnTo>
                        <a:pt x="281724" y="41351"/>
                      </a:lnTo>
                      <a:lnTo>
                        <a:pt x="284567" y="38506"/>
                      </a:lnTo>
                      <a:close/>
                    </a:path>
                    <a:path w="349250" h="349885">
                      <a:moveTo>
                        <a:pt x="242455" y="2070"/>
                      </a:moveTo>
                      <a:lnTo>
                        <a:pt x="237718" y="2070"/>
                      </a:lnTo>
                      <a:lnTo>
                        <a:pt x="147650" y="92151"/>
                      </a:lnTo>
                      <a:lnTo>
                        <a:pt x="147650" y="96659"/>
                      </a:lnTo>
                      <a:lnTo>
                        <a:pt x="153212" y="102235"/>
                      </a:lnTo>
                      <a:lnTo>
                        <a:pt x="157721" y="102235"/>
                      </a:lnTo>
                      <a:lnTo>
                        <a:pt x="217182" y="42786"/>
                      </a:lnTo>
                      <a:lnTo>
                        <a:pt x="254445" y="42786"/>
                      </a:lnTo>
                      <a:lnTo>
                        <a:pt x="255968" y="41262"/>
                      </a:lnTo>
                      <a:lnTo>
                        <a:pt x="235813" y="41262"/>
                      </a:lnTo>
                      <a:lnTo>
                        <a:pt x="227253" y="32702"/>
                      </a:lnTo>
                      <a:lnTo>
                        <a:pt x="240080" y="19875"/>
                      </a:lnTo>
                      <a:lnTo>
                        <a:pt x="260253" y="19875"/>
                      </a:lnTo>
                      <a:lnTo>
                        <a:pt x="242455" y="2070"/>
                      </a:lnTo>
                      <a:close/>
                    </a:path>
                    <a:path w="349250" h="349885">
                      <a:moveTo>
                        <a:pt x="325317" y="17907"/>
                      </a:moveTo>
                      <a:lnTo>
                        <a:pt x="305155" y="17907"/>
                      </a:lnTo>
                      <a:lnTo>
                        <a:pt x="331025" y="43776"/>
                      </a:lnTo>
                      <a:lnTo>
                        <a:pt x="307594" y="67208"/>
                      </a:lnTo>
                      <a:lnTo>
                        <a:pt x="327748" y="67208"/>
                      </a:lnTo>
                      <a:lnTo>
                        <a:pt x="348932" y="46024"/>
                      </a:lnTo>
                      <a:lnTo>
                        <a:pt x="348932" y="41529"/>
                      </a:lnTo>
                      <a:lnTo>
                        <a:pt x="325317" y="17907"/>
                      </a:lnTo>
                      <a:close/>
                    </a:path>
                    <a:path w="349250" h="349885">
                      <a:moveTo>
                        <a:pt x="260253" y="19875"/>
                      </a:moveTo>
                      <a:lnTo>
                        <a:pt x="240080" y="19875"/>
                      </a:lnTo>
                      <a:lnTo>
                        <a:pt x="248653" y="28435"/>
                      </a:lnTo>
                      <a:lnTo>
                        <a:pt x="235813" y="41262"/>
                      </a:lnTo>
                      <a:lnTo>
                        <a:pt x="255968" y="41262"/>
                      </a:lnTo>
                      <a:lnTo>
                        <a:pt x="258724" y="38506"/>
                      </a:lnTo>
                      <a:lnTo>
                        <a:pt x="284567" y="38506"/>
                      </a:lnTo>
                      <a:lnTo>
                        <a:pt x="291802" y="31267"/>
                      </a:lnTo>
                      <a:lnTo>
                        <a:pt x="271640" y="31267"/>
                      </a:lnTo>
                      <a:lnTo>
                        <a:pt x="260253" y="19875"/>
                      </a:lnTo>
                      <a:close/>
                    </a:path>
                    <a:path w="349250" h="349885">
                      <a:moveTo>
                        <a:pt x="307416" y="0"/>
                      </a:moveTo>
                      <a:lnTo>
                        <a:pt x="302907" y="0"/>
                      </a:lnTo>
                      <a:lnTo>
                        <a:pt x="271640" y="31267"/>
                      </a:lnTo>
                      <a:lnTo>
                        <a:pt x="291802" y="31267"/>
                      </a:lnTo>
                      <a:lnTo>
                        <a:pt x="305155" y="17907"/>
                      </a:lnTo>
                      <a:lnTo>
                        <a:pt x="325317" y="17907"/>
                      </a:lnTo>
                      <a:lnTo>
                        <a:pt x="307416"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sp>
              <p:nvSpPr>
                <p:cNvPr id="21" name="object 12">
                  <a:extLst>
                    <a:ext uri="{FF2B5EF4-FFF2-40B4-BE49-F238E27FC236}">
                      <a16:creationId xmlns:a16="http://schemas.microsoft.com/office/drawing/2014/main" id="{9A4FE97D-D897-69D2-9D71-D50299415AA3}"/>
                    </a:ext>
                  </a:extLst>
                </p:cNvPr>
                <p:cNvSpPr/>
                <p:nvPr/>
              </p:nvSpPr>
              <p:spPr>
                <a:xfrm>
                  <a:off x="1009169" y="1978228"/>
                  <a:ext cx="70485"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sp>
          <p:nvSpPr>
            <p:cNvPr id="16" name="テキスト プレースホルダー 20">
              <a:extLst>
                <a:ext uri="{FF2B5EF4-FFF2-40B4-BE49-F238E27FC236}">
                  <a16:creationId xmlns:a16="http://schemas.microsoft.com/office/drawing/2014/main" id="{023A9176-22FE-4FAA-E48B-3373BAC1FD35}"/>
                </a:ext>
              </a:extLst>
            </p:cNvPr>
            <p:cNvSpPr txBox="1">
              <a:spLocks/>
            </p:cNvSpPr>
            <p:nvPr/>
          </p:nvSpPr>
          <p:spPr>
            <a:xfrm>
              <a:off x="655458" y="728024"/>
              <a:ext cx="2235226" cy="3352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a:solidFill>
                    <a:schemeClr val="tx1">
                      <a:lumMod val="75000"/>
                      <a:lumOff val="25000"/>
                    </a:schemeClr>
                  </a:solidFill>
                  <a:latin typeface="+mn-ea"/>
                  <a:ea typeface="+mn-ea"/>
                </a:rPr>
                <a:t>傷病者の搬送</a:t>
              </a:r>
            </a:p>
          </p:txBody>
        </p:sp>
        <p:sp>
          <p:nvSpPr>
            <p:cNvPr id="17" name="object 12">
              <a:extLst>
                <a:ext uri="{FF2B5EF4-FFF2-40B4-BE49-F238E27FC236}">
                  <a16:creationId xmlns:a16="http://schemas.microsoft.com/office/drawing/2014/main" id="{7B27AE48-3998-2AF5-2F87-89184D5040BE}"/>
                </a:ext>
              </a:extLst>
            </p:cNvPr>
            <p:cNvSpPr/>
            <p:nvPr/>
          </p:nvSpPr>
          <p:spPr>
            <a:xfrm>
              <a:off x="675393" y="1106769"/>
              <a:ext cx="2160000"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sp>
        <p:nvSpPr>
          <p:cNvPr id="22" name="テキスト プレースホルダー 5">
            <a:extLst>
              <a:ext uri="{FF2B5EF4-FFF2-40B4-BE49-F238E27FC236}">
                <a16:creationId xmlns:a16="http://schemas.microsoft.com/office/drawing/2014/main" id="{B4009AC5-A614-84EB-4FA4-928B75DA6CAE}"/>
              </a:ext>
            </a:extLst>
          </p:cNvPr>
          <p:cNvSpPr txBox="1">
            <a:spLocks/>
          </p:cNvSpPr>
          <p:nvPr/>
        </p:nvSpPr>
        <p:spPr>
          <a:xfrm>
            <a:off x="471054" y="1240682"/>
            <a:ext cx="8244014" cy="1372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None/>
            </a:pPr>
            <a:r>
              <a:rPr lang="ja-JP" altLang="en-US" sz="2400" dirty="0">
                <a:solidFill>
                  <a:schemeClr val="tx1">
                    <a:lumMod val="75000"/>
                    <a:lumOff val="25000"/>
                  </a:schemeClr>
                </a:solidFill>
                <a:latin typeface="+mn-ea"/>
              </a:rPr>
              <a:t>傷病者を発見した場合、</a:t>
            </a:r>
            <a:r>
              <a:rPr lang="ja-JP" altLang="en-US" sz="2400" dirty="0">
                <a:solidFill>
                  <a:srgbClr val="FF0000"/>
                </a:solidFill>
                <a:latin typeface="+mn-ea"/>
              </a:rPr>
              <a:t>原則、応急手当の実施後に傷病者を搬送</a:t>
            </a:r>
            <a:r>
              <a:rPr lang="ja-JP" altLang="en-US" sz="2400" dirty="0">
                <a:solidFill>
                  <a:schemeClr val="tx1">
                    <a:lumMod val="75000"/>
                    <a:lumOff val="25000"/>
                  </a:schemeClr>
                </a:solidFill>
                <a:latin typeface="+mn-ea"/>
              </a:rPr>
              <a:t>するが、</a:t>
            </a:r>
            <a:r>
              <a:rPr lang="ja-JP" altLang="en-US" sz="2400" dirty="0">
                <a:solidFill>
                  <a:srgbClr val="FF0000"/>
                </a:solidFill>
                <a:latin typeface="+mn-ea"/>
              </a:rPr>
              <a:t>傷病者がいる場所が危険な場合</a:t>
            </a:r>
            <a:r>
              <a:rPr lang="ja-JP" altLang="en-US" sz="2400" dirty="0">
                <a:solidFill>
                  <a:schemeClr val="tx1">
                    <a:lumMod val="75000"/>
                    <a:lumOff val="25000"/>
                  </a:schemeClr>
                </a:solidFill>
                <a:latin typeface="+mn-ea"/>
              </a:rPr>
              <a:t>や</a:t>
            </a:r>
            <a:r>
              <a:rPr lang="ja-JP" altLang="en-US" sz="2400" dirty="0">
                <a:solidFill>
                  <a:srgbClr val="FF0000"/>
                </a:solidFill>
                <a:latin typeface="+mn-ea"/>
              </a:rPr>
              <a:t>応急手当の</a:t>
            </a:r>
            <a:br>
              <a:rPr lang="en-US" altLang="ja-JP" sz="2400" dirty="0">
                <a:solidFill>
                  <a:srgbClr val="FF0000"/>
                </a:solidFill>
                <a:latin typeface="+mn-ea"/>
              </a:rPr>
            </a:br>
            <a:r>
              <a:rPr lang="ja-JP" altLang="en-US" sz="2400" dirty="0">
                <a:solidFill>
                  <a:srgbClr val="FF0000"/>
                </a:solidFill>
                <a:latin typeface="+mn-ea"/>
              </a:rPr>
              <a:t>実施に支障がある場合</a:t>
            </a:r>
            <a:r>
              <a:rPr lang="ja-JP" altLang="en-US" sz="2400" dirty="0">
                <a:solidFill>
                  <a:schemeClr val="tx1">
                    <a:lumMod val="75000"/>
                    <a:lumOff val="25000"/>
                  </a:schemeClr>
                </a:solidFill>
                <a:latin typeface="+mn-ea"/>
              </a:rPr>
              <a:t>には、傷病者を</a:t>
            </a:r>
            <a:r>
              <a:rPr lang="ja-JP" altLang="en-US" sz="2400" dirty="0">
                <a:solidFill>
                  <a:srgbClr val="FF0000"/>
                </a:solidFill>
                <a:latin typeface="+mn-ea"/>
              </a:rPr>
              <a:t>安全な場所に</a:t>
            </a:r>
            <a:br>
              <a:rPr lang="en-US" altLang="ja-JP" sz="2400" dirty="0">
                <a:solidFill>
                  <a:srgbClr val="FF0000"/>
                </a:solidFill>
                <a:latin typeface="+mn-ea"/>
              </a:rPr>
            </a:br>
            <a:r>
              <a:rPr lang="ja-JP" altLang="en-US" sz="2400" dirty="0">
                <a:solidFill>
                  <a:srgbClr val="FF0000"/>
                </a:solidFill>
                <a:latin typeface="+mn-ea"/>
              </a:rPr>
              <a:t>移動させる</a:t>
            </a:r>
            <a:r>
              <a:rPr lang="ja-JP" altLang="en-US" sz="2400" dirty="0">
                <a:solidFill>
                  <a:schemeClr val="tx1">
                    <a:lumMod val="75000"/>
                    <a:lumOff val="25000"/>
                  </a:schemeClr>
                </a:solidFill>
                <a:latin typeface="+mn-ea"/>
              </a:rPr>
              <a:t>必要がある</a:t>
            </a:r>
            <a:endParaRPr lang="en-US" altLang="ja-JP" sz="2400" dirty="0">
              <a:solidFill>
                <a:schemeClr val="tx1">
                  <a:lumMod val="75000"/>
                  <a:lumOff val="25000"/>
                </a:schemeClr>
              </a:solidFill>
              <a:latin typeface="+mn-ea"/>
            </a:endParaRPr>
          </a:p>
        </p:txBody>
      </p:sp>
      <p:grpSp>
        <p:nvGrpSpPr>
          <p:cNvPr id="23" name="グループ化 22">
            <a:extLst>
              <a:ext uri="{FF2B5EF4-FFF2-40B4-BE49-F238E27FC236}">
                <a16:creationId xmlns:a16="http://schemas.microsoft.com/office/drawing/2014/main" id="{66159065-D42E-783A-74BF-8AAC13D40931}"/>
              </a:ext>
            </a:extLst>
          </p:cNvPr>
          <p:cNvGrpSpPr/>
          <p:nvPr/>
        </p:nvGrpSpPr>
        <p:grpSpPr>
          <a:xfrm>
            <a:off x="303655" y="2836445"/>
            <a:ext cx="8547829" cy="3568443"/>
            <a:chOff x="811454" y="654148"/>
            <a:chExt cx="8547829" cy="3568443"/>
          </a:xfrm>
        </p:grpSpPr>
        <p:sp>
          <p:nvSpPr>
            <p:cNvPr id="24" name="正方形/長方形 23">
              <a:extLst>
                <a:ext uri="{FF2B5EF4-FFF2-40B4-BE49-F238E27FC236}">
                  <a16:creationId xmlns:a16="http://schemas.microsoft.com/office/drawing/2014/main" id="{966C2F6B-D728-8AD5-C486-A1E647186609}"/>
                </a:ext>
              </a:extLst>
            </p:cNvPr>
            <p:cNvSpPr/>
            <p:nvPr/>
          </p:nvSpPr>
          <p:spPr>
            <a:xfrm>
              <a:off x="811454" y="855321"/>
              <a:ext cx="8547829" cy="3367270"/>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5" name="正方形/長方形 24">
              <a:extLst>
                <a:ext uri="{FF2B5EF4-FFF2-40B4-BE49-F238E27FC236}">
                  <a16:creationId xmlns:a16="http://schemas.microsoft.com/office/drawing/2014/main" id="{E8A7DF20-3E82-CFBF-BD34-0576973364DC}"/>
                </a:ext>
              </a:extLst>
            </p:cNvPr>
            <p:cNvSpPr/>
            <p:nvPr/>
          </p:nvSpPr>
          <p:spPr>
            <a:xfrm>
              <a:off x="872209" y="654148"/>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6" name="テキスト プレースホルダー 20">
              <a:extLst>
                <a:ext uri="{FF2B5EF4-FFF2-40B4-BE49-F238E27FC236}">
                  <a16:creationId xmlns:a16="http://schemas.microsoft.com/office/drawing/2014/main" id="{C08BB26E-4EEA-ECC9-913D-0B87A3E89F76}"/>
                </a:ext>
              </a:extLst>
            </p:cNvPr>
            <p:cNvSpPr txBox="1">
              <a:spLocks/>
            </p:cNvSpPr>
            <p:nvPr/>
          </p:nvSpPr>
          <p:spPr>
            <a:xfrm>
              <a:off x="1386889" y="662033"/>
              <a:ext cx="2625324"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solidFill>
                    <a:schemeClr val="tx1">
                      <a:lumMod val="75000"/>
                      <a:lumOff val="25000"/>
                    </a:schemeClr>
                  </a:solidFill>
                  <a:latin typeface="+mn-ea"/>
                  <a:ea typeface="+mn-ea"/>
                </a:rPr>
                <a:t>担架による搬送方法</a:t>
              </a:r>
            </a:p>
          </p:txBody>
        </p:sp>
        <p:sp>
          <p:nvSpPr>
            <p:cNvPr id="27" name="object 19">
              <a:extLst>
                <a:ext uri="{FF2B5EF4-FFF2-40B4-BE49-F238E27FC236}">
                  <a16:creationId xmlns:a16="http://schemas.microsoft.com/office/drawing/2014/main" id="{8BA352CE-7686-06F2-4FFE-DF4893BEC110}"/>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28" name="テキスト プレースホルダー 2">
              <a:extLst>
                <a:ext uri="{FF2B5EF4-FFF2-40B4-BE49-F238E27FC236}">
                  <a16:creationId xmlns:a16="http://schemas.microsoft.com/office/drawing/2014/main" id="{5E377324-66A0-E775-F1FE-9A1CE81FC328}"/>
                </a:ext>
              </a:extLst>
            </p:cNvPr>
            <p:cNvSpPr txBox="1">
              <a:spLocks/>
            </p:cNvSpPr>
            <p:nvPr/>
          </p:nvSpPr>
          <p:spPr>
            <a:xfrm>
              <a:off x="860600" y="1102522"/>
              <a:ext cx="5648831" cy="29972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23850" indent="-323850">
                <a:lnSpc>
                  <a:spcPct val="100000"/>
                </a:lnSpc>
                <a:spcBef>
                  <a:spcPts val="600"/>
                </a:spcBef>
                <a:buFont typeface="+mj-ea"/>
                <a:buAutoNum type="circleNumDbPlain"/>
              </a:pPr>
              <a:r>
                <a:rPr lang="ja-JP" altLang="en-US" sz="2000" dirty="0">
                  <a:solidFill>
                    <a:schemeClr val="tx1">
                      <a:lumMod val="75000"/>
                      <a:lumOff val="25000"/>
                    </a:schemeClr>
                  </a:solidFill>
                  <a:latin typeface="+mn-ea"/>
                </a:rPr>
                <a:t>原則として、</a:t>
              </a:r>
              <a:r>
                <a:rPr lang="ja-JP" altLang="en-US" sz="2000" dirty="0">
                  <a:solidFill>
                    <a:srgbClr val="FF0000"/>
                  </a:solidFill>
                  <a:latin typeface="+mn-ea"/>
                </a:rPr>
                <a:t>足側を進行方向</a:t>
              </a:r>
              <a:r>
                <a:rPr lang="ja-JP" altLang="en-US" sz="2000" dirty="0">
                  <a:solidFill>
                    <a:schemeClr val="tx1">
                      <a:lumMod val="75000"/>
                      <a:lumOff val="25000"/>
                    </a:schemeClr>
                  </a:solidFill>
                  <a:latin typeface="+mn-ea"/>
                </a:rPr>
                <a:t>として</a:t>
              </a:r>
              <a:br>
                <a:rPr lang="en-US" altLang="ja-JP" sz="2000" dirty="0">
                  <a:solidFill>
                    <a:schemeClr val="tx1">
                      <a:lumMod val="75000"/>
                      <a:lumOff val="25000"/>
                    </a:schemeClr>
                  </a:solidFill>
                  <a:latin typeface="+mn-ea"/>
                </a:rPr>
              </a:br>
              <a:r>
                <a:rPr lang="ja-JP" altLang="en-US" sz="2000" dirty="0">
                  <a:solidFill>
                    <a:schemeClr val="tx1">
                      <a:lumMod val="75000"/>
                      <a:lumOff val="25000"/>
                    </a:schemeClr>
                  </a:solidFill>
                  <a:latin typeface="+mn-ea"/>
                </a:rPr>
                <a:t>搬送する</a:t>
              </a:r>
            </a:p>
            <a:p>
              <a:pPr marL="323850" indent="-323850">
                <a:lnSpc>
                  <a:spcPct val="100000"/>
                </a:lnSpc>
                <a:spcBef>
                  <a:spcPts val="600"/>
                </a:spcBef>
                <a:buFont typeface="+mj-ea"/>
                <a:buAutoNum type="circleNumDbPlain"/>
              </a:pPr>
              <a:r>
                <a:rPr lang="ja-JP" altLang="en-US" sz="2000" dirty="0">
                  <a:solidFill>
                    <a:schemeClr val="tx1">
                      <a:lumMod val="75000"/>
                      <a:lumOff val="25000"/>
                    </a:schemeClr>
                  </a:solidFill>
                  <a:latin typeface="+mn-ea"/>
                </a:rPr>
                <a:t>頭側は傷病者を観察しながら、</a:t>
              </a:r>
              <a:br>
                <a:rPr lang="en-US" altLang="ja-JP" sz="2000" dirty="0">
                  <a:solidFill>
                    <a:schemeClr val="tx1">
                      <a:lumMod val="75000"/>
                      <a:lumOff val="25000"/>
                    </a:schemeClr>
                  </a:solidFill>
                  <a:latin typeface="+mn-ea"/>
                </a:rPr>
              </a:br>
              <a:r>
                <a:rPr lang="ja-JP" altLang="en-US" sz="2000" dirty="0">
                  <a:solidFill>
                    <a:schemeClr val="tx1">
                      <a:lumMod val="75000"/>
                      <a:lumOff val="25000"/>
                    </a:schemeClr>
                  </a:solidFill>
                  <a:latin typeface="+mn-ea"/>
                </a:rPr>
                <a:t>足側の搬送者は進行方向を見て</a:t>
              </a:r>
              <a:br>
                <a:rPr lang="en-US" altLang="ja-JP" sz="2000" dirty="0">
                  <a:solidFill>
                    <a:schemeClr val="tx1">
                      <a:lumMod val="75000"/>
                      <a:lumOff val="25000"/>
                    </a:schemeClr>
                  </a:solidFill>
                  <a:latin typeface="+mn-ea"/>
                </a:rPr>
              </a:br>
              <a:r>
                <a:rPr lang="ja-JP" altLang="en-US" sz="2000" dirty="0">
                  <a:solidFill>
                    <a:schemeClr val="tx1">
                      <a:lumMod val="75000"/>
                      <a:lumOff val="25000"/>
                    </a:schemeClr>
                  </a:solidFill>
                  <a:latin typeface="+mn-ea"/>
                </a:rPr>
                <a:t>搬送する</a:t>
              </a:r>
              <a:endParaRPr lang="en-US" altLang="ja-JP" sz="2000" dirty="0">
                <a:solidFill>
                  <a:schemeClr val="tx1">
                    <a:lumMod val="75000"/>
                    <a:lumOff val="25000"/>
                  </a:schemeClr>
                </a:solidFill>
                <a:latin typeface="+mn-ea"/>
              </a:endParaRPr>
            </a:p>
            <a:p>
              <a:pPr marL="323850" indent="-323850">
                <a:lnSpc>
                  <a:spcPct val="100000"/>
                </a:lnSpc>
                <a:spcBef>
                  <a:spcPts val="600"/>
                </a:spcBef>
                <a:buFont typeface="+mj-ea"/>
                <a:buAutoNum type="circleNumDbPlain"/>
              </a:pPr>
              <a:r>
                <a:rPr lang="ja-JP" altLang="en-US" sz="2000" dirty="0">
                  <a:solidFill>
                    <a:schemeClr val="tx1">
                      <a:lumMod val="75000"/>
                      <a:lumOff val="25000"/>
                    </a:schemeClr>
                  </a:solidFill>
                  <a:latin typeface="+mn-ea"/>
                </a:rPr>
                <a:t>階段などの傾斜がある場所を</a:t>
              </a:r>
              <a:br>
                <a:rPr lang="en-US" altLang="ja-JP" sz="2000" dirty="0">
                  <a:solidFill>
                    <a:schemeClr val="tx1">
                      <a:lumMod val="75000"/>
                      <a:lumOff val="25000"/>
                    </a:schemeClr>
                  </a:solidFill>
                  <a:latin typeface="+mn-ea"/>
                </a:rPr>
              </a:br>
              <a:r>
                <a:rPr lang="ja-JP" altLang="en-US" sz="2000" dirty="0">
                  <a:solidFill>
                    <a:schemeClr val="tx1">
                      <a:lumMod val="75000"/>
                      <a:lumOff val="25000"/>
                    </a:schemeClr>
                  </a:solidFill>
                  <a:latin typeface="+mn-ea"/>
                </a:rPr>
                <a:t>移動する時は、</a:t>
              </a:r>
              <a:r>
                <a:rPr lang="ja-JP" altLang="en-US" sz="2000" dirty="0">
                  <a:solidFill>
                    <a:srgbClr val="FF0000"/>
                  </a:solidFill>
                  <a:latin typeface="+mn-ea"/>
                </a:rPr>
                <a:t>常に傷病者の</a:t>
              </a:r>
              <a:br>
                <a:rPr lang="en-US" altLang="ja-JP" sz="2000" dirty="0">
                  <a:solidFill>
                    <a:srgbClr val="FF0000"/>
                  </a:solidFill>
                  <a:latin typeface="+mn-ea"/>
                </a:rPr>
              </a:br>
              <a:r>
                <a:rPr lang="ja-JP" altLang="en-US" sz="2000" dirty="0">
                  <a:solidFill>
                    <a:srgbClr val="FF0000"/>
                  </a:solidFill>
                  <a:latin typeface="+mn-ea"/>
                </a:rPr>
                <a:t>頭が高くなるよう</a:t>
              </a:r>
              <a:r>
                <a:rPr lang="ja-JP" altLang="en-US" sz="2000" dirty="0">
                  <a:solidFill>
                    <a:schemeClr val="tx1">
                      <a:lumMod val="75000"/>
                      <a:lumOff val="25000"/>
                    </a:schemeClr>
                  </a:solidFill>
                  <a:latin typeface="+mn-ea"/>
                </a:rPr>
                <a:t>に搬送する</a:t>
              </a:r>
            </a:p>
          </p:txBody>
        </p:sp>
      </p:grpSp>
      <p:sp>
        <p:nvSpPr>
          <p:cNvPr id="3" name="スライド番号プレースホルダー 2">
            <a:extLst>
              <a:ext uri="{FF2B5EF4-FFF2-40B4-BE49-F238E27FC236}">
                <a16:creationId xmlns:a16="http://schemas.microsoft.com/office/drawing/2014/main" id="{0FFE5269-2689-9566-4EA3-AD5AB79D31CF}"/>
              </a:ext>
            </a:extLst>
          </p:cNvPr>
          <p:cNvSpPr>
            <a:spLocks noGrp="1"/>
          </p:cNvSpPr>
          <p:nvPr>
            <p:ph type="sldNum" sz="quarter" idx="12"/>
          </p:nvPr>
        </p:nvSpPr>
        <p:spPr/>
        <p:txBody>
          <a:bodyPr/>
          <a:lstStyle/>
          <a:p>
            <a:fld id="{48C0FCB9-D989-46F1-965E-624BDAC7E129}" type="slidenum">
              <a:rPr kumimoji="1" lang="ja-JP" altLang="en-US" smtClean="0"/>
              <a:pPr/>
              <a:t>20</a:t>
            </a:fld>
            <a:endParaRPr kumimoji="1" lang="ja-JP" altLang="en-US"/>
          </a:p>
        </p:txBody>
      </p:sp>
      <p:pic>
        <p:nvPicPr>
          <p:cNvPr id="10" name="図 9">
            <a:extLst>
              <a:ext uri="{FF2B5EF4-FFF2-40B4-BE49-F238E27FC236}">
                <a16:creationId xmlns:a16="http://schemas.microsoft.com/office/drawing/2014/main" id="{6F3652B5-F0C7-E55D-CCA8-06265CB7445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6" b="95706" l="9627" r="92141">
                        <a14:foregroundMark x1="24165" y1="15951" x2="24165" y2="15951"/>
                        <a14:foregroundMark x1="48723" y1="47853" x2="51866" y2="48160"/>
                        <a14:foregroundMark x1="44794" y1="48466" x2="55992" y2="48466"/>
                        <a14:foregroundMark x1="55992" y1="48466" x2="61297" y2="51534"/>
                        <a14:foregroundMark x1="26130" y1="17485" x2="26130" y2="17485"/>
                        <a14:foregroundMark x1="47741" y1="37423" x2="47741" y2="37423"/>
                        <a14:foregroundMark x1="52063" y1="37423" x2="52063" y2="37423"/>
                        <a14:foregroundMark x1="53073" y1="35276" x2="53635" y2="38344"/>
                        <a14:foregroundMark x1="52976" y1="34744" x2="53073" y2="35276"/>
                        <a14:foregroundMark x1="51866" y1="31902" x2="51866" y2="32141"/>
                        <a14:foregroundMark x1="35563" y1="58354" x2="29273" y2="55828"/>
                        <a14:foregroundMark x1="28880" y1="54601" x2="33988" y2="54601"/>
                        <a14:foregroundMark x1="36917" y1="57862" x2="46879" y2="58589"/>
                        <a14:foregroundMark x1="30059" y1="57362" x2="35829" y2="57783"/>
                        <a14:foregroundMark x1="63796" y1="57716" x2="62840" y2="57879"/>
                        <a14:foregroundMark x1="74853" y1="55828" x2="65063" y2="57499"/>
                        <a14:foregroundMark x1="85855" y1="18098" x2="85855" y2="18098"/>
                        <a14:foregroundMark x1="88802" y1="19018" x2="88998" y2="18405"/>
                        <a14:foregroundMark x1="87819" y1="15951" x2="87819" y2="15951"/>
                        <a14:foregroundMark x1="88016" y1="15644" x2="88016" y2="15644"/>
                        <a14:foregroundMark x1="87819" y1="15644" x2="87819" y2="15644"/>
                        <a14:foregroundMark x1="91159" y1="19939" x2="91552" y2="21166"/>
                        <a14:foregroundMark x1="24558" y1="15337" x2="25344" y2="17178"/>
                        <a14:foregroundMark x1="20236" y1="30982" x2="20039" y2="38037"/>
                        <a14:foregroundMark x1="64704" y1="58381" x2="73674" y2="57362"/>
                        <a14:foregroundMark x1="62868" y1="58589" x2="63467" y2="58521"/>
                        <a14:foregroundMark x1="73674" y1="57362" x2="74460" y2="55828"/>
                        <a14:foregroundMark x1="20039" y1="91104" x2="20039" y2="91104"/>
                        <a14:foregroundMark x1="18271" y1="43865" x2="18271" y2="43865"/>
                        <a14:foregroundMark x1="19450" y1="29141" x2="19253" y2="41104"/>
                        <a14:foregroundMark x1="20236" y1="94479" x2="21218" y2="95706"/>
                        <a14:foregroundMark x1="39096" y1="58282" x2="40275" y2="57975"/>
                        <a14:foregroundMark x1="69548" y1="57975" x2="70138" y2="57975"/>
                        <a14:foregroundMark x1="70530" y1="57362" x2="69155" y2="57975"/>
                        <a14:foregroundMark x1="46169" y1="36810" x2="46169" y2="36810"/>
                        <a14:foregroundMark x1="51866" y1="34663" x2="51866" y2="34663"/>
                        <a14:foregroundMark x1="51866" y1="34356" x2="51866" y2="34969"/>
                        <a14:foregroundMark x1="51866" y1="43252" x2="51866" y2="43252"/>
                        <a14:foregroundMark x1="52063" y1="42638" x2="52063" y2="42638"/>
                        <a14:foregroundMark x1="51866" y1="43252" x2="51866" y2="43252"/>
                        <a14:foregroundMark x1="51866" y1="43252" x2="51866" y2="43252"/>
                        <a14:foregroundMark x1="51866" y1="43252" x2="51866" y2="43558"/>
                        <a14:foregroundMark x1="52456" y1="42638" x2="52063" y2="42945"/>
                        <a14:foregroundMark x1="92141" y1="93252" x2="92141" y2="93252"/>
                        <a14:foregroundMark x1="76817" y1="41104" x2="77014" y2="42331"/>
                        <a14:foregroundMark x1="23969" y1="12883" x2="24165" y2="13190"/>
                        <a14:foregroundMark x1="24754" y1="13190" x2="24754" y2="13190"/>
                        <a14:foregroundMark x1="54617" y1="59509" x2="61886" y2="58896"/>
                        <a14:foregroundMark x1="51329" y1="58070" x2="68173" y2="58589"/>
                        <a14:foregroundMark x1="38310" y1="57669" x2="47814" y2="57962"/>
                        <a14:foregroundMark x1="51710" y1="58970" x2="54420" y2="58896"/>
                        <a14:foregroundMark x1="43222" y1="59202" x2="48281" y2="59064"/>
                        <a14:foregroundMark x1="51081" y1="58896" x2="51081" y2="58896"/>
                        <a14:foregroundMark x1="48527" y1="59202" x2="49902" y2="59202"/>
                        <a14:foregroundMark x1="50688" y1="59202" x2="50688" y2="59202"/>
                        <a14:backgroundMark x1="35167" y1="59202" x2="36149" y2="59509"/>
                        <a14:backgroundMark x1="51473" y1="34049" x2="51473" y2="34049"/>
                        <a14:backgroundMark x1="51473" y1="32209" x2="51626" y2="34356"/>
                        <a14:backgroundMark x1="51473" y1="43865" x2="51473" y2="43865"/>
                        <a14:backgroundMark x1="51473" y1="35276" x2="51473" y2="35276"/>
                        <a14:backgroundMark x1="51473" y1="31902" x2="51473" y2="31902"/>
                        <a14:backgroundMark x1="52456" y1="43252" x2="52456" y2="43252"/>
                        <a14:backgroundMark x1="52849" y1="42638" x2="52849" y2="42638"/>
                        <a14:backgroundMark x1="52456" y1="42945" x2="52456" y2="42945"/>
                        <a14:backgroundMark x1="51866" y1="43865" x2="51866" y2="43865"/>
                        <a14:backgroundMark x1="52259" y1="43558" x2="52259" y2="43558"/>
                        <a14:backgroundMark x1="51473" y1="43252" x2="51473" y2="43252"/>
                        <a14:backgroundMark x1="52849" y1="61656" x2="49509" y2="61963"/>
                      </a14:backgroundRemoval>
                    </a14:imgEffect>
                  </a14:imgLayer>
                </a14:imgProps>
              </a:ext>
            </a:extLst>
          </a:blip>
          <a:stretch>
            <a:fillRect/>
          </a:stretch>
        </p:blipFill>
        <p:spPr>
          <a:xfrm>
            <a:off x="5142156" y="3037618"/>
            <a:ext cx="2518306" cy="1612903"/>
          </a:xfrm>
          <a:prstGeom prst="rect">
            <a:avLst/>
          </a:prstGeom>
        </p:spPr>
      </p:pic>
      <p:pic>
        <p:nvPicPr>
          <p:cNvPr id="12" name="図 11">
            <a:extLst>
              <a:ext uri="{FF2B5EF4-FFF2-40B4-BE49-F238E27FC236}">
                <a16:creationId xmlns:a16="http://schemas.microsoft.com/office/drawing/2014/main" id="{66B08D6B-94FA-4139-766F-325134084F0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065" b="89623" l="2861" r="96873">
                        <a14:foregroundMark x1="10313" y1="8760" x2="7718" y2="43396"/>
                        <a14:foregroundMark x1="7718" y1="43396" x2="7784" y2="46226"/>
                        <a14:foregroundMark x1="10645" y1="6604" x2="8916" y2="10512"/>
                        <a14:foregroundMark x1="9581" y1="7817" x2="9581" y2="7817"/>
                        <a14:foregroundMark x1="9248" y1="7682" x2="9248" y2="7682"/>
                        <a14:foregroundMark x1="9049" y1="7817" x2="9049" y2="8491"/>
                        <a14:foregroundMark x1="9049" y1="8491" x2="9049" y2="8491"/>
                        <a14:foregroundMark x1="9980" y1="7008" x2="9980" y2="7008"/>
                        <a14:foregroundMark x1="9980" y1="7008" x2="10313" y2="7008"/>
                        <a14:foregroundMark x1="10912" y1="7412" x2="10912" y2="7412"/>
                        <a14:foregroundMark x1="10978" y1="7412" x2="12109" y2="9434"/>
                        <a14:foregroundMark x1="12109" y1="9434" x2="12181" y2="10158"/>
                        <a14:foregroundMark x1="8782" y1="53774" x2="8051" y2="56739"/>
                        <a14:foregroundMark x1="31603" y1="38679" x2="27611" y2="37466"/>
                        <a14:foregroundMark x1="27412" y1="38005" x2="34731" y2="38679"/>
                        <a14:foregroundMark x1="34731" y1="38679" x2="35529" y2="37736"/>
                        <a14:foregroundMark x1="32335" y1="37466" x2="29807" y2="37736"/>
                        <a14:foregroundMark x1="39521" y1="31941" x2="37059" y2="47709"/>
                        <a14:foregroundMark x1="37059" y1="47709" x2="37059" y2="47709"/>
                        <a14:foregroundMark x1="39920" y1="76954" x2="39920" y2="76954"/>
                        <a14:foregroundMark x1="10446" y1="63208" x2="15236" y2="75472"/>
                        <a14:foregroundMark x1="15236" y1="75472" x2="21890" y2="77224"/>
                        <a14:foregroundMark x1="5256" y1="62534" x2="9315" y2="77089"/>
                        <a14:foregroundMark x1="9315" y1="77089" x2="12641" y2="78032"/>
                        <a14:foregroundMark x1="4059" y1="60916" x2="10978" y2="61051"/>
                        <a14:foregroundMark x1="10978" y1="61051" x2="17166" y2="67385"/>
                        <a14:foregroundMark x1="17166" y1="67385" x2="23420" y2="67655"/>
                        <a14:foregroundMark x1="4059" y1="60647" x2="4591" y2="59299"/>
                        <a14:foregroundMark x1="3393" y1="70485" x2="5389" y2="83827"/>
                        <a14:foregroundMark x1="5389" y1="83827" x2="7452" y2="84097"/>
                        <a14:foregroundMark x1="33134" y1="73450" x2="41450" y2="80997"/>
                        <a14:foregroundMark x1="41450" y1="80997" x2="34198" y2="82884"/>
                        <a14:foregroundMark x1="34198" y1="82884" x2="33799" y2="82480"/>
                        <a14:foregroundMark x1="41717" y1="83423" x2="41717" y2="83423"/>
                        <a14:foregroundMark x1="43114" y1="82345" x2="43446" y2="83423"/>
                        <a14:foregroundMark x1="43247" y1="81132" x2="43247" y2="82749"/>
                        <a14:foregroundMark x1="42448" y1="80323" x2="42448" y2="80323"/>
                        <a14:foregroundMark x1="41916" y1="79380" x2="41916" y2="79380"/>
                        <a14:foregroundMark x1="30140" y1="69407" x2="30140" y2="69407"/>
                        <a14:foregroundMark x1="29275" y1="69811" x2="29275" y2="69811"/>
                        <a14:foregroundMark x1="7119" y1="51617" x2="7119" y2="51617"/>
                        <a14:foregroundMark x1="6188" y1="50270" x2="6520" y2="53100"/>
                        <a14:foregroundMark x1="7718" y1="56739" x2="7718" y2="56739"/>
                        <a14:foregroundMark x1="7252" y1="59838" x2="7252" y2="59838"/>
                        <a14:foregroundMark x1="11444" y1="9838" x2="11444" y2="9838"/>
                        <a14:foregroundMark x1="11910" y1="7817" x2="12128" y2="10173"/>
                        <a14:foregroundMark x1="14770" y1="33019" x2="21690" y2="33019"/>
                        <a14:foregroundMark x1="21690" y1="33019" x2="31803" y2="36388"/>
                        <a14:foregroundMark x1="18706" y1="29674" x2="17346" y2="28976"/>
                        <a14:foregroundMark x1="31803" y1="36388" x2="20107" y2="30392"/>
                        <a14:foregroundMark x1="15914" y1="28680" x2="18031" y2="36119"/>
                        <a14:foregroundMark x1="16168" y1="29919" x2="15835" y2="32345"/>
                        <a14:foregroundMark x1="34531" y1="35040" x2="34198" y2="37736"/>
                        <a14:foregroundMark x1="34999" y1="35668" x2="35196" y2="37062"/>
                        <a14:foregroundMark x1="34664" y1="33288" x2="34994" y2="35627"/>
                        <a14:foregroundMark x1="34464" y1="34367" x2="34692" y2="33368"/>
                        <a14:foregroundMark x1="15835" y1="29919" x2="15835" y2="29919"/>
                        <a14:foregroundMark x1="15768" y1="30728" x2="15768" y2="30863"/>
                        <a14:foregroundMark x1="19361" y1="31132" x2="19361" y2="31132"/>
                        <a14:foregroundMark x1="19494" y1="31267" x2="19494" y2="31267"/>
                        <a14:foregroundMark x1="19827" y1="30728" x2="19827" y2="30728"/>
                        <a14:foregroundMark x1="39721" y1="33423" x2="40652" y2="33962"/>
                        <a14:foregroundMark x1="40519" y1="35040" x2="40120" y2="35984"/>
                        <a14:foregroundMark x1="39122" y1="29919" x2="37991" y2="31806"/>
                        <a14:foregroundMark x1="38656" y1="30189" x2="38656" y2="30189"/>
                        <a14:foregroundMark x1="38390" y1="30728" x2="38390" y2="30728"/>
                        <a14:foregroundMark x1="39321" y1="29650" x2="41251" y2="33827"/>
                        <a14:foregroundMark x1="40186" y1="29784" x2="40186" y2="29784"/>
                        <a14:foregroundMark x1="39587" y1="29515" x2="39587" y2="29515"/>
                        <a14:foregroundMark x1="40053" y1="29515" x2="41450" y2="33693"/>
                        <a14:foregroundMark x1="41251" y1="31806" x2="41251" y2="31806"/>
                        <a14:foregroundMark x1="41184" y1="31402" x2="41184" y2="31402"/>
                        <a14:foregroundMark x1="41317" y1="31806" x2="41384" y2="32075"/>
                        <a14:foregroundMark x1="41450" y1="32884" x2="41450" y2="33288"/>
                        <a14:foregroundMark x1="41517" y1="34097" x2="41517" y2="34097"/>
                        <a14:foregroundMark x1="41118" y1="34771" x2="41118" y2="34771"/>
                        <a14:foregroundMark x1="34398" y1="34097" x2="33799" y2="35714"/>
                        <a14:foregroundMark x1="29474" y1="33962" x2="33533" y2="35984"/>
                        <a14:foregroundMark x1="29009" y1="32480" x2="30539" y2="34367"/>
                        <a14:foregroundMark x1="21025" y1="30054" x2="28942" y2="32884"/>
                        <a14:foregroundMark x1="7784" y1="46361" x2="7385" y2="47709"/>
                        <a14:foregroundMark x1="7385" y1="46765" x2="7252" y2="46900"/>
                        <a14:foregroundMark x1="7252" y1="47035" x2="7119" y2="47709"/>
                        <a14:foregroundMark x1="6055" y1="30054" x2="7718" y2="38140"/>
                        <a14:foregroundMark x1="7784" y1="39353" x2="7651" y2="38005"/>
                        <a14:foregroundMark x1="9049" y1="14016" x2="6254" y2="27493"/>
                        <a14:foregroundMark x1="6254" y1="27493" x2="6254" y2="29245"/>
                        <a14:foregroundMark x1="6055" y1="28706" x2="6055" y2="28706"/>
                        <a14:foregroundMark x1="6121" y1="26954" x2="6121" y2="26954"/>
                        <a14:foregroundMark x1="6188" y1="25876" x2="6188" y2="25876"/>
                        <a14:foregroundMark x1="6055" y1="25876" x2="6055" y2="25876"/>
                        <a14:foregroundMark x1="6254" y1="24663" x2="6254" y2="24663"/>
                        <a14:foregroundMark x1="6387" y1="23720" x2="6454" y2="23315"/>
                        <a14:foregroundMark x1="6587" y1="21968" x2="6587" y2="21968"/>
                        <a14:foregroundMark x1="6653" y1="21294" x2="6653" y2="21294"/>
                        <a14:foregroundMark x1="6786" y1="20755" x2="6786" y2="20755"/>
                        <a14:foregroundMark x1="6853" y1="19407" x2="6853" y2="19407"/>
                        <a14:foregroundMark x1="6853" y1="19272" x2="6853" y2="19272"/>
                        <a14:foregroundMark x1="6919" y1="19003" x2="6919" y2="19003"/>
                        <a14:foregroundMark x1="6720" y1="19811" x2="6653" y2="21159"/>
                        <a14:foregroundMark x1="6853" y1="18868" x2="6321" y2="23315"/>
                        <a14:foregroundMark x1="5988" y1="27493" x2="6121" y2="28706"/>
                        <a14:foregroundMark x1="6321" y1="30863" x2="7252" y2="36523"/>
                        <a14:foregroundMark x1="7119" y1="36658" x2="7319" y2="37601"/>
                        <a14:foregroundMark x1="6919" y1="34771" x2="7252" y2="37062"/>
                        <a14:foregroundMark x1="6321" y1="31402" x2="6986" y2="34771"/>
                        <a14:foregroundMark x1="9315" y1="10782" x2="9315" y2="10782"/>
                        <a14:foregroundMark x1="9847" y1="10377" x2="9847" y2="10377"/>
                        <a14:foregroundMark x1="8117" y1="58356" x2="8583" y2="59030"/>
                        <a14:foregroundMark x1="4229" y1="59712" x2="7518" y2="60377"/>
                        <a14:foregroundMark x1="8649" y1="60108" x2="6853" y2="59704"/>
                        <a14:foregroundMark x1="4209" y1="59838" x2="7518" y2="59838"/>
                        <a14:foregroundMark x1="3327" y1="59838" x2="4161" y2="59838"/>
                        <a14:foregroundMark x1="43580" y1="82480" x2="43446" y2="83962"/>
                        <a14:foregroundMark x1="43446" y1="82615" x2="40519" y2="80458"/>
                        <a14:foregroundMark x1="41783" y1="80054" x2="43513" y2="81536"/>
                        <a14:foregroundMark x1="43513" y1="80323" x2="43513" y2="81536"/>
                        <a14:foregroundMark x1="4258" y1="82884" x2="4258" y2="82884"/>
                        <a14:foregroundMark x1="3659" y1="83693" x2="3659" y2="83693"/>
                        <a14:foregroundMark x1="3393" y1="84501" x2="3393" y2="84501"/>
                        <a14:foregroundMark x1="24551" y1="78167" x2="24551" y2="78167"/>
                        <a14:foregroundMark x1="27545" y1="77089" x2="27545" y2="77089"/>
                        <a14:foregroundMark x1="24484" y1="75876" x2="24484" y2="76146"/>
                        <a14:foregroundMark x1="24617" y1="81267" x2="24617" y2="81267"/>
                        <a14:foregroundMark x1="43580" y1="81941" x2="43580" y2="81941"/>
                        <a14:foregroundMark x1="43580" y1="84232" x2="43580" y2="84232"/>
                        <a14:foregroundMark x1="43646" y1="83154" x2="43646" y2="83154"/>
                        <a14:foregroundMark x1="43313" y1="84636" x2="43313" y2="84636"/>
                        <a14:foregroundMark x1="43247" y1="85040" x2="43247" y2="85040"/>
                        <a14:foregroundMark x1="58550" y1="83423" x2="60080" y2="80728"/>
                        <a14:foregroundMark x1="55822" y1="80728" x2="55888" y2="82615"/>
                        <a14:foregroundMark x1="55689" y1="82075" x2="63273" y2="80593"/>
                        <a14:foregroundMark x1="63273" y1="80593" x2="70659" y2="73585"/>
                        <a14:foregroundMark x1="70659" y1="73585" x2="74251" y2="73315"/>
                        <a14:foregroundMark x1="63207" y1="27358" x2="63207" y2="27358"/>
                        <a14:foregroundMark x1="61411" y1="31132" x2="64471" y2="29919"/>
                        <a14:foregroundMark x1="61544" y1="29919" x2="61544" y2="29919"/>
                        <a14:foregroundMark x1="61544" y1="28437" x2="61544" y2="28437"/>
                        <a14:foregroundMark x1="94943" y1="10647" x2="94943" y2="10647"/>
                        <a14:foregroundMark x1="93280" y1="19542" x2="93280" y2="19542"/>
                        <a14:foregroundMark x1="93546" y1="12668" x2="93546" y2="12668"/>
                        <a14:foregroundMark x1="94611" y1="13747" x2="94611" y2="13747"/>
                        <a14:foregroundMark x1="95210" y1="13747" x2="95276" y2="13747"/>
                        <a14:foregroundMark x1="94145" y1="8895" x2="93147" y2="10512"/>
                        <a14:foregroundMark x1="94544" y1="8491" x2="96341" y2="13208"/>
                        <a14:foregroundMark x1="95077" y1="57412" x2="95077" y2="57412"/>
                        <a14:foregroundMark x1="85496" y1="55391" x2="85496" y2="55391"/>
                        <a14:foregroundMark x1="88184" y1="59722" x2="87691" y2="59704"/>
                        <a14:foregroundMark x1="92378" y1="59878" x2="88253" y2="59725"/>
                        <a14:foregroundMark x1="93812" y1="59931" x2="92628" y2="59887"/>
                        <a14:foregroundMark x1="94943" y1="59973" x2="93823" y2="59931"/>
                        <a14:foregroundMark x1="87691" y1="59704" x2="85629" y2="66712"/>
                        <a14:foregroundMark x1="95808" y1="59569" x2="95609" y2="78302"/>
                        <a14:foregroundMark x1="95609" y1="78302" x2="88837" y2="84146"/>
                        <a14:foregroundMark x1="94677" y1="83423" x2="94677" y2="83423"/>
                        <a14:foregroundMark x1="95742" y1="83827" x2="95742" y2="83827"/>
                        <a14:foregroundMark x1="95742" y1="83962" x2="95742" y2="84232"/>
                        <a14:foregroundMark x1="95542" y1="84906" x2="95542" y2="84906"/>
                        <a14:foregroundMark x1="61677" y1="80189" x2="55556" y2="80728"/>
                        <a14:foregroundMark x1="57418" y1="80458" x2="57418" y2="80458"/>
                        <a14:foregroundMark x1="56221" y1="80458" x2="56221" y2="80458"/>
                        <a14:foregroundMark x1="55489" y1="80458" x2="59015" y2="80863"/>
                        <a14:foregroundMark x1="57884" y1="80323" x2="57884" y2="80323"/>
                        <a14:foregroundMark x1="57019" y1="80458" x2="57019" y2="80458"/>
                        <a14:foregroundMark x1="56620" y1="80323" x2="59215" y2="80593"/>
                        <a14:foregroundMark x1="73520" y1="21294" x2="73520" y2="21294"/>
                        <a14:foregroundMark x1="73253" y1="21563" x2="77312" y2="20081"/>
                        <a14:foregroundMark x1="62475" y1="54852" x2="62475" y2="54852"/>
                        <a14:foregroundMark x1="63806" y1="35849" x2="63806" y2="35849"/>
                        <a14:foregroundMark x1="65802" y1="34906" x2="70193" y2="35175"/>
                        <a14:foregroundMark x1="87159" y1="36658" x2="77379" y2="36523"/>
                        <a14:foregroundMark x1="83832" y1="36523" x2="68663" y2="36253"/>
                        <a14:foregroundMark x1="69594" y1="36658" x2="66267" y2="36388"/>
                        <a14:foregroundMark x1="70326" y1="36658" x2="77778" y2="36658"/>
                        <a14:foregroundMark x1="77778" y1="36658" x2="80306" y2="36658"/>
                        <a14:foregroundMark x1="70060" y1="37197" x2="70259" y2="37197"/>
                        <a14:foregroundMark x1="85895" y1="54447" x2="85895" y2="54447"/>
                        <a14:foregroundMark x1="56221" y1="80189" x2="64538" y2="80728"/>
                        <a14:foregroundMark x1="63673" y1="83154" x2="65669" y2="82884"/>
                        <a14:foregroundMark x1="70193" y1="82345" x2="70193" y2="82345"/>
                        <a14:foregroundMark x1="88276" y1="60019" x2="89022" y2="59973"/>
                        <a14:foregroundMark x1="88166" y1="60026" x2="88233" y2="60022"/>
                        <a14:foregroundMark x1="86826" y1="60108" x2="88020" y2="60035"/>
                        <a14:foregroundMark x1="86161" y1="60243" x2="86161" y2="60243"/>
                        <a14:foregroundMark x1="86693" y1="59973" x2="86693" y2="59973"/>
                        <a14:foregroundMark x1="86560" y1="59838" x2="87835" y2="59739"/>
                        <a14:foregroundMark x1="86826" y1="59838" x2="87770" y2="59637"/>
                        <a14:foregroundMark x1="87957" y1="59434" x2="86494" y2="60108"/>
                        <a14:foregroundMark x1="65602" y1="74663" x2="65735" y2="76550"/>
                        <a14:foregroundMark x1="65935" y1="76280" x2="65802" y2="78302"/>
                        <a14:foregroundMark x1="65536" y1="77493" x2="72322" y2="73585"/>
                        <a14:foregroundMark x1="72322" y1="73585" x2="72389" y2="73585"/>
                        <a14:foregroundMark x1="72721" y1="73181" x2="72721" y2="73181"/>
                        <a14:foregroundMark x1="85895" y1="59704" x2="85895" y2="59704"/>
                        <a14:foregroundMark x1="85895" y1="59838" x2="87226" y2="59838"/>
                        <a14:foregroundMark x1="93833" y1="60063" x2="95077" y2="60108"/>
                        <a14:foregroundMark x1="88264" y1="59863" x2="93823" y2="60063"/>
                        <a14:foregroundMark x1="88060" y1="59856" x2="88207" y2="59861"/>
                        <a14:foregroundMark x1="66068" y1="73585" x2="66068" y2="73585"/>
                        <a14:foregroundMark x1="66866" y1="73585" x2="69528" y2="73585"/>
                        <a14:foregroundMark x1="70725" y1="73315" x2="69594" y2="73315"/>
                        <a14:foregroundMark x1="86893" y1="59973" x2="88157" y2="59569"/>
                        <a14:foregroundMark x1="87625" y1="59838" x2="88157" y2="59704"/>
                        <a14:foregroundMark x1="87758" y1="59434" x2="86760" y2="59838"/>
                        <a14:foregroundMark x1="61344" y1="35445" x2="59747" y2="46496"/>
                        <a14:foregroundMark x1="59814" y1="46092" x2="59814" y2="47574"/>
                        <a14:foregroundMark x1="59814" y1="46226" x2="59880" y2="48652"/>
                        <a14:foregroundMark x1="59947" y1="49191" x2="60013" y2="46226"/>
                        <a14:foregroundMark x1="61211" y1="36119" x2="61211" y2="36388"/>
                        <a14:foregroundMark x1="61211" y1="36388" x2="61211" y2="36388"/>
                        <a14:foregroundMark x1="61211" y1="35714" x2="59880" y2="49461"/>
                        <a14:foregroundMark x1="59880" y1="49461" x2="62142" y2="62803"/>
                        <a14:foregroundMark x1="62142" y1="62803" x2="62941" y2="64420"/>
                        <a14:foregroundMark x1="63007" y1="26280" x2="62342" y2="26685"/>
                        <a14:foregroundMark x1="62009" y1="26954" x2="61810" y2="31806"/>
                        <a14:foregroundMark x1="61943" y1="27493" x2="61677" y2="28571"/>
                        <a14:foregroundMark x1="63540" y1="28032" x2="63540" y2="28032"/>
                        <a14:foregroundMark x1="64937" y1="30593" x2="65070" y2="33693"/>
                        <a14:foregroundMark x1="61677" y1="31536" x2="62808" y2="34232"/>
                        <a14:foregroundMark x1="61544" y1="27628" x2="61477" y2="30997"/>
                        <a14:foregroundMark x1="61211" y1="29650" x2="61677" y2="28167"/>
                        <a14:foregroundMark x1="61211" y1="30458" x2="61677" y2="31671"/>
                        <a14:foregroundMark x1="59281" y1="48113" x2="59281" y2="48113"/>
                        <a14:foregroundMark x1="59548" y1="47305" x2="59548" y2="48383"/>
                        <a14:foregroundMark x1="59614" y1="50000" x2="59947" y2="52965"/>
                        <a14:foregroundMark x1="59947" y1="53235" x2="61277" y2="59164"/>
                        <a14:foregroundMark x1="59415" y1="49057" x2="59548" y2="50135"/>
                        <a14:foregroundMark x1="61078" y1="35849" x2="59281" y2="47439"/>
                        <a14:foregroundMark x1="72522" y1="37197" x2="74357" y2="37298"/>
                        <a14:foregroundMark x1="76913" y1="37197" x2="79308" y2="37197"/>
                        <a14:foregroundMark x1="78576" y1="37197" x2="81703" y2="37197"/>
                        <a14:foregroundMark x1="81504" y1="37062" x2="83699" y2="37062"/>
                        <a14:foregroundMark x1="85947" y1="49019" x2="85695" y2="51482"/>
                        <a14:foregroundMark x1="85695" y1="51482" x2="85230" y2="52561"/>
                        <a14:foregroundMark x1="88157" y1="35580" x2="88157" y2="35580"/>
                        <a14:foregroundMark x1="88290" y1="35580" x2="88490" y2="35580"/>
                        <a14:foregroundMark x1="88623" y1="35580" x2="88822" y2="35714"/>
                        <a14:foregroundMark x1="88889" y1="35714" x2="88889" y2="35714"/>
                        <a14:foregroundMark x1="88955" y1="35849" x2="89155" y2="37466"/>
                        <a14:foregroundMark x1="89088" y1="38544" x2="89022" y2="39757"/>
                        <a14:foregroundMark x1="88955" y1="40162" x2="89022" y2="40836"/>
                        <a14:foregroundMark x1="88955" y1="41375" x2="88955" y2="42049"/>
                        <a14:foregroundMark x1="88889" y1="42318" x2="88889" y2="42722"/>
                        <a14:foregroundMark x1="88822" y1="42992" x2="88756" y2="43935"/>
                        <a14:foregroundMark x1="88689" y1="44070" x2="88689" y2="44070"/>
                        <a14:foregroundMark x1="88756" y1="43261" x2="88756" y2="43261"/>
                        <a14:foregroundMark x1="88756" y1="41779" x2="88756" y2="41779"/>
                        <a14:foregroundMark x1="88756" y1="40970" x2="88756" y2="40970"/>
                        <a14:foregroundMark x1="88822" y1="40296" x2="88822" y2="40296"/>
                        <a14:foregroundMark x1="88822" y1="39757" x2="88822" y2="39757"/>
                        <a14:foregroundMark x1="88822" y1="39353" x2="88822" y2="39353"/>
                        <a14:foregroundMark x1="88889" y1="38814" x2="88889" y2="38814"/>
                        <a14:foregroundMark x1="88822" y1="40701" x2="88822" y2="41240"/>
                        <a14:foregroundMark x1="88822" y1="41509" x2="88822" y2="42049"/>
                        <a14:foregroundMark x1="88756" y1="42453" x2="88756" y2="42722"/>
                        <a14:foregroundMark x1="88756" y1="42857" x2="88756" y2="43396"/>
                        <a14:foregroundMark x1="88689" y1="43396" x2="88689" y2="43396"/>
                        <a14:foregroundMark x1="88689" y1="43531" x2="88689" y2="43531"/>
                        <a14:foregroundMark x1="88623" y1="43127" x2="88623" y2="43127"/>
                        <a14:foregroundMark x1="88623" y1="42722" x2="88623" y2="42722"/>
                        <a14:foregroundMark x1="88623" y1="42722" x2="88623" y2="42722"/>
                        <a14:foregroundMark x1="88224" y1="44474" x2="88224" y2="44474"/>
                        <a14:foregroundMark x1="88157" y1="44609" x2="88024" y2="44879"/>
                        <a14:foregroundMark x1="87891" y1="45148" x2="87891" y2="45148"/>
                        <a14:foregroundMark x1="87625" y1="45687" x2="87492" y2="45957"/>
                        <a14:foregroundMark x1="87359" y1="46226" x2="87292" y2="46496"/>
                        <a14:foregroundMark x1="87226" y1="46631" x2="87159" y2="46900"/>
                        <a14:foregroundMark x1="87026" y1="47170" x2="86959" y2="47439"/>
                        <a14:foregroundMark x1="86893" y1="47709" x2="86893" y2="47709"/>
                        <a14:foregroundMark x1="86760" y1="48113" x2="86760" y2="48113"/>
                        <a14:foregroundMark x1="86760" y1="48248" x2="86693" y2="48518"/>
                        <a14:foregroundMark x1="86693" y1="48652" x2="86693" y2="48652"/>
                        <a14:foregroundMark x1="86693" y1="48787" x2="86693" y2="48787"/>
                        <a14:foregroundMark x1="88556" y1="44340" x2="88556" y2="44609"/>
                        <a14:foregroundMark x1="88556" y1="42992" x2="88556" y2="42992"/>
                        <a14:foregroundMark x1="85296" y1="52965" x2="85230" y2="53235"/>
                        <a14:foregroundMark x1="84963" y1="53774" x2="84830" y2="54178"/>
                        <a14:foregroundMark x1="85230" y1="53504" x2="85163" y2="54043"/>
                        <a14:foregroundMark x1="85096" y1="53639" x2="85163" y2="53774"/>
                        <a14:foregroundMark x1="85096" y1="53369" x2="85096" y2="53369"/>
                        <a14:foregroundMark x1="85096" y1="53100" x2="85096" y2="53235"/>
                        <a14:foregroundMark x1="84830" y1="54043" x2="84830" y2="54313"/>
                        <a14:foregroundMark x1="84631" y1="54582" x2="84631" y2="54582"/>
                        <a14:foregroundMark x1="84498" y1="54852" x2="84498" y2="54852"/>
                        <a14:foregroundMark x1="84298" y1="54987" x2="84298" y2="54987"/>
                        <a14:foregroundMark x1="84232" y1="55121" x2="84232" y2="55121"/>
                        <a14:foregroundMark x1="84165" y1="55526" x2="84165" y2="55526"/>
                        <a14:foregroundMark x1="84897" y1="53908" x2="84897" y2="53908"/>
                        <a14:foregroundMark x1="84963" y1="53369" x2="84963" y2="53369"/>
                        <a14:foregroundMark x1="84298" y1="56334" x2="84564" y2="56604"/>
                        <a14:foregroundMark x1="84498" y1="56739" x2="84764" y2="57412"/>
                        <a14:foregroundMark x1="84764" y1="57143" x2="85030" y2="57817"/>
                        <a14:foregroundMark x1="84963" y1="57412" x2="85961" y2="58760"/>
                        <a14:foregroundMark x1="60013" y1="54717" x2="60013" y2="54717"/>
                        <a14:foregroundMark x1="59947" y1="53774" x2="59947" y2="53774"/>
                        <a14:foregroundMark x1="59747" y1="51617" x2="60080" y2="53369"/>
                        <a14:foregroundMark x1="60013" y1="53235" x2="60013" y2="53235"/>
                        <a14:foregroundMark x1="60013" y1="53235" x2="60013" y2="53235"/>
                        <a14:foregroundMark x1="59814" y1="52561" x2="59814" y2="52561"/>
                        <a14:foregroundMark x1="59814" y1="52426" x2="59814" y2="52426"/>
                        <a14:foregroundMark x1="59814" y1="53235" x2="59814" y2="53235"/>
                        <a14:foregroundMark x1="59814" y1="53235" x2="59814" y2="53235"/>
                        <a14:foregroundMark x1="59947" y1="54313" x2="60080" y2="54987"/>
                        <a14:foregroundMark x1="60080" y1="55391" x2="60146" y2="55660"/>
                        <a14:foregroundMark x1="60213" y1="56065" x2="60213" y2="56065"/>
                        <a14:foregroundMark x1="60279" y1="56199" x2="60346" y2="56334"/>
                        <a14:foregroundMark x1="60346" y1="56469" x2="60346" y2="56469"/>
                        <a14:foregroundMark x1="60479" y1="56739" x2="60479" y2="56739"/>
                        <a14:foregroundMark x1="60479" y1="57143" x2="60479" y2="57143"/>
                        <a14:foregroundMark x1="60546" y1="57278" x2="60546" y2="57278"/>
                        <a14:foregroundMark x1="60612" y1="57412" x2="60612" y2="57412"/>
                        <a14:foregroundMark x1="60612" y1="57817" x2="60745" y2="58221"/>
                        <a14:foregroundMark x1="60812" y1="58221" x2="60812" y2="58221"/>
                        <a14:foregroundMark x1="60878" y1="58221" x2="61011" y2="58491"/>
                        <a14:foregroundMark x1="61011" y1="58760" x2="61011" y2="59030"/>
                        <a14:foregroundMark x1="61011" y1="59299" x2="61011" y2="59299"/>
                        <a14:foregroundMark x1="61078" y1="59569" x2="61144" y2="59838"/>
                        <a14:foregroundMark x1="61144" y1="59838" x2="61277" y2="60108"/>
                        <a14:foregroundMark x1="61344" y1="60243" x2="61411" y2="60647"/>
                        <a14:foregroundMark x1="61677" y1="60916" x2="61677" y2="60916"/>
                        <a14:foregroundMark x1="61610" y1="61051" x2="61610" y2="61321"/>
                        <a14:foregroundMark x1="61810" y1="61725" x2="61876" y2="61995"/>
                        <a14:foregroundMark x1="60945" y1="35580" x2="60945" y2="35580"/>
                        <a14:foregroundMark x1="60812" y1="36119" x2="60812" y2="36388"/>
                        <a14:foregroundMark x1="60745" y1="36658" x2="60745" y2="36658"/>
                        <a14:foregroundMark x1="60679" y1="37062" x2="60679" y2="37062"/>
                        <a14:foregroundMark x1="60479" y1="37466" x2="60479" y2="37466"/>
                        <a14:foregroundMark x1="60479" y1="37601" x2="60479" y2="37601"/>
                        <a14:foregroundMark x1="60413" y1="37197" x2="60413" y2="37466"/>
                        <a14:foregroundMark x1="60479" y1="36927" x2="60479" y2="36927"/>
                        <a14:foregroundMark x1="60546" y1="36927" x2="60546" y2="36927"/>
                        <a14:foregroundMark x1="60612" y1="37601" x2="60346" y2="38679"/>
                        <a14:foregroundMark x1="60146" y1="38275" x2="60279" y2="38814"/>
                        <a14:foregroundMark x1="60213" y1="39218" x2="60213" y2="39218"/>
                        <a14:foregroundMark x1="60146" y1="39353" x2="60146" y2="39623"/>
                        <a14:foregroundMark x1="60013" y1="39757" x2="60013" y2="40162"/>
                        <a14:foregroundMark x1="60013" y1="40296" x2="60013" y2="40566"/>
                        <a14:foregroundMark x1="59947" y1="40701" x2="59947" y2="40836"/>
                        <a14:foregroundMark x1="59880" y1="41105" x2="59880" y2="41375"/>
                        <a14:foregroundMark x1="59880" y1="41509" x2="59880" y2="41779"/>
                        <a14:foregroundMark x1="59747" y1="42049" x2="59747" y2="42318"/>
                        <a14:foregroundMark x1="59747" y1="42453" x2="59747" y2="42453"/>
                        <a14:foregroundMark x1="59614" y1="42722" x2="59614" y2="42722"/>
                        <a14:foregroundMark x1="59614" y1="42992" x2="59614" y2="42992"/>
                        <a14:foregroundMark x1="59548" y1="43261" x2="59481" y2="43531"/>
                        <a14:foregroundMark x1="59481" y1="43666" x2="59481" y2="43666"/>
                        <a14:foregroundMark x1="59415" y1="43801" x2="59415" y2="43801"/>
                        <a14:foregroundMark x1="59415" y1="43801" x2="59415" y2="44070"/>
                        <a14:foregroundMark x1="61810" y1="32345" x2="61876" y2="32749"/>
                        <a14:foregroundMark x1="61544" y1="32210" x2="61544" y2="32210"/>
                        <a14:foregroundMark x1="61544" y1="31671" x2="61610" y2="31806"/>
                        <a14:foregroundMark x1="61211" y1="31536" x2="61211" y2="31536"/>
                        <a14:foregroundMark x1="61943" y1="33288" x2="62076" y2="33558"/>
                        <a14:foregroundMark x1="62076" y1="33962" x2="62076" y2="34232"/>
                        <a14:foregroundMark x1="61943" y1="34367" x2="61943" y2="34367"/>
                        <a14:foregroundMark x1="61144" y1="34636" x2="61144" y2="34636"/>
                        <a14:foregroundMark x1="61011" y1="34232" x2="61011" y2="34232"/>
                        <a14:foregroundMark x1="63273" y1="26550" x2="63273" y2="26550"/>
                        <a14:foregroundMark x1="63407" y1="26685" x2="63540" y2="26819"/>
                        <a14:foregroundMark x1="63606" y1="26819" x2="63739" y2="27089"/>
                        <a14:foregroundMark x1="63939" y1="27224" x2="63939" y2="27224"/>
                        <a14:foregroundMark x1="64005" y1="27358" x2="64005" y2="27358"/>
                        <a14:foregroundMark x1="64138" y1="27628" x2="64271" y2="27763"/>
                        <a14:foregroundMark x1="64271" y1="27763" x2="64405" y2="27898"/>
                        <a14:foregroundMark x1="64005" y1="27089" x2="64005" y2="27089"/>
                        <a14:foregroundMark x1="63872" y1="27089" x2="63872" y2="27089"/>
                        <a14:foregroundMark x1="63872" y1="27089" x2="63872" y2="27089"/>
                        <a14:foregroundMark x1="64271" y1="27493" x2="64405" y2="27628"/>
                        <a14:foregroundMark x1="64405" y1="27898" x2="64604" y2="28167"/>
                        <a14:foregroundMark x1="64604" y1="28167" x2="64604" y2="28167"/>
                        <a14:foregroundMark x1="64737" y1="28302" x2="64737" y2="28437"/>
                        <a14:foregroundMark x1="64804" y1="28571" x2="64937" y2="28841"/>
                        <a14:foregroundMark x1="64937" y1="28841" x2="65003" y2="29111"/>
                        <a14:foregroundMark x1="65070" y1="29111" x2="65136" y2="29380"/>
                        <a14:foregroundMark x1="65203" y1="29380" x2="65203" y2="29380"/>
                        <a14:foregroundMark x1="63340" y1="25876" x2="63340" y2="25876"/>
                        <a14:foregroundMark x1="63473" y1="26685" x2="63739" y2="26685"/>
                        <a14:foregroundMark x1="63806" y1="26819" x2="64005" y2="27089"/>
                        <a14:foregroundMark x1="64072" y1="27224" x2="64205" y2="27493"/>
                        <a14:foregroundMark x1="64205" y1="27493" x2="64205" y2="27493"/>
                        <a14:foregroundMark x1="64338" y1="27763" x2="64338" y2="27763"/>
                        <a14:foregroundMark x1="64471" y1="28032" x2="64471" y2="28032"/>
                        <a14:foregroundMark x1="64338" y1="27628" x2="64338" y2="27628"/>
                        <a14:foregroundMark x1="64072" y1="26954" x2="64072" y2="26954"/>
                        <a14:foregroundMark x1="64138" y1="26819" x2="64271" y2="27224"/>
                        <a14:foregroundMark x1="64271" y1="27358" x2="64405" y2="27763"/>
                        <a14:foregroundMark x1="88889" y1="34367" x2="88889" y2="34367"/>
                        <a14:foregroundMark x1="88822" y1="33827" x2="88822" y2="33827"/>
                        <a14:foregroundMark x1="88822" y1="33693" x2="88822" y2="33693"/>
                        <a14:foregroundMark x1="88822" y1="33558" x2="88822" y2="33558"/>
                        <a14:foregroundMark x1="88822" y1="33288" x2="88822" y2="33288"/>
                        <a14:foregroundMark x1="88889" y1="32884" x2="88889" y2="32884"/>
                        <a14:foregroundMark x1="88889" y1="32615" x2="88889" y2="32615"/>
                        <a14:foregroundMark x1="88889" y1="32345" x2="88889" y2="32345"/>
                        <a14:foregroundMark x1="88889" y1="31941" x2="88889" y2="31941"/>
                        <a14:foregroundMark x1="88955" y1="31671" x2="88955" y2="31671"/>
                        <a14:foregroundMark x1="89088" y1="31132" x2="89088" y2="31132"/>
                        <a14:foregroundMark x1="89088" y1="30863" x2="89088" y2="30863"/>
                        <a14:foregroundMark x1="89155" y1="30323" x2="89155" y2="30323"/>
                        <a14:foregroundMark x1="89222" y1="30054" x2="89222" y2="30054"/>
                        <a14:foregroundMark x1="89222" y1="29515" x2="89222" y2="29515"/>
                        <a14:foregroundMark x1="89288" y1="29515" x2="89288" y2="29515"/>
                        <a14:foregroundMark x1="89155" y1="29111" x2="89155" y2="29111"/>
                        <a14:foregroundMark x1="89088" y1="28841" x2="89088" y2="28841"/>
                        <a14:foregroundMark x1="89022" y1="28571" x2="89022" y2="28571"/>
                        <a14:foregroundMark x1="88955" y1="29245" x2="88955" y2="29919"/>
                        <a14:foregroundMark x1="88955" y1="29919" x2="88955" y2="29919"/>
                        <a14:foregroundMark x1="88955" y1="29380" x2="88955" y2="29380"/>
                        <a14:foregroundMark x1="88822" y1="26819" x2="88822" y2="26819"/>
                        <a14:foregroundMark x1="88822" y1="26550" x2="88822" y2="26550"/>
                        <a14:foregroundMark x1="88822" y1="26280" x2="88822" y2="26280"/>
                        <a14:foregroundMark x1="88955" y1="25337" x2="88955" y2="25337"/>
                        <a14:foregroundMark x1="88955" y1="25067" x2="88955" y2="25067"/>
                        <a14:foregroundMark x1="88955" y1="24798" x2="88955" y2="24798"/>
                        <a14:foregroundMark x1="88889" y1="24124" x2="88889" y2="24124"/>
                        <a14:foregroundMark x1="88889" y1="23720" x2="88889" y2="23720"/>
                        <a14:foregroundMark x1="88889" y1="23585" x2="88889" y2="23585"/>
                        <a14:foregroundMark x1="88955" y1="23315" x2="88955" y2="23315"/>
                        <a14:foregroundMark x1="89155" y1="22911" x2="89155" y2="22911"/>
                        <a14:foregroundMark x1="89288" y1="22642" x2="89288" y2="22642"/>
                        <a14:foregroundMark x1="89421" y1="22372" x2="89421" y2="22372"/>
                        <a14:foregroundMark x1="89621" y1="21833" x2="89621" y2="21833"/>
                        <a14:foregroundMark x1="89687" y1="21698" x2="89687" y2="21698"/>
                        <a14:foregroundMark x1="89820" y1="21294" x2="89820" y2="21294"/>
                        <a14:foregroundMark x1="89820" y1="21159" x2="89820" y2="21159"/>
                        <a14:foregroundMark x1="89820" y1="21024" x2="89820" y2="21024"/>
                        <a14:foregroundMark x1="89820" y1="20889" x2="89820" y2="20889"/>
                        <a14:foregroundMark x1="89887" y1="20620" x2="89754" y2="21563"/>
                        <a14:foregroundMark x1="89687" y1="21833" x2="89687" y2="21833"/>
                        <a14:foregroundMark x1="89554" y1="22102" x2="89554" y2="22102"/>
                        <a14:foregroundMark x1="89421" y1="22102" x2="89421" y2="22102"/>
                        <a14:foregroundMark x1="89488" y1="21833" x2="89488" y2="21833"/>
                        <a14:foregroundMark x1="89754" y1="20889" x2="89754" y2="20889"/>
                        <a14:foregroundMark x1="89953" y1="20620" x2="90020" y2="20350"/>
                        <a14:foregroundMark x1="90153" y1="19946" x2="90153" y2="19946"/>
                        <a14:foregroundMark x1="90286" y1="19272" x2="90286" y2="19272"/>
                        <a14:foregroundMark x1="90353" y1="19137" x2="90353" y2="19137"/>
                        <a14:foregroundMark x1="90353" y1="19003" x2="90353" y2="19003"/>
                        <a14:foregroundMark x1="90486" y1="18733" x2="90486" y2="18733"/>
                        <a14:foregroundMark x1="90752" y1="18329" x2="90752" y2="18329"/>
                        <a14:foregroundMark x1="90885" y1="17925" x2="90885" y2="17925"/>
                        <a14:foregroundMark x1="91018" y1="17655" x2="91218" y2="17520"/>
                        <a14:foregroundMark x1="91417" y1="17251" x2="91417" y2="17251"/>
                        <a14:foregroundMark x1="91484" y1="17116" x2="91750" y2="16712"/>
                        <a14:foregroundMark x1="91949" y1="16307" x2="91949" y2="16307"/>
                        <a14:foregroundMark x1="91949" y1="16307" x2="92083" y2="16173"/>
                        <a14:foregroundMark x1="92083" y1="15903" x2="91683" y2="16307"/>
                        <a14:foregroundMark x1="91417" y1="16307" x2="91284" y2="16712"/>
                        <a14:foregroundMark x1="91218" y1="16846" x2="91218" y2="16846"/>
                        <a14:foregroundMark x1="91417" y1="16307" x2="91617" y2="16173"/>
                        <a14:foregroundMark x1="91883" y1="15768" x2="91883" y2="15768"/>
                        <a14:foregroundMark x1="92149" y1="15499" x2="92149" y2="15499"/>
                        <a14:foregroundMark x1="92415" y1="15364" x2="92415" y2="15364"/>
                        <a14:foregroundMark x1="92615" y1="15229" x2="92615" y2="15229"/>
                        <a14:foregroundMark x1="92748" y1="15094" x2="92748" y2="15094"/>
                        <a14:foregroundMark x1="92814" y1="14825" x2="92814" y2="14825"/>
                        <a14:foregroundMark x1="92881" y1="14825" x2="92881" y2="14825"/>
                        <a14:foregroundMark x1="92881" y1="14555" x2="92881" y2="14555"/>
                        <a14:foregroundMark x1="92881" y1="14420" x2="92881" y2="14420"/>
                        <a14:foregroundMark x1="92681" y1="14016" x2="92681" y2="14016"/>
                        <a14:foregroundMark x1="92548" y1="13073" x2="92548" y2="13073"/>
                        <a14:foregroundMark x1="92482" y1="12803" x2="92482" y2="12803"/>
                        <a14:foregroundMark x1="92482" y1="12399" x2="92482" y2="12399"/>
                        <a14:foregroundMark x1="92482" y1="11725" x2="92482" y2="11725"/>
                        <a14:foregroundMark x1="92548" y1="11456" x2="92548" y2="11456"/>
                        <a14:foregroundMark x1="92681" y1="10916" x2="92681" y2="10916"/>
                        <a14:foregroundMark x1="92814" y1="10377" x2="92814" y2="10377"/>
                        <a14:foregroundMark x1="92881" y1="10108" x2="92947" y2="10108"/>
                        <a14:foregroundMark x1="93014" y1="9838" x2="93014" y2="9838"/>
                        <a14:foregroundMark x1="93081" y1="9569" x2="93081" y2="9569"/>
                        <a14:foregroundMark x1="93214" y1="9299" x2="93214" y2="9299"/>
                        <a14:foregroundMark x1="93413" y1="9164" x2="93413" y2="9164"/>
                        <a14:foregroundMark x1="93812" y1="8760" x2="93812" y2="8760"/>
                        <a14:foregroundMark x1="94012" y1="8625" x2="94278" y2="8491"/>
                        <a14:foregroundMark x1="94411" y1="8356" x2="94411" y2="8356"/>
                        <a14:foregroundMark x1="94611" y1="8356" x2="94943" y2="8625"/>
                        <a14:foregroundMark x1="95143" y1="8625" x2="95343" y2="8895"/>
                        <a14:foregroundMark x1="95409" y1="9030" x2="95542" y2="9299"/>
                        <a14:foregroundMark x1="95609" y1="9299" x2="95808" y2="9569"/>
                        <a14:foregroundMark x1="95875" y1="9569" x2="95875" y2="9569"/>
                        <a14:foregroundMark x1="95941" y1="9838" x2="96075" y2="10377"/>
                        <a14:foregroundMark x1="96141" y1="10647" x2="96274" y2="10916"/>
                        <a14:foregroundMark x1="75449" y1="37197" x2="75582" y2="37466"/>
                        <a14:foregroundMark x1="74651" y1="37466" x2="74717" y2="37332"/>
                        <a14:foregroundMark x1="75116" y1="37332" x2="75116" y2="37332"/>
                        <a14:foregroundMark x1="75649" y1="37197" x2="75649" y2="37197"/>
                        <a14:foregroundMark x1="76048" y1="37197" x2="76048" y2="37197"/>
                        <a14:foregroundMark x1="76381" y1="37466" x2="76381" y2="37466"/>
                        <a14:foregroundMark x1="76381" y1="37466" x2="76381" y2="37466"/>
                        <a14:foregroundMark x1="76713" y1="37466" x2="76713" y2="37466"/>
                        <a14:foregroundMark x1="65136" y1="29784" x2="65136" y2="29784"/>
                        <a14:foregroundMark x1="65003" y1="30054" x2="65003" y2="30054"/>
                        <a14:foregroundMark x1="65469" y1="33827" x2="67199" y2="33962"/>
                        <a14:foregroundMark x1="66999" y1="30728" x2="81770" y2="30593"/>
                        <a14:foregroundMark x1="81770" y1="30593" x2="82768" y2="31402"/>
                        <a14:foregroundMark x1="72721" y1="30863" x2="79707" y2="30189"/>
                        <a14:foregroundMark x1="79707" y1="30189" x2="81371" y2="30189"/>
                        <a14:foregroundMark x1="73253" y1="30054" x2="80905" y2="30189"/>
                        <a14:foregroundMark x1="75449" y1="29650" x2="79907" y2="30189"/>
                        <a14:foregroundMark x1="79574" y1="29919" x2="76913" y2="29919"/>
                        <a14:foregroundMark x1="79308" y1="29650" x2="80373" y2="29650"/>
                        <a14:foregroundMark x1="82635" y1="31402" x2="85429" y2="29380"/>
                        <a14:foregroundMark x1="85496" y1="29111" x2="82901" y2="30728"/>
                        <a14:foregroundMark x1="83234" y1="30458" x2="85096" y2="28976"/>
                        <a14:foregroundMark x1="85030" y1="28841" x2="83832" y2="29111"/>
                        <a14:foregroundMark x1="83300" y1="29650" x2="83300" y2="29650"/>
                        <a14:foregroundMark x1="82901" y1="30054" x2="82901" y2="30054"/>
                        <a14:foregroundMark x1="84431" y1="28976" x2="84431" y2="28976"/>
                        <a14:foregroundMark x1="83899" y1="29111" x2="83899" y2="29111"/>
                        <a14:foregroundMark x1="84298" y1="28976" x2="84298" y2="28976"/>
                        <a14:foregroundMark x1="84165" y1="28976" x2="84165" y2="28976"/>
                        <a14:foregroundMark x1="83899" y1="28841" x2="84365" y2="28976"/>
                        <a14:foregroundMark x1="95309" y1="15205" x2="94345" y2="16981"/>
                        <a14:foregroundMark x1="85961" y1="29784" x2="85762" y2="33693"/>
                        <a14:foregroundMark x1="94345" y1="17251" x2="93613" y2="32075"/>
                        <a14:foregroundMark x1="93480" y1="32749" x2="95343" y2="45148"/>
                        <a14:foregroundMark x1="95143" y1="44879" x2="95565" y2="48334"/>
                        <a14:foregroundMark x1="87438" y1="53051" x2="89022" y2="46496"/>
                        <a14:foregroundMark x1="87278" y1="53715" x2="87371" y2="53331"/>
                        <a14:foregroundMark x1="85961" y1="59164" x2="86927" y2="55168"/>
                        <a14:foregroundMark x1="89022" y1="46496" x2="89232" y2="46927"/>
                        <a14:foregroundMark x1="88556" y1="59569" x2="90020" y2="59434"/>
                        <a14:foregroundMark x1="89887" y1="59299" x2="94744" y2="60512"/>
                        <a14:foregroundMark x1="92349" y1="59838" x2="95010" y2="59838"/>
                        <a14:foregroundMark x1="93879" y1="59569" x2="91816" y2="59299"/>
                        <a14:foregroundMark x1="91683" y1="39757" x2="92748" y2="44070"/>
                        <a14:foregroundMark x1="92881" y1="45283" x2="94278" y2="53908"/>
                        <a14:foregroundMark x1="94212" y1="54582" x2="93879" y2="53235"/>
                        <a14:foregroundMark x1="91351" y1="40701" x2="88290" y2="51213"/>
                        <a14:foregroundMark x1="90020" y1="46631" x2="89621" y2="47978"/>
                        <a14:foregroundMark x1="89288" y1="48518" x2="89488" y2="48113"/>
                        <a14:foregroundMark x1="89820" y1="47170" x2="91151" y2="42318"/>
                        <a14:foregroundMark x1="91550" y1="41375" x2="92881" y2="45283"/>
                        <a14:foregroundMark x1="90885" y1="43935" x2="90286" y2="45822"/>
                        <a14:foregroundMark x1="90353" y1="46226" x2="90353" y2="46226"/>
                        <a14:foregroundMark x1="90086" y1="46496" x2="90086" y2="46496"/>
                        <a14:foregroundMark x1="90153" y1="46631" x2="90153" y2="46631"/>
                        <a14:foregroundMark x1="92947" y1="46765" x2="94345" y2="58625"/>
                        <a14:foregroundMark x1="95210" y1="49191" x2="95210" y2="49191"/>
                        <a14:foregroundMark x1="95210" y1="50000" x2="95276" y2="50674"/>
                        <a14:foregroundMark x1="95276" y1="51078" x2="95276" y2="51887"/>
                        <a14:foregroundMark x1="95276" y1="52695" x2="95343" y2="54178"/>
                        <a14:foregroundMark x1="95210" y1="49865" x2="95276" y2="50404"/>
                        <a14:foregroundMark x1="95409" y1="51887" x2="95476" y2="52695"/>
                        <a14:foregroundMark x1="95542" y1="54852" x2="95675" y2="56604"/>
                        <a14:foregroundMark x1="95476" y1="54447" x2="95675" y2="55526"/>
                        <a14:foregroundMark x1="95742" y1="56739" x2="96607" y2="58356"/>
                        <a14:foregroundMark x1="96806" y1="58760" x2="96274" y2="59299"/>
                        <a14:foregroundMark x1="96673" y1="57817" x2="96673" y2="59030"/>
                        <a14:foregroundMark x1="96208" y1="59569" x2="96208" y2="59704"/>
                        <a14:foregroundMark x1="95143" y1="49461" x2="95276" y2="50000"/>
                        <a14:foregroundMark x1="95476" y1="53235" x2="95542" y2="53774"/>
                        <a14:foregroundMark x1="95808" y1="14960" x2="96407" y2="13073"/>
                        <a14:foregroundMark x1="96407" y1="11186" x2="96673" y2="12264"/>
                        <a14:foregroundMark x1="96607" y1="12129" x2="96673" y2="12803"/>
                        <a14:foregroundMark x1="96607" y1="12803" x2="96540" y2="13612"/>
                        <a14:foregroundMark x1="93812" y1="8625" x2="93546" y2="9030"/>
                        <a14:foregroundMark x1="93480" y1="60108" x2="90020" y2="66981"/>
                        <a14:foregroundMark x1="62142" y1="63208" x2="59015" y2="71294"/>
                        <a14:foregroundMark x1="61078" y1="70620" x2="60546" y2="72102"/>
                        <a14:foregroundMark x1="63340" y1="78841" x2="62275" y2="77358"/>
                        <a14:foregroundMark x1="62941" y1="73585" x2="65802" y2="62938"/>
                        <a14:foregroundMark x1="63673" y1="50000" x2="66068" y2="62264"/>
                        <a14:foregroundMark x1="65735" y1="35849" x2="64072" y2="48113"/>
                        <a14:foregroundMark x1="65935" y1="72776" x2="69528" y2="73989"/>
                        <a14:foregroundMark x1="68796" y1="73854" x2="68796" y2="73854"/>
                        <a14:foregroundMark x1="68263" y1="73720" x2="68729" y2="73585"/>
                        <a14:foregroundMark x1="68796" y1="73315" x2="68330" y2="73315"/>
                        <a14:foregroundMark x1="68263" y1="73315" x2="68263" y2="73315"/>
                        <a14:foregroundMark x1="69128" y1="73450" x2="69128" y2="73450"/>
                        <a14:foregroundMark x1="69128" y1="73585" x2="69128" y2="73585"/>
                        <a14:foregroundMark x1="69328" y1="73046" x2="69328" y2="73046"/>
                        <a14:foregroundMark x1="69328" y1="73181" x2="69328" y2="73181"/>
                        <a14:foregroundMark x1="71324" y1="73315" x2="71324" y2="73315"/>
                        <a14:foregroundMark x1="71457" y1="73315" x2="71457" y2="73315"/>
                        <a14:foregroundMark x1="71457" y1="73315" x2="71457" y2="73315"/>
                        <a14:foregroundMark x1="71790" y1="73450" x2="71790" y2="73450"/>
                        <a14:foregroundMark x1="72056" y1="73585" x2="72056" y2="73585"/>
                        <a14:foregroundMark x1="72322" y1="73585" x2="72322" y2="73585"/>
                        <a14:foregroundMark x1="72389" y1="73585" x2="72389" y2="73585"/>
                        <a14:foregroundMark x1="72322" y1="73450" x2="72322" y2="73450"/>
                        <a14:foregroundMark x1="71790" y1="73181" x2="72522" y2="72776"/>
                        <a14:foregroundMark x1="72921" y1="73450" x2="73586" y2="73450"/>
                        <a14:foregroundMark x1="73453" y1="73046" x2="73453" y2="73046"/>
                        <a14:foregroundMark x1="74185" y1="73315" x2="75582" y2="73315"/>
                        <a14:foregroundMark x1="73120" y1="73046" x2="73120" y2="73046"/>
                        <a14:foregroundMark x1="72854" y1="73046" x2="72854" y2="73046"/>
                        <a14:foregroundMark x1="75848" y1="67655" x2="75848" y2="67655"/>
                        <a14:foregroundMark x1="75848" y1="67251" x2="75848" y2="67251"/>
                        <a14:foregroundMark x1="75649" y1="66981" x2="75649" y2="66981"/>
                        <a14:foregroundMark x1="75715" y1="67116" x2="75715" y2="67790"/>
                        <a14:foregroundMark x1="75715" y1="67925" x2="75715" y2="67925"/>
                        <a14:foregroundMark x1="75715" y1="69003" x2="75715" y2="69003"/>
                        <a14:foregroundMark x1="75715" y1="69272" x2="75782" y2="69677"/>
                        <a14:foregroundMark x1="75782" y1="69946" x2="75715" y2="71698"/>
                        <a14:foregroundMark x1="75649" y1="72642" x2="75649" y2="73046"/>
                        <a14:foregroundMark x1="75715" y1="70755" x2="75715" y2="70755"/>
                        <a14:foregroundMark x1="75715" y1="70081" x2="75715" y2="70081"/>
                        <a14:foregroundMark x1="75715" y1="70216" x2="75715" y2="70216"/>
                        <a14:foregroundMark x1="96873" y1="58625" x2="96873" y2="58625"/>
                        <a14:foregroundMark x1="9647" y1="7008" x2="6587" y2="20889"/>
                        <a14:foregroundMark x1="6587" y1="20889" x2="6587" y2="35040"/>
                        <a14:foregroundMark x1="6587" y1="35040" x2="7718" y2="39218"/>
                        <a14:foregroundMark x1="6986" y1="36523" x2="6454" y2="31132"/>
                        <a14:foregroundMark x1="5855" y1="24259" x2="6254" y2="31536"/>
                        <a14:foregroundMark x1="5988" y1="22642" x2="7585" y2="14420"/>
                        <a14:foregroundMark x1="10180" y1="7008" x2="8649" y2="8895"/>
                        <a14:foregroundMark x1="8450" y1="9164" x2="8716" y2="10916"/>
                        <a14:foregroundMark x1="10246" y1="6873" x2="11910" y2="7817"/>
                        <a14:foregroundMark x1="11910" y1="7951" x2="11577" y2="6739"/>
                        <a14:foregroundMark x1="10845" y1="6739" x2="10845" y2="6739"/>
                        <a14:foregroundMark x1="10712" y1="6604" x2="11377" y2="7143"/>
                        <a14:foregroundMark x1="10645" y1="6739" x2="11444" y2="6873"/>
                        <a14:foregroundMark x1="10778" y1="6604" x2="9182" y2="7547"/>
                        <a14:foregroundMark x1="9914" y1="6199" x2="10446" y2="6604"/>
                        <a14:foregroundMark x1="10313" y1="6739" x2="12226" y2="10145"/>
                        <a14:foregroundMark x1="12043" y1="7817" x2="12381" y2="10102"/>
                        <a14:foregroundMark x1="11976" y1="7951" x2="12176" y2="9299"/>
                        <a14:foregroundMark x1="11862" y1="12356" x2="10180" y2="14555"/>
                        <a14:foregroundMark x1="11917" y1="13157" x2="10379" y2="15364"/>
                        <a14:foregroundMark x1="10379" y1="15094" x2="10712" y2="27763"/>
                        <a14:foregroundMark x1="9847" y1="14690" x2="10712" y2="20620"/>
                        <a14:foregroundMark x1="10446" y1="18194" x2="10645" y2="19407"/>
                        <a14:foregroundMark x1="11045" y1="28976" x2="12575" y2="33019"/>
                        <a14:foregroundMark x1="10912" y1="27763" x2="11244" y2="29515"/>
                        <a14:foregroundMark x1="15702" y1="29784" x2="29208" y2="33154"/>
                        <a14:foregroundMark x1="29474" y1="33019" x2="22156" y2="30863"/>
                        <a14:foregroundMark x1="21890" y1="30189" x2="29009" y2="32480"/>
                        <a14:foregroundMark x1="29009" y1="32480" x2="29075" y2="32615"/>
                        <a14:foregroundMark x1="28609" y1="31536" x2="26214" y2="30728"/>
                        <a14:foregroundMark x1="21890" y1="29515" x2="24884" y2="30323"/>
                        <a14:foregroundMark x1="24418" y1="30593" x2="26081" y2="30728"/>
                        <a14:foregroundMark x1="26680" y1="30863" x2="28876" y2="31806"/>
                        <a14:foregroundMark x1="29607" y1="32884" x2="33999" y2="35580"/>
                        <a14:foregroundMark x1="33134" y1="35040" x2="34731" y2="33423"/>
                        <a14:foregroundMark x1="34531" y1="32615" x2="34864" y2="34097"/>
                        <a14:foregroundMark x1="34531" y1="32884" x2="33999" y2="33827"/>
                        <a14:foregroundMark x1="34531" y1="33154" x2="34864" y2="34367"/>
                        <a14:foregroundMark x1="6055" y1="26819" x2="6520" y2="31132"/>
                        <a14:foregroundMark x1="6055" y1="27628" x2="6520" y2="30863"/>
                        <a14:foregroundMark x1="6055" y1="27763" x2="6055" y2="30593"/>
                        <a14:foregroundMark x1="5855" y1="27493" x2="6055" y2="29919"/>
                        <a14:foregroundMark x1="5921" y1="28976" x2="6653" y2="34367"/>
                        <a14:foregroundMark x1="6321" y1="31132" x2="7452" y2="39084"/>
                        <a14:foregroundMark x1="7784" y1="45148" x2="5788" y2="51078"/>
                        <a14:foregroundMark x1="5190" y1="51617" x2="6853" y2="49191"/>
                        <a14:foregroundMark x1="5589" y1="50809" x2="5589" y2="50809"/>
                        <a14:foregroundMark x1="4286" y1="59368" x2="8716" y2="59164"/>
                        <a14:foregroundMark x1="6853" y1="48248" x2="7385" y2="54178"/>
                        <a14:foregroundMark x1="5323" y1="52022" x2="7385" y2="54987"/>
                        <a14:foregroundMark x1="6254" y1="48248" x2="5522" y2="50270"/>
                        <a14:foregroundMark x1="5190" y1="50404" x2="5456" y2="52022"/>
                        <a14:foregroundMark x1="5589" y1="52291" x2="6454" y2="53774"/>
                        <a14:foregroundMark x1="5389" y1="52156" x2="7252" y2="54717"/>
                        <a14:foregroundMark x1="6587" y1="55256" x2="4458" y2="51617"/>
                        <a14:foregroundMark x1="12442" y1="37197" x2="12442" y2="37197"/>
                        <a14:foregroundMark x1="14704" y1="37871" x2="14704" y2="37871"/>
                        <a14:foregroundMark x1="14704" y1="37871" x2="14704" y2="37871"/>
                        <a14:foregroundMark x1="34797" y1="33154" x2="34797" y2="33154"/>
                        <a14:foregroundMark x1="34797" y1="32884" x2="34797" y2="32884"/>
                        <a14:foregroundMark x1="34864" y1="32884" x2="34997" y2="33693"/>
                        <a14:foregroundMark x1="10712" y1="6334" x2="9980" y2="6334"/>
                        <a14:foregroundMark x1="10512" y1="6604" x2="10912" y2="6739"/>
                        <a14:foregroundMark x1="3526" y1="59569" x2="3526" y2="59569"/>
                        <a14:foregroundMark x1="3393" y1="59569" x2="3393" y2="59569"/>
                        <a14:foregroundMark x1="38789" y1="46900" x2="38456" y2="53235"/>
                        <a14:foregroundMark x1="38589" y1="48383" x2="40918" y2="35310"/>
                        <a14:foregroundMark x1="40918" y1="35310" x2="41384" y2="34232"/>
                        <a14:foregroundMark x1="40053" y1="40027" x2="39587" y2="47439"/>
                        <a14:foregroundMark x1="39787" y1="40162" x2="39920" y2="43531"/>
                        <a14:foregroundMark x1="40186" y1="40701" x2="40319" y2="41105"/>
                        <a14:foregroundMark x1="40186" y1="41914" x2="40186" y2="42453"/>
                        <a14:foregroundMark x1="40186" y1="42453" x2="40186" y2="43261"/>
                        <a14:foregroundMark x1="40186" y1="43261" x2="40186" y2="43261"/>
                        <a14:foregroundMark x1="40186" y1="43666" x2="40253" y2="44340"/>
                        <a14:foregroundMark x1="40253" y1="44340" x2="40253" y2="44340"/>
                        <a14:foregroundMark x1="40253" y1="45013" x2="40253" y2="45013"/>
                        <a14:foregroundMark x1="40253" y1="45283" x2="40253" y2="45957"/>
                        <a14:foregroundMark x1="40253" y1="45957" x2="40186" y2="46361"/>
                        <a14:foregroundMark x1="40186" y1="46496" x2="40186" y2="46496"/>
                        <a14:foregroundMark x1="40053" y1="46765" x2="40053" y2="46765"/>
                        <a14:foregroundMark x1="39920" y1="47035" x2="39920" y2="47035"/>
                        <a14:foregroundMark x1="39654" y1="47439" x2="39587" y2="47844"/>
                        <a14:foregroundMark x1="39454" y1="47844" x2="39454" y2="47844"/>
                        <a14:foregroundMark x1="39255" y1="47978" x2="39255" y2="47978"/>
                        <a14:foregroundMark x1="38789" y1="47978" x2="38789" y2="47978"/>
                        <a14:foregroundMark x1="38723" y1="48113" x2="38723" y2="48113"/>
                        <a14:foregroundMark x1="38789" y1="48113" x2="39188" y2="48113"/>
                        <a14:foregroundMark x1="39188" y1="48113" x2="39188" y2="48113"/>
                        <a14:foregroundMark x1="39721" y1="47439" x2="39721" y2="47439"/>
                        <a14:foregroundMark x1="39920" y1="47035" x2="39920" y2="47035"/>
                        <a14:foregroundMark x1="38589" y1="48113" x2="38589" y2="48113"/>
                        <a14:foregroundMark x1="38723" y1="48113" x2="38723" y2="48113"/>
                        <a14:foregroundMark x1="38789" y1="48248" x2="38789" y2="48248"/>
                        <a14:foregroundMark x1="38922" y1="48518" x2="38922" y2="48518"/>
                        <a14:foregroundMark x1="38989" y1="48787" x2="38989" y2="48787"/>
                        <a14:foregroundMark x1="35263" y1="36119" x2="35462" y2="36792"/>
                        <a14:foregroundMark x1="35529" y1="36253" x2="35529" y2="36253"/>
                        <a14:foregroundMark x1="35729" y1="36523" x2="35729" y2="36523"/>
                        <a14:foregroundMark x1="35862" y1="36253" x2="35862" y2="36253"/>
                        <a14:foregroundMark x1="36061" y1="36523" x2="36061" y2="36523"/>
                        <a14:foregroundMark x1="36128" y1="36523" x2="36128" y2="36523"/>
                        <a14:foregroundMark x1="36327" y1="36523" x2="36327" y2="36523"/>
                        <a14:foregroundMark x1="36527" y1="36523" x2="36527" y2="36523"/>
                        <a14:foregroundMark x1="36660" y1="36523" x2="36660" y2="36523"/>
                        <a14:foregroundMark x1="36860" y1="36253" x2="36860" y2="36253"/>
                        <a14:foregroundMark x1="37059" y1="36253" x2="37059" y2="36253"/>
                        <a14:foregroundMark x1="38190" y1="31267" x2="38190" y2="31267"/>
                        <a14:foregroundMark x1="37591" y1="32075" x2="40452" y2="29784"/>
                        <a14:foregroundMark x1="39188" y1="29515" x2="37658" y2="31941"/>
                        <a14:foregroundMark x1="37991" y1="30728" x2="37991" y2="30863"/>
                        <a14:foregroundMark x1="38523" y1="30054" x2="38523" y2="30054"/>
                        <a14:foregroundMark x1="38390" y1="30054" x2="38390" y2="30054"/>
                        <a14:foregroundMark x1="38190" y1="29919" x2="38190" y2="29919"/>
                        <a14:foregroundMark x1="37991" y1="30593" x2="37991" y2="30593"/>
                        <a14:foregroundMark x1="38589" y1="29650" x2="38589" y2="29650"/>
                        <a14:foregroundMark x1="38989" y1="29380" x2="38989" y2="29380"/>
                        <a14:foregroundMark x1="39188" y1="29380" x2="39454" y2="29380"/>
                        <a14:foregroundMark x1="39854" y1="29380" x2="40053" y2="29515"/>
                        <a14:foregroundMark x1="40186" y1="29515" x2="40186" y2="29515"/>
                        <a14:foregroundMark x1="40386" y1="29784" x2="40386" y2="29784"/>
                        <a14:foregroundMark x1="40452" y1="30054" x2="40452" y2="30054"/>
                        <a14:foregroundMark x1="40785" y1="30323" x2="40785" y2="30323"/>
                        <a14:foregroundMark x1="40918" y1="30593" x2="40918" y2="30593"/>
                        <a14:foregroundMark x1="41051" y1="30728" x2="41317" y2="31267"/>
                        <a14:foregroundMark x1="41317" y1="31402" x2="41583" y2="32345"/>
                        <a14:foregroundMark x1="41583" y1="32345" x2="41583" y2="32345"/>
                        <a14:foregroundMark x1="41317" y1="31402" x2="41317" y2="31402"/>
                        <a14:foregroundMark x1="40918" y1="30728" x2="40918" y2="30728"/>
                        <a14:foregroundMark x1="40652" y1="30458" x2="40652" y2="30458"/>
                        <a14:foregroundMark x1="40319" y1="29650" x2="41184" y2="30458"/>
                        <a14:foregroundMark x1="40053" y1="29111" x2="41317" y2="31132"/>
                        <a14:foregroundMark x1="39388" y1="29245" x2="39920" y2="29245"/>
                        <a14:foregroundMark x1="41583" y1="34501" x2="41583" y2="34501"/>
                        <a14:foregroundMark x1="41450" y1="34906" x2="41450" y2="34906"/>
                        <a14:foregroundMark x1="39987" y1="39623" x2="39987" y2="39623"/>
                        <a14:foregroundMark x1="40253" y1="39892" x2="40253" y2="39892"/>
                        <a14:foregroundMark x1="38789" y1="48787" x2="38922" y2="49461"/>
                        <a14:foregroundMark x1="38523" y1="49865" x2="38523" y2="49865"/>
                        <a14:foregroundMark x1="38856" y1="50000" x2="38856" y2="50000"/>
                        <a14:foregroundMark x1="16434" y1="28976" x2="17099" y2="28706"/>
                        <a14:foregroundMark x1="16500" y1="28571" x2="17631" y2="28706"/>
                        <a14:foregroundMark x1="16101" y1="28437" x2="15902" y2="28706"/>
                        <a14:foregroundMark x1="22954" y1="19542" x2="26747" y2="21429"/>
                        <a14:foregroundMark x1="22023" y1="18194" x2="26813" y2="21833"/>
                        <a14:foregroundMark x1="10778" y1="34232" x2="11643" y2="36927"/>
                        <a14:foregroundMark x1="13972" y1="39757" x2="12442" y2="45957"/>
                        <a14:foregroundMark x1="42249" y1="80189" x2="41251" y2="78571"/>
                        <a14:foregroundMark x1="41317" y1="78706" x2="40452" y2="73181"/>
                        <a14:foregroundMark x1="40452" y1="73854" x2="38390" y2="53774"/>
                        <a14:foregroundMark x1="38390" y1="54852" x2="39055" y2="57951"/>
                        <a14:foregroundMark x1="38922" y1="57143" x2="39854" y2="61725"/>
                        <a14:foregroundMark x1="39454" y1="59704" x2="40186" y2="64286"/>
                        <a14:foregroundMark x1="39787" y1="62534" x2="40719" y2="68329"/>
                        <a14:foregroundMark x1="40386" y1="66307" x2="40585" y2="73181"/>
                        <a14:foregroundMark x1="12242" y1="11860" x2="12242" y2="11860"/>
                        <a14:foregroundMark x1="12309" y1="11051" x2="12309" y2="11051"/>
                        <a14:foregroundMark x1="12442" y1="10512" x2="12442" y2="10512"/>
                        <a14:foregroundMark x1="12442" y1="11725" x2="12109" y2="12264"/>
                        <a14:foregroundMark x1="12375" y1="11995" x2="12309" y2="12534"/>
                        <a14:foregroundMark x1="20892" y1="30189" x2="20892" y2="30593"/>
                        <a14:foregroundMark x1="17898" y1="28437" x2="17964" y2="28841"/>
                        <a14:backgroundMark x1="5722" y1="2695" x2="1530" y2="14286"/>
                        <a14:backgroundMark x1="1530" y1="14286" x2="1530" y2="84097"/>
                        <a14:backgroundMark x1="12974" y1="5930" x2="12974" y2="5930"/>
                        <a14:backgroundMark x1="12641" y1="6739" x2="12641" y2="7412"/>
                        <a14:backgroundMark x1="8184" y1="86253" x2="39255" y2="88140"/>
                        <a14:backgroundMark x1="39255" y1="88140" x2="15037" y2="87062"/>
                        <a14:backgroundMark x1="26414" y1="85984" x2="39255" y2="86523"/>
                        <a14:backgroundMark x1="67199" y1="41914" x2="74717" y2="46765"/>
                        <a14:backgroundMark x1="74717" y1="46765" x2="71989" y2="42992"/>
                        <a14:backgroundMark x1="60745" y1="86253" x2="78842" y2="88275"/>
                        <a14:backgroundMark x1="78842" y1="88275" x2="85762" y2="87871"/>
                        <a14:backgroundMark x1="85762" y1="87871" x2="92814" y2="88140"/>
                        <a14:backgroundMark x1="92814" y1="88140" x2="93746" y2="88949"/>
                        <a14:backgroundMark x1="65269" y1="85445" x2="94744" y2="86253"/>
                        <a14:backgroundMark x1="74738" y1="38975" x2="83500" y2="40566"/>
                        <a14:backgroundMark x1="74386" y1="38911" x2="74644" y2="38958"/>
                        <a14:backgroundMark x1="73852" y1="38814" x2="74350" y2="38904"/>
                        <a14:backgroundMark x1="83500" y1="40566" x2="83167" y2="54043"/>
                        <a14:backgroundMark x1="82169" y1="38410" x2="83832" y2="46361"/>
                        <a14:backgroundMark x1="83167" y1="39084" x2="87492" y2="38544"/>
                        <a14:backgroundMark x1="87359" y1="39218" x2="85030" y2="48113"/>
                        <a14:backgroundMark x1="65203" y1="26280" x2="70925" y2="25202"/>
                        <a14:backgroundMark x1="71058" y1="26550" x2="76580" y2="26146"/>
                        <a14:backgroundMark x1="86627" y1="28167" x2="87758" y2="25876"/>
                        <a14:backgroundMark x1="87558" y1="27493" x2="86826" y2="28706"/>
                        <a14:backgroundMark x1="88157" y1="26685" x2="87159" y2="28437"/>
                        <a14:backgroundMark x1="76447" y1="14286" x2="87758" y2="11186"/>
                        <a14:backgroundMark x1="87758" y1="11186" x2="90818" y2="135"/>
                        <a14:backgroundMark x1="92814" y1="57278" x2="92216" y2="57278"/>
                        <a14:backgroundMark x1="92349" y1="54447" x2="92349" y2="54447"/>
                        <a14:backgroundMark x1="91351" y1="49461" x2="87957" y2="55526"/>
                        <a14:backgroundMark x1="91417" y1="49461" x2="92615" y2="55526"/>
                        <a14:backgroundMark x1="90114" y1="48519" x2="89155" y2="52695"/>
                        <a14:backgroundMark x1="87824" y1="53639" x2="88224" y2="55391"/>
                        <a14:backgroundMark x1="87957" y1="58356" x2="87625" y2="54178"/>
                        <a14:backgroundMark x1="87226" y1="39353" x2="87226" y2="39353"/>
                        <a14:backgroundMark x1="87292" y1="39353" x2="87292" y2="39353"/>
                        <a14:backgroundMark x1="87026" y1="39084" x2="87026" y2="39084"/>
                        <a14:backgroundMark x1="87026" y1="39084" x2="87026" y2="39084"/>
                        <a14:backgroundMark x1="86893" y1="38814" x2="86893" y2="38814"/>
                        <a14:backgroundMark x1="86893" y1="38814" x2="86893" y2="38814"/>
                        <a14:backgroundMark x1="86893" y1="38814" x2="86893" y2="38814"/>
                        <a14:backgroundMark x1="87026" y1="38679" x2="87026" y2="38679"/>
                        <a14:backgroundMark x1="86826" y1="38005" x2="87425" y2="37736"/>
                        <a14:backgroundMark x1="87891" y1="37871" x2="87891" y2="37871"/>
                        <a14:backgroundMark x1="96570" y1="13621" x2="95675" y2="25741"/>
                        <a14:backgroundMark x1="95675" y1="25741" x2="99135" y2="53235"/>
                        <a14:backgroundMark x1="99135" y1="53235" x2="99667" y2="54717"/>
                        <a14:backgroundMark x1="97961" y1="58625" x2="99202" y2="65633"/>
                        <a14:backgroundMark x1="97818" y1="57817" x2="97961" y2="58625"/>
                        <a14:backgroundMark x1="96352" y1="49543" x2="97805" y2="57746"/>
                        <a14:backgroundMark x1="96075" y1="47978" x2="96167" y2="48499"/>
                        <a14:backgroundMark x1="99202" y1="65633" x2="99268" y2="70350"/>
                        <a14:backgroundMark x1="67532" y1="39218" x2="68995" y2="53100"/>
                        <a14:backgroundMark x1="68995" y1="53100" x2="74850" y2="49191"/>
                        <a14:backgroundMark x1="67598" y1="39353" x2="71324" y2="55526"/>
                        <a14:backgroundMark x1="71324" y1="55526" x2="79508" y2="57143"/>
                        <a14:backgroundMark x1="79508" y1="57143" x2="82834" y2="52695"/>
                        <a14:backgroundMark x1="67265" y1="40296" x2="66800" y2="55526"/>
                        <a14:backgroundMark x1="66800" y1="55526" x2="67199" y2="57008"/>
                        <a14:backgroundMark x1="66866" y1="54717" x2="73187" y2="60377"/>
                        <a14:backgroundMark x1="72854" y1="65499" x2="67066" y2="58086"/>
                        <a14:backgroundMark x1="67066" y1="58086" x2="66933" y2="56065"/>
                        <a14:backgroundMark x1="70792" y1="65768" x2="67399" y2="57008"/>
                        <a14:backgroundMark x1="66933" y1="38949" x2="66201" y2="51617"/>
                        <a14:backgroundMark x1="3260" y1="58356" x2="3127" y2="59164"/>
                        <a14:backgroundMark x1="13089" y1="13573" x2="13906" y2="25472"/>
                        <a14:backgroundMark x1="12915" y1="11051" x2="12971" y2="11860"/>
                        <a14:backgroundMark x1="12878" y1="10512" x2="12915" y2="11051"/>
                        <a14:backgroundMark x1="12841" y1="9973" x2="12878" y2="10512"/>
                        <a14:backgroundMark x1="13906" y1="25472" x2="20293" y2="17655"/>
                        <a14:backgroundMark x1="21490" y1="27358" x2="21091" y2="25741"/>
                        <a14:backgroundMark x1="21956" y1="18194" x2="21956" y2="18194"/>
                        <a14:backgroundMark x1="22222" y1="17925" x2="22222" y2="17925"/>
                        <a14:backgroundMark x1="22023" y1="18059" x2="22023" y2="18059"/>
                        <a14:backgroundMark x1="22156" y1="18329" x2="22156" y2="18329"/>
                      </a14:backgroundRemoval>
                    </a14:imgEffect>
                  </a14:imgLayer>
                </a14:imgProps>
              </a:ext>
            </a:extLst>
          </a:blip>
          <a:srcRect t="4094" r="52145" b="12226"/>
          <a:stretch/>
        </p:blipFill>
        <p:spPr>
          <a:xfrm>
            <a:off x="4263644" y="4576021"/>
            <a:ext cx="2084093" cy="1799112"/>
          </a:xfrm>
          <a:prstGeom prst="rect">
            <a:avLst/>
          </a:prstGeom>
        </p:spPr>
      </p:pic>
      <p:pic>
        <p:nvPicPr>
          <p:cNvPr id="13" name="図 12">
            <a:extLst>
              <a:ext uri="{FF2B5EF4-FFF2-40B4-BE49-F238E27FC236}">
                <a16:creationId xmlns:a16="http://schemas.microsoft.com/office/drawing/2014/main" id="{8C159724-20C0-D730-B957-6488D98010B9}"/>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604" b="89623" l="3327" r="96873">
                        <a14:foregroundMark x1="10313" y1="8760" x2="7718" y2="43396"/>
                        <a14:foregroundMark x1="7718" y1="43396" x2="7784" y2="46226"/>
                        <a14:foregroundMark x1="10645" y1="6604" x2="8916" y2="10512"/>
                        <a14:foregroundMark x1="9581" y1="7817" x2="9581" y2="7817"/>
                        <a14:foregroundMark x1="9248" y1="7682" x2="9248" y2="7682"/>
                        <a14:foregroundMark x1="9049" y1="7817" x2="9049" y2="8491"/>
                        <a14:foregroundMark x1="9049" y1="8491" x2="9049" y2="8491"/>
                        <a14:foregroundMark x1="9980" y1="7008" x2="9980" y2="7008"/>
                        <a14:foregroundMark x1="9980" y1="7008" x2="10313" y2="7008"/>
                        <a14:foregroundMark x1="10912" y1="7412" x2="10912" y2="7412"/>
                        <a14:foregroundMark x1="10978" y1="7412" x2="12109" y2="9434"/>
                        <a14:foregroundMark x1="12109" y1="9434" x2="12309" y2="11456"/>
                        <a14:foregroundMark x1="8782" y1="53774" x2="8051" y2="56739"/>
                        <a14:foregroundMark x1="31603" y1="38679" x2="27611" y2="37466"/>
                        <a14:foregroundMark x1="27412" y1="38005" x2="34731" y2="38679"/>
                        <a14:foregroundMark x1="34731" y1="38679" x2="35529" y2="37736"/>
                        <a14:foregroundMark x1="32335" y1="37466" x2="29807" y2="37736"/>
                        <a14:foregroundMark x1="39521" y1="31941" x2="37059" y2="47709"/>
                        <a14:foregroundMark x1="37059" y1="47709" x2="37059" y2="47709"/>
                        <a14:foregroundMark x1="39920" y1="76954" x2="39920" y2="76954"/>
                        <a14:foregroundMark x1="10446" y1="63208" x2="15236" y2="75472"/>
                        <a14:foregroundMark x1="15236" y1="75472" x2="21890" y2="77224"/>
                        <a14:foregroundMark x1="5256" y1="62534" x2="9315" y2="77089"/>
                        <a14:foregroundMark x1="9315" y1="77089" x2="12641" y2="78032"/>
                        <a14:foregroundMark x1="4059" y1="60916" x2="10978" y2="61051"/>
                        <a14:foregroundMark x1="10978" y1="61051" x2="17166" y2="67385"/>
                        <a14:foregroundMark x1="17166" y1="67385" x2="23420" y2="67655"/>
                        <a14:foregroundMark x1="4059" y1="60647" x2="4591" y2="59299"/>
                        <a14:foregroundMark x1="3393" y1="70485" x2="5389" y2="83827"/>
                        <a14:foregroundMark x1="5389" y1="83827" x2="7452" y2="84097"/>
                        <a14:foregroundMark x1="33134" y1="73450" x2="41450" y2="80997"/>
                        <a14:foregroundMark x1="41450" y1="80997" x2="34198" y2="82884"/>
                        <a14:foregroundMark x1="34198" y1="82884" x2="33799" y2="82480"/>
                        <a14:foregroundMark x1="41717" y1="83423" x2="41717" y2="83423"/>
                        <a14:foregroundMark x1="43114" y1="82345" x2="43446" y2="83423"/>
                        <a14:foregroundMark x1="43247" y1="81132" x2="43247" y2="82749"/>
                        <a14:foregroundMark x1="42448" y1="80323" x2="42448" y2="80323"/>
                        <a14:foregroundMark x1="41916" y1="79380" x2="41916" y2="79380"/>
                        <a14:foregroundMark x1="30140" y1="69407" x2="30140" y2="69407"/>
                        <a14:foregroundMark x1="29275" y1="69811" x2="29275" y2="69811"/>
                        <a14:foregroundMark x1="7119" y1="51617" x2="7119" y2="51617"/>
                        <a14:foregroundMark x1="6188" y1="50270" x2="6520" y2="53100"/>
                        <a14:foregroundMark x1="7718" y1="56739" x2="7718" y2="56739"/>
                        <a14:foregroundMark x1="7252" y1="59838" x2="7252" y2="59838"/>
                        <a14:foregroundMark x1="11444" y1="9838" x2="11444" y2="9838"/>
                        <a14:foregroundMark x1="12109" y1="9838" x2="12508" y2="11725"/>
                        <a14:foregroundMark x1="11910" y1="7817" x2="12309" y2="12129"/>
                        <a14:foregroundMark x1="14770" y1="33019" x2="21690" y2="33019"/>
                        <a14:foregroundMark x1="21690" y1="33019" x2="31803" y2="36388"/>
                        <a14:foregroundMark x1="18706" y1="29674" x2="17346" y2="28976"/>
                        <a14:foregroundMark x1="31803" y1="36388" x2="20107" y2="30392"/>
                        <a14:foregroundMark x1="15914" y1="28680" x2="18031" y2="36119"/>
                        <a14:foregroundMark x1="16168" y1="29919" x2="15835" y2="32345"/>
                        <a14:foregroundMark x1="34531" y1="35040" x2="34198" y2="37736"/>
                        <a14:foregroundMark x1="34999" y1="35668" x2="35196" y2="37062"/>
                        <a14:foregroundMark x1="34664" y1="33288" x2="34994" y2="35627"/>
                        <a14:foregroundMark x1="34464" y1="34367" x2="34692" y2="33368"/>
                        <a14:foregroundMark x1="15835" y1="29919" x2="15835" y2="29919"/>
                        <a14:foregroundMark x1="15768" y1="30728" x2="15768" y2="30863"/>
                        <a14:foregroundMark x1="19361" y1="31132" x2="19361" y2="31132"/>
                        <a14:foregroundMark x1="19494" y1="31267" x2="19494" y2="31267"/>
                        <a14:foregroundMark x1="19827" y1="30728" x2="19827" y2="30728"/>
                        <a14:foregroundMark x1="39721" y1="33423" x2="40652" y2="33962"/>
                        <a14:foregroundMark x1="40519" y1="35040" x2="40120" y2="35984"/>
                        <a14:foregroundMark x1="39122" y1="29919" x2="37991" y2="31806"/>
                        <a14:foregroundMark x1="38656" y1="30189" x2="38656" y2="30189"/>
                        <a14:foregroundMark x1="38390" y1="30728" x2="38390" y2="30728"/>
                        <a14:foregroundMark x1="39321" y1="29650" x2="41251" y2="33827"/>
                        <a14:foregroundMark x1="40186" y1="29784" x2="40186" y2="29784"/>
                        <a14:foregroundMark x1="39587" y1="29515" x2="39587" y2="29515"/>
                        <a14:foregroundMark x1="40053" y1="29515" x2="41450" y2="33693"/>
                        <a14:foregroundMark x1="41251" y1="31806" x2="41251" y2="31806"/>
                        <a14:foregroundMark x1="41184" y1="31402" x2="41184" y2="31402"/>
                        <a14:foregroundMark x1="41317" y1="31806" x2="41384" y2="32075"/>
                        <a14:foregroundMark x1="41450" y1="32884" x2="41450" y2="33288"/>
                        <a14:foregroundMark x1="41517" y1="34097" x2="41517" y2="34097"/>
                        <a14:foregroundMark x1="41118" y1="34771" x2="41118" y2="34771"/>
                        <a14:foregroundMark x1="34398" y1="34097" x2="33799" y2="35714"/>
                        <a14:foregroundMark x1="29474" y1="33962" x2="33533" y2="35984"/>
                        <a14:foregroundMark x1="29009" y1="32480" x2="30539" y2="34367"/>
                        <a14:foregroundMark x1="21025" y1="30054" x2="28942" y2="32884"/>
                        <a14:foregroundMark x1="7784" y1="46361" x2="7385" y2="47709"/>
                        <a14:foregroundMark x1="7385" y1="46765" x2="7252" y2="46900"/>
                        <a14:foregroundMark x1="7252" y1="47035" x2="7119" y2="47709"/>
                        <a14:foregroundMark x1="6055" y1="30054" x2="7718" y2="38140"/>
                        <a14:foregroundMark x1="7784" y1="39353" x2="7651" y2="38005"/>
                        <a14:foregroundMark x1="9049" y1="14016" x2="6254" y2="27493"/>
                        <a14:foregroundMark x1="6254" y1="27493" x2="6254" y2="29245"/>
                        <a14:foregroundMark x1="6055" y1="28706" x2="6055" y2="28706"/>
                        <a14:foregroundMark x1="6121" y1="26954" x2="6121" y2="26954"/>
                        <a14:foregroundMark x1="6188" y1="25876" x2="6188" y2="25876"/>
                        <a14:foregroundMark x1="6055" y1="25876" x2="6055" y2="25876"/>
                        <a14:foregroundMark x1="6254" y1="24663" x2="6254" y2="24663"/>
                        <a14:foregroundMark x1="6387" y1="23720" x2="6454" y2="23315"/>
                        <a14:foregroundMark x1="6587" y1="21968" x2="6587" y2="21968"/>
                        <a14:foregroundMark x1="6653" y1="21294" x2="6653" y2="21294"/>
                        <a14:foregroundMark x1="6786" y1="20755" x2="6786" y2="20755"/>
                        <a14:foregroundMark x1="6853" y1="19407" x2="6853" y2="19407"/>
                        <a14:foregroundMark x1="6853" y1="19272" x2="6853" y2="19272"/>
                        <a14:foregroundMark x1="6919" y1="19003" x2="6919" y2="19003"/>
                        <a14:foregroundMark x1="6720" y1="19811" x2="6653" y2="21159"/>
                        <a14:foregroundMark x1="6853" y1="18868" x2="6321" y2="23315"/>
                        <a14:foregroundMark x1="5988" y1="27493" x2="6121" y2="28706"/>
                        <a14:foregroundMark x1="6321" y1="30863" x2="7252" y2="36523"/>
                        <a14:foregroundMark x1="7119" y1="36658" x2="7319" y2="37601"/>
                        <a14:foregroundMark x1="6919" y1="34771" x2="7252" y2="37062"/>
                        <a14:foregroundMark x1="6321" y1="31402" x2="6986" y2="34771"/>
                        <a14:foregroundMark x1="9315" y1="10782" x2="9315" y2="10782"/>
                        <a14:foregroundMark x1="9847" y1="10377" x2="9847" y2="10377"/>
                        <a14:foregroundMark x1="8117" y1="58356" x2="8583" y2="59030"/>
                        <a14:foregroundMark x1="4192" y1="59704" x2="7518" y2="60377"/>
                        <a14:foregroundMark x1="8649" y1="60108" x2="6853" y2="59704"/>
                        <a14:foregroundMark x1="3327" y1="59838" x2="7518" y2="59838"/>
                        <a14:foregroundMark x1="43580" y1="82480" x2="43446" y2="83962"/>
                        <a14:foregroundMark x1="43446" y1="82615" x2="40519" y2="80458"/>
                        <a14:foregroundMark x1="41783" y1="80054" x2="43513" y2="81536"/>
                        <a14:foregroundMark x1="43513" y1="80323" x2="43513" y2="81536"/>
                        <a14:foregroundMark x1="4258" y1="82884" x2="4258" y2="82884"/>
                        <a14:foregroundMark x1="3659" y1="83693" x2="3659" y2="83693"/>
                        <a14:foregroundMark x1="3393" y1="84501" x2="3393" y2="84501"/>
                        <a14:foregroundMark x1="24551" y1="78167" x2="24551" y2="78167"/>
                        <a14:foregroundMark x1="27545" y1="77089" x2="27545" y2="77089"/>
                        <a14:foregroundMark x1="24484" y1="75876" x2="24484" y2="76146"/>
                        <a14:foregroundMark x1="24617" y1="81267" x2="24617" y2="81267"/>
                        <a14:foregroundMark x1="43580" y1="81941" x2="43580" y2="81941"/>
                        <a14:foregroundMark x1="43580" y1="84232" x2="43580" y2="84232"/>
                        <a14:foregroundMark x1="43646" y1="83154" x2="43646" y2="83154"/>
                        <a14:foregroundMark x1="43313" y1="84636" x2="43313" y2="84636"/>
                        <a14:foregroundMark x1="43247" y1="85040" x2="43247" y2="85040"/>
                        <a14:foregroundMark x1="58550" y1="83423" x2="60080" y2="80728"/>
                        <a14:foregroundMark x1="55822" y1="80728" x2="55888" y2="82615"/>
                        <a14:foregroundMark x1="55689" y1="82075" x2="63273" y2="80593"/>
                        <a14:foregroundMark x1="63273" y1="80593" x2="70659" y2="73585"/>
                        <a14:foregroundMark x1="70659" y1="73585" x2="74251" y2="73315"/>
                        <a14:foregroundMark x1="63207" y1="27358" x2="63207" y2="27358"/>
                        <a14:foregroundMark x1="61411" y1="31132" x2="64471" y2="29919"/>
                        <a14:foregroundMark x1="61544" y1="29919" x2="61544" y2="29919"/>
                        <a14:foregroundMark x1="61544" y1="28437" x2="61544" y2="28437"/>
                        <a14:foregroundMark x1="94943" y1="10647" x2="94943" y2="10647"/>
                        <a14:foregroundMark x1="93280" y1="19542" x2="93280" y2="19542"/>
                        <a14:foregroundMark x1="93546" y1="12668" x2="93546" y2="12668"/>
                        <a14:foregroundMark x1="94611" y1="13747" x2="94611" y2="13747"/>
                        <a14:foregroundMark x1="95210" y1="13747" x2="95276" y2="13747"/>
                        <a14:foregroundMark x1="94145" y1="8895" x2="93147" y2="10512"/>
                        <a14:foregroundMark x1="94544" y1="8491" x2="96341" y2="13208"/>
                        <a14:foregroundMark x1="95077" y1="57412" x2="95077" y2="57412"/>
                        <a14:foregroundMark x1="85496" y1="55391" x2="85496" y2="55391"/>
                        <a14:foregroundMark x1="88184" y1="59722" x2="87691" y2="59704"/>
                        <a14:foregroundMark x1="92378" y1="59878" x2="88253" y2="59725"/>
                        <a14:foregroundMark x1="93812" y1="59931" x2="92628" y2="59887"/>
                        <a14:foregroundMark x1="94943" y1="59973" x2="93823" y2="59931"/>
                        <a14:foregroundMark x1="87691" y1="59704" x2="85629" y2="66712"/>
                        <a14:foregroundMark x1="95808" y1="59569" x2="95609" y2="78302"/>
                        <a14:foregroundMark x1="95609" y1="78302" x2="88837" y2="84146"/>
                        <a14:foregroundMark x1="94677" y1="83423" x2="94677" y2="83423"/>
                        <a14:foregroundMark x1="95742" y1="83827" x2="95742" y2="83827"/>
                        <a14:foregroundMark x1="95742" y1="83962" x2="95742" y2="84232"/>
                        <a14:foregroundMark x1="95542" y1="84906" x2="95542" y2="84906"/>
                        <a14:foregroundMark x1="61677" y1="80189" x2="55556" y2="80728"/>
                        <a14:foregroundMark x1="57418" y1="80458" x2="57418" y2="80458"/>
                        <a14:foregroundMark x1="56221" y1="80458" x2="56221" y2="80458"/>
                        <a14:foregroundMark x1="55489" y1="80458" x2="59015" y2="80863"/>
                        <a14:foregroundMark x1="57884" y1="80323" x2="57884" y2="80323"/>
                        <a14:foregroundMark x1="57019" y1="80458" x2="57019" y2="80458"/>
                        <a14:foregroundMark x1="56620" y1="80323" x2="59215" y2="80593"/>
                        <a14:foregroundMark x1="73520" y1="21294" x2="73520" y2="21294"/>
                        <a14:foregroundMark x1="73253" y1="21563" x2="77312" y2="20081"/>
                        <a14:foregroundMark x1="62475" y1="54852" x2="62475" y2="54852"/>
                        <a14:foregroundMark x1="63806" y1="35849" x2="63806" y2="35849"/>
                        <a14:foregroundMark x1="65802" y1="34906" x2="70193" y2="35175"/>
                        <a14:foregroundMark x1="87159" y1="36658" x2="77379" y2="36523"/>
                        <a14:foregroundMark x1="83832" y1="36523" x2="68663" y2="36253"/>
                        <a14:foregroundMark x1="69594" y1="36658" x2="66267" y2="36388"/>
                        <a14:foregroundMark x1="70326" y1="36658" x2="77778" y2="36658"/>
                        <a14:foregroundMark x1="77778" y1="36658" x2="80306" y2="36658"/>
                        <a14:foregroundMark x1="70060" y1="37197" x2="70259" y2="37197"/>
                        <a14:foregroundMark x1="85895" y1="54447" x2="85895" y2="54447"/>
                        <a14:foregroundMark x1="56221" y1="80189" x2="64538" y2="80728"/>
                        <a14:foregroundMark x1="63673" y1="83154" x2="65669" y2="82884"/>
                        <a14:foregroundMark x1="70193" y1="82345" x2="70193" y2="82345"/>
                        <a14:foregroundMark x1="88276" y1="60019" x2="89022" y2="59973"/>
                        <a14:foregroundMark x1="88166" y1="60026" x2="88233" y2="60022"/>
                        <a14:foregroundMark x1="86826" y1="60108" x2="88020" y2="60035"/>
                        <a14:foregroundMark x1="86161" y1="60243" x2="86161" y2="60243"/>
                        <a14:foregroundMark x1="86693" y1="59973" x2="86693" y2="59973"/>
                        <a14:foregroundMark x1="86560" y1="59838" x2="87835" y2="59739"/>
                        <a14:foregroundMark x1="86826" y1="59838" x2="87770" y2="59637"/>
                        <a14:foregroundMark x1="87957" y1="59434" x2="86494" y2="60108"/>
                        <a14:foregroundMark x1="65602" y1="74663" x2="65735" y2="76550"/>
                        <a14:foregroundMark x1="65935" y1="76280" x2="65802" y2="78302"/>
                        <a14:foregroundMark x1="65536" y1="77493" x2="72322" y2="73585"/>
                        <a14:foregroundMark x1="72322" y1="73585" x2="72389" y2="73585"/>
                        <a14:foregroundMark x1="72721" y1="73181" x2="72721" y2="73181"/>
                        <a14:foregroundMark x1="85895" y1="59704" x2="85895" y2="59704"/>
                        <a14:foregroundMark x1="85895" y1="59838" x2="87226" y2="59838"/>
                        <a14:foregroundMark x1="93833" y1="60063" x2="95077" y2="60108"/>
                        <a14:foregroundMark x1="88264" y1="59863" x2="93823" y2="60063"/>
                        <a14:foregroundMark x1="88060" y1="59856" x2="88207" y2="59861"/>
                        <a14:foregroundMark x1="66068" y1="73585" x2="66068" y2="73585"/>
                        <a14:foregroundMark x1="66866" y1="73585" x2="69528" y2="73585"/>
                        <a14:foregroundMark x1="70725" y1="73315" x2="69594" y2="73315"/>
                        <a14:foregroundMark x1="86893" y1="59973" x2="88157" y2="59569"/>
                        <a14:foregroundMark x1="87625" y1="59838" x2="88157" y2="59704"/>
                        <a14:foregroundMark x1="87758" y1="59434" x2="86760" y2="59838"/>
                        <a14:foregroundMark x1="61344" y1="35445" x2="59747" y2="46496"/>
                        <a14:foregroundMark x1="59814" y1="46092" x2="59814" y2="47574"/>
                        <a14:foregroundMark x1="59814" y1="46226" x2="59880" y2="48652"/>
                        <a14:foregroundMark x1="59947" y1="49191" x2="60013" y2="46226"/>
                        <a14:foregroundMark x1="61211" y1="36119" x2="61211" y2="36388"/>
                        <a14:foregroundMark x1="61211" y1="36388" x2="61211" y2="36388"/>
                        <a14:foregroundMark x1="61211" y1="35714" x2="59880" y2="49461"/>
                        <a14:foregroundMark x1="59880" y1="49461" x2="62142" y2="62803"/>
                        <a14:foregroundMark x1="62142" y1="62803" x2="62941" y2="64420"/>
                        <a14:foregroundMark x1="63007" y1="26280" x2="62342" y2="26685"/>
                        <a14:foregroundMark x1="62009" y1="26954" x2="61810" y2="31806"/>
                        <a14:foregroundMark x1="61943" y1="27493" x2="61677" y2="28571"/>
                        <a14:foregroundMark x1="63540" y1="28032" x2="63540" y2="28032"/>
                        <a14:foregroundMark x1="64937" y1="30593" x2="65070" y2="33693"/>
                        <a14:foregroundMark x1="61677" y1="31536" x2="62808" y2="34232"/>
                        <a14:foregroundMark x1="61544" y1="27628" x2="61477" y2="30997"/>
                        <a14:foregroundMark x1="61211" y1="29650" x2="61677" y2="28167"/>
                        <a14:foregroundMark x1="61211" y1="30458" x2="61677" y2="31671"/>
                        <a14:foregroundMark x1="59281" y1="48113" x2="59281" y2="48113"/>
                        <a14:foregroundMark x1="59548" y1="47305" x2="59548" y2="48383"/>
                        <a14:foregroundMark x1="59614" y1="50000" x2="59947" y2="52965"/>
                        <a14:foregroundMark x1="59947" y1="53235" x2="61277" y2="59164"/>
                        <a14:foregroundMark x1="59415" y1="49057" x2="59548" y2="50135"/>
                        <a14:foregroundMark x1="61078" y1="35849" x2="59281" y2="47439"/>
                        <a14:foregroundMark x1="72522" y1="37197" x2="74357" y2="37298"/>
                        <a14:foregroundMark x1="76913" y1="37197" x2="79308" y2="37197"/>
                        <a14:foregroundMark x1="78576" y1="37197" x2="81703" y2="37197"/>
                        <a14:foregroundMark x1="81504" y1="37062" x2="83699" y2="37062"/>
                        <a14:foregroundMark x1="85947" y1="49019" x2="85695" y2="51482"/>
                        <a14:foregroundMark x1="85695" y1="51482" x2="85230" y2="52561"/>
                        <a14:foregroundMark x1="88157" y1="35580" x2="88157" y2="35580"/>
                        <a14:foregroundMark x1="88290" y1="35580" x2="88490" y2="35580"/>
                        <a14:foregroundMark x1="88623" y1="35580" x2="88822" y2="35714"/>
                        <a14:foregroundMark x1="88889" y1="35714" x2="88889" y2="35714"/>
                        <a14:foregroundMark x1="88955" y1="35849" x2="89155" y2="37466"/>
                        <a14:foregroundMark x1="89088" y1="38544" x2="89022" y2="39757"/>
                        <a14:foregroundMark x1="88955" y1="40162" x2="89022" y2="40836"/>
                        <a14:foregroundMark x1="88955" y1="41375" x2="88955" y2="42049"/>
                        <a14:foregroundMark x1="88889" y1="42318" x2="88889" y2="42722"/>
                        <a14:foregroundMark x1="88822" y1="42992" x2="88756" y2="43935"/>
                        <a14:foregroundMark x1="88689" y1="44070" x2="88689" y2="44070"/>
                        <a14:foregroundMark x1="88756" y1="43261" x2="88756" y2="43261"/>
                        <a14:foregroundMark x1="88756" y1="41779" x2="88756" y2="41779"/>
                        <a14:foregroundMark x1="88756" y1="40970" x2="88756" y2="40970"/>
                        <a14:foregroundMark x1="88822" y1="40296" x2="88822" y2="40296"/>
                        <a14:foregroundMark x1="88822" y1="39757" x2="88822" y2="39757"/>
                        <a14:foregroundMark x1="88822" y1="39353" x2="88822" y2="39353"/>
                        <a14:foregroundMark x1="88889" y1="38814" x2="88889" y2="38814"/>
                        <a14:foregroundMark x1="88822" y1="40701" x2="88822" y2="41240"/>
                        <a14:foregroundMark x1="88822" y1="41509" x2="88822" y2="42049"/>
                        <a14:foregroundMark x1="88756" y1="42453" x2="88756" y2="42722"/>
                        <a14:foregroundMark x1="88756" y1="42857" x2="88756" y2="43396"/>
                        <a14:foregroundMark x1="88689" y1="43396" x2="88689" y2="43396"/>
                        <a14:foregroundMark x1="88689" y1="43531" x2="88689" y2="43531"/>
                        <a14:foregroundMark x1="88623" y1="43127" x2="88623" y2="43127"/>
                        <a14:foregroundMark x1="88623" y1="42722" x2="88623" y2="42722"/>
                        <a14:foregroundMark x1="88623" y1="42722" x2="88623" y2="42722"/>
                        <a14:foregroundMark x1="88224" y1="44474" x2="88224" y2="44474"/>
                        <a14:foregroundMark x1="88157" y1="44609" x2="88024" y2="44879"/>
                        <a14:foregroundMark x1="87891" y1="45148" x2="87891" y2="45148"/>
                        <a14:foregroundMark x1="87625" y1="45687" x2="87492" y2="45957"/>
                        <a14:foregroundMark x1="87359" y1="46226" x2="87292" y2="46496"/>
                        <a14:foregroundMark x1="87226" y1="46631" x2="87159" y2="46900"/>
                        <a14:foregroundMark x1="87026" y1="47170" x2="86959" y2="47439"/>
                        <a14:foregroundMark x1="86893" y1="47709" x2="86893" y2="47709"/>
                        <a14:foregroundMark x1="86760" y1="48113" x2="86760" y2="48113"/>
                        <a14:foregroundMark x1="86760" y1="48248" x2="86693" y2="48518"/>
                        <a14:foregroundMark x1="86693" y1="48652" x2="86693" y2="48652"/>
                        <a14:foregroundMark x1="86693" y1="48787" x2="86693" y2="48787"/>
                        <a14:foregroundMark x1="88556" y1="44340" x2="88556" y2="44609"/>
                        <a14:foregroundMark x1="88556" y1="42992" x2="88556" y2="42992"/>
                        <a14:foregroundMark x1="85296" y1="52965" x2="85230" y2="53235"/>
                        <a14:foregroundMark x1="84963" y1="53774" x2="84830" y2="54178"/>
                        <a14:foregroundMark x1="85230" y1="53504" x2="85163" y2="54043"/>
                        <a14:foregroundMark x1="85096" y1="53639" x2="85163" y2="53774"/>
                        <a14:foregroundMark x1="85096" y1="53369" x2="85096" y2="53369"/>
                        <a14:foregroundMark x1="85096" y1="53100" x2="85096" y2="53235"/>
                        <a14:foregroundMark x1="84830" y1="54043" x2="84830" y2="54313"/>
                        <a14:foregroundMark x1="84631" y1="54582" x2="84631" y2="54582"/>
                        <a14:foregroundMark x1="84498" y1="54852" x2="84498" y2="54852"/>
                        <a14:foregroundMark x1="84298" y1="54987" x2="84298" y2="54987"/>
                        <a14:foregroundMark x1="84232" y1="55121" x2="84232" y2="55121"/>
                        <a14:foregroundMark x1="84165" y1="55526" x2="84165" y2="55526"/>
                        <a14:foregroundMark x1="84897" y1="53908" x2="84897" y2="53908"/>
                        <a14:foregroundMark x1="84963" y1="53369" x2="84963" y2="53369"/>
                        <a14:foregroundMark x1="84298" y1="56334" x2="84564" y2="56604"/>
                        <a14:foregroundMark x1="84498" y1="56739" x2="84764" y2="57412"/>
                        <a14:foregroundMark x1="84764" y1="57143" x2="85030" y2="57817"/>
                        <a14:foregroundMark x1="84963" y1="57412" x2="85961" y2="58760"/>
                        <a14:foregroundMark x1="60013" y1="54717" x2="60013" y2="54717"/>
                        <a14:foregroundMark x1="59947" y1="53774" x2="59947" y2="53774"/>
                        <a14:foregroundMark x1="59747" y1="51617" x2="60080" y2="53369"/>
                        <a14:foregroundMark x1="60013" y1="53235" x2="60013" y2="53235"/>
                        <a14:foregroundMark x1="60013" y1="53235" x2="60013" y2="53235"/>
                        <a14:foregroundMark x1="59814" y1="52561" x2="59814" y2="52561"/>
                        <a14:foregroundMark x1="59814" y1="52426" x2="59814" y2="52426"/>
                        <a14:foregroundMark x1="59814" y1="53235" x2="59814" y2="53235"/>
                        <a14:foregroundMark x1="59814" y1="53235" x2="59814" y2="53235"/>
                        <a14:foregroundMark x1="59947" y1="54313" x2="60080" y2="54987"/>
                        <a14:foregroundMark x1="60080" y1="55391" x2="60146" y2="55660"/>
                        <a14:foregroundMark x1="60213" y1="56065" x2="60213" y2="56065"/>
                        <a14:foregroundMark x1="60279" y1="56199" x2="60346" y2="56334"/>
                        <a14:foregroundMark x1="60346" y1="56469" x2="60346" y2="56469"/>
                        <a14:foregroundMark x1="60479" y1="56739" x2="60479" y2="56739"/>
                        <a14:foregroundMark x1="60479" y1="57143" x2="60479" y2="57143"/>
                        <a14:foregroundMark x1="60546" y1="57278" x2="60546" y2="57278"/>
                        <a14:foregroundMark x1="60612" y1="57412" x2="60612" y2="57412"/>
                        <a14:foregroundMark x1="60612" y1="57817" x2="60745" y2="58221"/>
                        <a14:foregroundMark x1="60812" y1="58221" x2="60812" y2="58221"/>
                        <a14:foregroundMark x1="60878" y1="58221" x2="61011" y2="58491"/>
                        <a14:foregroundMark x1="61011" y1="58760" x2="61011" y2="59030"/>
                        <a14:foregroundMark x1="61011" y1="59299" x2="61011" y2="59299"/>
                        <a14:foregroundMark x1="61078" y1="59569" x2="61144" y2="59838"/>
                        <a14:foregroundMark x1="61144" y1="59838" x2="61277" y2="60108"/>
                        <a14:foregroundMark x1="61344" y1="60243" x2="61411" y2="60647"/>
                        <a14:foregroundMark x1="61677" y1="60916" x2="61677" y2="60916"/>
                        <a14:foregroundMark x1="61610" y1="61051" x2="61610" y2="61321"/>
                        <a14:foregroundMark x1="61810" y1="61725" x2="61876" y2="61995"/>
                        <a14:foregroundMark x1="60945" y1="35580" x2="60945" y2="35580"/>
                        <a14:foregroundMark x1="60812" y1="36119" x2="60812" y2="36388"/>
                        <a14:foregroundMark x1="60745" y1="36658" x2="60745" y2="36658"/>
                        <a14:foregroundMark x1="60679" y1="37062" x2="60679" y2="37062"/>
                        <a14:foregroundMark x1="60479" y1="37466" x2="60479" y2="37466"/>
                        <a14:foregroundMark x1="60479" y1="37601" x2="60479" y2="37601"/>
                        <a14:foregroundMark x1="60413" y1="37197" x2="60413" y2="37466"/>
                        <a14:foregroundMark x1="60479" y1="36927" x2="60479" y2="36927"/>
                        <a14:foregroundMark x1="60546" y1="36927" x2="60546" y2="36927"/>
                        <a14:foregroundMark x1="60612" y1="37601" x2="60346" y2="38679"/>
                        <a14:foregroundMark x1="60146" y1="38275" x2="60279" y2="38814"/>
                        <a14:foregroundMark x1="60213" y1="39218" x2="60213" y2="39218"/>
                        <a14:foregroundMark x1="60146" y1="39353" x2="60146" y2="39623"/>
                        <a14:foregroundMark x1="60013" y1="39757" x2="60013" y2="40162"/>
                        <a14:foregroundMark x1="60013" y1="40296" x2="60013" y2="40566"/>
                        <a14:foregroundMark x1="59947" y1="40701" x2="59947" y2="40836"/>
                        <a14:foregroundMark x1="59880" y1="41105" x2="59880" y2="41375"/>
                        <a14:foregroundMark x1="59880" y1="41509" x2="59880" y2="41779"/>
                        <a14:foregroundMark x1="59747" y1="42049" x2="59747" y2="42318"/>
                        <a14:foregroundMark x1="59747" y1="42453" x2="59747" y2="42453"/>
                        <a14:foregroundMark x1="59614" y1="42722" x2="59614" y2="42722"/>
                        <a14:foregroundMark x1="59614" y1="42992" x2="59614" y2="42992"/>
                        <a14:foregroundMark x1="59548" y1="43261" x2="59481" y2="43531"/>
                        <a14:foregroundMark x1="59481" y1="43666" x2="59481" y2="43666"/>
                        <a14:foregroundMark x1="59415" y1="43801" x2="59415" y2="43801"/>
                        <a14:foregroundMark x1="59415" y1="43801" x2="59415" y2="44070"/>
                        <a14:foregroundMark x1="61810" y1="32345" x2="61876" y2="32749"/>
                        <a14:foregroundMark x1="61544" y1="32210" x2="61544" y2="32210"/>
                        <a14:foregroundMark x1="61544" y1="31671" x2="61610" y2="31806"/>
                        <a14:foregroundMark x1="61211" y1="31536" x2="61211" y2="31536"/>
                        <a14:foregroundMark x1="61943" y1="33288" x2="62076" y2="33558"/>
                        <a14:foregroundMark x1="62076" y1="33962" x2="62076" y2="34232"/>
                        <a14:foregroundMark x1="61943" y1="34367" x2="61943" y2="34367"/>
                        <a14:foregroundMark x1="61144" y1="34636" x2="61144" y2="34636"/>
                        <a14:foregroundMark x1="61011" y1="34232" x2="61011" y2="34232"/>
                        <a14:foregroundMark x1="63273" y1="26550" x2="63273" y2="26550"/>
                        <a14:foregroundMark x1="63407" y1="26685" x2="63540" y2="26819"/>
                        <a14:foregroundMark x1="63606" y1="26819" x2="63739" y2="27089"/>
                        <a14:foregroundMark x1="63939" y1="27224" x2="63939" y2="27224"/>
                        <a14:foregroundMark x1="64005" y1="27358" x2="64005" y2="27358"/>
                        <a14:foregroundMark x1="64138" y1="27628" x2="64271" y2="27763"/>
                        <a14:foregroundMark x1="64271" y1="27763" x2="64405" y2="27898"/>
                        <a14:foregroundMark x1="64005" y1="27089" x2="64005" y2="27089"/>
                        <a14:foregroundMark x1="63872" y1="27089" x2="63872" y2="27089"/>
                        <a14:foregroundMark x1="63872" y1="27089" x2="63872" y2="27089"/>
                        <a14:foregroundMark x1="64271" y1="27493" x2="64405" y2="27628"/>
                        <a14:foregroundMark x1="64405" y1="27898" x2="64604" y2="28167"/>
                        <a14:foregroundMark x1="64604" y1="28167" x2="64604" y2="28167"/>
                        <a14:foregroundMark x1="64737" y1="28302" x2="64737" y2="28437"/>
                        <a14:foregroundMark x1="64804" y1="28571" x2="64937" y2="28841"/>
                        <a14:foregroundMark x1="64937" y1="28841" x2="65003" y2="29111"/>
                        <a14:foregroundMark x1="65070" y1="29111" x2="65136" y2="29380"/>
                        <a14:foregroundMark x1="65203" y1="29380" x2="65203" y2="29380"/>
                        <a14:foregroundMark x1="63340" y1="25876" x2="63340" y2="25876"/>
                        <a14:foregroundMark x1="63473" y1="26685" x2="63739" y2="26685"/>
                        <a14:foregroundMark x1="63806" y1="26819" x2="64005" y2="27089"/>
                        <a14:foregroundMark x1="64072" y1="27224" x2="64205" y2="27493"/>
                        <a14:foregroundMark x1="64205" y1="27493" x2="64205" y2="27493"/>
                        <a14:foregroundMark x1="64338" y1="27763" x2="64338" y2="27763"/>
                        <a14:foregroundMark x1="64471" y1="28032" x2="64471" y2="28032"/>
                        <a14:foregroundMark x1="64338" y1="27628" x2="64338" y2="27628"/>
                        <a14:foregroundMark x1="64072" y1="26954" x2="64072" y2="26954"/>
                        <a14:foregroundMark x1="64138" y1="26819" x2="64271" y2="27224"/>
                        <a14:foregroundMark x1="64271" y1="27358" x2="64405" y2="27763"/>
                        <a14:foregroundMark x1="88889" y1="34367" x2="88889" y2="34367"/>
                        <a14:foregroundMark x1="88822" y1="33827" x2="88822" y2="33827"/>
                        <a14:foregroundMark x1="88822" y1="33693" x2="88822" y2="33693"/>
                        <a14:foregroundMark x1="88822" y1="33558" x2="88822" y2="33558"/>
                        <a14:foregroundMark x1="88822" y1="33288" x2="88822" y2="33288"/>
                        <a14:foregroundMark x1="88889" y1="32884" x2="88889" y2="32884"/>
                        <a14:foregroundMark x1="88889" y1="32615" x2="88889" y2="32615"/>
                        <a14:foregroundMark x1="88889" y1="32345" x2="88889" y2="32345"/>
                        <a14:foregroundMark x1="88889" y1="31941" x2="88889" y2="31941"/>
                        <a14:foregroundMark x1="88955" y1="31671" x2="88955" y2="31671"/>
                        <a14:foregroundMark x1="89088" y1="31132" x2="89088" y2="31132"/>
                        <a14:foregroundMark x1="89088" y1="30863" x2="89088" y2="30863"/>
                        <a14:foregroundMark x1="89155" y1="30323" x2="89155" y2="30323"/>
                        <a14:foregroundMark x1="89222" y1="30054" x2="89222" y2="30054"/>
                        <a14:foregroundMark x1="89222" y1="29515" x2="89222" y2="29515"/>
                        <a14:foregroundMark x1="89288" y1="29515" x2="89288" y2="29515"/>
                        <a14:foregroundMark x1="89155" y1="29111" x2="89155" y2="29111"/>
                        <a14:foregroundMark x1="89088" y1="28841" x2="89088" y2="28841"/>
                        <a14:foregroundMark x1="89022" y1="28571" x2="89022" y2="28571"/>
                        <a14:foregroundMark x1="88955" y1="29245" x2="88955" y2="29919"/>
                        <a14:foregroundMark x1="88955" y1="29919" x2="88955" y2="29919"/>
                        <a14:foregroundMark x1="88955" y1="29380" x2="88955" y2="29380"/>
                        <a14:foregroundMark x1="88822" y1="26819" x2="88822" y2="26819"/>
                        <a14:foregroundMark x1="88822" y1="26550" x2="88822" y2="26550"/>
                        <a14:foregroundMark x1="88822" y1="26280" x2="88822" y2="26280"/>
                        <a14:foregroundMark x1="88955" y1="25337" x2="88955" y2="25337"/>
                        <a14:foregroundMark x1="88955" y1="25067" x2="88955" y2="25067"/>
                        <a14:foregroundMark x1="88955" y1="24798" x2="88955" y2="24798"/>
                        <a14:foregroundMark x1="88889" y1="24124" x2="88889" y2="24124"/>
                        <a14:foregroundMark x1="88889" y1="23720" x2="88889" y2="23720"/>
                        <a14:foregroundMark x1="88889" y1="23585" x2="88889" y2="23585"/>
                        <a14:foregroundMark x1="88955" y1="23315" x2="88955" y2="23315"/>
                        <a14:foregroundMark x1="89155" y1="22911" x2="89155" y2="22911"/>
                        <a14:foregroundMark x1="89288" y1="22642" x2="89288" y2="22642"/>
                        <a14:foregroundMark x1="89421" y1="22372" x2="89421" y2="22372"/>
                        <a14:foregroundMark x1="89621" y1="21833" x2="89621" y2="21833"/>
                        <a14:foregroundMark x1="89687" y1="21698" x2="89687" y2="21698"/>
                        <a14:foregroundMark x1="89820" y1="21294" x2="89820" y2="21294"/>
                        <a14:foregroundMark x1="89820" y1="21159" x2="89820" y2="21159"/>
                        <a14:foregroundMark x1="89820" y1="21024" x2="89820" y2="21024"/>
                        <a14:foregroundMark x1="89820" y1="20889" x2="89820" y2="20889"/>
                        <a14:foregroundMark x1="89887" y1="20620" x2="89754" y2="21563"/>
                        <a14:foregroundMark x1="89687" y1="21833" x2="89687" y2="21833"/>
                        <a14:foregroundMark x1="89554" y1="22102" x2="89554" y2="22102"/>
                        <a14:foregroundMark x1="89421" y1="22102" x2="89421" y2="22102"/>
                        <a14:foregroundMark x1="89488" y1="21833" x2="89488" y2="21833"/>
                        <a14:foregroundMark x1="89754" y1="20889" x2="89754" y2="20889"/>
                        <a14:foregroundMark x1="89953" y1="20620" x2="90020" y2="20350"/>
                        <a14:foregroundMark x1="90153" y1="19946" x2="90153" y2="19946"/>
                        <a14:foregroundMark x1="90286" y1="19272" x2="90286" y2="19272"/>
                        <a14:foregroundMark x1="90353" y1="19137" x2="90353" y2="19137"/>
                        <a14:foregroundMark x1="90353" y1="19003" x2="90353" y2="19003"/>
                        <a14:foregroundMark x1="90486" y1="18733" x2="90486" y2="18733"/>
                        <a14:foregroundMark x1="90752" y1="18329" x2="90752" y2="18329"/>
                        <a14:foregroundMark x1="90885" y1="17925" x2="90885" y2="17925"/>
                        <a14:foregroundMark x1="91018" y1="17655" x2="91218" y2="17520"/>
                        <a14:foregroundMark x1="91417" y1="17251" x2="91417" y2="17251"/>
                        <a14:foregroundMark x1="91484" y1="17116" x2="91750" y2="16712"/>
                        <a14:foregroundMark x1="91949" y1="16307" x2="91949" y2="16307"/>
                        <a14:foregroundMark x1="91949" y1="16307" x2="92083" y2="16173"/>
                        <a14:foregroundMark x1="92083" y1="15903" x2="91683" y2="16307"/>
                        <a14:foregroundMark x1="91417" y1="16307" x2="91284" y2="16712"/>
                        <a14:foregroundMark x1="91218" y1="16846" x2="91218" y2="16846"/>
                        <a14:foregroundMark x1="91417" y1="16307" x2="91617" y2="16173"/>
                        <a14:foregroundMark x1="91883" y1="15768" x2="91883" y2="15768"/>
                        <a14:foregroundMark x1="92149" y1="15499" x2="92149" y2="15499"/>
                        <a14:foregroundMark x1="92415" y1="15364" x2="92415" y2="15364"/>
                        <a14:foregroundMark x1="92615" y1="15229" x2="92615" y2="15229"/>
                        <a14:foregroundMark x1="92748" y1="15094" x2="92748" y2="15094"/>
                        <a14:foregroundMark x1="92814" y1="14825" x2="92814" y2="14825"/>
                        <a14:foregroundMark x1="92881" y1="14825" x2="92881" y2="14825"/>
                        <a14:foregroundMark x1="92881" y1="14555" x2="92881" y2="14555"/>
                        <a14:foregroundMark x1="92881" y1="14420" x2="92881" y2="14420"/>
                        <a14:foregroundMark x1="92681" y1="14016" x2="92681" y2="14016"/>
                        <a14:foregroundMark x1="92548" y1="13073" x2="92548" y2="13073"/>
                        <a14:foregroundMark x1="92482" y1="12803" x2="92482" y2="12803"/>
                        <a14:foregroundMark x1="92482" y1="12399" x2="92482" y2="12399"/>
                        <a14:foregroundMark x1="92482" y1="11725" x2="92482" y2="11725"/>
                        <a14:foregroundMark x1="92548" y1="11456" x2="92548" y2="11456"/>
                        <a14:foregroundMark x1="92681" y1="10916" x2="92681" y2="10916"/>
                        <a14:foregroundMark x1="92814" y1="10377" x2="92814" y2="10377"/>
                        <a14:foregroundMark x1="92881" y1="10108" x2="92947" y2="10108"/>
                        <a14:foregroundMark x1="93014" y1="9838" x2="93014" y2="9838"/>
                        <a14:foregroundMark x1="93081" y1="9569" x2="93081" y2="9569"/>
                        <a14:foregroundMark x1="93214" y1="9299" x2="93214" y2="9299"/>
                        <a14:foregroundMark x1="93413" y1="9164" x2="93413" y2="9164"/>
                        <a14:foregroundMark x1="93812" y1="8760" x2="93812" y2="8760"/>
                        <a14:foregroundMark x1="94012" y1="8625" x2="94278" y2="8491"/>
                        <a14:foregroundMark x1="94411" y1="8356" x2="94411" y2="8356"/>
                        <a14:foregroundMark x1="94611" y1="8356" x2="94943" y2="8625"/>
                        <a14:foregroundMark x1="95143" y1="8625" x2="95343" y2="8895"/>
                        <a14:foregroundMark x1="95409" y1="9030" x2="95542" y2="9299"/>
                        <a14:foregroundMark x1="95609" y1="9299" x2="95808" y2="9569"/>
                        <a14:foregroundMark x1="95875" y1="9569" x2="95875" y2="9569"/>
                        <a14:foregroundMark x1="95941" y1="9838" x2="96075" y2="10377"/>
                        <a14:foregroundMark x1="96141" y1="10647" x2="96274" y2="10916"/>
                        <a14:foregroundMark x1="75449" y1="37197" x2="75582" y2="37466"/>
                        <a14:foregroundMark x1="74651" y1="37466" x2="74717" y2="37332"/>
                        <a14:foregroundMark x1="75116" y1="37332" x2="75116" y2="37332"/>
                        <a14:foregroundMark x1="75649" y1="37197" x2="75649" y2="37197"/>
                        <a14:foregroundMark x1="76048" y1="37197" x2="76048" y2="37197"/>
                        <a14:foregroundMark x1="76381" y1="37466" x2="76381" y2="37466"/>
                        <a14:foregroundMark x1="76381" y1="37466" x2="76381" y2="37466"/>
                        <a14:foregroundMark x1="76713" y1="37466" x2="76713" y2="37466"/>
                        <a14:foregroundMark x1="65136" y1="29784" x2="65136" y2="29784"/>
                        <a14:foregroundMark x1="65003" y1="30054" x2="65003" y2="30054"/>
                        <a14:foregroundMark x1="65469" y1="33827" x2="67199" y2="33962"/>
                        <a14:foregroundMark x1="66999" y1="30728" x2="81770" y2="30593"/>
                        <a14:foregroundMark x1="81770" y1="30593" x2="82768" y2="31402"/>
                        <a14:foregroundMark x1="72721" y1="30863" x2="79707" y2="30189"/>
                        <a14:foregroundMark x1="79707" y1="30189" x2="81371" y2="30189"/>
                        <a14:foregroundMark x1="73253" y1="30054" x2="80905" y2="30189"/>
                        <a14:foregroundMark x1="75449" y1="29650" x2="79907" y2="30189"/>
                        <a14:foregroundMark x1="79574" y1="29919" x2="76913" y2="29919"/>
                        <a14:foregroundMark x1="79308" y1="29650" x2="80373" y2="29650"/>
                        <a14:foregroundMark x1="82635" y1="31402" x2="85429" y2="29380"/>
                        <a14:foregroundMark x1="85496" y1="29111" x2="82901" y2="30728"/>
                        <a14:foregroundMark x1="83234" y1="30458" x2="85096" y2="28976"/>
                        <a14:foregroundMark x1="85030" y1="28841" x2="83832" y2="29111"/>
                        <a14:foregroundMark x1="83300" y1="29650" x2="83300" y2="29650"/>
                        <a14:foregroundMark x1="82901" y1="30054" x2="82901" y2="30054"/>
                        <a14:foregroundMark x1="84431" y1="28976" x2="84431" y2="28976"/>
                        <a14:foregroundMark x1="83899" y1="29111" x2="83899" y2="29111"/>
                        <a14:foregroundMark x1="84298" y1="28976" x2="84298" y2="28976"/>
                        <a14:foregroundMark x1="84165" y1="28976" x2="84165" y2="28976"/>
                        <a14:foregroundMark x1="83899" y1="28841" x2="84365" y2="28976"/>
                        <a14:foregroundMark x1="95309" y1="15205" x2="94345" y2="16981"/>
                        <a14:foregroundMark x1="85961" y1="29784" x2="85762" y2="33693"/>
                        <a14:foregroundMark x1="94345" y1="17251" x2="93613" y2="32075"/>
                        <a14:foregroundMark x1="93480" y1="32749" x2="95343" y2="45148"/>
                        <a14:foregroundMark x1="95143" y1="44879" x2="95565" y2="48334"/>
                        <a14:foregroundMark x1="87438" y1="53051" x2="89022" y2="46496"/>
                        <a14:foregroundMark x1="87278" y1="53715" x2="87371" y2="53331"/>
                        <a14:foregroundMark x1="85961" y1="59164" x2="86927" y2="55168"/>
                        <a14:foregroundMark x1="89022" y1="46496" x2="89232" y2="46927"/>
                        <a14:foregroundMark x1="88556" y1="59569" x2="90020" y2="59434"/>
                        <a14:foregroundMark x1="89887" y1="59299" x2="94744" y2="60512"/>
                        <a14:foregroundMark x1="92349" y1="59838" x2="95010" y2="59838"/>
                        <a14:foregroundMark x1="93879" y1="59569" x2="91816" y2="59299"/>
                        <a14:foregroundMark x1="91683" y1="39757" x2="92748" y2="44070"/>
                        <a14:foregroundMark x1="92881" y1="45283" x2="94278" y2="53908"/>
                        <a14:foregroundMark x1="94212" y1="54582" x2="93879" y2="53235"/>
                        <a14:foregroundMark x1="91351" y1="40701" x2="88290" y2="51213"/>
                        <a14:foregroundMark x1="90020" y1="46631" x2="89621" y2="47978"/>
                        <a14:foregroundMark x1="89288" y1="48518" x2="89488" y2="48113"/>
                        <a14:foregroundMark x1="89820" y1="47170" x2="91151" y2="42318"/>
                        <a14:foregroundMark x1="91550" y1="41375" x2="92881" y2="45283"/>
                        <a14:foregroundMark x1="90885" y1="43935" x2="90286" y2="45822"/>
                        <a14:foregroundMark x1="90353" y1="46226" x2="90353" y2="46226"/>
                        <a14:foregroundMark x1="90086" y1="46496" x2="90086" y2="46496"/>
                        <a14:foregroundMark x1="90153" y1="46631" x2="90153" y2="46631"/>
                        <a14:foregroundMark x1="92947" y1="46765" x2="94345" y2="58625"/>
                        <a14:foregroundMark x1="95210" y1="49191" x2="95210" y2="49191"/>
                        <a14:foregroundMark x1="95210" y1="50000" x2="95276" y2="50674"/>
                        <a14:foregroundMark x1="95276" y1="51078" x2="95276" y2="51887"/>
                        <a14:foregroundMark x1="95276" y1="52695" x2="95343" y2="54178"/>
                        <a14:foregroundMark x1="95210" y1="49865" x2="95276" y2="50404"/>
                        <a14:foregroundMark x1="95409" y1="51887" x2="95476" y2="52695"/>
                        <a14:foregroundMark x1="95542" y1="54852" x2="95675" y2="56604"/>
                        <a14:foregroundMark x1="95476" y1="54447" x2="95675" y2="55526"/>
                        <a14:foregroundMark x1="95742" y1="56739" x2="96607" y2="58356"/>
                        <a14:foregroundMark x1="96806" y1="58760" x2="96274" y2="59299"/>
                        <a14:foregroundMark x1="96673" y1="57817" x2="96673" y2="59030"/>
                        <a14:foregroundMark x1="96208" y1="59569" x2="96208" y2="59704"/>
                        <a14:foregroundMark x1="95143" y1="49461" x2="95276" y2="50000"/>
                        <a14:foregroundMark x1="95476" y1="53235" x2="95542" y2="53774"/>
                        <a14:foregroundMark x1="95808" y1="14960" x2="96407" y2="13073"/>
                        <a14:foregroundMark x1="96407" y1="11186" x2="96673" y2="12264"/>
                        <a14:foregroundMark x1="96607" y1="12129" x2="96673" y2="12803"/>
                        <a14:foregroundMark x1="96607" y1="12803" x2="96540" y2="13612"/>
                        <a14:foregroundMark x1="93812" y1="8625" x2="93546" y2="9030"/>
                        <a14:foregroundMark x1="93480" y1="60108" x2="90020" y2="66981"/>
                        <a14:foregroundMark x1="62142" y1="63208" x2="59015" y2="71294"/>
                        <a14:foregroundMark x1="61078" y1="70620" x2="60546" y2="72102"/>
                        <a14:foregroundMark x1="63340" y1="78841" x2="62275" y2="77358"/>
                        <a14:foregroundMark x1="62941" y1="73585" x2="65802" y2="62938"/>
                        <a14:foregroundMark x1="63673" y1="50000" x2="66068" y2="62264"/>
                        <a14:foregroundMark x1="65735" y1="35849" x2="64072" y2="48113"/>
                        <a14:foregroundMark x1="65935" y1="72776" x2="69528" y2="73989"/>
                        <a14:foregroundMark x1="68796" y1="73854" x2="68796" y2="73854"/>
                        <a14:foregroundMark x1="68263" y1="73720" x2="68729" y2="73585"/>
                        <a14:foregroundMark x1="68796" y1="73315" x2="68330" y2="73315"/>
                        <a14:foregroundMark x1="68263" y1="73315" x2="68263" y2="73315"/>
                        <a14:foregroundMark x1="69128" y1="73450" x2="69128" y2="73450"/>
                        <a14:foregroundMark x1="69128" y1="73585" x2="69128" y2="73585"/>
                        <a14:foregroundMark x1="69328" y1="73046" x2="69328" y2="73046"/>
                        <a14:foregroundMark x1="69328" y1="73181" x2="69328" y2="73181"/>
                        <a14:foregroundMark x1="71324" y1="73315" x2="71324" y2="73315"/>
                        <a14:foregroundMark x1="71457" y1="73315" x2="71457" y2="73315"/>
                        <a14:foregroundMark x1="71457" y1="73315" x2="71457" y2="73315"/>
                        <a14:foregroundMark x1="71790" y1="73450" x2="71790" y2="73450"/>
                        <a14:foregroundMark x1="72056" y1="73585" x2="72056" y2="73585"/>
                        <a14:foregroundMark x1="72322" y1="73585" x2="72322" y2="73585"/>
                        <a14:foregroundMark x1="72389" y1="73585" x2="72389" y2="73585"/>
                        <a14:foregroundMark x1="72322" y1="73450" x2="72322" y2="73450"/>
                        <a14:foregroundMark x1="71790" y1="73181" x2="72522" y2="72776"/>
                        <a14:foregroundMark x1="72921" y1="73450" x2="73586" y2="73450"/>
                        <a14:foregroundMark x1="73453" y1="73046" x2="73453" y2="73046"/>
                        <a14:foregroundMark x1="74185" y1="73315" x2="75582" y2="73315"/>
                        <a14:foregroundMark x1="73120" y1="73046" x2="73120" y2="73046"/>
                        <a14:foregroundMark x1="72854" y1="73046" x2="72854" y2="73046"/>
                        <a14:foregroundMark x1="75848" y1="67655" x2="75848" y2="67655"/>
                        <a14:foregroundMark x1="75848" y1="67251" x2="75848" y2="67251"/>
                        <a14:foregroundMark x1="75649" y1="66981" x2="75649" y2="66981"/>
                        <a14:foregroundMark x1="75715" y1="67116" x2="75715" y2="67790"/>
                        <a14:foregroundMark x1="75715" y1="67925" x2="75715" y2="67925"/>
                        <a14:foregroundMark x1="75715" y1="69003" x2="75715" y2="69003"/>
                        <a14:foregroundMark x1="75715" y1="69272" x2="75782" y2="69677"/>
                        <a14:foregroundMark x1="75782" y1="69946" x2="75715" y2="71698"/>
                        <a14:foregroundMark x1="75649" y1="72642" x2="75649" y2="73046"/>
                        <a14:foregroundMark x1="75715" y1="70755" x2="75715" y2="70755"/>
                        <a14:foregroundMark x1="75715" y1="70081" x2="75715" y2="70081"/>
                        <a14:foregroundMark x1="75715" y1="70216" x2="75715" y2="70216"/>
                        <a14:foregroundMark x1="96873" y1="58625" x2="96873" y2="58625"/>
                        <a14:foregroundMark x1="78310" y1="54987" x2="83367" y2="41779"/>
                        <a14:foregroundMark x1="83367" y1="41779" x2="75582" y2="67385"/>
                        <a14:foregroundMark x1="75582" y1="67385" x2="67066" y2="65499"/>
                        <a14:foregroundMark x1="75981" y1="56873" x2="82036" y2="43531"/>
                        <a14:foregroundMark x1="82036" y1="43531" x2="74917" y2="59569"/>
                        <a14:foregroundMark x1="74917" y1="59569" x2="70326" y2="57412"/>
                        <a14:foregroundMark x1="69528" y1="60782" x2="68330" y2="46092"/>
                        <a14:foregroundMark x1="68330" y1="46092" x2="82901" y2="45687"/>
                        <a14:foregroundMark x1="82901" y1="45687" x2="67665" y2="56739"/>
                        <a14:foregroundMark x1="67665" y1="56739" x2="82302" y2="49057"/>
                        <a14:foregroundMark x1="82302" y1="49057" x2="82369" y2="64960"/>
                        <a14:foregroundMark x1="82369" y1="64960" x2="78310" y2="40296"/>
                        <a14:foregroundMark x1="78310" y1="40296" x2="89022" y2="43396"/>
                        <a14:foregroundMark x1="89022" y1="43396" x2="89022" y2="44609"/>
                        <a14:foregroundMark x1="94278" y1="60243" x2="92216" y2="49057"/>
                        <a14:foregroundMark x1="90286" y1="51887" x2="87691" y2="52426"/>
                        <a14:foregroundMark x1="90552" y1="50000" x2="89887" y2="50539"/>
                        <a14:foregroundMark x1="90818" y1="53908" x2="90818" y2="53908"/>
                        <a14:foregroundMark x1="89488" y1="57412" x2="89488" y2="57412"/>
                        <a14:foregroundMark x1="89355" y1="57143" x2="89355" y2="57143"/>
                        <a14:foregroundMark x1="90951" y1="54717" x2="90951" y2="54717"/>
                        <a14:foregroundMark x1="91417" y1="54447" x2="91417" y2="54447"/>
                        <a14:foregroundMark x1="91417" y1="54447" x2="91417" y2="54447"/>
                        <a14:foregroundMark x1="91550" y1="52156" x2="91550" y2="52156"/>
                        <a14:foregroundMark x1="91417" y1="52156" x2="91417" y2="52156"/>
                        <a14:foregroundMark x1="92216" y1="56065" x2="92216" y2="56065"/>
                        <a14:foregroundMark x1="92216" y1="55795" x2="92216" y2="55795"/>
                        <a14:foregroundMark x1="91816" y1="52965" x2="91816" y2="52965"/>
                        <a14:foregroundMark x1="91683" y1="50809" x2="91683" y2="50809"/>
                        <a14:foregroundMark x1="91683" y1="50809" x2="91683" y2="50809"/>
                        <a14:foregroundMark x1="91417" y1="50270" x2="92748" y2="58086"/>
                        <a14:foregroundMark x1="90951" y1="50270" x2="91550" y2="48787"/>
                        <a14:foregroundMark x1="88357" y1="54987" x2="88357" y2="52426"/>
                        <a14:foregroundMark x1="88224" y1="51078" x2="89022" y2="55795"/>
                        <a14:foregroundMark x1="88623" y1="54178" x2="87691" y2="55795"/>
                        <a14:foregroundMark x1="87824" y1="53639" x2="88889" y2="54178"/>
                        <a14:foregroundMark x1="69661" y1="38275" x2="76514" y2="43801"/>
                        <a14:foregroundMark x1="76514" y1="43801" x2="70925" y2="44340"/>
                        <a14:foregroundMark x1="76647" y1="40431" x2="78177" y2="39084"/>
                        <a14:foregroundMark x1="87425" y1="43801" x2="86959" y2="42453"/>
                        <a14:foregroundMark x1="82701" y1="39623" x2="83699" y2="38814"/>
                        <a14:foregroundMark x1="85496" y1="38814" x2="85496" y2="38814"/>
                        <a14:foregroundMark x1="85496" y1="38814" x2="85496" y2="38814"/>
                        <a14:foregroundMark x1="85629" y1="39353" x2="85629" y2="39353"/>
                        <a14:foregroundMark x1="86826" y1="39623" x2="86826" y2="39623"/>
                        <a14:foregroundMark x1="87558" y1="39892" x2="87558" y2="39892"/>
                        <a14:foregroundMark x1="87824" y1="39892" x2="87824" y2="39892"/>
                        <a14:foregroundMark x1="87957" y1="39623" x2="87957" y2="39623"/>
                        <a14:foregroundMark x1="87824" y1="38544" x2="87824" y2="38544"/>
                        <a14:foregroundMark x1="87691" y1="38544" x2="87691" y2="38544"/>
                        <a14:foregroundMark x1="87292" y1="38814" x2="87292" y2="38814"/>
                        <a14:foregroundMark x1="87425" y1="39084" x2="87425" y2="39084"/>
                        <a14:foregroundMark x1="87159" y1="37466" x2="86959" y2="41105"/>
                        <a14:foregroundMark x1="68862" y1="42722" x2="66800" y2="42453"/>
                        <a14:foregroundMark x1="68130" y1="37197" x2="68729" y2="38005"/>
                        <a14:foregroundMark x1="67731" y1="39623" x2="68663" y2="58086"/>
                        <a14:foregroundMark x1="68663" y1="58086" x2="68596" y2="58086"/>
                        <a14:foregroundMark x1="71324" y1="64420" x2="65536" y2="49057"/>
                        <a14:foregroundMark x1="65536" y1="49057" x2="73786" y2="46361"/>
                        <a14:foregroundMark x1="73786" y1="46361" x2="75649" y2="62668"/>
                        <a14:foregroundMark x1="75649" y1="62668" x2="69128" y2="61590"/>
                        <a14:foregroundMark x1="67598" y1="38544" x2="75516" y2="44070"/>
                        <a14:foregroundMark x1="75516" y1="44070" x2="86494" y2="39488"/>
                        <a14:foregroundMark x1="86494" y1="39488" x2="74052" y2="39084"/>
                        <a14:foregroundMark x1="74052" y1="39084" x2="83433" y2="41644"/>
                        <a14:foregroundMark x1="83433" y1="41644" x2="92814" y2="51887"/>
                        <a14:foregroundMark x1="92814" y1="51887" x2="89488" y2="49461"/>
                        <a14:foregroundMark x1="89355" y1="49730" x2="88090" y2="53908"/>
                        <a14:foregroundMark x1="87558" y1="57412" x2="88623" y2="58895"/>
                        <a14:foregroundMark x1="61011" y1="78976" x2="55888" y2="80054"/>
                        <a14:foregroundMark x1="55622" y1="80323" x2="55622" y2="83962"/>
                        <a14:foregroundMark x1="66667" y1="39353" x2="66933" y2="41644"/>
                        <a14:foregroundMark x1="65935" y1="43261" x2="70659" y2="44879"/>
                        <a14:foregroundMark x1="66334" y1="45283" x2="67199" y2="48518"/>
                        <a14:foregroundMark x1="71058" y1="53908" x2="70326" y2="51617"/>
                        <a14:foregroundMark x1="73253" y1="50000" x2="70659" y2="52965"/>
                        <a14:foregroundMark x1="67066" y1="51348" x2="71457" y2="64825"/>
                        <a14:foregroundMark x1="71457" y1="64825" x2="65802" y2="55256"/>
                        <a14:foregroundMark x1="65802" y1="55256" x2="67066" y2="51348"/>
                        <a14:foregroundMark x1="67465" y1="47709" x2="70326" y2="52965"/>
                        <a14:foregroundMark x1="67066" y1="55795" x2="66800" y2="55795"/>
                        <a14:foregroundMark x1="72389" y1="63612" x2="71590" y2="65768"/>
                        <a14:foregroundMark x1="72389" y1="54447" x2="72721" y2="55526"/>
                        <a14:foregroundMark x1="73120" y1="56334" x2="74318" y2="56334"/>
                        <a14:foregroundMark x1="73253" y1="55256" x2="72987" y2="55795"/>
                        <a14:foregroundMark x1="80506" y1="55256" x2="80639" y2="57143"/>
                        <a14:foregroundMark x1="84631" y1="48518" x2="84764" y2="47709"/>
                        <a14:foregroundMark x1="84232" y1="47709" x2="85629" y2="47439"/>
                        <a14:foregroundMark x1="83566" y1="47709" x2="83433" y2="47170"/>
                        <a14:foregroundMark x1="84365" y1="47439" x2="83167" y2="46631"/>
                        <a14:foregroundMark x1="83433" y1="46361" x2="83566" y2="48248"/>
                        <a14:foregroundMark x1="83167" y1="47978" x2="83167" y2="50270"/>
                        <a14:backgroundMark x1="5722" y1="2695" x2="1530" y2="14286"/>
                        <a14:backgroundMark x1="1530" y1="14286" x2="1530" y2="84097"/>
                        <a14:backgroundMark x1="12974" y1="5930" x2="12974" y2="5930"/>
                        <a14:backgroundMark x1="12641" y1="6739" x2="12641" y2="7412"/>
                        <a14:backgroundMark x1="15702" y1="28437" x2="15702" y2="28437"/>
                        <a14:backgroundMark x1="15968" y1="28437" x2="15702" y2="28167"/>
                        <a14:backgroundMark x1="34930" y1="32480" x2="35063" y2="33019"/>
                        <a14:backgroundMark x1="15702" y1="28841" x2="15968" y2="28437"/>
                        <a14:backgroundMark x1="16101" y1="28437" x2="16101" y2="28437"/>
                        <a14:backgroundMark x1="16168" y1="28167" x2="16168" y2="28167"/>
                        <a14:backgroundMark x1="15968" y1="28032" x2="15968" y2="28032"/>
                        <a14:backgroundMark x1="15968" y1="28167" x2="16035" y2="28167"/>
                        <a14:backgroundMark x1="16500" y1="28167" x2="16500" y2="28167"/>
                        <a14:backgroundMark x1="16301" y1="28437" x2="16301" y2="28437"/>
                        <a14:backgroundMark x1="16101" y1="28706" x2="16101" y2="28706"/>
                        <a14:backgroundMark x1="15968" y1="28976" x2="15968" y2="28976"/>
                        <a14:backgroundMark x1="15968" y1="28976" x2="15968" y2="28976"/>
                        <a14:backgroundMark x1="16234" y1="28976" x2="16234" y2="28976"/>
                        <a14:backgroundMark x1="16567" y1="28571" x2="16567" y2="28571"/>
                        <a14:backgroundMark x1="19162" y1="29919" x2="19162" y2="29919"/>
                        <a14:backgroundMark x1="18762" y1="29515" x2="20226" y2="30054"/>
                        <a14:backgroundMark x1="8184" y1="86253" x2="39255" y2="88140"/>
                        <a14:backgroundMark x1="39255" y1="88140" x2="15037" y2="87062"/>
                        <a14:backgroundMark x1="26414" y1="85984" x2="39255" y2="86523"/>
                        <a14:backgroundMark x1="60745" y1="86253" x2="78842" y2="88275"/>
                        <a14:backgroundMark x1="78842" y1="88275" x2="85762" y2="87871"/>
                        <a14:backgroundMark x1="85762" y1="87871" x2="92814" y2="88140"/>
                        <a14:backgroundMark x1="92814" y1="88140" x2="93746" y2="88949"/>
                        <a14:backgroundMark x1="65269" y1="85445" x2="94744" y2="86253"/>
                        <a14:backgroundMark x1="65203" y1="26280" x2="70925" y2="25202"/>
                        <a14:backgroundMark x1="71058" y1="26550" x2="76580" y2="26146"/>
                        <a14:backgroundMark x1="86627" y1="28167" x2="87758" y2="25876"/>
                        <a14:backgroundMark x1="87558" y1="27493" x2="86826" y2="28706"/>
                        <a14:backgroundMark x1="88157" y1="26685" x2="87159" y2="28437"/>
                        <a14:backgroundMark x1="76447" y1="14286" x2="87758" y2="11186"/>
                        <a14:backgroundMark x1="87758" y1="11186" x2="90818" y2="135"/>
                        <a14:backgroundMark x1="96570" y1="13621" x2="95675" y2="25741"/>
                        <a14:backgroundMark x1="95675" y1="25741" x2="99135" y2="53235"/>
                        <a14:backgroundMark x1="99135" y1="53235" x2="99667" y2="54717"/>
                        <a14:backgroundMark x1="97961" y1="58625" x2="99202" y2="65633"/>
                        <a14:backgroundMark x1="97818" y1="57817" x2="97961" y2="58625"/>
                        <a14:backgroundMark x1="96352" y1="49543" x2="97805" y2="57746"/>
                        <a14:backgroundMark x1="96075" y1="47978" x2="96167" y2="48499"/>
                        <a14:backgroundMark x1="99202" y1="65633" x2="99268" y2="70350"/>
                      </a14:backgroundRemoval>
                    </a14:imgEffect>
                  </a14:imgLayer>
                </a14:imgProps>
              </a:ext>
            </a:extLst>
          </a:blip>
          <a:srcRect l="52063" t="6081" b="13889"/>
          <a:stretch/>
        </p:blipFill>
        <p:spPr>
          <a:xfrm>
            <a:off x="6655213" y="4565071"/>
            <a:ext cx="2185132" cy="1801014"/>
          </a:xfrm>
          <a:prstGeom prst="rect">
            <a:avLst/>
          </a:prstGeom>
        </p:spPr>
      </p:pic>
    </p:spTree>
    <p:extLst>
      <p:ext uri="{BB962C8B-B14F-4D97-AF65-F5344CB8AC3E}">
        <p14:creationId xmlns:p14="http://schemas.microsoft.com/office/powerpoint/2010/main" val="2307533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7C022-7D7B-9151-1B55-7EEAC5B207D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B37A349-253B-AD93-3FB3-9D9D51A17D00}"/>
              </a:ext>
            </a:extLst>
          </p:cNvPr>
          <p:cNvSpPr>
            <a:spLocks noGrp="1"/>
          </p:cNvSpPr>
          <p:nvPr>
            <p:ph type="sldNum" sz="quarter" idx="12"/>
          </p:nvPr>
        </p:nvSpPr>
        <p:spPr/>
        <p:txBody>
          <a:bodyPr/>
          <a:lstStyle/>
          <a:p>
            <a:fld id="{48C0FCB9-D989-46F1-965E-624BDAC7E129}" type="slidenum">
              <a:rPr kumimoji="1" lang="ja-JP" altLang="en-US" smtClean="0"/>
              <a:pPr/>
              <a:t>21</a:t>
            </a:fld>
            <a:endParaRPr kumimoji="1" lang="ja-JP" altLang="en-US"/>
          </a:p>
        </p:txBody>
      </p:sp>
      <p:sp>
        <p:nvSpPr>
          <p:cNvPr id="3" name="テキスト プレースホルダー 2">
            <a:extLst>
              <a:ext uri="{FF2B5EF4-FFF2-40B4-BE49-F238E27FC236}">
                <a16:creationId xmlns:a16="http://schemas.microsoft.com/office/drawing/2014/main" id="{752F7273-A076-6AB2-3F07-D602C2FB49E9}"/>
              </a:ext>
            </a:extLst>
          </p:cNvPr>
          <p:cNvSpPr>
            <a:spLocks noGrp="1"/>
          </p:cNvSpPr>
          <p:nvPr>
            <p:ph type="body" sz="quarter" idx="13"/>
          </p:nvPr>
        </p:nvSpPr>
        <p:spPr/>
        <p:txBody>
          <a:bodyPr>
            <a:normAutofit/>
          </a:bodyPr>
          <a:lstStyle/>
          <a:p>
            <a:r>
              <a:rPr lang="ja-JP" altLang="en-US" sz="3200"/>
              <a:t>救助・救出を行う上で注意したいこと</a:t>
            </a:r>
            <a:endParaRPr lang="en-US" altLang="ja-JP" sz="3200"/>
          </a:p>
          <a:p>
            <a:r>
              <a:rPr lang="ja-JP" altLang="en-US" sz="3200"/>
              <a:t>どんな</a:t>
            </a:r>
            <a:r>
              <a:rPr kumimoji="1" lang="ja-JP" altLang="en-US" sz="3200"/>
              <a:t>ポイントがあるか</a:t>
            </a:r>
            <a:endParaRPr kumimoji="1" lang="en-US" altLang="ja-JP" sz="3200"/>
          </a:p>
          <a:p>
            <a:r>
              <a:rPr kumimoji="1" lang="ja-JP" altLang="en-US" sz="3200"/>
              <a:t>知っていますか</a:t>
            </a:r>
            <a:r>
              <a:rPr lang="ja-JP" altLang="en-US" sz="3200"/>
              <a:t>？</a:t>
            </a:r>
            <a:endParaRPr lang="en-US" altLang="ja-JP" sz="3200"/>
          </a:p>
        </p:txBody>
      </p:sp>
    </p:spTree>
    <p:extLst>
      <p:ext uri="{BB962C8B-B14F-4D97-AF65-F5344CB8AC3E}">
        <p14:creationId xmlns:p14="http://schemas.microsoft.com/office/powerpoint/2010/main" val="3395271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8247-9BF6-2B3F-529F-4AD383874A9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F806F15-E4BF-AB96-61D4-2C187B6726E8}"/>
              </a:ext>
            </a:extLst>
          </p:cNvPr>
          <p:cNvSpPr>
            <a:spLocks noGrp="1"/>
          </p:cNvSpPr>
          <p:nvPr>
            <p:ph type="title"/>
          </p:nvPr>
        </p:nvSpPr>
        <p:spPr>
          <a:xfrm>
            <a:off x="0" y="-2697"/>
            <a:ext cx="9144000" cy="650083"/>
          </a:xfrm>
        </p:spPr>
        <p:txBody>
          <a:bodyPr/>
          <a:lstStyle/>
          <a:p>
            <a:r>
              <a:rPr kumimoji="1" lang="ja-JP" altLang="en-US" sz="2800"/>
              <a:t>　救出・救助活動時の留意事項（服装・装備）</a:t>
            </a:r>
          </a:p>
        </p:txBody>
      </p:sp>
      <p:sp>
        <p:nvSpPr>
          <p:cNvPr id="11" name="スライド番号プレースホルダー 2">
            <a:extLst>
              <a:ext uri="{FF2B5EF4-FFF2-40B4-BE49-F238E27FC236}">
                <a16:creationId xmlns:a16="http://schemas.microsoft.com/office/drawing/2014/main" id="{7C90EE8E-9F66-79C2-A2A8-607815F1DED7}"/>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22</a:t>
            </a:fld>
            <a:endParaRPr kumimoji="1" lang="ja-JP" altLang="en-US"/>
          </a:p>
        </p:txBody>
      </p:sp>
      <p:sp>
        <p:nvSpPr>
          <p:cNvPr id="12" name="コンテンツ プレースホルダー 6">
            <a:extLst>
              <a:ext uri="{FF2B5EF4-FFF2-40B4-BE49-F238E27FC236}">
                <a16:creationId xmlns:a16="http://schemas.microsoft.com/office/drawing/2014/main" id="{11738F3C-5D65-DEC4-4AF4-218449914C63}"/>
              </a:ext>
            </a:extLst>
          </p:cNvPr>
          <p:cNvSpPr txBox="1">
            <a:spLocks/>
          </p:cNvSpPr>
          <p:nvPr/>
        </p:nvSpPr>
        <p:spPr>
          <a:xfrm>
            <a:off x="288162" y="6514071"/>
            <a:ext cx="7950964" cy="2347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参考：総務省消防庁「消防団員のための教育用教材」</a:t>
            </a:r>
          </a:p>
          <a:p>
            <a:endParaRPr lang="ja-JP" altLang="en-US"/>
          </a:p>
        </p:txBody>
      </p:sp>
      <p:grpSp>
        <p:nvGrpSpPr>
          <p:cNvPr id="3" name="グループ化 2">
            <a:extLst>
              <a:ext uri="{FF2B5EF4-FFF2-40B4-BE49-F238E27FC236}">
                <a16:creationId xmlns:a16="http://schemas.microsoft.com/office/drawing/2014/main" id="{2C717081-DD76-97F8-9A70-A8F2887AC743}"/>
              </a:ext>
            </a:extLst>
          </p:cNvPr>
          <p:cNvGrpSpPr/>
          <p:nvPr/>
        </p:nvGrpSpPr>
        <p:grpSpPr>
          <a:xfrm>
            <a:off x="117435" y="763073"/>
            <a:ext cx="8808921" cy="5685414"/>
            <a:chOff x="383453" y="3913188"/>
            <a:chExt cx="8808921" cy="5685414"/>
          </a:xfrm>
        </p:grpSpPr>
        <p:sp>
          <p:nvSpPr>
            <p:cNvPr id="4" name="正方形/長方形 3">
              <a:extLst>
                <a:ext uri="{FF2B5EF4-FFF2-40B4-BE49-F238E27FC236}">
                  <a16:creationId xmlns:a16="http://schemas.microsoft.com/office/drawing/2014/main" id="{8FBD67A7-2393-8A86-C958-70916B36EDD1}"/>
                </a:ext>
              </a:extLst>
            </p:cNvPr>
            <p:cNvSpPr/>
            <p:nvPr/>
          </p:nvSpPr>
          <p:spPr>
            <a:xfrm>
              <a:off x="558799" y="4206426"/>
              <a:ext cx="8633575" cy="5392176"/>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numCol="2" rtlCol="0" anchor="t" anchorCtr="0"/>
            <a:lstStyle/>
            <a:p>
              <a:pPr>
                <a:lnSpc>
                  <a:spcPct val="100000"/>
                </a:lnSpc>
                <a:spcBef>
                  <a:spcPts val="1200"/>
                </a:spcBef>
                <a:buFont typeface="Wingdings" panose="05000000000000000000" pitchFamily="2" charset="2"/>
                <a:buChar char="l"/>
              </a:pPr>
              <a:r>
                <a:rPr lang="ja-JP" altLang="en-US" sz="2400">
                  <a:solidFill>
                    <a:schemeClr val="tx1">
                      <a:lumMod val="75000"/>
                      <a:lumOff val="25000"/>
                    </a:schemeClr>
                  </a:solidFill>
                  <a:latin typeface="+mn-ea"/>
                </a:rPr>
                <a:t>ヘルメット</a:t>
              </a:r>
              <a:endParaRPr lang="en-US" altLang="ja-JP" sz="2400">
                <a:solidFill>
                  <a:schemeClr val="tx1">
                    <a:lumMod val="75000"/>
                    <a:lumOff val="25000"/>
                  </a:schemeClr>
                </a:solidFill>
                <a:latin typeface="+mn-ea"/>
              </a:endParaRPr>
            </a:p>
            <a:p>
              <a:pPr marL="361950">
                <a:lnSpc>
                  <a:spcPct val="100000"/>
                </a:lnSpc>
                <a:spcBef>
                  <a:spcPts val="0"/>
                </a:spcBef>
              </a:pPr>
              <a:r>
                <a:rPr lang="ja-JP" altLang="en-US" sz="1800">
                  <a:solidFill>
                    <a:schemeClr val="tx1">
                      <a:lumMod val="75000"/>
                      <a:lumOff val="25000"/>
                    </a:schemeClr>
                  </a:solidFill>
                  <a:latin typeface="+mn-ea"/>
                </a:rPr>
                <a:t>頭部を保護するため、訓練時や</a:t>
              </a:r>
              <a:br>
                <a:rPr lang="en-US" altLang="ja-JP" sz="1800">
                  <a:solidFill>
                    <a:schemeClr val="tx1">
                      <a:lumMod val="75000"/>
                      <a:lumOff val="25000"/>
                    </a:schemeClr>
                  </a:solidFill>
                  <a:latin typeface="+mn-ea"/>
                </a:rPr>
              </a:br>
              <a:r>
                <a:rPr lang="ja-JP" altLang="en-US" sz="1800">
                  <a:solidFill>
                    <a:schemeClr val="tx1">
                      <a:lumMod val="75000"/>
                      <a:lumOff val="25000"/>
                    </a:schemeClr>
                  </a:solidFill>
                  <a:latin typeface="+mn-ea"/>
                </a:rPr>
                <a:t>災害活動時には必ず着用する</a:t>
              </a:r>
            </a:p>
            <a:p>
              <a:pPr>
                <a:lnSpc>
                  <a:spcPct val="100000"/>
                </a:lnSpc>
                <a:spcBef>
                  <a:spcPts val="1200"/>
                </a:spcBef>
                <a:buFont typeface="Wingdings" panose="05000000000000000000" pitchFamily="2" charset="2"/>
                <a:buChar char="l"/>
              </a:pPr>
              <a:r>
                <a:rPr lang="ja-JP" altLang="en-US" sz="2400">
                  <a:solidFill>
                    <a:schemeClr val="tx1">
                      <a:lumMod val="75000"/>
                      <a:lumOff val="25000"/>
                    </a:schemeClr>
                  </a:solidFill>
                  <a:latin typeface="+mn-ea"/>
                </a:rPr>
                <a:t>ライト</a:t>
              </a:r>
              <a:endParaRPr lang="en-US" altLang="ja-JP" sz="2400">
                <a:solidFill>
                  <a:schemeClr val="tx1">
                    <a:lumMod val="75000"/>
                    <a:lumOff val="25000"/>
                  </a:schemeClr>
                </a:solidFill>
                <a:latin typeface="+mn-ea"/>
              </a:endParaRPr>
            </a:p>
            <a:p>
              <a:pPr marL="361950"/>
              <a:r>
                <a:rPr lang="ja-JP" altLang="en-US">
                  <a:solidFill>
                    <a:schemeClr val="tx1">
                      <a:lumMod val="75000"/>
                      <a:lumOff val="25000"/>
                    </a:schemeClr>
                  </a:solidFill>
                  <a:latin typeface="+mn-ea"/>
                </a:rPr>
                <a:t>災害時の夜間や室内は、思っている</a:t>
              </a:r>
              <a:br>
                <a:rPr lang="en-US" altLang="ja-JP">
                  <a:solidFill>
                    <a:schemeClr val="tx1">
                      <a:lumMod val="75000"/>
                      <a:lumOff val="25000"/>
                    </a:schemeClr>
                  </a:solidFill>
                  <a:latin typeface="+mn-ea"/>
                </a:rPr>
              </a:br>
              <a:r>
                <a:rPr lang="ja-JP" altLang="en-US">
                  <a:solidFill>
                    <a:schemeClr val="tx1">
                      <a:lumMod val="75000"/>
                      <a:lumOff val="25000"/>
                    </a:schemeClr>
                  </a:solidFill>
                  <a:latin typeface="+mn-ea"/>
                </a:rPr>
                <a:t>以上に暗いため、安全に活動できるよう、救助を必要としている人に、こちらの</a:t>
              </a:r>
              <a:br>
                <a:rPr lang="en-US" altLang="ja-JP">
                  <a:solidFill>
                    <a:schemeClr val="tx1">
                      <a:lumMod val="75000"/>
                      <a:lumOff val="25000"/>
                    </a:schemeClr>
                  </a:solidFill>
                  <a:latin typeface="+mn-ea"/>
                </a:rPr>
              </a:br>
              <a:r>
                <a:rPr lang="ja-JP" altLang="en-US">
                  <a:solidFill>
                    <a:schemeClr val="tx1">
                      <a:lumMod val="75000"/>
                      <a:lumOff val="25000"/>
                    </a:schemeClr>
                  </a:solidFill>
                  <a:latin typeface="+mn-ea"/>
                </a:rPr>
                <a:t>存在を知らせるため、ライトを携行する</a:t>
              </a:r>
              <a:endParaRPr lang="en-US" altLang="ja-JP">
                <a:solidFill>
                  <a:schemeClr val="tx1">
                    <a:lumMod val="75000"/>
                    <a:lumOff val="25000"/>
                  </a:schemeClr>
                </a:solidFill>
                <a:latin typeface="+mn-ea"/>
              </a:endParaRPr>
            </a:p>
            <a:p>
              <a:pPr>
                <a:lnSpc>
                  <a:spcPct val="100000"/>
                </a:lnSpc>
                <a:spcBef>
                  <a:spcPts val="1200"/>
                </a:spcBef>
                <a:buFont typeface="Wingdings" panose="05000000000000000000" pitchFamily="2" charset="2"/>
                <a:buChar char="l"/>
              </a:pPr>
              <a:r>
                <a:rPr lang="zh-TW" altLang="en-US" sz="2400">
                  <a:solidFill>
                    <a:schemeClr val="tx1">
                      <a:lumMod val="75000"/>
                      <a:lumOff val="25000"/>
                    </a:schemeClr>
                  </a:solidFill>
                  <a:latin typeface="+mn-ea"/>
                </a:rPr>
                <a:t>軍手（手袋）</a:t>
              </a:r>
              <a:endParaRPr lang="ja-JP" altLang="en-US" sz="2400">
                <a:solidFill>
                  <a:schemeClr val="tx1">
                    <a:lumMod val="75000"/>
                    <a:lumOff val="25000"/>
                  </a:schemeClr>
                </a:solidFill>
                <a:latin typeface="+mn-ea"/>
              </a:endParaRPr>
            </a:p>
            <a:p>
              <a:pPr marL="361950">
                <a:lnSpc>
                  <a:spcPct val="100000"/>
                </a:lnSpc>
                <a:spcBef>
                  <a:spcPts val="0"/>
                </a:spcBef>
              </a:pPr>
              <a:r>
                <a:rPr lang="ja-JP" altLang="en-US" sz="1800">
                  <a:solidFill>
                    <a:schemeClr val="tx1">
                      <a:lumMod val="75000"/>
                      <a:lumOff val="25000"/>
                    </a:schemeClr>
                  </a:solidFill>
                  <a:latin typeface="+mn-ea"/>
                </a:rPr>
                <a:t>訓練時、災害活動時、手のけがを</a:t>
              </a:r>
              <a:br>
                <a:rPr lang="en-US" altLang="ja-JP" sz="1800">
                  <a:solidFill>
                    <a:schemeClr val="tx1">
                      <a:lumMod val="75000"/>
                      <a:lumOff val="25000"/>
                    </a:schemeClr>
                  </a:solidFill>
                  <a:latin typeface="+mn-ea"/>
                </a:rPr>
              </a:br>
              <a:r>
                <a:rPr lang="ja-JP" altLang="en-US" sz="1800">
                  <a:solidFill>
                    <a:schemeClr val="tx1">
                      <a:lumMod val="75000"/>
                      <a:lumOff val="25000"/>
                    </a:schemeClr>
                  </a:solidFill>
                  <a:latin typeface="+mn-ea"/>
                </a:rPr>
                <a:t>防ぐため、軍手（手袋）を着用する</a:t>
              </a:r>
              <a:endParaRPr lang="en-US" altLang="ja-JP" sz="1800">
                <a:solidFill>
                  <a:schemeClr val="tx1">
                    <a:lumMod val="75000"/>
                    <a:lumOff val="25000"/>
                  </a:schemeClr>
                </a:solidFill>
                <a:latin typeface="+mn-ea"/>
              </a:endParaRPr>
            </a:p>
            <a:p>
              <a:pPr>
                <a:lnSpc>
                  <a:spcPct val="100000"/>
                </a:lnSpc>
                <a:spcBef>
                  <a:spcPts val="1200"/>
                </a:spcBef>
                <a:buFont typeface="Wingdings" panose="05000000000000000000" pitchFamily="2" charset="2"/>
                <a:buChar char="l"/>
              </a:pPr>
              <a:r>
                <a:rPr lang="ja-JP" altLang="en-US" sz="2400">
                  <a:solidFill>
                    <a:schemeClr val="tx1">
                      <a:lumMod val="75000"/>
                      <a:lumOff val="25000"/>
                    </a:schemeClr>
                  </a:solidFill>
                  <a:latin typeface="+mn-ea"/>
                </a:rPr>
                <a:t>靴</a:t>
              </a:r>
            </a:p>
            <a:p>
              <a:pPr marL="361950">
                <a:lnSpc>
                  <a:spcPct val="100000"/>
                </a:lnSpc>
                <a:spcBef>
                  <a:spcPts val="0"/>
                </a:spcBef>
              </a:pPr>
              <a:r>
                <a:rPr lang="ja-JP" altLang="en-US" sz="1800">
                  <a:solidFill>
                    <a:schemeClr val="tx1">
                      <a:lumMod val="75000"/>
                      <a:lumOff val="25000"/>
                    </a:schemeClr>
                  </a:solidFill>
                  <a:latin typeface="+mn-ea"/>
                </a:rPr>
                <a:t>訓練時、災害活動時の足のケガを防ぐ</a:t>
              </a:r>
              <a:br>
                <a:rPr lang="en-US" altLang="ja-JP" sz="1800">
                  <a:solidFill>
                    <a:schemeClr val="tx1">
                      <a:lumMod val="75000"/>
                      <a:lumOff val="25000"/>
                    </a:schemeClr>
                  </a:solidFill>
                  <a:latin typeface="+mn-ea"/>
                </a:rPr>
              </a:br>
              <a:r>
                <a:rPr lang="ja-JP" altLang="en-US" sz="1800">
                  <a:solidFill>
                    <a:schemeClr val="tx1">
                      <a:lumMod val="75000"/>
                      <a:lumOff val="25000"/>
                    </a:schemeClr>
                  </a:solidFill>
                  <a:latin typeface="+mn-ea"/>
                </a:rPr>
                <a:t>ため、靴は底の厚い丈夫なものを</a:t>
              </a:r>
              <a:br>
                <a:rPr lang="en-US" altLang="ja-JP" sz="1800">
                  <a:solidFill>
                    <a:schemeClr val="tx1">
                      <a:lumMod val="75000"/>
                      <a:lumOff val="25000"/>
                    </a:schemeClr>
                  </a:solidFill>
                  <a:latin typeface="+mn-ea"/>
                </a:rPr>
              </a:br>
              <a:r>
                <a:rPr lang="ja-JP" altLang="en-US" sz="1800">
                  <a:solidFill>
                    <a:schemeClr val="tx1">
                      <a:lumMod val="75000"/>
                      <a:lumOff val="25000"/>
                    </a:schemeClr>
                  </a:solidFill>
                  <a:latin typeface="+mn-ea"/>
                </a:rPr>
                <a:t>着用する</a:t>
              </a:r>
            </a:p>
            <a:p>
              <a:pPr>
                <a:lnSpc>
                  <a:spcPct val="100000"/>
                </a:lnSpc>
                <a:spcBef>
                  <a:spcPts val="1200"/>
                </a:spcBef>
                <a:buFont typeface="Wingdings" panose="05000000000000000000" pitchFamily="2" charset="2"/>
                <a:buChar char="l"/>
              </a:pPr>
              <a:r>
                <a:rPr lang="ja-JP" altLang="en-US" sz="2400">
                  <a:solidFill>
                    <a:schemeClr val="tx1">
                      <a:lumMod val="75000"/>
                      <a:lumOff val="25000"/>
                    </a:schemeClr>
                  </a:solidFill>
                  <a:latin typeface="+mn-ea"/>
                </a:rPr>
                <a:t>長袖・長ズボン</a:t>
              </a:r>
              <a:endParaRPr lang="en-US" altLang="ja-JP" sz="2400">
                <a:solidFill>
                  <a:schemeClr val="tx1">
                    <a:lumMod val="75000"/>
                    <a:lumOff val="25000"/>
                  </a:schemeClr>
                </a:solidFill>
                <a:latin typeface="+mn-ea"/>
              </a:endParaRPr>
            </a:p>
            <a:p>
              <a:pPr marL="361950">
                <a:lnSpc>
                  <a:spcPct val="100000"/>
                </a:lnSpc>
                <a:spcBef>
                  <a:spcPts val="0"/>
                </a:spcBef>
              </a:pPr>
              <a:r>
                <a:rPr lang="ja-JP" altLang="en-US" sz="1800">
                  <a:solidFill>
                    <a:schemeClr val="tx1">
                      <a:lumMod val="75000"/>
                      <a:lumOff val="25000"/>
                    </a:schemeClr>
                  </a:solidFill>
                  <a:latin typeface="+mn-ea"/>
                </a:rPr>
                <a:t>訓練時、災害活動時のけがを防ぐため、長袖、長ズボンを着用する</a:t>
              </a:r>
              <a:endParaRPr lang="en-US" altLang="ja-JP" sz="1800">
                <a:solidFill>
                  <a:schemeClr val="tx1">
                    <a:lumMod val="75000"/>
                    <a:lumOff val="25000"/>
                  </a:schemeClr>
                </a:solidFill>
                <a:latin typeface="+mn-ea"/>
              </a:endParaRPr>
            </a:p>
            <a:p>
              <a:pPr marL="266700" indent="-177800" algn="just">
                <a:spcBef>
                  <a:spcPts val="600"/>
                </a:spcBef>
                <a:buFont typeface="Wingdings" panose="05000000000000000000" pitchFamily="2" charset="2"/>
                <a:buChar char="l"/>
              </a:pPr>
              <a:endParaRPr kumimoji="1" lang="ja-JP" altLang="en-US">
                <a:solidFill>
                  <a:schemeClr val="tx1">
                    <a:lumMod val="75000"/>
                    <a:lumOff val="25000"/>
                  </a:schemeClr>
                </a:solidFill>
              </a:endParaRPr>
            </a:p>
          </p:txBody>
        </p:sp>
        <p:sp>
          <p:nvSpPr>
            <p:cNvPr id="6" name="四角形: 角を丸くする 5">
              <a:extLst>
                <a:ext uri="{FF2B5EF4-FFF2-40B4-BE49-F238E27FC236}">
                  <a16:creationId xmlns:a16="http://schemas.microsoft.com/office/drawing/2014/main" id="{9CF2066D-386E-906C-A980-F4C99982B2FF}"/>
                </a:ext>
              </a:extLst>
            </p:cNvPr>
            <p:cNvSpPr/>
            <p:nvPr/>
          </p:nvSpPr>
          <p:spPr>
            <a:xfrm>
              <a:off x="383453" y="3913188"/>
              <a:ext cx="940522" cy="426882"/>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tIns="0" bIns="36000" rtlCol="0" anchor="ctr"/>
            <a:lstStyle/>
            <a:p>
              <a:pPr algn="ctr"/>
              <a:r>
                <a:rPr kumimoji="1" lang="ja-JP" altLang="en-US" b="1"/>
                <a:t>ポイント</a:t>
              </a:r>
            </a:p>
          </p:txBody>
        </p:sp>
      </p:grpSp>
      <p:sp>
        <p:nvSpPr>
          <p:cNvPr id="25" name="テキスト ボックス 24">
            <a:extLst>
              <a:ext uri="{FF2B5EF4-FFF2-40B4-BE49-F238E27FC236}">
                <a16:creationId xmlns:a16="http://schemas.microsoft.com/office/drawing/2014/main" id="{4152513A-26CD-5C63-841C-5DD092F80736}"/>
              </a:ext>
            </a:extLst>
          </p:cNvPr>
          <p:cNvSpPr txBox="1"/>
          <p:nvPr/>
        </p:nvSpPr>
        <p:spPr>
          <a:xfrm>
            <a:off x="4845545" y="5442723"/>
            <a:ext cx="3792772" cy="830997"/>
          </a:xfrm>
          <a:prstGeom prst="rect">
            <a:avLst/>
          </a:prstGeom>
          <a:noFill/>
        </p:spPr>
        <p:txBody>
          <a:bodyPr wrap="square">
            <a:spAutoFit/>
          </a:bodyPr>
          <a:lstStyle/>
          <a:p>
            <a:pPr algn="ctr"/>
            <a:r>
              <a:rPr kumimoji="1" lang="ja-JP" altLang="en-US" sz="2400" dirty="0">
                <a:solidFill>
                  <a:srgbClr val="FF0000"/>
                </a:solidFill>
              </a:rPr>
              <a:t>何より、救助者自身の</a:t>
            </a:r>
            <a:br>
              <a:rPr kumimoji="1" lang="en-US" altLang="ja-JP" sz="2400" dirty="0">
                <a:solidFill>
                  <a:srgbClr val="FF0000"/>
                </a:solidFill>
              </a:rPr>
            </a:br>
            <a:r>
              <a:rPr kumimoji="1" lang="ja-JP" altLang="en-US" sz="2400" dirty="0">
                <a:solidFill>
                  <a:srgbClr val="FF0000"/>
                </a:solidFill>
              </a:rPr>
              <a:t>安全を確保することが重要</a:t>
            </a:r>
            <a:endParaRPr lang="ja-JP" altLang="en-US" sz="2400" dirty="0"/>
          </a:p>
        </p:txBody>
      </p:sp>
      <p:pic>
        <p:nvPicPr>
          <p:cNvPr id="5" name="図 4">
            <a:extLst>
              <a:ext uri="{FF2B5EF4-FFF2-40B4-BE49-F238E27FC236}">
                <a16:creationId xmlns:a16="http://schemas.microsoft.com/office/drawing/2014/main" id="{EAE1A878-E36E-68F3-B33B-03476BE32AD7}"/>
              </a:ext>
            </a:extLst>
          </p:cNvPr>
          <p:cNvPicPr>
            <a:picLocks noChangeAspect="1"/>
          </p:cNvPicPr>
          <p:nvPr/>
        </p:nvPicPr>
        <p:blipFill>
          <a:blip r:embed="rId3"/>
          <a:stretch>
            <a:fillRect/>
          </a:stretch>
        </p:blipFill>
        <p:spPr>
          <a:xfrm>
            <a:off x="5738795" y="2216856"/>
            <a:ext cx="2185503" cy="3228433"/>
          </a:xfrm>
          <a:prstGeom prst="rect">
            <a:avLst/>
          </a:prstGeom>
        </p:spPr>
      </p:pic>
    </p:spTree>
    <p:extLst>
      <p:ext uri="{BB962C8B-B14F-4D97-AF65-F5344CB8AC3E}">
        <p14:creationId xmlns:p14="http://schemas.microsoft.com/office/powerpoint/2010/main" val="677293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81E4B-57EC-0180-6E25-28F4235CFB4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5E93799-88E0-BC15-433F-AD282FB4CD14}"/>
              </a:ext>
            </a:extLst>
          </p:cNvPr>
          <p:cNvSpPr>
            <a:spLocks noGrp="1"/>
          </p:cNvSpPr>
          <p:nvPr>
            <p:ph type="title"/>
          </p:nvPr>
        </p:nvSpPr>
        <p:spPr>
          <a:xfrm>
            <a:off x="0" y="-2697"/>
            <a:ext cx="9144000" cy="650083"/>
          </a:xfrm>
        </p:spPr>
        <p:txBody>
          <a:bodyPr/>
          <a:lstStyle/>
          <a:p>
            <a:r>
              <a:rPr kumimoji="1" lang="ja-JP" altLang="en-US" sz="2800"/>
              <a:t>　救出・救助活動時の留意事項　（活動上の安全確保）</a:t>
            </a:r>
          </a:p>
        </p:txBody>
      </p:sp>
      <p:sp>
        <p:nvSpPr>
          <p:cNvPr id="5" name="コンテンツ プレースホルダー 6">
            <a:extLst>
              <a:ext uri="{FF2B5EF4-FFF2-40B4-BE49-F238E27FC236}">
                <a16:creationId xmlns:a16="http://schemas.microsoft.com/office/drawing/2014/main" id="{5B6F73FF-2B4D-46D2-301C-88F057856295}"/>
              </a:ext>
            </a:extLst>
          </p:cNvPr>
          <p:cNvSpPr txBox="1">
            <a:spLocks/>
          </p:cNvSpPr>
          <p:nvPr/>
        </p:nvSpPr>
        <p:spPr>
          <a:xfrm>
            <a:off x="288162" y="6514071"/>
            <a:ext cx="7950964" cy="23474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参考：豊中市「防災訓練ハンドブック」</a:t>
            </a:r>
          </a:p>
          <a:p>
            <a:endParaRPr lang="ja-JP" altLang="en-US"/>
          </a:p>
        </p:txBody>
      </p:sp>
      <p:sp>
        <p:nvSpPr>
          <p:cNvPr id="6" name="スライド番号プレースホルダー 2">
            <a:extLst>
              <a:ext uri="{FF2B5EF4-FFF2-40B4-BE49-F238E27FC236}">
                <a16:creationId xmlns:a16="http://schemas.microsoft.com/office/drawing/2014/main" id="{49D4085A-8C08-67B1-E4FD-ED853A4A1C25}"/>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23</a:t>
            </a:fld>
            <a:endParaRPr kumimoji="1" lang="ja-JP" altLang="en-US"/>
          </a:p>
        </p:txBody>
      </p:sp>
      <p:sp>
        <p:nvSpPr>
          <p:cNvPr id="7" name="スライド番号プレースホルダー 2">
            <a:extLst>
              <a:ext uri="{FF2B5EF4-FFF2-40B4-BE49-F238E27FC236}">
                <a16:creationId xmlns:a16="http://schemas.microsoft.com/office/drawing/2014/main" id="{82EF6475-5BD8-8F4A-3546-5DB93F7722A9}"/>
              </a:ext>
            </a:extLst>
          </p:cNvPr>
          <p:cNvSpPr txBox="1">
            <a:spLocks/>
          </p:cNvSpPr>
          <p:nvPr/>
        </p:nvSpPr>
        <p:spPr>
          <a:xfrm>
            <a:off x="7086600" y="6492875"/>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C0FCB9-D989-46F1-965E-624BDAC7E129}" type="slidenum">
              <a:rPr kumimoji="1" lang="ja-JP" altLang="en-US" smtClean="0"/>
              <a:pPr/>
              <a:t>23</a:t>
            </a:fld>
            <a:endParaRPr kumimoji="1" lang="ja-JP" altLang="en-US"/>
          </a:p>
        </p:txBody>
      </p:sp>
      <p:grpSp>
        <p:nvGrpSpPr>
          <p:cNvPr id="3" name="グループ化 2">
            <a:extLst>
              <a:ext uri="{FF2B5EF4-FFF2-40B4-BE49-F238E27FC236}">
                <a16:creationId xmlns:a16="http://schemas.microsoft.com/office/drawing/2014/main" id="{1865A33A-273C-0CAB-928C-30CA6B836A82}"/>
              </a:ext>
            </a:extLst>
          </p:cNvPr>
          <p:cNvGrpSpPr/>
          <p:nvPr/>
        </p:nvGrpSpPr>
        <p:grpSpPr>
          <a:xfrm>
            <a:off x="117435" y="767955"/>
            <a:ext cx="8808921" cy="5685414"/>
            <a:chOff x="383453" y="3913188"/>
            <a:chExt cx="8808921" cy="5685414"/>
          </a:xfrm>
        </p:grpSpPr>
        <p:sp>
          <p:nvSpPr>
            <p:cNvPr id="4" name="正方形/長方形 3">
              <a:extLst>
                <a:ext uri="{FF2B5EF4-FFF2-40B4-BE49-F238E27FC236}">
                  <a16:creationId xmlns:a16="http://schemas.microsoft.com/office/drawing/2014/main" id="{54F079E0-6704-A4F6-F11A-C4A1CF547A11}"/>
                </a:ext>
              </a:extLst>
            </p:cNvPr>
            <p:cNvSpPr/>
            <p:nvPr/>
          </p:nvSpPr>
          <p:spPr>
            <a:xfrm>
              <a:off x="558799" y="4206426"/>
              <a:ext cx="8633575" cy="5392176"/>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numCol="2" rtlCol="0" anchor="t" anchorCtr="0"/>
            <a:lstStyle/>
            <a:p>
              <a:pPr marL="266700" indent="-233363">
                <a:lnSpc>
                  <a:spcPct val="100000"/>
                </a:lnSpc>
                <a:spcBef>
                  <a:spcPts val="600"/>
                </a:spcBef>
                <a:buFont typeface="+mj-ea"/>
                <a:buAutoNum type="circleNumDbPlain"/>
              </a:pPr>
              <a:r>
                <a:rPr lang="ja-JP" altLang="en-US" spc="-150" dirty="0">
                  <a:solidFill>
                    <a:srgbClr val="FF0000"/>
                  </a:solidFill>
                  <a:latin typeface="+mn-ea"/>
                </a:rPr>
                <a:t>活動スペースを確保</a:t>
              </a:r>
              <a:r>
                <a:rPr lang="ja-JP" altLang="en-US" spc="-150" dirty="0">
                  <a:solidFill>
                    <a:schemeClr val="tx1">
                      <a:lumMod val="75000"/>
                      <a:lumOff val="25000"/>
                    </a:schemeClr>
                  </a:solidFill>
                  <a:latin typeface="+mn-ea"/>
                </a:rPr>
                <a:t>し、足場の悪い場所、</a:t>
              </a:r>
              <a:br>
                <a:rPr lang="ja-JP" altLang="en-US" spc="-150" dirty="0">
                  <a:solidFill>
                    <a:schemeClr val="tx1">
                      <a:lumMod val="75000"/>
                      <a:lumOff val="25000"/>
                    </a:schemeClr>
                  </a:solidFill>
                  <a:latin typeface="+mn-ea"/>
                </a:rPr>
              </a:br>
              <a:r>
                <a:rPr lang="ja-JP" altLang="en-US" spc="-150" dirty="0">
                  <a:solidFill>
                    <a:schemeClr val="tx1">
                      <a:lumMod val="75000"/>
                      <a:lumOff val="25000"/>
                    </a:schemeClr>
                  </a:solidFill>
                  <a:latin typeface="+mn-ea"/>
                </a:rPr>
                <a:t>及び狭い場所では十分に注意し、</a:t>
              </a:r>
              <a:r>
                <a:rPr lang="ja-JP" altLang="en-US" spc="-150" dirty="0">
                  <a:solidFill>
                    <a:srgbClr val="FF0000"/>
                  </a:solidFill>
                  <a:latin typeface="+mn-ea"/>
                </a:rPr>
                <a:t>不安定</a:t>
              </a:r>
              <a:br>
                <a:rPr lang="ja-JP" altLang="en-US" spc="-150" dirty="0">
                  <a:solidFill>
                    <a:srgbClr val="FF0000"/>
                  </a:solidFill>
                  <a:latin typeface="+mn-ea"/>
                </a:rPr>
              </a:br>
              <a:r>
                <a:rPr lang="ja-JP" altLang="en-US" spc="-150" dirty="0">
                  <a:solidFill>
                    <a:srgbClr val="FF0000"/>
                  </a:solidFill>
                  <a:latin typeface="+mn-ea"/>
                </a:rPr>
                <a:t>状態のものは取り除く</a:t>
              </a:r>
            </a:p>
            <a:p>
              <a:pPr marL="266700" indent="-233363">
                <a:lnSpc>
                  <a:spcPct val="100000"/>
                </a:lnSpc>
                <a:spcBef>
                  <a:spcPts val="600"/>
                </a:spcBef>
                <a:buFont typeface="+mj-ea"/>
                <a:buAutoNum type="circleNumDbPlain"/>
              </a:pPr>
              <a:r>
                <a:rPr lang="ja-JP" altLang="en-US" spc="-150" dirty="0">
                  <a:solidFill>
                    <a:schemeClr val="tx1">
                      <a:lumMod val="75000"/>
                      <a:lumOff val="25000"/>
                    </a:schemeClr>
                  </a:solidFill>
                  <a:latin typeface="+mn-ea"/>
                </a:rPr>
                <a:t>エンジンカッターは、要救助者の安全が</a:t>
              </a:r>
              <a:br>
                <a:rPr lang="en-US" altLang="ja-JP" spc="-150" dirty="0">
                  <a:solidFill>
                    <a:schemeClr val="tx1">
                      <a:lumMod val="75000"/>
                      <a:lumOff val="25000"/>
                    </a:schemeClr>
                  </a:solidFill>
                  <a:latin typeface="+mn-ea"/>
                </a:rPr>
              </a:br>
              <a:r>
                <a:rPr lang="ja-JP" altLang="en-US" spc="-150" dirty="0">
                  <a:solidFill>
                    <a:schemeClr val="tx1">
                      <a:lumMod val="75000"/>
                      <a:lumOff val="25000"/>
                    </a:schemeClr>
                  </a:solidFill>
                  <a:latin typeface="+mn-ea"/>
                </a:rPr>
                <a:t>確保された場合以外は使用しない</a:t>
              </a:r>
            </a:p>
            <a:p>
              <a:pPr marL="266700" indent="-233363">
                <a:lnSpc>
                  <a:spcPct val="100000"/>
                </a:lnSpc>
                <a:spcBef>
                  <a:spcPts val="600"/>
                </a:spcBef>
                <a:buFont typeface="+mj-ea"/>
                <a:buAutoNum type="circleNumDbPlain"/>
              </a:pPr>
              <a:r>
                <a:rPr lang="ja-JP" altLang="en-US" spc="-150" dirty="0">
                  <a:solidFill>
                    <a:schemeClr val="tx1">
                      <a:lumMod val="75000"/>
                      <a:lumOff val="25000"/>
                    </a:schemeClr>
                  </a:solidFill>
                  <a:latin typeface="+mn-ea"/>
                </a:rPr>
                <a:t>ガラスを破壊する場合は、テープ等により</a:t>
              </a:r>
              <a:br>
                <a:rPr lang="ja-JP" altLang="en-US" spc="-150" dirty="0">
                  <a:solidFill>
                    <a:schemeClr val="tx1">
                      <a:lumMod val="75000"/>
                      <a:lumOff val="25000"/>
                    </a:schemeClr>
                  </a:solidFill>
                  <a:latin typeface="+mn-ea"/>
                </a:rPr>
              </a:br>
              <a:r>
                <a:rPr lang="ja-JP" altLang="en-US" spc="-150" dirty="0">
                  <a:solidFill>
                    <a:schemeClr val="tx1">
                      <a:lumMod val="75000"/>
                      <a:lumOff val="25000"/>
                    </a:schemeClr>
                  </a:solidFill>
                  <a:latin typeface="+mn-ea"/>
                </a:rPr>
                <a:t>飛散防止を図る</a:t>
              </a:r>
            </a:p>
            <a:p>
              <a:pPr marL="266700" indent="-233363">
                <a:lnSpc>
                  <a:spcPct val="100000"/>
                </a:lnSpc>
                <a:spcBef>
                  <a:spcPts val="600"/>
                </a:spcBef>
                <a:buFont typeface="+mj-ea"/>
                <a:buAutoNum type="circleNumDbPlain"/>
              </a:pPr>
              <a:r>
                <a:rPr lang="ja-JP" altLang="en-US" spc="-150" dirty="0">
                  <a:solidFill>
                    <a:schemeClr val="tx1">
                      <a:lumMod val="75000"/>
                      <a:lumOff val="25000"/>
                    </a:schemeClr>
                  </a:solidFill>
                  <a:latin typeface="+mn-ea"/>
                </a:rPr>
                <a:t>後続車両や通過車両による</a:t>
              </a:r>
              <a:r>
                <a:rPr lang="ja-JP" altLang="en-US" spc="-150" dirty="0">
                  <a:solidFill>
                    <a:srgbClr val="FF0000"/>
                  </a:solidFill>
                  <a:latin typeface="+mn-ea"/>
                </a:rPr>
                <a:t>追突</a:t>
              </a:r>
              <a:r>
                <a:rPr lang="ja-JP" altLang="en-US" spc="-150">
                  <a:solidFill>
                    <a:srgbClr val="FF0000"/>
                  </a:solidFill>
                  <a:latin typeface="+mn-ea"/>
                </a:rPr>
                <a:t>や接触事故</a:t>
              </a:r>
              <a:r>
                <a:rPr lang="ja-JP" altLang="en-US" spc="-150" dirty="0">
                  <a:solidFill>
                    <a:srgbClr val="FF0000"/>
                  </a:solidFill>
                  <a:latin typeface="+mn-ea"/>
                </a:rPr>
                <a:t>などが予想される場合</a:t>
              </a:r>
              <a:r>
                <a:rPr lang="ja-JP" altLang="en-US" spc="-150" dirty="0">
                  <a:solidFill>
                    <a:schemeClr val="tx1">
                      <a:lumMod val="75000"/>
                      <a:lumOff val="25000"/>
                    </a:schemeClr>
                  </a:solidFill>
                  <a:latin typeface="+mn-ea"/>
                </a:rPr>
                <a:t>は、</a:t>
              </a:r>
              <a:r>
                <a:rPr lang="ja-JP" altLang="en-US" spc="-150" dirty="0">
                  <a:solidFill>
                    <a:srgbClr val="FF0000"/>
                  </a:solidFill>
                  <a:latin typeface="+mn-ea"/>
                </a:rPr>
                <a:t>警戒員などを配置</a:t>
              </a:r>
              <a:r>
                <a:rPr lang="ja-JP" altLang="en-US" spc="-150" dirty="0">
                  <a:solidFill>
                    <a:schemeClr val="tx1">
                      <a:lumMod val="75000"/>
                      <a:lumOff val="25000"/>
                    </a:schemeClr>
                  </a:solidFill>
                  <a:latin typeface="+mn-ea"/>
                </a:rPr>
                <a:t>する</a:t>
              </a:r>
            </a:p>
            <a:p>
              <a:pPr marL="266700" indent="-233363">
                <a:lnSpc>
                  <a:spcPct val="100000"/>
                </a:lnSpc>
                <a:spcBef>
                  <a:spcPts val="600"/>
                </a:spcBef>
                <a:buFont typeface="+mj-ea"/>
                <a:buAutoNum type="circleNumDbPlain"/>
              </a:pPr>
              <a:r>
                <a:rPr lang="ja-JP" altLang="en-US" spc="-150" dirty="0">
                  <a:solidFill>
                    <a:srgbClr val="FF0000"/>
                  </a:solidFill>
                  <a:latin typeface="+mn-ea"/>
                </a:rPr>
                <a:t>落下物や崩壊物など</a:t>
              </a:r>
              <a:r>
                <a:rPr lang="ja-JP" altLang="en-US" spc="-150" dirty="0">
                  <a:solidFill>
                    <a:schemeClr val="tx1">
                      <a:lumMod val="75000"/>
                      <a:lumOff val="25000"/>
                    </a:schemeClr>
                  </a:solidFill>
                  <a:latin typeface="+mn-ea"/>
                </a:rPr>
                <a:t>による下敷きが</a:t>
              </a:r>
              <a:br>
                <a:rPr lang="en-US" altLang="ja-JP" spc="-150" dirty="0">
                  <a:solidFill>
                    <a:schemeClr val="tx1">
                      <a:lumMod val="75000"/>
                      <a:lumOff val="25000"/>
                    </a:schemeClr>
                  </a:solidFill>
                  <a:latin typeface="+mn-ea"/>
                </a:rPr>
              </a:br>
              <a:r>
                <a:rPr lang="ja-JP" altLang="en-US" spc="-150" dirty="0">
                  <a:solidFill>
                    <a:schemeClr val="tx1">
                      <a:lumMod val="75000"/>
                      <a:lumOff val="25000"/>
                    </a:schemeClr>
                  </a:solidFill>
                  <a:latin typeface="+mn-ea"/>
                </a:rPr>
                <a:t>予測される場合は、</a:t>
              </a:r>
              <a:r>
                <a:rPr lang="ja-JP" altLang="en-US" spc="-150" dirty="0">
                  <a:solidFill>
                    <a:srgbClr val="FF0000"/>
                  </a:solidFill>
                  <a:latin typeface="+mn-ea"/>
                </a:rPr>
                <a:t>立入り禁止区域の設定</a:t>
              </a:r>
              <a:r>
                <a:rPr lang="ja-JP" altLang="en-US" spc="-150" dirty="0">
                  <a:solidFill>
                    <a:schemeClr val="tx1">
                      <a:lumMod val="75000"/>
                      <a:lumOff val="25000"/>
                    </a:schemeClr>
                  </a:solidFill>
                  <a:latin typeface="+mn-ea"/>
                </a:rPr>
                <a:t>、</a:t>
              </a:r>
              <a:br>
                <a:rPr lang="ja-JP" altLang="en-US" spc="-150" dirty="0">
                  <a:solidFill>
                    <a:schemeClr val="tx1">
                      <a:lumMod val="75000"/>
                      <a:lumOff val="25000"/>
                    </a:schemeClr>
                  </a:solidFill>
                  <a:latin typeface="+mn-ea"/>
                </a:rPr>
              </a:br>
              <a:r>
                <a:rPr lang="ja-JP" altLang="en-US" spc="-150" dirty="0">
                  <a:solidFill>
                    <a:srgbClr val="FF0000"/>
                  </a:solidFill>
                  <a:latin typeface="+mn-ea"/>
                </a:rPr>
                <a:t>落下物の固定</a:t>
              </a:r>
              <a:r>
                <a:rPr lang="ja-JP" altLang="en-US" spc="-150" dirty="0">
                  <a:solidFill>
                    <a:schemeClr val="tx1">
                      <a:lumMod val="75000"/>
                      <a:lumOff val="25000"/>
                    </a:schemeClr>
                  </a:solidFill>
                  <a:latin typeface="+mn-ea"/>
                </a:rPr>
                <a:t>を行い、</a:t>
              </a:r>
              <a:r>
                <a:rPr lang="ja-JP" altLang="en-US" spc="-150" dirty="0">
                  <a:solidFill>
                    <a:srgbClr val="FF0000"/>
                  </a:solidFill>
                  <a:latin typeface="+mn-ea"/>
                </a:rPr>
                <a:t>監視員を配置</a:t>
              </a:r>
              <a:r>
                <a:rPr lang="ja-JP" altLang="en-US" spc="-150" dirty="0">
                  <a:solidFill>
                    <a:schemeClr val="tx1">
                      <a:lumMod val="75000"/>
                      <a:lumOff val="25000"/>
                    </a:schemeClr>
                  </a:solidFill>
                  <a:latin typeface="+mn-ea"/>
                </a:rPr>
                <a:t>する</a:t>
              </a:r>
            </a:p>
            <a:p>
              <a:pPr marL="266700" indent="-233363">
                <a:lnSpc>
                  <a:spcPct val="100000"/>
                </a:lnSpc>
                <a:spcBef>
                  <a:spcPts val="600"/>
                </a:spcBef>
                <a:buFont typeface="+mj-ea"/>
                <a:buAutoNum type="circleNumDbPlain"/>
              </a:pPr>
              <a:r>
                <a:rPr lang="ja-JP" altLang="en-US" spc="-150" dirty="0">
                  <a:solidFill>
                    <a:schemeClr val="tx1">
                      <a:lumMod val="75000"/>
                      <a:lumOff val="25000"/>
                    </a:schemeClr>
                  </a:solidFill>
                  <a:latin typeface="+mn-ea"/>
                </a:rPr>
                <a:t>感電事故が予測される場合は、専門業者に</a:t>
              </a:r>
              <a:br>
                <a:rPr lang="en-US" altLang="ja-JP" spc="-150" dirty="0">
                  <a:solidFill>
                    <a:schemeClr val="tx1">
                      <a:lumMod val="75000"/>
                      <a:lumOff val="25000"/>
                    </a:schemeClr>
                  </a:solidFill>
                  <a:latin typeface="+mn-ea"/>
                </a:rPr>
              </a:br>
              <a:r>
                <a:rPr lang="ja-JP" altLang="en-US" spc="-150" dirty="0">
                  <a:solidFill>
                    <a:schemeClr val="tx1">
                      <a:lumMod val="75000"/>
                      <a:lumOff val="25000"/>
                    </a:schemeClr>
                  </a:solidFill>
                  <a:latin typeface="+mn-ea"/>
                </a:rPr>
                <a:t>依頼し、安全を確保させる。なお、関係者が</a:t>
              </a:r>
              <a:br>
                <a:rPr lang="en-US" altLang="ja-JP" spc="-150" dirty="0">
                  <a:solidFill>
                    <a:schemeClr val="tx1">
                      <a:lumMod val="75000"/>
                      <a:lumOff val="25000"/>
                    </a:schemeClr>
                  </a:solidFill>
                  <a:latin typeface="+mn-ea"/>
                </a:rPr>
              </a:br>
              <a:r>
                <a:rPr lang="ja-JP" altLang="en-US" spc="-150" dirty="0">
                  <a:solidFill>
                    <a:schemeClr val="tx1">
                      <a:lumMod val="75000"/>
                      <a:lumOff val="25000"/>
                    </a:schemeClr>
                  </a:solidFill>
                  <a:latin typeface="+mn-ea"/>
                </a:rPr>
                <a:t>いる場合には、努めて関係者に行わせる</a:t>
              </a:r>
              <a:endParaRPr lang="en-US" altLang="ja-JP" spc="-150" dirty="0">
                <a:solidFill>
                  <a:schemeClr val="tx1">
                    <a:lumMod val="75000"/>
                    <a:lumOff val="25000"/>
                  </a:schemeClr>
                </a:solidFill>
                <a:latin typeface="+mn-ea"/>
              </a:endParaRPr>
            </a:p>
            <a:p>
              <a:pPr marL="376238" indent="-342900">
                <a:lnSpc>
                  <a:spcPct val="100000"/>
                </a:lnSpc>
                <a:spcBef>
                  <a:spcPts val="600"/>
                </a:spcBef>
                <a:buFont typeface="+mj-ea"/>
                <a:buAutoNum type="circleNumDbPlain"/>
              </a:pPr>
              <a:endParaRPr lang="ja-JP" altLang="en-US" spc="-150" dirty="0">
                <a:solidFill>
                  <a:schemeClr val="tx1">
                    <a:lumMod val="75000"/>
                    <a:lumOff val="25000"/>
                  </a:schemeClr>
                </a:solidFill>
                <a:latin typeface="+mn-ea"/>
              </a:endParaRPr>
            </a:p>
            <a:p>
              <a:pPr marL="361950" indent="-233363">
                <a:lnSpc>
                  <a:spcPct val="100000"/>
                </a:lnSpc>
                <a:spcBef>
                  <a:spcPts val="600"/>
                </a:spcBef>
                <a:buFont typeface="+mj-ea"/>
                <a:buAutoNum type="circleNumDbPlain"/>
              </a:pPr>
              <a:r>
                <a:rPr lang="ja-JP" altLang="en-US" spc="-150" dirty="0">
                  <a:solidFill>
                    <a:schemeClr val="tx1">
                      <a:lumMod val="75000"/>
                      <a:lumOff val="25000"/>
                    </a:schemeClr>
                  </a:solidFill>
                  <a:latin typeface="+mn-ea"/>
                </a:rPr>
                <a:t>危険物の流出、または流出のおそれがある場合は、流出の停止措置、消火手段の確保、火気の制限などの処置を講じ警戒区域を</a:t>
              </a:r>
              <a:br>
                <a:rPr lang="en-US" altLang="ja-JP" spc="-150" dirty="0">
                  <a:solidFill>
                    <a:schemeClr val="tx1">
                      <a:lumMod val="75000"/>
                      <a:lumOff val="25000"/>
                    </a:schemeClr>
                  </a:solidFill>
                  <a:latin typeface="+mn-ea"/>
                </a:rPr>
              </a:br>
              <a:r>
                <a:rPr lang="ja-JP" altLang="en-US" spc="-150" dirty="0">
                  <a:solidFill>
                    <a:schemeClr val="tx1">
                      <a:lumMod val="75000"/>
                      <a:lumOff val="25000"/>
                    </a:schemeClr>
                  </a:solidFill>
                  <a:latin typeface="+mn-ea"/>
                </a:rPr>
                <a:t>設定する</a:t>
              </a:r>
            </a:p>
            <a:p>
              <a:pPr marL="361950" indent="-233363">
                <a:lnSpc>
                  <a:spcPct val="100000"/>
                </a:lnSpc>
                <a:spcBef>
                  <a:spcPts val="600"/>
                </a:spcBef>
                <a:buFont typeface="+mj-ea"/>
                <a:buAutoNum type="circleNumDbPlain"/>
              </a:pPr>
              <a:r>
                <a:rPr lang="ja-JP" altLang="en-US" spc="-150" dirty="0">
                  <a:solidFill>
                    <a:schemeClr val="tx1">
                      <a:lumMod val="75000"/>
                      <a:lumOff val="25000"/>
                    </a:schemeClr>
                  </a:solidFill>
                  <a:latin typeface="+mn-ea"/>
                </a:rPr>
                <a:t>可燃性ガスの漏洩などがある場合は、</a:t>
              </a:r>
              <a:br>
                <a:rPr lang="en-US" altLang="ja-JP" spc="-150" dirty="0">
                  <a:solidFill>
                    <a:schemeClr val="tx1">
                      <a:lumMod val="75000"/>
                      <a:lumOff val="25000"/>
                    </a:schemeClr>
                  </a:solidFill>
                  <a:latin typeface="+mn-ea"/>
                </a:rPr>
              </a:br>
              <a:r>
                <a:rPr lang="ja-JP" altLang="en-US" spc="-150" dirty="0">
                  <a:solidFill>
                    <a:schemeClr val="tx1">
                      <a:lumMod val="75000"/>
                      <a:lumOff val="25000"/>
                    </a:schemeClr>
                  </a:solidFill>
                  <a:latin typeface="+mn-ea"/>
                </a:rPr>
                <a:t>ガスの遮断、希釈、電気の遮断、火気の</a:t>
              </a:r>
              <a:br>
                <a:rPr lang="en-US" altLang="ja-JP" spc="-150" dirty="0">
                  <a:solidFill>
                    <a:schemeClr val="tx1">
                      <a:lumMod val="75000"/>
                      <a:lumOff val="25000"/>
                    </a:schemeClr>
                  </a:solidFill>
                  <a:latin typeface="+mn-ea"/>
                </a:rPr>
              </a:br>
              <a:r>
                <a:rPr lang="ja-JP" altLang="en-US" spc="-150" dirty="0">
                  <a:solidFill>
                    <a:schemeClr val="tx1">
                      <a:lumMod val="75000"/>
                      <a:lumOff val="25000"/>
                    </a:schemeClr>
                  </a:solidFill>
                  <a:latin typeface="+mn-ea"/>
                </a:rPr>
                <a:t>規制、消火手段の確保など、必要な措置を講じ警戒区域を設定する</a:t>
              </a:r>
            </a:p>
            <a:p>
              <a:pPr marL="361950" indent="-233363">
                <a:lnSpc>
                  <a:spcPct val="100000"/>
                </a:lnSpc>
                <a:spcBef>
                  <a:spcPts val="600"/>
                </a:spcBef>
                <a:buFont typeface="+mj-ea"/>
                <a:buAutoNum type="circleNumDbPlain"/>
              </a:pPr>
              <a:r>
                <a:rPr lang="ja-JP" altLang="en-US" spc="-150" dirty="0">
                  <a:solidFill>
                    <a:schemeClr val="tx1">
                      <a:lumMod val="75000"/>
                      <a:lumOff val="25000"/>
                    </a:schemeClr>
                  </a:solidFill>
                  <a:latin typeface="+mn-ea"/>
                </a:rPr>
                <a:t>毒性ガスの漏洩は、遮断、排除など必要な措置を講じる</a:t>
              </a:r>
            </a:p>
            <a:p>
              <a:pPr marL="361950" indent="-233363">
                <a:lnSpc>
                  <a:spcPct val="100000"/>
                </a:lnSpc>
                <a:spcBef>
                  <a:spcPts val="600"/>
                </a:spcBef>
                <a:buFont typeface="+mj-ea"/>
                <a:buAutoNum type="circleNumDbPlain"/>
              </a:pPr>
              <a:r>
                <a:rPr lang="ja-JP" altLang="en-US" spc="-150" dirty="0">
                  <a:solidFill>
                    <a:srgbClr val="FF0000"/>
                  </a:solidFill>
                  <a:latin typeface="+mn-ea"/>
                </a:rPr>
                <a:t>一般人や関係者などの危険が予測</a:t>
              </a:r>
              <a:r>
                <a:rPr lang="ja-JP" altLang="en-US" spc="-150" dirty="0">
                  <a:solidFill>
                    <a:schemeClr val="tx1">
                      <a:lumMod val="75000"/>
                      <a:lumOff val="25000"/>
                    </a:schemeClr>
                  </a:solidFill>
                  <a:latin typeface="+mn-ea"/>
                </a:rPr>
                <a:t>される</a:t>
              </a:r>
              <a:br>
                <a:rPr lang="en-US" altLang="ja-JP" spc="-150" dirty="0">
                  <a:solidFill>
                    <a:schemeClr val="tx1">
                      <a:lumMod val="75000"/>
                      <a:lumOff val="25000"/>
                    </a:schemeClr>
                  </a:solidFill>
                  <a:latin typeface="+mn-ea"/>
                </a:rPr>
              </a:br>
              <a:r>
                <a:rPr lang="ja-JP" altLang="en-US" spc="-150" dirty="0">
                  <a:solidFill>
                    <a:schemeClr val="tx1">
                      <a:lumMod val="75000"/>
                      <a:lumOff val="25000"/>
                    </a:schemeClr>
                  </a:solidFill>
                  <a:latin typeface="+mn-ea"/>
                </a:rPr>
                <a:t>場合は、</a:t>
              </a:r>
              <a:r>
                <a:rPr lang="ja-JP" altLang="en-US" spc="-150" dirty="0">
                  <a:solidFill>
                    <a:srgbClr val="FF0000"/>
                  </a:solidFill>
                  <a:latin typeface="+mn-ea"/>
                </a:rPr>
                <a:t>安全な場所に誘導</a:t>
              </a:r>
              <a:r>
                <a:rPr lang="ja-JP" altLang="en-US" spc="-150" dirty="0">
                  <a:solidFill>
                    <a:schemeClr val="tx1">
                      <a:lumMod val="75000"/>
                      <a:lumOff val="25000"/>
                    </a:schemeClr>
                  </a:solidFill>
                  <a:latin typeface="+mn-ea"/>
                </a:rPr>
                <a:t>する</a:t>
              </a:r>
            </a:p>
            <a:p>
              <a:pPr marL="361950" indent="-233363">
                <a:lnSpc>
                  <a:spcPct val="100000"/>
                </a:lnSpc>
                <a:spcBef>
                  <a:spcPts val="600"/>
                </a:spcBef>
                <a:buFont typeface="+mj-ea"/>
                <a:buAutoNum type="circleNumDbPlain"/>
              </a:pPr>
              <a:r>
                <a:rPr lang="ja-JP" altLang="en-US" spc="-150" dirty="0">
                  <a:solidFill>
                    <a:srgbClr val="FF0000"/>
                  </a:solidFill>
                  <a:latin typeface="+mn-ea"/>
                </a:rPr>
                <a:t>団員の安全が確保できない</a:t>
              </a:r>
              <a:r>
                <a:rPr lang="ja-JP" altLang="en-US" spc="-150" dirty="0">
                  <a:solidFill>
                    <a:schemeClr val="tx1">
                      <a:lumMod val="75000"/>
                      <a:lumOff val="25000"/>
                    </a:schemeClr>
                  </a:solidFill>
                  <a:latin typeface="+mn-ea"/>
                </a:rPr>
                <a:t>場合は、</a:t>
              </a:r>
              <a:r>
                <a:rPr lang="ja-JP" altLang="en-US" spc="-150" dirty="0">
                  <a:solidFill>
                    <a:srgbClr val="FF0000"/>
                  </a:solidFill>
                  <a:latin typeface="+mn-ea"/>
                </a:rPr>
                <a:t>救助</a:t>
              </a:r>
              <a:br>
                <a:rPr lang="en-US" altLang="ja-JP" spc="-150" dirty="0">
                  <a:solidFill>
                    <a:srgbClr val="FF0000"/>
                  </a:solidFill>
                  <a:latin typeface="+mn-ea"/>
                </a:rPr>
              </a:br>
              <a:r>
                <a:rPr lang="ja-JP" altLang="en-US" spc="-150" dirty="0">
                  <a:solidFill>
                    <a:srgbClr val="FF0000"/>
                  </a:solidFill>
                  <a:latin typeface="+mn-ea"/>
                </a:rPr>
                <a:t>活動に着手しない</a:t>
              </a:r>
            </a:p>
            <a:p>
              <a:pPr marL="361950" indent="-233363">
                <a:lnSpc>
                  <a:spcPct val="100000"/>
                </a:lnSpc>
                <a:spcBef>
                  <a:spcPts val="600"/>
                </a:spcBef>
                <a:buFont typeface="+mj-ea"/>
                <a:buAutoNum type="circleNumDbPlain"/>
              </a:pPr>
              <a:r>
                <a:rPr lang="ja-JP" altLang="en-US" spc="-150" dirty="0">
                  <a:solidFill>
                    <a:schemeClr val="tx1">
                      <a:lumMod val="75000"/>
                      <a:lumOff val="25000"/>
                    </a:schemeClr>
                  </a:solidFill>
                  <a:latin typeface="+mn-ea"/>
                </a:rPr>
                <a:t>関係者などからの危険情報についての</a:t>
              </a:r>
              <a:br>
                <a:rPr lang="en-US" altLang="ja-JP" spc="-150" dirty="0">
                  <a:solidFill>
                    <a:schemeClr val="tx1">
                      <a:lumMod val="75000"/>
                      <a:lumOff val="25000"/>
                    </a:schemeClr>
                  </a:solidFill>
                  <a:latin typeface="+mn-ea"/>
                </a:rPr>
              </a:br>
              <a:r>
                <a:rPr lang="ja-JP" altLang="en-US" spc="-150" dirty="0">
                  <a:solidFill>
                    <a:schemeClr val="tx1">
                      <a:lumMod val="75000"/>
                      <a:lumOff val="25000"/>
                    </a:schemeClr>
                  </a:solidFill>
                  <a:latin typeface="+mn-ea"/>
                </a:rPr>
                <a:t>助言・意見は、必要によりその措置を講じる</a:t>
              </a:r>
            </a:p>
            <a:p>
              <a:pPr marL="266700" indent="-177800" algn="just">
                <a:spcBef>
                  <a:spcPts val="600"/>
                </a:spcBef>
                <a:buFont typeface="Wingdings" panose="05000000000000000000" pitchFamily="2" charset="2"/>
                <a:buChar char="l"/>
              </a:pPr>
              <a:endParaRPr kumimoji="1" lang="ja-JP" altLang="en-US" dirty="0">
                <a:solidFill>
                  <a:schemeClr val="tx1">
                    <a:lumMod val="75000"/>
                    <a:lumOff val="25000"/>
                  </a:schemeClr>
                </a:solidFill>
              </a:endParaRPr>
            </a:p>
          </p:txBody>
        </p:sp>
        <p:sp>
          <p:nvSpPr>
            <p:cNvPr id="11" name="四角形: 角を丸くする 10">
              <a:extLst>
                <a:ext uri="{FF2B5EF4-FFF2-40B4-BE49-F238E27FC236}">
                  <a16:creationId xmlns:a16="http://schemas.microsoft.com/office/drawing/2014/main" id="{9A69D1A2-1E1C-77F8-32FB-781F51FED091}"/>
                </a:ext>
              </a:extLst>
            </p:cNvPr>
            <p:cNvSpPr/>
            <p:nvPr/>
          </p:nvSpPr>
          <p:spPr>
            <a:xfrm>
              <a:off x="383453" y="3913188"/>
              <a:ext cx="940522" cy="426882"/>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tIns="0" bIns="36000" rtlCol="0" anchor="ctr"/>
            <a:lstStyle/>
            <a:p>
              <a:pPr algn="ctr"/>
              <a:r>
                <a:rPr kumimoji="1" lang="ja-JP" altLang="en-US" b="1"/>
                <a:t>ポイント</a:t>
              </a:r>
            </a:p>
          </p:txBody>
        </p:sp>
      </p:grpSp>
    </p:spTree>
    <p:extLst>
      <p:ext uri="{BB962C8B-B14F-4D97-AF65-F5344CB8AC3E}">
        <p14:creationId xmlns:p14="http://schemas.microsoft.com/office/powerpoint/2010/main" val="2753787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6FEA59E-46E7-1BF0-5E67-398C68A8FEF6}"/>
              </a:ext>
            </a:extLst>
          </p:cNvPr>
          <p:cNvSpPr>
            <a:spLocks noGrp="1"/>
          </p:cNvSpPr>
          <p:nvPr>
            <p:ph type="sldNum" sz="quarter" idx="12"/>
          </p:nvPr>
        </p:nvSpPr>
        <p:spPr/>
        <p:txBody>
          <a:bodyPr/>
          <a:lstStyle/>
          <a:p>
            <a:fld id="{48C0FCB9-D989-46F1-965E-624BDAC7E129}" type="slidenum">
              <a:rPr kumimoji="1" lang="ja-JP" altLang="en-US" smtClean="0"/>
              <a:pPr/>
              <a:t>24</a:t>
            </a:fld>
            <a:endParaRPr kumimoji="1" lang="ja-JP" altLang="en-US"/>
          </a:p>
        </p:txBody>
      </p:sp>
      <p:sp>
        <p:nvSpPr>
          <p:cNvPr id="3" name="テキスト プレースホルダー 2">
            <a:extLst>
              <a:ext uri="{FF2B5EF4-FFF2-40B4-BE49-F238E27FC236}">
                <a16:creationId xmlns:a16="http://schemas.microsoft.com/office/drawing/2014/main" id="{35F716FB-B10E-9D29-4ADF-8622BB61D94E}"/>
              </a:ext>
            </a:extLst>
          </p:cNvPr>
          <p:cNvSpPr>
            <a:spLocks noGrp="1"/>
          </p:cNvSpPr>
          <p:nvPr>
            <p:ph type="body" sz="quarter" idx="13"/>
          </p:nvPr>
        </p:nvSpPr>
        <p:spPr/>
        <p:txBody>
          <a:bodyPr/>
          <a:lstStyle/>
          <a:p>
            <a:r>
              <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t>C32 </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救出・救助活動</a:t>
            </a:r>
            <a:endParaRPr kumimoji="1" lang="ja-JP" altLang="en-US" dirty="0"/>
          </a:p>
        </p:txBody>
      </p:sp>
      <p:sp>
        <p:nvSpPr>
          <p:cNvPr id="4" name="テキスト プレースホルダー 3">
            <a:extLst>
              <a:ext uri="{FF2B5EF4-FFF2-40B4-BE49-F238E27FC236}">
                <a16:creationId xmlns:a16="http://schemas.microsoft.com/office/drawing/2014/main" id="{0CECD25C-E076-80C4-FE3A-DCECDFD6190C}"/>
              </a:ext>
            </a:extLst>
          </p:cNvPr>
          <p:cNvSpPr>
            <a:spLocks noGrp="1"/>
          </p:cNvSpPr>
          <p:nvPr>
            <p:ph type="body" sz="quarter" idx="14"/>
          </p:nvPr>
        </p:nvSpPr>
        <p:spPr>
          <a:xfrm>
            <a:off x="536448" y="2285999"/>
            <a:ext cx="8071104" cy="4048125"/>
          </a:xfrm>
        </p:spPr>
        <p:txBody>
          <a:bodyPr/>
          <a:lstStyle/>
          <a:p>
            <a:pPr marL="0" indent="0" algn="just">
              <a:buNone/>
            </a:pPr>
            <a:r>
              <a:rPr kumimoji="1" lang="ja-JP" altLang="en-US"/>
              <a:t>災害時、地域には、</a:t>
            </a:r>
            <a:r>
              <a:rPr lang="ja-JP" altLang="en-US" b="0" i="0">
                <a:effectLst/>
                <a:latin typeface="-apple-system"/>
              </a:rPr>
              <a:t>倒壊物や瓦礫の</a:t>
            </a:r>
            <a:br>
              <a:rPr lang="en-US" altLang="ja-JP">
                <a:latin typeface="-apple-system"/>
              </a:rPr>
            </a:br>
            <a:r>
              <a:rPr lang="ja-JP" altLang="en-US" b="0" i="0">
                <a:effectLst/>
                <a:latin typeface="-apple-system"/>
              </a:rPr>
              <a:t>下敷きになった人をいち早く見つけ</a:t>
            </a:r>
            <a:br>
              <a:rPr lang="en-US" altLang="ja-JP" b="0" i="0">
                <a:effectLst/>
                <a:latin typeface="-apple-system"/>
              </a:rPr>
            </a:br>
            <a:r>
              <a:rPr lang="ja-JP" altLang="en-US" b="0" i="0">
                <a:effectLst/>
                <a:latin typeface="-apple-system"/>
              </a:rPr>
              <a:t>救いだすことが求められる。</a:t>
            </a:r>
            <a:endParaRPr lang="en-US" altLang="ja-JP" b="0" i="0">
              <a:effectLst/>
              <a:latin typeface="-apple-system"/>
            </a:endParaRPr>
          </a:p>
          <a:p>
            <a:pPr marL="0" indent="0" algn="just">
              <a:buNone/>
            </a:pPr>
            <a:r>
              <a:rPr lang="ja-JP" altLang="en-US">
                <a:latin typeface="-apple-system"/>
              </a:rPr>
              <a:t>活動にあたり、何より自身の安全確保が重要となる。</a:t>
            </a:r>
            <a:endParaRPr lang="en-US" altLang="ja-JP" b="0" i="0">
              <a:effectLst/>
              <a:latin typeface="-apple-system"/>
            </a:endParaRPr>
          </a:p>
        </p:txBody>
      </p:sp>
    </p:spTree>
    <p:extLst>
      <p:ext uri="{BB962C8B-B14F-4D97-AF65-F5344CB8AC3E}">
        <p14:creationId xmlns:p14="http://schemas.microsoft.com/office/powerpoint/2010/main" val="121332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D6156-CE00-CB9F-5B73-ED6DF3EA053D}"/>
              </a:ext>
            </a:extLst>
          </p:cNvPr>
          <p:cNvSpPr>
            <a:spLocks noGrp="1"/>
          </p:cNvSpPr>
          <p:nvPr>
            <p:ph type="title"/>
          </p:nvPr>
        </p:nvSpPr>
        <p:spPr/>
        <p:txBody>
          <a:bodyPr/>
          <a:lstStyle/>
          <a:p>
            <a:r>
              <a:rPr lang="ja-JP" altLang="en-US" sz="2800"/>
              <a:t>　</a:t>
            </a:r>
            <a:r>
              <a:rPr kumimoji="1" lang="ja-JP" altLang="en-US" sz="2800"/>
              <a:t>地震時の被害（平成</a:t>
            </a:r>
            <a:r>
              <a:rPr kumimoji="1" lang="en-US" altLang="ja-JP" sz="2800"/>
              <a:t>28</a:t>
            </a:r>
            <a:r>
              <a:rPr kumimoji="1" lang="ja-JP" altLang="en-US" sz="2800"/>
              <a:t>年熊本地震＿建物倒壊）</a:t>
            </a:r>
          </a:p>
        </p:txBody>
      </p:sp>
      <p:sp>
        <p:nvSpPr>
          <p:cNvPr id="3" name="スライド番号プレースホルダー 2">
            <a:extLst>
              <a:ext uri="{FF2B5EF4-FFF2-40B4-BE49-F238E27FC236}">
                <a16:creationId xmlns:a16="http://schemas.microsoft.com/office/drawing/2014/main" id="{889F736A-3B82-E25D-C310-41ABD9677CB6}"/>
              </a:ext>
            </a:extLst>
          </p:cNvPr>
          <p:cNvSpPr>
            <a:spLocks noGrp="1"/>
          </p:cNvSpPr>
          <p:nvPr>
            <p:ph type="sldNum" sz="quarter" idx="12"/>
          </p:nvPr>
        </p:nvSpPr>
        <p:spPr/>
        <p:txBody>
          <a:bodyPr/>
          <a:lstStyle/>
          <a:p>
            <a:fld id="{48C0FCB9-D989-46F1-965E-624BDAC7E129}" type="slidenum">
              <a:rPr kumimoji="1" lang="ja-JP" altLang="en-US" smtClean="0"/>
              <a:pPr/>
              <a:t>3</a:t>
            </a:fld>
            <a:endParaRPr kumimoji="1" lang="ja-JP" altLang="en-US"/>
          </a:p>
        </p:txBody>
      </p:sp>
      <p:sp>
        <p:nvSpPr>
          <p:cNvPr id="8" name="コンテンツ プレースホルダー 7">
            <a:extLst>
              <a:ext uri="{FF2B5EF4-FFF2-40B4-BE49-F238E27FC236}">
                <a16:creationId xmlns:a16="http://schemas.microsoft.com/office/drawing/2014/main" id="{B2955023-87D7-45FA-A361-5B4D0005600E}"/>
              </a:ext>
            </a:extLst>
          </p:cNvPr>
          <p:cNvSpPr>
            <a:spLocks noGrp="1"/>
          </p:cNvSpPr>
          <p:nvPr>
            <p:ph sz="quarter" idx="15"/>
          </p:nvPr>
        </p:nvSpPr>
        <p:spPr/>
        <p:txBody>
          <a:bodyPr>
            <a:normAutofit lnSpcReduction="10000"/>
          </a:bodyPr>
          <a:lstStyle/>
          <a:p>
            <a:r>
              <a:rPr lang="ja-JP" altLang="en-US" dirty="0"/>
              <a:t>出典：</a:t>
            </a:r>
            <a:r>
              <a:rPr kumimoji="1" lang="ja-JP" altLang="en-US" dirty="0"/>
              <a:t>熊本災害デジタルアーカイブ／</a:t>
            </a:r>
            <a:r>
              <a:rPr kumimoji="1" lang="zh-TW" altLang="en-US" dirty="0"/>
              <a:t>西原村</a:t>
            </a:r>
            <a:endParaRPr lang="ja-JP" altLang="en-US" dirty="0"/>
          </a:p>
        </p:txBody>
      </p:sp>
      <p:sp>
        <p:nvSpPr>
          <p:cNvPr id="5" name="吹き出し: 四角形 4">
            <a:extLst>
              <a:ext uri="{FF2B5EF4-FFF2-40B4-BE49-F238E27FC236}">
                <a16:creationId xmlns:a16="http://schemas.microsoft.com/office/drawing/2014/main" id="{D04B34A5-AF08-84D6-B38C-46500D76694D}"/>
              </a:ext>
            </a:extLst>
          </p:cNvPr>
          <p:cNvSpPr/>
          <p:nvPr/>
        </p:nvSpPr>
        <p:spPr>
          <a:xfrm>
            <a:off x="3625795" y="2584174"/>
            <a:ext cx="3705308" cy="2091193"/>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写真を差し替え</a:t>
            </a:r>
          </a:p>
        </p:txBody>
      </p:sp>
      <p:pic>
        <p:nvPicPr>
          <p:cNvPr id="14" name="図 13" descr="建物の前に立っている家&#10;&#10;自動的に生成された説明">
            <a:extLst>
              <a:ext uri="{FF2B5EF4-FFF2-40B4-BE49-F238E27FC236}">
                <a16:creationId xmlns:a16="http://schemas.microsoft.com/office/drawing/2014/main" id="{16AD52F3-06BE-27AF-10B6-4F9357F47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06" y="1124981"/>
            <a:ext cx="7790329" cy="5186826"/>
          </a:xfrm>
          <a:prstGeom prst="rect">
            <a:avLst/>
          </a:prstGeom>
        </p:spPr>
      </p:pic>
      <p:sp>
        <p:nvSpPr>
          <p:cNvPr id="4" name="正方形/長方形 3">
            <a:extLst>
              <a:ext uri="{FF2B5EF4-FFF2-40B4-BE49-F238E27FC236}">
                <a16:creationId xmlns:a16="http://schemas.microsoft.com/office/drawing/2014/main" id="{EF50E999-0124-2C78-42BF-0AC5150A4475}"/>
              </a:ext>
            </a:extLst>
          </p:cNvPr>
          <p:cNvSpPr/>
          <p:nvPr/>
        </p:nvSpPr>
        <p:spPr>
          <a:xfrm>
            <a:off x="582706" y="5896534"/>
            <a:ext cx="7790328" cy="40957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75000"/>
                    <a:lumOff val="25000"/>
                  </a:schemeClr>
                </a:solidFill>
              </a:rPr>
              <a:t>	建物の被害の様子</a:t>
            </a:r>
          </a:p>
        </p:txBody>
      </p:sp>
    </p:spTree>
    <p:extLst>
      <p:ext uri="{BB962C8B-B14F-4D97-AF65-F5344CB8AC3E}">
        <p14:creationId xmlns:p14="http://schemas.microsoft.com/office/powerpoint/2010/main" val="126980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D6156-CE00-CB9F-5B73-ED6DF3EA053D}"/>
              </a:ext>
            </a:extLst>
          </p:cNvPr>
          <p:cNvSpPr>
            <a:spLocks noGrp="1"/>
          </p:cNvSpPr>
          <p:nvPr>
            <p:ph type="title"/>
          </p:nvPr>
        </p:nvSpPr>
        <p:spPr/>
        <p:txBody>
          <a:bodyPr/>
          <a:lstStyle/>
          <a:p>
            <a:r>
              <a:rPr lang="ja-JP" altLang="en-US" sz="2800"/>
              <a:t>　</a:t>
            </a:r>
            <a:r>
              <a:rPr kumimoji="1" lang="ja-JP" altLang="en-US" sz="2800"/>
              <a:t>地震時の被害（平成</a:t>
            </a:r>
            <a:r>
              <a:rPr kumimoji="1" lang="en-US" altLang="ja-JP" sz="2800"/>
              <a:t>28</a:t>
            </a:r>
            <a:r>
              <a:rPr kumimoji="1" lang="ja-JP" altLang="en-US" sz="2800"/>
              <a:t>年熊本地震＿建物倒壊）</a:t>
            </a:r>
          </a:p>
        </p:txBody>
      </p:sp>
      <p:sp>
        <p:nvSpPr>
          <p:cNvPr id="3" name="スライド番号プレースホルダー 2">
            <a:extLst>
              <a:ext uri="{FF2B5EF4-FFF2-40B4-BE49-F238E27FC236}">
                <a16:creationId xmlns:a16="http://schemas.microsoft.com/office/drawing/2014/main" id="{889F736A-3B82-E25D-C310-41ABD9677CB6}"/>
              </a:ext>
            </a:extLst>
          </p:cNvPr>
          <p:cNvSpPr>
            <a:spLocks noGrp="1"/>
          </p:cNvSpPr>
          <p:nvPr>
            <p:ph type="sldNum" sz="quarter" idx="12"/>
          </p:nvPr>
        </p:nvSpPr>
        <p:spPr/>
        <p:txBody>
          <a:bodyPr/>
          <a:lstStyle/>
          <a:p>
            <a:fld id="{48C0FCB9-D989-46F1-965E-624BDAC7E129}" type="slidenum">
              <a:rPr kumimoji="1" lang="ja-JP" altLang="en-US" smtClean="0"/>
              <a:pPr/>
              <a:t>4</a:t>
            </a:fld>
            <a:endParaRPr kumimoji="1" lang="ja-JP" altLang="en-US"/>
          </a:p>
        </p:txBody>
      </p:sp>
      <p:sp>
        <p:nvSpPr>
          <p:cNvPr id="13" name="コンテンツ プレースホルダー 12">
            <a:extLst>
              <a:ext uri="{FF2B5EF4-FFF2-40B4-BE49-F238E27FC236}">
                <a16:creationId xmlns:a16="http://schemas.microsoft.com/office/drawing/2014/main" id="{39BEC510-79BB-500B-89DD-C24F72BDA1DC}"/>
              </a:ext>
            </a:extLst>
          </p:cNvPr>
          <p:cNvSpPr>
            <a:spLocks noGrp="1"/>
          </p:cNvSpPr>
          <p:nvPr>
            <p:ph sz="quarter" idx="15"/>
          </p:nvPr>
        </p:nvSpPr>
        <p:spPr/>
        <p:txBody>
          <a:bodyPr>
            <a:normAutofit lnSpcReduction="10000"/>
          </a:bodyPr>
          <a:lstStyle/>
          <a:p>
            <a:r>
              <a:rPr lang="ja-JP" altLang="en-US" dirty="0"/>
              <a:t>出典：熊本災害デジタルアーカイブ／</a:t>
            </a:r>
            <a:r>
              <a:rPr lang="zh-TW" altLang="en-US" dirty="0"/>
              <a:t>串間市消防本部</a:t>
            </a:r>
            <a:endParaRPr lang="ja-JP" altLang="en-US" dirty="0"/>
          </a:p>
        </p:txBody>
      </p:sp>
      <p:sp>
        <p:nvSpPr>
          <p:cNvPr id="7" name="テキスト ボックス 6">
            <a:extLst>
              <a:ext uri="{FF2B5EF4-FFF2-40B4-BE49-F238E27FC236}">
                <a16:creationId xmlns:a16="http://schemas.microsoft.com/office/drawing/2014/main" id="{4B06EC59-EC61-D00F-59C6-8751E842589E}"/>
              </a:ext>
            </a:extLst>
          </p:cNvPr>
          <p:cNvSpPr txBox="1"/>
          <p:nvPr/>
        </p:nvSpPr>
        <p:spPr>
          <a:xfrm>
            <a:off x="3417960" y="6238959"/>
            <a:ext cx="4586512" cy="253916"/>
          </a:xfrm>
          <a:prstGeom prst="rect">
            <a:avLst/>
          </a:prstGeom>
          <a:noFill/>
        </p:spPr>
        <p:txBody>
          <a:bodyPr wrap="none" rtlCol="0">
            <a:spAutoFit/>
          </a:bodyPr>
          <a:lstStyle/>
          <a:p>
            <a:r>
              <a:rPr lang="ja-JP" altLang="en-US" sz="1050" b="1">
                <a:solidFill>
                  <a:schemeClr val="bg1"/>
                </a:solidFill>
              </a:rPr>
              <a:t>提供：株式会社サイエンスクラフト</a:t>
            </a:r>
            <a:r>
              <a:rPr lang="en-US" altLang="ja-JP" sz="1050" b="1">
                <a:solidFill>
                  <a:schemeClr val="bg1"/>
                </a:solidFill>
              </a:rPr>
              <a:t> </a:t>
            </a:r>
            <a:r>
              <a:rPr lang="ja-JP" altLang="en-US" sz="1050" b="1">
                <a:solidFill>
                  <a:schemeClr val="bg1"/>
                </a:solidFill>
              </a:rPr>
              <a:t>（平成</a:t>
            </a:r>
            <a:r>
              <a:rPr lang="en-US" altLang="ja-JP" sz="1050" b="1">
                <a:solidFill>
                  <a:schemeClr val="bg1"/>
                </a:solidFill>
              </a:rPr>
              <a:t>28</a:t>
            </a:r>
            <a:r>
              <a:rPr lang="ja-JP" altLang="en-US" sz="1050" b="1">
                <a:solidFill>
                  <a:schemeClr val="bg1"/>
                </a:solidFill>
              </a:rPr>
              <a:t>年（</a:t>
            </a:r>
            <a:r>
              <a:rPr lang="en-US" altLang="ja-JP" sz="1050" b="1">
                <a:solidFill>
                  <a:schemeClr val="bg1"/>
                </a:solidFill>
              </a:rPr>
              <a:t>2016</a:t>
            </a:r>
            <a:r>
              <a:rPr lang="ja-JP" altLang="en-US" sz="1050" b="1">
                <a:solidFill>
                  <a:schemeClr val="bg1"/>
                </a:solidFill>
              </a:rPr>
              <a:t>年）熊本地震）</a:t>
            </a:r>
          </a:p>
        </p:txBody>
      </p:sp>
      <p:pic>
        <p:nvPicPr>
          <p:cNvPr id="12" name="図 11" descr="建物の屋根の家&#10;&#10;中程度の精度で自動的に生成された説明">
            <a:extLst>
              <a:ext uri="{FF2B5EF4-FFF2-40B4-BE49-F238E27FC236}">
                <a16:creationId xmlns:a16="http://schemas.microsoft.com/office/drawing/2014/main" id="{F55FD5E3-A1F9-F01D-1446-C1380593D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5459"/>
            <a:ext cx="9144000" cy="5143500"/>
          </a:xfrm>
          <a:prstGeom prst="rect">
            <a:avLst/>
          </a:prstGeom>
        </p:spPr>
      </p:pic>
      <p:sp>
        <p:nvSpPr>
          <p:cNvPr id="4" name="正方形/長方形 3">
            <a:extLst>
              <a:ext uri="{FF2B5EF4-FFF2-40B4-BE49-F238E27FC236}">
                <a16:creationId xmlns:a16="http://schemas.microsoft.com/office/drawing/2014/main" id="{E822070C-6A7E-76ED-05A6-A3B85BF01E7C}"/>
              </a:ext>
            </a:extLst>
          </p:cNvPr>
          <p:cNvSpPr/>
          <p:nvPr/>
        </p:nvSpPr>
        <p:spPr>
          <a:xfrm>
            <a:off x="-2" y="5829385"/>
            <a:ext cx="9144001" cy="40957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75000"/>
                    <a:lumOff val="25000"/>
                  </a:schemeClr>
                </a:solidFill>
              </a:rPr>
              <a:t>倒壊した建物で塞がれた道路</a:t>
            </a:r>
          </a:p>
        </p:txBody>
      </p:sp>
    </p:spTree>
    <p:extLst>
      <p:ext uri="{BB962C8B-B14F-4D97-AF65-F5344CB8AC3E}">
        <p14:creationId xmlns:p14="http://schemas.microsoft.com/office/powerpoint/2010/main" val="1716556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D6156-CE00-CB9F-5B73-ED6DF3EA053D}"/>
              </a:ext>
            </a:extLst>
          </p:cNvPr>
          <p:cNvSpPr>
            <a:spLocks noGrp="1"/>
          </p:cNvSpPr>
          <p:nvPr>
            <p:ph type="title"/>
          </p:nvPr>
        </p:nvSpPr>
        <p:spPr/>
        <p:txBody>
          <a:bodyPr/>
          <a:lstStyle/>
          <a:p>
            <a:r>
              <a:rPr lang="ja-JP" altLang="en-US" sz="2800"/>
              <a:t>　</a:t>
            </a:r>
            <a:r>
              <a:rPr kumimoji="1" lang="ja-JP" altLang="en-US" sz="2800"/>
              <a:t>地震時の被害（平成</a:t>
            </a:r>
            <a:r>
              <a:rPr kumimoji="1" lang="en-US" altLang="ja-JP" sz="2800"/>
              <a:t>28</a:t>
            </a:r>
            <a:r>
              <a:rPr kumimoji="1" lang="ja-JP" altLang="en-US" sz="2800"/>
              <a:t>年熊本地震＿屋内被害）</a:t>
            </a:r>
          </a:p>
        </p:txBody>
      </p:sp>
      <p:sp>
        <p:nvSpPr>
          <p:cNvPr id="3" name="スライド番号プレースホルダー 2">
            <a:extLst>
              <a:ext uri="{FF2B5EF4-FFF2-40B4-BE49-F238E27FC236}">
                <a16:creationId xmlns:a16="http://schemas.microsoft.com/office/drawing/2014/main" id="{889F736A-3B82-E25D-C310-41ABD9677CB6}"/>
              </a:ext>
            </a:extLst>
          </p:cNvPr>
          <p:cNvSpPr>
            <a:spLocks noGrp="1"/>
          </p:cNvSpPr>
          <p:nvPr>
            <p:ph type="sldNum" sz="quarter" idx="12"/>
          </p:nvPr>
        </p:nvSpPr>
        <p:spPr/>
        <p:txBody>
          <a:bodyPr/>
          <a:lstStyle/>
          <a:p>
            <a:fld id="{48C0FCB9-D989-46F1-965E-624BDAC7E129}" type="slidenum">
              <a:rPr kumimoji="1" lang="ja-JP" altLang="en-US" smtClean="0"/>
              <a:pPr/>
              <a:t>5</a:t>
            </a:fld>
            <a:endParaRPr kumimoji="1" lang="ja-JP" altLang="en-US"/>
          </a:p>
        </p:txBody>
      </p:sp>
      <p:pic>
        <p:nvPicPr>
          <p:cNvPr id="12" name="コンテンツ プレースホルダー 11" descr="屋内, テーブル, 散らかった, 冷蔵庫 が含まれている画像&#10;&#10;自動的に生成された説明">
            <a:extLst>
              <a:ext uri="{FF2B5EF4-FFF2-40B4-BE49-F238E27FC236}">
                <a16:creationId xmlns:a16="http://schemas.microsoft.com/office/drawing/2014/main" id="{27B811E8-23AF-FDA0-59CF-6B5AA4BB6720}"/>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770965" y="799071"/>
            <a:ext cx="7620000" cy="5715000"/>
          </a:xfrm>
        </p:spPr>
      </p:pic>
      <p:sp>
        <p:nvSpPr>
          <p:cNvPr id="5" name="コンテンツ プレースホルダー 4">
            <a:extLst>
              <a:ext uri="{FF2B5EF4-FFF2-40B4-BE49-F238E27FC236}">
                <a16:creationId xmlns:a16="http://schemas.microsoft.com/office/drawing/2014/main" id="{5262EC99-5A7E-B4BF-3778-3BE6B2D3D1AB}"/>
              </a:ext>
            </a:extLst>
          </p:cNvPr>
          <p:cNvSpPr>
            <a:spLocks noGrp="1"/>
          </p:cNvSpPr>
          <p:nvPr>
            <p:ph sz="quarter" idx="15"/>
          </p:nvPr>
        </p:nvSpPr>
        <p:spPr/>
        <p:txBody>
          <a:bodyPr>
            <a:normAutofit lnSpcReduction="10000"/>
          </a:bodyPr>
          <a:lstStyle/>
          <a:p>
            <a:r>
              <a:rPr lang="ja-JP" altLang="en-US" dirty="0"/>
              <a:t>出典：熊本災害デジタルアーカイブ／株式会社建鋼社</a:t>
            </a:r>
          </a:p>
        </p:txBody>
      </p:sp>
      <p:sp>
        <p:nvSpPr>
          <p:cNvPr id="6" name="正方形/長方形 5">
            <a:extLst>
              <a:ext uri="{FF2B5EF4-FFF2-40B4-BE49-F238E27FC236}">
                <a16:creationId xmlns:a16="http://schemas.microsoft.com/office/drawing/2014/main" id="{D6CFE5B4-34FC-5F16-48C2-CED180021186}"/>
              </a:ext>
            </a:extLst>
          </p:cNvPr>
          <p:cNvSpPr/>
          <p:nvPr/>
        </p:nvSpPr>
        <p:spPr>
          <a:xfrm>
            <a:off x="770965" y="6107763"/>
            <a:ext cx="7620000" cy="40957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75000"/>
                    <a:lumOff val="25000"/>
                  </a:schemeClr>
                </a:solidFill>
              </a:rPr>
              <a:t>建物内部の被災状況</a:t>
            </a:r>
          </a:p>
        </p:txBody>
      </p:sp>
    </p:spTree>
    <p:extLst>
      <p:ext uri="{BB962C8B-B14F-4D97-AF65-F5344CB8AC3E}">
        <p14:creationId xmlns:p14="http://schemas.microsoft.com/office/powerpoint/2010/main" val="174431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154C21-2C82-E1A1-B812-7BA8E4D1552D}"/>
              </a:ext>
            </a:extLst>
          </p:cNvPr>
          <p:cNvSpPr>
            <a:spLocks noGrp="1"/>
          </p:cNvSpPr>
          <p:nvPr>
            <p:ph type="title"/>
          </p:nvPr>
        </p:nvSpPr>
        <p:spPr/>
        <p:txBody>
          <a:bodyPr/>
          <a:lstStyle/>
          <a:p>
            <a:r>
              <a:rPr lang="ja-JP" altLang="en-US" sz="2800"/>
              <a:t>　</a:t>
            </a:r>
            <a:r>
              <a:rPr kumimoji="1" lang="ja-JP" altLang="en-US" sz="2800"/>
              <a:t>地震時の被害（平成</a:t>
            </a:r>
            <a:r>
              <a:rPr kumimoji="1" lang="en-US" altLang="ja-JP" sz="2800"/>
              <a:t>28</a:t>
            </a:r>
            <a:r>
              <a:rPr kumimoji="1" lang="ja-JP" altLang="en-US" sz="2800"/>
              <a:t>年熊本地震＿屋内被害）</a:t>
            </a:r>
          </a:p>
        </p:txBody>
      </p:sp>
      <p:sp>
        <p:nvSpPr>
          <p:cNvPr id="3" name="スライド番号プレースホルダー 2">
            <a:extLst>
              <a:ext uri="{FF2B5EF4-FFF2-40B4-BE49-F238E27FC236}">
                <a16:creationId xmlns:a16="http://schemas.microsoft.com/office/drawing/2014/main" id="{312D1485-28AC-BEF5-EB3E-C1025B33E788}"/>
              </a:ext>
            </a:extLst>
          </p:cNvPr>
          <p:cNvSpPr>
            <a:spLocks noGrp="1"/>
          </p:cNvSpPr>
          <p:nvPr>
            <p:ph type="sldNum" sz="quarter" idx="12"/>
          </p:nvPr>
        </p:nvSpPr>
        <p:spPr/>
        <p:txBody>
          <a:bodyPr/>
          <a:lstStyle/>
          <a:p>
            <a:fld id="{48C0FCB9-D989-46F1-965E-624BDAC7E129}" type="slidenum">
              <a:rPr kumimoji="1" lang="ja-JP" altLang="en-US" smtClean="0"/>
              <a:pPr/>
              <a:t>6</a:t>
            </a:fld>
            <a:endParaRPr kumimoji="1" lang="ja-JP" altLang="en-US"/>
          </a:p>
        </p:txBody>
      </p:sp>
      <p:pic>
        <p:nvPicPr>
          <p:cNvPr id="7" name="コンテンツ プレースホルダー 6" descr="冷蔵庫の中&#10;&#10;中程度の精度で自動的に生成された説明">
            <a:extLst>
              <a:ext uri="{FF2B5EF4-FFF2-40B4-BE49-F238E27FC236}">
                <a16:creationId xmlns:a16="http://schemas.microsoft.com/office/drawing/2014/main" id="{461BC512-8BEE-F2F9-6119-C79F3FB73693}"/>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288162" y="889000"/>
            <a:ext cx="4040981" cy="5387975"/>
          </a:xfrm>
          <a:ln>
            <a:solidFill>
              <a:schemeClr val="tx1"/>
            </a:solidFill>
          </a:ln>
        </p:spPr>
      </p:pic>
      <p:sp>
        <p:nvSpPr>
          <p:cNvPr id="5" name="コンテンツ プレースホルダー 4">
            <a:extLst>
              <a:ext uri="{FF2B5EF4-FFF2-40B4-BE49-F238E27FC236}">
                <a16:creationId xmlns:a16="http://schemas.microsoft.com/office/drawing/2014/main" id="{C4B00E19-B82A-BE41-876D-CB4E7AACDC77}"/>
              </a:ext>
            </a:extLst>
          </p:cNvPr>
          <p:cNvSpPr>
            <a:spLocks noGrp="1"/>
          </p:cNvSpPr>
          <p:nvPr>
            <p:ph sz="quarter" idx="15"/>
          </p:nvPr>
        </p:nvSpPr>
        <p:spPr/>
        <p:txBody>
          <a:bodyPr>
            <a:normAutofit lnSpcReduction="10000"/>
          </a:bodyPr>
          <a:lstStyle/>
          <a:p>
            <a:r>
              <a:rPr kumimoji="1" lang="ja-JP" altLang="en-US"/>
              <a:t>出典：熊本災害デジタルアーカイブ／提供者：三重県いなべ市（左）　　西原村（右）</a:t>
            </a:r>
          </a:p>
        </p:txBody>
      </p:sp>
      <p:pic>
        <p:nvPicPr>
          <p:cNvPr id="9" name="図 8">
            <a:extLst>
              <a:ext uri="{FF2B5EF4-FFF2-40B4-BE49-F238E27FC236}">
                <a16:creationId xmlns:a16="http://schemas.microsoft.com/office/drawing/2014/main" id="{FC42B926-4752-7C58-D038-0F618E6513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38" y="2009775"/>
            <a:ext cx="4445000" cy="3333750"/>
          </a:xfrm>
          <a:prstGeom prst="rect">
            <a:avLst/>
          </a:prstGeom>
          <a:ln>
            <a:solidFill>
              <a:schemeClr val="tx1"/>
            </a:solidFill>
          </a:ln>
        </p:spPr>
      </p:pic>
      <p:sp>
        <p:nvSpPr>
          <p:cNvPr id="10" name="正方形/長方形 9">
            <a:extLst>
              <a:ext uri="{FF2B5EF4-FFF2-40B4-BE49-F238E27FC236}">
                <a16:creationId xmlns:a16="http://schemas.microsoft.com/office/drawing/2014/main" id="{D0C962EA-D487-2095-1F2A-87443E70ADA1}"/>
              </a:ext>
            </a:extLst>
          </p:cNvPr>
          <p:cNvSpPr/>
          <p:nvPr/>
        </p:nvSpPr>
        <p:spPr>
          <a:xfrm>
            <a:off x="288162" y="5867400"/>
            <a:ext cx="4040980" cy="40957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75000"/>
                    <a:lumOff val="25000"/>
                  </a:schemeClr>
                </a:solidFill>
              </a:rPr>
              <a:t>散乱した調理室</a:t>
            </a:r>
          </a:p>
        </p:txBody>
      </p:sp>
      <p:sp>
        <p:nvSpPr>
          <p:cNvPr id="11" name="正方形/長方形 10">
            <a:extLst>
              <a:ext uri="{FF2B5EF4-FFF2-40B4-BE49-F238E27FC236}">
                <a16:creationId xmlns:a16="http://schemas.microsoft.com/office/drawing/2014/main" id="{A070A0C7-0C89-4C69-2FE7-49059CFF0D22}"/>
              </a:ext>
            </a:extLst>
          </p:cNvPr>
          <p:cNvSpPr/>
          <p:nvPr/>
        </p:nvSpPr>
        <p:spPr>
          <a:xfrm>
            <a:off x="4410838" y="4933951"/>
            <a:ext cx="4445000" cy="40957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75000"/>
                    <a:lumOff val="25000"/>
                  </a:schemeClr>
                </a:solidFill>
              </a:rPr>
              <a:t>障害者支援施設の被害</a:t>
            </a:r>
          </a:p>
        </p:txBody>
      </p:sp>
    </p:spTree>
    <p:extLst>
      <p:ext uri="{BB962C8B-B14F-4D97-AF65-F5344CB8AC3E}">
        <p14:creationId xmlns:p14="http://schemas.microsoft.com/office/powerpoint/2010/main" val="348884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1A9616D-8D5D-C7F2-6A22-12C8E322753C}"/>
              </a:ext>
            </a:extLst>
          </p:cNvPr>
          <p:cNvSpPr>
            <a:spLocks noGrp="1"/>
          </p:cNvSpPr>
          <p:nvPr>
            <p:ph type="sldNum" sz="quarter" idx="12"/>
          </p:nvPr>
        </p:nvSpPr>
        <p:spPr/>
        <p:txBody>
          <a:bodyPr/>
          <a:lstStyle/>
          <a:p>
            <a:fld id="{48C0FCB9-D989-46F1-965E-624BDAC7E129}" type="slidenum">
              <a:rPr kumimoji="1" lang="ja-JP" altLang="en-US" smtClean="0"/>
              <a:pPr/>
              <a:t>7</a:t>
            </a:fld>
            <a:endParaRPr kumimoji="1" lang="ja-JP" altLang="en-US"/>
          </a:p>
        </p:txBody>
      </p:sp>
      <p:sp>
        <p:nvSpPr>
          <p:cNvPr id="3" name="テキスト プレースホルダー 2">
            <a:extLst>
              <a:ext uri="{FF2B5EF4-FFF2-40B4-BE49-F238E27FC236}">
                <a16:creationId xmlns:a16="http://schemas.microsoft.com/office/drawing/2014/main" id="{08381119-C3E1-07F1-A4B3-09EFD70ECA07}"/>
              </a:ext>
            </a:extLst>
          </p:cNvPr>
          <p:cNvSpPr>
            <a:spLocks noGrp="1"/>
          </p:cNvSpPr>
          <p:nvPr>
            <p:ph type="body" sz="quarter" idx="13"/>
          </p:nvPr>
        </p:nvSpPr>
        <p:spPr/>
        <p:txBody>
          <a:bodyPr>
            <a:normAutofit/>
          </a:bodyPr>
          <a:lstStyle/>
          <a:p>
            <a:r>
              <a:rPr kumimoji="1" lang="ja-JP" altLang="en-US" sz="3200"/>
              <a:t>大規模地震時の救出・救助</a:t>
            </a:r>
            <a:r>
              <a:rPr lang="ja-JP" altLang="en-US" sz="3200"/>
              <a:t>、</a:t>
            </a:r>
            <a:endParaRPr lang="en-US" altLang="ja-JP" sz="3200"/>
          </a:p>
          <a:p>
            <a:r>
              <a:rPr lang="ja-JP" altLang="en-US" sz="3200"/>
              <a:t>誰が取り組んでいるのでしょうか？　</a:t>
            </a:r>
          </a:p>
          <a:p>
            <a:r>
              <a:rPr lang="ja-JP" altLang="en-US" sz="3200"/>
              <a:t>どんな課題が生じるのでしょうか？</a:t>
            </a:r>
            <a:endParaRPr lang="en-US" altLang="ja-JP" sz="3200"/>
          </a:p>
        </p:txBody>
      </p:sp>
    </p:spTree>
    <p:extLst>
      <p:ext uri="{BB962C8B-B14F-4D97-AF65-F5344CB8AC3E}">
        <p14:creationId xmlns:p14="http://schemas.microsoft.com/office/powerpoint/2010/main" val="297876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59E27-49B5-8748-15B1-7E4DEAD4570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132C463-4F73-64CC-6FCD-E4A809D1DAE5}"/>
              </a:ext>
            </a:extLst>
          </p:cNvPr>
          <p:cNvSpPr>
            <a:spLocks noGrp="1"/>
          </p:cNvSpPr>
          <p:nvPr>
            <p:ph type="title"/>
          </p:nvPr>
        </p:nvSpPr>
        <p:spPr>
          <a:xfrm>
            <a:off x="0" y="-2697"/>
            <a:ext cx="9144000" cy="690557"/>
          </a:xfrm>
        </p:spPr>
        <p:txBody>
          <a:bodyPr/>
          <a:lstStyle/>
          <a:p>
            <a:r>
              <a:rPr lang="ja-JP" altLang="en-US" sz="2800"/>
              <a:t>　</a:t>
            </a:r>
            <a:r>
              <a:rPr kumimoji="1" lang="ja-JP" altLang="en-US" sz="2800"/>
              <a:t>倒壊建物からの救出・救助の実態</a:t>
            </a:r>
          </a:p>
        </p:txBody>
      </p:sp>
      <p:sp>
        <p:nvSpPr>
          <p:cNvPr id="3" name="スライド番号プレースホルダー 2">
            <a:extLst>
              <a:ext uri="{FF2B5EF4-FFF2-40B4-BE49-F238E27FC236}">
                <a16:creationId xmlns:a16="http://schemas.microsoft.com/office/drawing/2014/main" id="{14AA711E-BC59-CC95-BF91-B29C58AB3E58}"/>
              </a:ext>
            </a:extLst>
          </p:cNvPr>
          <p:cNvSpPr>
            <a:spLocks noGrp="1"/>
          </p:cNvSpPr>
          <p:nvPr>
            <p:ph type="sldNum" sz="quarter" idx="12"/>
          </p:nvPr>
        </p:nvSpPr>
        <p:spPr/>
        <p:txBody>
          <a:bodyPr/>
          <a:lstStyle/>
          <a:p>
            <a:fld id="{48C0FCB9-D989-46F1-965E-624BDAC7E129}" type="slidenum">
              <a:rPr kumimoji="1" lang="ja-JP" altLang="en-US" smtClean="0"/>
              <a:pPr/>
              <a:t>8</a:t>
            </a:fld>
            <a:endParaRPr kumimoji="1" lang="ja-JP" altLang="en-US"/>
          </a:p>
        </p:txBody>
      </p:sp>
      <p:sp>
        <p:nvSpPr>
          <p:cNvPr id="7" name="コンテンツ プレースホルダー 6">
            <a:extLst>
              <a:ext uri="{FF2B5EF4-FFF2-40B4-BE49-F238E27FC236}">
                <a16:creationId xmlns:a16="http://schemas.microsoft.com/office/drawing/2014/main" id="{2318EFB5-DE2E-4857-0088-71BE072AD46F}"/>
              </a:ext>
            </a:extLst>
          </p:cNvPr>
          <p:cNvSpPr>
            <a:spLocks noGrp="1"/>
          </p:cNvSpPr>
          <p:nvPr>
            <p:ph sz="quarter" idx="15"/>
          </p:nvPr>
        </p:nvSpPr>
        <p:spPr/>
        <p:txBody>
          <a:bodyPr>
            <a:normAutofit lnSpcReduction="10000"/>
          </a:bodyPr>
          <a:lstStyle/>
          <a:p>
            <a:r>
              <a:rPr lang="ja-JP" altLang="en-US">
                <a:latin typeface="+mn-ea"/>
              </a:rPr>
              <a:t>参考：</a:t>
            </a:r>
            <a:r>
              <a:rPr kumimoji="1" lang="ja-JP" altLang="en-US" sz="1100">
                <a:latin typeface="+mn-ea"/>
              </a:rPr>
              <a:t>日本火災学会 </a:t>
            </a:r>
            <a:r>
              <a:rPr lang="ja-JP" altLang="en-US">
                <a:latin typeface="+mn-ea"/>
              </a:rPr>
              <a:t>「</a:t>
            </a:r>
            <a:r>
              <a:rPr kumimoji="1" lang="en-US" altLang="ja-JP" sz="1100">
                <a:latin typeface="+mn-ea"/>
              </a:rPr>
              <a:t>1995</a:t>
            </a:r>
            <a:r>
              <a:rPr kumimoji="1" lang="ja-JP" altLang="en-US" sz="1100">
                <a:latin typeface="+mn-ea"/>
              </a:rPr>
              <a:t>年兵庫県南部地震における火災に関する調査報告書</a:t>
            </a:r>
            <a:r>
              <a:rPr lang="ja-JP" altLang="en-US">
                <a:latin typeface="+mn-ea"/>
              </a:rPr>
              <a:t>」</a:t>
            </a:r>
            <a:endParaRPr kumimoji="1" lang="ja-JP" altLang="en-US" sz="1100">
              <a:latin typeface="+mn-ea"/>
            </a:endParaRPr>
          </a:p>
        </p:txBody>
      </p:sp>
      <p:graphicFrame>
        <p:nvGraphicFramePr>
          <p:cNvPr id="9" name="コンテンツ プレースホルダー 8">
            <a:extLst>
              <a:ext uri="{FF2B5EF4-FFF2-40B4-BE49-F238E27FC236}">
                <a16:creationId xmlns:a16="http://schemas.microsoft.com/office/drawing/2014/main" id="{F5AEEC8B-4A99-8AE4-33E1-813591051EC4}"/>
              </a:ext>
            </a:extLst>
          </p:cNvPr>
          <p:cNvGraphicFramePr>
            <a:graphicFrameLocks noGrp="1"/>
          </p:cNvGraphicFramePr>
          <p:nvPr>
            <p:ph idx="13"/>
            <p:extLst>
              <p:ext uri="{D42A27DB-BD31-4B8C-83A1-F6EECF244321}">
                <p14:modId xmlns:p14="http://schemas.microsoft.com/office/powerpoint/2010/main" val="2959392030"/>
              </p:ext>
            </p:extLst>
          </p:nvPr>
        </p:nvGraphicFramePr>
        <p:xfrm>
          <a:off x="247649" y="1457325"/>
          <a:ext cx="4333875" cy="4287281"/>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a:extLst>
              <a:ext uri="{FF2B5EF4-FFF2-40B4-BE49-F238E27FC236}">
                <a16:creationId xmlns:a16="http://schemas.microsoft.com/office/drawing/2014/main" id="{9CDB7531-42A6-7737-0405-530D6C94FDF0}"/>
              </a:ext>
            </a:extLst>
          </p:cNvPr>
          <p:cNvSpPr txBox="1"/>
          <p:nvPr/>
        </p:nvSpPr>
        <p:spPr>
          <a:xfrm>
            <a:off x="589017" y="5849381"/>
            <a:ext cx="3651138" cy="523220"/>
          </a:xfrm>
          <a:prstGeom prst="rect">
            <a:avLst/>
          </a:prstGeom>
          <a:noFill/>
        </p:spPr>
        <p:txBody>
          <a:bodyPr wrap="square">
            <a:spAutoFit/>
          </a:bodyPr>
          <a:lstStyle/>
          <a:p>
            <a:pPr algn="ctr"/>
            <a:r>
              <a:rPr lang="ja-JP" altLang="en-US" sz="1400" dirty="0">
                <a:solidFill>
                  <a:schemeClr val="tx1">
                    <a:lumMod val="75000"/>
                    <a:lumOff val="25000"/>
                  </a:schemeClr>
                </a:solidFill>
                <a:latin typeface="+mn-ea"/>
              </a:rPr>
              <a:t>阪神・淡路大震災における生き埋めや</a:t>
            </a:r>
            <a:br>
              <a:rPr lang="en-US" altLang="ja-JP" sz="1400" dirty="0">
                <a:solidFill>
                  <a:schemeClr val="tx1">
                    <a:lumMod val="75000"/>
                    <a:lumOff val="25000"/>
                  </a:schemeClr>
                </a:solidFill>
                <a:latin typeface="+mn-ea"/>
              </a:rPr>
            </a:br>
            <a:r>
              <a:rPr lang="ja-JP" altLang="en-US" sz="1400" dirty="0">
                <a:solidFill>
                  <a:schemeClr val="tx1">
                    <a:lumMod val="75000"/>
                    <a:lumOff val="25000"/>
                  </a:schemeClr>
                </a:solidFill>
                <a:latin typeface="+mn-ea"/>
              </a:rPr>
              <a:t>閉じ込められた際の救助主体等</a:t>
            </a:r>
          </a:p>
        </p:txBody>
      </p:sp>
      <p:sp>
        <p:nvSpPr>
          <p:cNvPr id="12" name="テキスト ボックス 11">
            <a:extLst>
              <a:ext uri="{FF2B5EF4-FFF2-40B4-BE49-F238E27FC236}">
                <a16:creationId xmlns:a16="http://schemas.microsoft.com/office/drawing/2014/main" id="{DE287356-C005-0850-BF36-9930271BAE85}"/>
              </a:ext>
            </a:extLst>
          </p:cNvPr>
          <p:cNvSpPr txBox="1"/>
          <p:nvPr/>
        </p:nvSpPr>
        <p:spPr>
          <a:xfrm>
            <a:off x="3802416" y="4767427"/>
            <a:ext cx="1204177" cy="907941"/>
          </a:xfrm>
          <a:prstGeom prst="rect">
            <a:avLst/>
          </a:prstGeom>
          <a:noFill/>
        </p:spPr>
        <p:txBody>
          <a:bodyPr wrap="none" rtlCol="0">
            <a:spAutoFit/>
          </a:bodyPr>
          <a:lstStyle/>
          <a:p>
            <a:pPr algn="ctr">
              <a:spcAft>
                <a:spcPts val="600"/>
              </a:spcAft>
            </a:pPr>
            <a:r>
              <a:rPr kumimoji="1" lang="ja-JP" altLang="en-US" sz="2400" u="sng">
                <a:solidFill>
                  <a:srgbClr val="0070C0"/>
                </a:solidFill>
                <a:latin typeface="+mn-ea"/>
              </a:rPr>
              <a:t>自助</a:t>
            </a:r>
            <a:endParaRPr kumimoji="1" lang="en-US" altLang="ja-JP" sz="2400" u="sng">
              <a:solidFill>
                <a:srgbClr val="0070C0"/>
              </a:solidFill>
              <a:latin typeface="+mn-ea"/>
            </a:endParaRPr>
          </a:p>
          <a:p>
            <a:pPr algn="ctr">
              <a:spcAft>
                <a:spcPts val="600"/>
              </a:spcAft>
            </a:pPr>
            <a:r>
              <a:rPr kumimoji="1" lang="ja-JP" altLang="en-US" sz="2400" u="sng">
                <a:solidFill>
                  <a:srgbClr val="0070C0"/>
                </a:solidFill>
                <a:latin typeface="+mn-ea"/>
              </a:rPr>
              <a:t>約６５％</a:t>
            </a:r>
          </a:p>
        </p:txBody>
      </p:sp>
      <p:sp>
        <p:nvSpPr>
          <p:cNvPr id="13" name="テキスト ボックス 12">
            <a:extLst>
              <a:ext uri="{FF2B5EF4-FFF2-40B4-BE49-F238E27FC236}">
                <a16:creationId xmlns:a16="http://schemas.microsoft.com/office/drawing/2014/main" id="{3232A8BD-6EFA-BC3B-3041-DBA4CED73841}"/>
              </a:ext>
            </a:extLst>
          </p:cNvPr>
          <p:cNvSpPr txBox="1"/>
          <p:nvPr/>
        </p:nvSpPr>
        <p:spPr>
          <a:xfrm>
            <a:off x="158378" y="1788640"/>
            <a:ext cx="1204177" cy="830997"/>
          </a:xfrm>
          <a:prstGeom prst="rect">
            <a:avLst/>
          </a:prstGeom>
          <a:noFill/>
        </p:spPr>
        <p:txBody>
          <a:bodyPr wrap="none" rtlCol="0">
            <a:spAutoFit/>
          </a:bodyPr>
          <a:lstStyle/>
          <a:p>
            <a:pPr algn="ctr"/>
            <a:r>
              <a:rPr kumimoji="1" lang="ja-JP" altLang="en-US" sz="2400" u="sng" dirty="0">
                <a:solidFill>
                  <a:srgbClr val="FF0000"/>
                </a:solidFill>
                <a:latin typeface="+mn-ea"/>
              </a:rPr>
              <a:t>共助</a:t>
            </a:r>
            <a:br>
              <a:rPr kumimoji="1" lang="en-US" altLang="ja-JP" sz="2400" u="sng" dirty="0">
                <a:solidFill>
                  <a:srgbClr val="FF0000"/>
                </a:solidFill>
                <a:latin typeface="+mn-ea"/>
              </a:rPr>
            </a:br>
            <a:r>
              <a:rPr kumimoji="1" lang="ja-JP" altLang="en-US" sz="2400" u="sng" dirty="0">
                <a:solidFill>
                  <a:srgbClr val="FF0000"/>
                </a:solidFill>
                <a:latin typeface="+mn-ea"/>
              </a:rPr>
              <a:t>約３０％</a:t>
            </a:r>
          </a:p>
        </p:txBody>
      </p:sp>
      <p:grpSp>
        <p:nvGrpSpPr>
          <p:cNvPr id="20" name="グループ化 19">
            <a:extLst>
              <a:ext uri="{FF2B5EF4-FFF2-40B4-BE49-F238E27FC236}">
                <a16:creationId xmlns:a16="http://schemas.microsoft.com/office/drawing/2014/main" id="{4C034F0B-07AD-BCD2-26CB-BC5CC465C6B4}"/>
              </a:ext>
            </a:extLst>
          </p:cNvPr>
          <p:cNvGrpSpPr/>
          <p:nvPr/>
        </p:nvGrpSpPr>
        <p:grpSpPr>
          <a:xfrm>
            <a:off x="4787050" y="2071785"/>
            <a:ext cx="4146922" cy="2838187"/>
            <a:chOff x="4787050" y="2071785"/>
            <a:chExt cx="4146922" cy="2838187"/>
          </a:xfrm>
        </p:grpSpPr>
        <p:sp>
          <p:nvSpPr>
            <p:cNvPr id="19" name="四角形: 角を丸くする 18">
              <a:extLst>
                <a:ext uri="{FF2B5EF4-FFF2-40B4-BE49-F238E27FC236}">
                  <a16:creationId xmlns:a16="http://schemas.microsoft.com/office/drawing/2014/main" id="{D550437D-F442-ACFE-CC4A-C951963E87C3}"/>
                </a:ext>
              </a:extLst>
            </p:cNvPr>
            <p:cNvSpPr/>
            <p:nvPr/>
          </p:nvSpPr>
          <p:spPr>
            <a:xfrm>
              <a:off x="4787050" y="2071785"/>
              <a:ext cx="4146922" cy="2838187"/>
            </a:xfrm>
            <a:prstGeom prst="roundRect">
              <a:avLst>
                <a:gd name="adj" fmla="val 3687"/>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t" anchorCtr="0"/>
            <a:lstStyle/>
            <a:p>
              <a:pPr algn="ctr"/>
              <a:r>
                <a:rPr kumimoji="1" lang="ja-JP" altLang="en-US" sz="2400"/>
                <a:t>公助はすぐに助けに来れない</a:t>
              </a:r>
            </a:p>
          </p:txBody>
        </p:sp>
        <p:sp>
          <p:nvSpPr>
            <p:cNvPr id="14" name="四角形: 角を丸くする 13">
              <a:extLst>
                <a:ext uri="{FF2B5EF4-FFF2-40B4-BE49-F238E27FC236}">
                  <a16:creationId xmlns:a16="http://schemas.microsoft.com/office/drawing/2014/main" id="{10E1BEF9-C29C-F2B7-1860-95C1D6A09AD6}"/>
                </a:ext>
              </a:extLst>
            </p:cNvPr>
            <p:cNvSpPr/>
            <p:nvPr/>
          </p:nvSpPr>
          <p:spPr>
            <a:xfrm>
              <a:off x="4889764" y="2659599"/>
              <a:ext cx="3941495" cy="2143126"/>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7350" indent="-342900">
                <a:lnSpc>
                  <a:spcPct val="100000"/>
                </a:lnSpc>
                <a:spcBef>
                  <a:spcPts val="600"/>
                </a:spcBef>
                <a:buFont typeface="Wingdings" panose="05000000000000000000" pitchFamily="2" charset="2"/>
                <a:buChar char="l"/>
              </a:pPr>
              <a:r>
                <a:rPr lang="ja-JP" altLang="en-US" sz="2000">
                  <a:solidFill>
                    <a:schemeClr val="tx1">
                      <a:lumMod val="75000"/>
                      <a:lumOff val="25000"/>
                    </a:schemeClr>
                  </a:solidFill>
                  <a:latin typeface="+mn-ea"/>
                </a:rPr>
                <a:t>行政そのものが被災</a:t>
              </a:r>
              <a:endParaRPr lang="en-US" altLang="ja-JP" sz="2000">
                <a:solidFill>
                  <a:schemeClr val="tx1">
                    <a:lumMod val="75000"/>
                    <a:lumOff val="25000"/>
                  </a:schemeClr>
                </a:solidFill>
                <a:latin typeface="+mn-ea"/>
              </a:endParaRPr>
            </a:p>
            <a:p>
              <a:pPr marL="387350" indent="-342900">
                <a:spcBef>
                  <a:spcPts val="600"/>
                </a:spcBef>
                <a:buFont typeface="Wingdings" panose="05000000000000000000" pitchFamily="2" charset="2"/>
                <a:buChar char="l"/>
              </a:pPr>
              <a:r>
                <a:rPr lang="ja-JP" altLang="en-US" sz="2000">
                  <a:solidFill>
                    <a:schemeClr val="tx1">
                      <a:lumMod val="75000"/>
                      <a:lumOff val="25000"/>
                    </a:schemeClr>
                  </a:solidFill>
                  <a:latin typeface="+mn-ea"/>
                </a:rPr>
                <a:t>現場到達まで時間を要する</a:t>
              </a:r>
              <a:endParaRPr lang="en-US" altLang="ja-JP" sz="2000">
                <a:solidFill>
                  <a:schemeClr val="tx1">
                    <a:lumMod val="75000"/>
                    <a:lumOff val="25000"/>
                  </a:schemeClr>
                </a:solidFill>
                <a:latin typeface="+mn-ea"/>
              </a:endParaRPr>
            </a:p>
            <a:p>
              <a:pPr marL="387350" indent="-342900">
                <a:lnSpc>
                  <a:spcPct val="100000"/>
                </a:lnSpc>
                <a:spcBef>
                  <a:spcPts val="600"/>
                </a:spcBef>
                <a:buFont typeface="Wingdings" panose="05000000000000000000" pitchFamily="2" charset="2"/>
                <a:buChar char="l"/>
              </a:pPr>
              <a:r>
                <a:rPr lang="ja-JP" altLang="en-US" sz="2000">
                  <a:solidFill>
                    <a:schemeClr val="tx1">
                      <a:lumMod val="75000"/>
                      <a:lumOff val="25000"/>
                    </a:schemeClr>
                  </a:solidFill>
                  <a:latin typeface="+mn-ea"/>
                </a:rPr>
                <a:t>人命救助優先</a:t>
              </a:r>
              <a:endParaRPr lang="en-US" altLang="ja-JP" sz="2000">
                <a:solidFill>
                  <a:schemeClr val="tx1">
                    <a:lumMod val="75000"/>
                    <a:lumOff val="25000"/>
                  </a:schemeClr>
                </a:solidFill>
                <a:latin typeface="+mn-ea"/>
              </a:endParaRPr>
            </a:p>
            <a:p>
              <a:pPr marL="387350" indent="-342900">
                <a:lnSpc>
                  <a:spcPct val="100000"/>
                </a:lnSpc>
                <a:spcBef>
                  <a:spcPts val="600"/>
                </a:spcBef>
                <a:buFont typeface="Wingdings" panose="05000000000000000000" pitchFamily="2" charset="2"/>
                <a:buChar char="l"/>
              </a:pPr>
              <a:r>
                <a:rPr lang="ja-JP" altLang="en-US" sz="2000">
                  <a:solidFill>
                    <a:schemeClr val="tx1">
                      <a:lumMod val="75000"/>
                      <a:lumOff val="25000"/>
                    </a:schemeClr>
                  </a:solidFill>
                  <a:latin typeface="+mn-ea"/>
                </a:rPr>
                <a:t>全てを網羅した防災対策は</a:t>
              </a:r>
              <a:br>
                <a:rPr lang="en-US" altLang="ja-JP" sz="2000">
                  <a:solidFill>
                    <a:schemeClr val="tx1">
                      <a:lumMod val="75000"/>
                      <a:lumOff val="25000"/>
                    </a:schemeClr>
                  </a:solidFill>
                  <a:latin typeface="+mn-ea"/>
                </a:rPr>
              </a:br>
              <a:r>
                <a:rPr lang="ja-JP" altLang="en-US" sz="2000">
                  <a:solidFill>
                    <a:schemeClr val="tx1">
                      <a:lumMod val="75000"/>
                      <a:lumOff val="25000"/>
                    </a:schemeClr>
                  </a:solidFill>
                  <a:latin typeface="+mn-ea"/>
                </a:rPr>
                <a:t>不可能</a:t>
              </a:r>
              <a:endParaRPr lang="en-US" altLang="ja-JP" sz="2400">
                <a:solidFill>
                  <a:schemeClr val="tx1">
                    <a:lumMod val="75000"/>
                    <a:lumOff val="25000"/>
                  </a:schemeClr>
                </a:solidFill>
                <a:latin typeface="+mn-ea"/>
              </a:endParaRPr>
            </a:p>
          </p:txBody>
        </p:sp>
      </p:grpSp>
    </p:spTree>
    <p:extLst>
      <p:ext uri="{BB962C8B-B14F-4D97-AF65-F5344CB8AC3E}">
        <p14:creationId xmlns:p14="http://schemas.microsoft.com/office/powerpoint/2010/main" val="2814742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67DA5-62AA-5B23-F91A-C43005D9642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BA08386-7641-4345-D597-65FC4AFEF503}"/>
              </a:ext>
            </a:extLst>
          </p:cNvPr>
          <p:cNvSpPr>
            <a:spLocks noGrp="1"/>
          </p:cNvSpPr>
          <p:nvPr>
            <p:ph type="title"/>
          </p:nvPr>
        </p:nvSpPr>
        <p:spPr/>
        <p:txBody>
          <a:bodyPr/>
          <a:lstStyle/>
          <a:p>
            <a:r>
              <a:rPr lang="ja-JP" altLang="en-US" sz="2800" dirty="0"/>
              <a:t>　</a:t>
            </a:r>
            <a:r>
              <a:rPr lang="en-US" altLang="ja-JP" sz="2800" dirty="0"/>
              <a:t>【</a:t>
            </a:r>
            <a:r>
              <a:rPr lang="ja-JP" altLang="en-US" sz="2800" dirty="0"/>
              <a:t>事例</a:t>
            </a:r>
            <a:r>
              <a:rPr lang="en-US" altLang="ja-JP" sz="2800" dirty="0"/>
              <a:t>】</a:t>
            </a:r>
            <a:r>
              <a:rPr kumimoji="1" lang="ja-JP" altLang="en-US" sz="2800" dirty="0"/>
              <a:t>大規模地震時の救助活動の実態</a:t>
            </a:r>
          </a:p>
        </p:txBody>
      </p:sp>
      <p:sp>
        <p:nvSpPr>
          <p:cNvPr id="3" name="スライド番号プレースホルダー 2">
            <a:extLst>
              <a:ext uri="{FF2B5EF4-FFF2-40B4-BE49-F238E27FC236}">
                <a16:creationId xmlns:a16="http://schemas.microsoft.com/office/drawing/2014/main" id="{623EB99F-186A-E6F3-9C59-7FBC27299C8D}"/>
              </a:ext>
            </a:extLst>
          </p:cNvPr>
          <p:cNvSpPr>
            <a:spLocks noGrp="1"/>
          </p:cNvSpPr>
          <p:nvPr>
            <p:ph type="sldNum" sz="quarter" idx="12"/>
          </p:nvPr>
        </p:nvSpPr>
        <p:spPr/>
        <p:txBody>
          <a:bodyPr/>
          <a:lstStyle/>
          <a:p>
            <a:fld id="{48C0FCB9-D989-46F1-965E-624BDAC7E129}" type="slidenum">
              <a:rPr kumimoji="1" lang="ja-JP" altLang="en-US" smtClean="0"/>
              <a:pPr/>
              <a:t>9</a:t>
            </a:fld>
            <a:endParaRPr kumimoji="1" lang="ja-JP" altLang="en-US"/>
          </a:p>
        </p:txBody>
      </p:sp>
      <p:sp>
        <p:nvSpPr>
          <p:cNvPr id="9" name="コンテンツ プレースホルダー 8">
            <a:extLst>
              <a:ext uri="{FF2B5EF4-FFF2-40B4-BE49-F238E27FC236}">
                <a16:creationId xmlns:a16="http://schemas.microsoft.com/office/drawing/2014/main" id="{A82F2C84-75BE-7E14-CEFB-4549B505DB98}"/>
              </a:ext>
            </a:extLst>
          </p:cNvPr>
          <p:cNvSpPr>
            <a:spLocks noGrp="1"/>
          </p:cNvSpPr>
          <p:nvPr>
            <p:ph sz="quarter" idx="13"/>
          </p:nvPr>
        </p:nvSpPr>
        <p:spPr>
          <a:xfrm>
            <a:off x="462615" y="962025"/>
            <a:ext cx="8319435" cy="904875"/>
          </a:xfrm>
        </p:spPr>
        <p:txBody>
          <a:bodyPr>
            <a:noAutofit/>
          </a:bodyPr>
          <a:lstStyle/>
          <a:p>
            <a:pPr>
              <a:lnSpc>
                <a:spcPct val="100000"/>
              </a:lnSpc>
              <a:spcBef>
                <a:spcPts val="0"/>
              </a:spcBef>
            </a:pPr>
            <a:r>
              <a:rPr lang="ja-JP" altLang="en-US" sz="2600" spc="-300" dirty="0">
                <a:solidFill>
                  <a:srgbClr val="FF0000"/>
                </a:solidFill>
              </a:rPr>
              <a:t>■近隣住民・事業所・消防士と連携し、倒壊家屋からの救出を実施</a:t>
            </a:r>
            <a:br>
              <a:rPr lang="en-US" altLang="ja-JP" sz="2400" spc="-300" dirty="0">
                <a:solidFill>
                  <a:srgbClr val="FF0000"/>
                </a:solidFill>
              </a:rPr>
            </a:br>
            <a:r>
              <a:rPr lang="ja-JP" altLang="en-US" sz="1800" spc="-300" dirty="0">
                <a:solidFill>
                  <a:schemeClr val="tx1">
                    <a:lumMod val="75000"/>
                    <a:lumOff val="25000"/>
                  </a:schemeClr>
                </a:solidFill>
              </a:rPr>
              <a:t>（</a:t>
            </a:r>
            <a:r>
              <a:rPr lang="ja-JP" altLang="en-US" sz="1800" dirty="0">
                <a:solidFill>
                  <a:schemeClr val="tx1">
                    <a:lumMod val="75000"/>
                    <a:lumOff val="25000"/>
                  </a:schemeClr>
                </a:solidFill>
              </a:rPr>
              <a:t>長野県北部を震源とする地震：長野県白馬村）</a:t>
            </a:r>
            <a:endParaRPr lang="ja-JP" altLang="en-US" sz="2000" dirty="0">
              <a:solidFill>
                <a:schemeClr val="tx1">
                  <a:lumMod val="75000"/>
                  <a:lumOff val="25000"/>
                </a:schemeClr>
              </a:solidFill>
            </a:endParaRPr>
          </a:p>
        </p:txBody>
      </p:sp>
      <p:sp>
        <p:nvSpPr>
          <p:cNvPr id="10" name="コンテンツ プレースホルダー 9">
            <a:extLst>
              <a:ext uri="{FF2B5EF4-FFF2-40B4-BE49-F238E27FC236}">
                <a16:creationId xmlns:a16="http://schemas.microsoft.com/office/drawing/2014/main" id="{234C0FF2-F778-709D-58EE-45D6D57E8283}"/>
              </a:ext>
            </a:extLst>
          </p:cNvPr>
          <p:cNvSpPr>
            <a:spLocks noGrp="1"/>
          </p:cNvSpPr>
          <p:nvPr>
            <p:ph sz="quarter" idx="15"/>
          </p:nvPr>
        </p:nvSpPr>
        <p:spPr/>
        <p:txBody>
          <a:bodyPr>
            <a:normAutofit lnSpcReduction="10000"/>
          </a:bodyPr>
          <a:lstStyle/>
          <a:p>
            <a:r>
              <a:rPr lang="ja-JP" altLang="en-US"/>
              <a:t>参考：総務省消防庁「長野県北部を震源とする地震における共助による被害抑止」</a:t>
            </a:r>
          </a:p>
        </p:txBody>
      </p:sp>
      <p:sp>
        <p:nvSpPr>
          <p:cNvPr id="11" name="コンテンツ プレースホルダー 10">
            <a:extLst>
              <a:ext uri="{FF2B5EF4-FFF2-40B4-BE49-F238E27FC236}">
                <a16:creationId xmlns:a16="http://schemas.microsoft.com/office/drawing/2014/main" id="{0C4398EE-B3DB-7557-7097-E482F4747E37}"/>
              </a:ext>
            </a:extLst>
          </p:cNvPr>
          <p:cNvSpPr>
            <a:spLocks noGrp="1"/>
          </p:cNvSpPr>
          <p:nvPr>
            <p:ph idx="16"/>
          </p:nvPr>
        </p:nvSpPr>
        <p:spPr>
          <a:xfrm>
            <a:off x="552449" y="1943080"/>
            <a:ext cx="8062161" cy="4390016"/>
          </a:xfrm>
        </p:spPr>
        <p:txBody>
          <a:bodyPr>
            <a:noAutofit/>
          </a:bodyPr>
          <a:lstStyle/>
          <a:p>
            <a:pPr algn="just">
              <a:lnSpc>
                <a:spcPct val="100000"/>
              </a:lnSpc>
              <a:spcBef>
                <a:spcPts val="600"/>
              </a:spcBef>
              <a:spcAft>
                <a:spcPts val="0"/>
              </a:spcAft>
            </a:pPr>
            <a:r>
              <a:rPr lang="ja-JP" altLang="en-US" sz="2400" dirty="0"/>
              <a:t>近隣住民による資機材を使用しての救出</a:t>
            </a:r>
          </a:p>
          <a:p>
            <a:pPr lvl="1" algn="just">
              <a:lnSpc>
                <a:spcPct val="100000"/>
              </a:lnSpc>
              <a:spcBef>
                <a:spcPts val="0"/>
              </a:spcBef>
              <a:buFont typeface="Wingdings" panose="05000000000000000000" pitchFamily="2" charset="2"/>
              <a:buChar char="Ø"/>
            </a:pPr>
            <a:r>
              <a:rPr lang="ja-JP" altLang="en-US" sz="1800" dirty="0"/>
              <a:t>倒れた家の下敷きになり、布団の中で身動きが取れなくなっていた住民を、</a:t>
            </a:r>
            <a:r>
              <a:rPr lang="en-US" altLang="ja-JP" sz="1800" dirty="0">
                <a:solidFill>
                  <a:srgbClr val="FF0000"/>
                </a:solidFill>
              </a:rPr>
              <a:t>10</a:t>
            </a:r>
            <a:r>
              <a:rPr lang="ja-JP" altLang="en-US" sz="1800" dirty="0">
                <a:solidFill>
                  <a:srgbClr val="FF0000"/>
                </a:solidFill>
              </a:rPr>
              <a:t>人ほどの近隣住民が協力</a:t>
            </a:r>
            <a:r>
              <a:rPr lang="ja-JP" altLang="en-US" sz="1800" dirty="0"/>
              <a:t>してジャッキでがれきを持ち上げ、１時間</a:t>
            </a:r>
            <a:br>
              <a:rPr lang="en-US" altLang="ja-JP" sz="1800" dirty="0"/>
            </a:br>
            <a:r>
              <a:rPr lang="ja-JP" altLang="en-US" sz="1800" dirty="0"/>
              <a:t>以上かけて布団ごと引きずり出し救出した</a:t>
            </a:r>
          </a:p>
          <a:p>
            <a:pPr algn="just">
              <a:lnSpc>
                <a:spcPct val="100000"/>
              </a:lnSpc>
              <a:spcBef>
                <a:spcPts val="600"/>
              </a:spcBef>
              <a:spcAft>
                <a:spcPts val="0"/>
              </a:spcAft>
            </a:pPr>
            <a:r>
              <a:rPr lang="ja-JP" altLang="en-US" sz="2400" dirty="0"/>
              <a:t>近隣住民と事業所が協力しての救出</a:t>
            </a:r>
          </a:p>
          <a:p>
            <a:pPr lvl="1" algn="just">
              <a:lnSpc>
                <a:spcPct val="100000"/>
              </a:lnSpc>
              <a:spcBef>
                <a:spcPts val="0"/>
              </a:spcBef>
              <a:buFont typeface="Wingdings" panose="05000000000000000000" pitchFamily="2" charset="2"/>
              <a:buChar char="Ø"/>
            </a:pPr>
            <a:r>
              <a:rPr lang="ja-JP" altLang="en-US" sz="1800" dirty="0"/>
              <a:t>耳と目が不自由で、屋根が崩れ落ちた家の中で動けずにいた住民を、</a:t>
            </a:r>
            <a:br>
              <a:rPr lang="en-US" altLang="ja-JP" sz="1800" dirty="0"/>
            </a:br>
            <a:r>
              <a:rPr lang="ja-JP" altLang="en-US" sz="1800" dirty="0">
                <a:solidFill>
                  <a:srgbClr val="FF0000"/>
                </a:solidFill>
              </a:rPr>
              <a:t>近くにある建設会社に協力を求め</a:t>
            </a:r>
            <a:r>
              <a:rPr lang="ja-JP" altLang="en-US" sz="1800" dirty="0"/>
              <a:t>、重機（フォークリフト）を用いて屋根を</a:t>
            </a:r>
            <a:br>
              <a:rPr lang="en-US" altLang="ja-JP" sz="1800" dirty="0"/>
            </a:br>
            <a:r>
              <a:rPr lang="ja-JP" altLang="en-US" sz="1800" dirty="0"/>
              <a:t>持ち上げて救出した</a:t>
            </a:r>
          </a:p>
          <a:p>
            <a:pPr algn="just">
              <a:lnSpc>
                <a:spcPct val="100000"/>
              </a:lnSpc>
              <a:spcBef>
                <a:spcPts val="600"/>
              </a:spcBef>
              <a:spcAft>
                <a:spcPts val="0"/>
              </a:spcAft>
            </a:pPr>
            <a:r>
              <a:rPr lang="ja-JP" altLang="en-US" sz="2400" dirty="0"/>
              <a:t>近所の消防士と近隣住民が協力しての救出</a:t>
            </a:r>
          </a:p>
          <a:p>
            <a:pPr lvl="1" algn="just">
              <a:lnSpc>
                <a:spcPct val="100000"/>
              </a:lnSpc>
              <a:spcBef>
                <a:spcPts val="0"/>
              </a:spcBef>
              <a:buFont typeface="Wingdings" panose="05000000000000000000" pitchFamily="2" charset="2"/>
              <a:buChar char="Ø"/>
            </a:pPr>
            <a:r>
              <a:rPr lang="ja-JP" altLang="en-US" sz="1800" spc="-150" dirty="0"/>
              <a:t>１階の天井が崩れ落ち、家族３人が閉じ込められて自力で脱出が困難だったが、</a:t>
            </a:r>
            <a:br>
              <a:rPr lang="en-US" altLang="ja-JP" sz="1800" spc="-150" dirty="0"/>
            </a:br>
            <a:r>
              <a:rPr lang="ja-JP" altLang="en-US" sz="1800" spc="-150" dirty="0">
                <a:solidFill>
                  <a:srgbClr val="FF0000"/>
                </a:solidFill>
              </a:rPr>
              <a:t>付近にいた消防士と近隣住民</a:t>
            </a:r>
            <a:r>
              <a:rPr lang="ja-JP" altLang="en-US" sz="1800" spc="-150" dirty="0"/>
              <a:t>が外から窓ガラスを割り、子供をまず救出した</a:t>
            </a:r>
            <a:endParaRPr lang="en-US" altLang="ja-JP" sz="1800" spc="-150" dirty="0"/>
          </a:p>
          <a:p>
            <a:pPr lvl="1" algn="just">
              <a:lnSpc>
                <a:spcPct val="100000"/>
              </a:lnSpc>
              <a:spcBef>
                <a:spcPts val="0"/>
              </a:spcBef>
              <a:buFont typeface="Wingdings" panose="05000000000000000000" pitchFamily="2" charset="2"/>
              <a:buChar char="Ø"/>
            </a:pPr>
            <a:r>
              <a:rPr lang="ja-JP" altLang="en-US" sz="1800" dirty="0"/>
              <a:t>その後、消防団が常備しているチェーンソーを消防士が使用して、がれきの撤去や障害となっていた柱の切断を行いつつ、３人を救出した</a:t>
            </a:r>
            <a:endParaRPr lang="ja-JP" altLang="en-US" sz="2800" dirty="0"/>
          </a:p>
        </p:txBody>
      </p:sp>
    </p:spTree>
    <p:extLst>
      <p:ext uri="{BB962C8B-B14F-4D97-AF65-F5344CB8AC3E}">
        <p14:creationId xmlns:p14="http://schemas.microsoft.com/office/powerpoint/2010/main" val="4086583821"/>
      </p:ext>
    </p:extLst>
  </p:cSld>
  <p:clrMapOvr>
    <a:masterClrMapping/>
  </p:clrMapOvr>
</p:sld>
</file>

<file path=ppt/theme/theme1.xml><?xml version="1.0" encoding="utf-8"?>
<a:theme xmlns:a="http://schemas.openxmlformats.org/drawingml/2006/main" name="Office テーマ">
  <a:themeElements>
    <a:clrScheme name="ユーザー定義 4">
      <a:dk1>
        <a:sysClr val="windowText" lastClr="000000"/>
      </a:dk1>
      <a:lt1>
        <a:sysClr val="window" lastClr="FFFFFF"/>
      </a:lt1>
      <a:dk2>
        <a:srgbClr val="44546A"/>
      </a:dk2>
      <a:lt2>
        <a:srgbClr val="E7E6E6"/>
      </a:lt2>
      <a:accent1>
        <a:srgbClr val="0099CC"/>
      </a:accent1>
      <a:accent2>
        <a:srgbClr val="E94716"/>
      </a:accent2>
      <a:accent3>
        <a:srgbClr val="A5A5A5"/>
      </a:accent3>
      <a:accent4>
        <a:srgbClr val="FFD965"/>
      </a:accent4>
      <a:accent5>
        <a:srgbClr val="5B9BD5"/>
      </a:accent5>
      <a:accent6>
        <a:srgbClr val="70AD47"/>
      </a:accent6>
      <a:hlink>
        <a:srgbClr val="0563C1"/>
      </a:hlink>
      <a:folHlink>
        <a:srgbClr val="954F72"/>
      </a:folHlink>
    </a:clrScheme>
    <a:fontScheme name="ユーザー定義 1">
      <a:majorFont>
        <a:latin typeface="HGPｺﾞｼｯｸE"/>
        <a:ea typeface="HGPｺﾞｼｯｸE"/>
        <a:cs typeface=""/>
      </a:majorFont>
      <a:minorFont>
        <a:latin typeface="HGPｺﾞｼｯｸE"/>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dirty="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ＭＳ ゴシック"/>
        <a:cs typeface=""/>
      </a:majorFont>
      <a:minorFont>
        <a:latin typeface="Calibri"/>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7986456-94c4-43e3-a5cd-23faf3e50be4">
      <Terms xmlns="http://schemas.microsoft.com/office/infopath/2007/PartnerControls"/>
    </lcf76f155ced4ddcb4097134ff3c332f>
    <TaxCatchAll xmlns="87e92068-5d1b-4b37-b84f-05171d1d989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9566576EE7716479B276B366FE8E779" ma:contentTypeVersion="18" ma:contentTypeDescription="新しいドキュメントを作成します。" ma:contentTypeScope="" ma:versionID="c62bdb50600a4316a07d039ee980caae">
  <xsd:schema xmlns:xsd="http://www.w3.org/2001/XMLSchema" xmlns:xs="http://www.w3.org/2001/XMLSchema" xmlns:p="http://schemas.microsoft.com/office/2006/metadata/properties" xmlns:ns2="c7986456-94c4-43e3-a5cd-23faf3e50be4" xmlns:ns3="87e92068-5d1b-4b37-b84f-05171d1d989c" targetNamespace="http://schemas.microsoft.com/office/2006/metadata/properties" ma:root="true" ma:fieldsID="ad58be34164fd8de1098075c6f5a9b4d" ns2:_="" ns3:_="">
    <xsd:import namespace="c7986456-94c4-43e3-a5cd-23faf3e50be4"/>
    <xsd:import namespace="87e92068-5d1b-4b37-b84f-05171d1d98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86456-94c4-43e3-a5cd-23faf3e50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8ea27d3f-16ae-4cb1-8a0f-7749649f52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e92068-5d1b-4b37-b84f-05171d1d989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d1f6561d-b863-4b53-a246-1d336a610717}" ma:internalName="TaxCatchAll" ma:showField="CatchAllData" ma:web="87e92068-5d1b-4b37-b84f-05171d1d98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162C36-F5F2-4448-9E4D-F46EA44E44CC}">
  <ds:schemaRefs>
    <ds:schemaRef ds:uri="87e92068-5d1b-4b37-b84f-05171d1d989c"/>
    <ds:schemaRef ds:uri="c7986456-94c4-43e3-a5cd-23faf3e50b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00FEB14-E97F-43B0-BD11-F894953E67CA}">
  <ds:schemaRefs>
    <ds:schemaRef ds:uri="87e92068-5d1b-4b37-b84f-05171d1d989c"/>
    <ds:schemaRef ds:uri="c7986456-94c4-43e3-a5cd-23faf3e50b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30CF28-603E-4D8D-B537-3B0A1A32C1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TotalTime>
  <Words>3480</Words>
  <PresentationFormat>画面に合わせる (4:3)</PresentationFormat>
  <Paragraphs>346</Paragraphs>
  <Slides>24</Slides>
  <Notes>24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(日本語用のフォントを使用)</vt:lpstr>
      <vt:lpstr>-apple-system</vt:lpstr>
      <vt:lpstr>HGPｺﾞｼｯｸE</vt:lpstr>
      <vt:lpstr>ＭＳ ゴシック</vt:lpstr>
      <vt:lpstr>Arial</vt:lpstr>
      <vt:lpstr>Calibri</vt:lpstr>
      <vt:lpstr>Wingdings</vt:lpstr>
      <vt:lpstr>Office テーマ</vt:lpstr>
      <vt:lpstr>C32．救出・救助活動</vt:lpstr>
      <vt:lpstr>PowerPoint プレゼンテーション</vt:lpstr>
      <vt:lpstr>　地震時の被害（平成28年熊本地震＿建物倒壊）</vt:lpstr>
      <vt:lpstr>　地震時の被害（平成28年熊本地震＿建物倒壊）</vt:lpstr>
      <vt:lpstr>　地震時の被害（平成28年熊本地震＿屋内被害）</vt:lpstr>
      <vt:lpstr>　地震時の被害（平成28年熊本地震＿屋内被害）</vt:lpstr>
      <vt:lpstr>PowerPoint プレゼンテーション</vt:lpstr>
      <vt:lpstr>　倒壊建物からの救出・救助の実態</vt:lpstr>
      <vt:lpstr>　【事例】大規模地震時の救助活動の実態</vt:lpstr>
      <vt:lpstr>　救出・救助、応急救護の必要</vt:lpstr>
      <vt:lpstr>　地震後の対応の流れと地域における救出・救護の関係</vt:lpstr>
      <vt:lpstr>PowerPoint プレゼンテーション</vt:lpstr>
      <vt:lpstr>PowerPoint プレゼンテーション</vt:lpstr>
      <vt:lpstr>救出・救助に係る資機材の種類</vt:lpstr>
      <vt:lpstr>救助資機材の使用方法</vt:lpstr>
      <vt:lpstr>救助資機材の使用方法</vt:lpstr>
      <vt:lpstr>救助資機材の使用方法</vt:lpstr>
      <vt:lpstr>応急担架の作製方法</vt:lpstr>
      <vt:lpstr>応急担架の作製方法</vt:lpstr>
      <vt:lpstr>負傷者搬送方法</vt:lpstr>
      <vt:lpstr>PowerPoint プレゼンテーション</vt:lpstr>
      <vt:lpstr>　救出・救助活動時の留意事項（服装・装備）</vt:lpstr>
      <vt:lpstr>　救出・救助活動時の留意事項　（活動上の安全確保）</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2024-03-22T00:14:00Z</cp:lastPrinted>
  <dcterms:created xsi:type="dcterms:W3CDTF">2019-09-19T14:17:54Z</dcterms:created>
  <dcterms:modified xsi:type="dcterms:W3CDTF">2024-03-27T08:44:46Z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0x01010059566576EE7716479B276B366FE8E779</vt:lpwstr>
  </property>
  <property fmtid="{D5CDD505-2E9C-101B-9397-08002B2CF9AE}" pid="3" name="MediaServiceImageTags">
    <vt:lpwstr/>
  </property>
</Properties>
</file>