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0"/>
  </p:notesMasterIdLst>
  <p:sldIdLst>
    <p:sldId id="493" r:id="rId5"/>
    <p:sldId id="494" r:id="rId6"/>
    <p:sldId id="495" r:id="rId7"/>
    <p:sldId id="588" r:id="rId8"/>
    <p:sldId id="509" r:id="rId9"/>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竹本 加良子" initials="竹本" lastIdx="1" clrIdx="0">
    <p:extLst>
      <p:ext uri="{19B8F6BF-5375-455C-9EA6-DF929625EA0E}">
        <p15:presenceInfo xmlns:p15="http://schemas.microsoft.com/office/powerpoint/2012/main" userId="S::karako@scraft.co.jp::0c6ae3ae-d856-42b3-a34a-032faf09726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EDED"/>
    <a:srgbClr val="00FFFF"/>
    <a:srgbClr val="404040"/>
    <a:srgbClr val="FF2800"/>
    <a:srgbClr val="E12800"/>
    <a:srgbClr val="FF99FF"/>
    <a:srgbClr val="CC00FF"/>
    <a:srgbClr val="35A16B"/>
    <a:srgbClr val="52BBCE"/>
    <a:srgbClr val="D9F0F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38B1855-1B75-4FBE-930C-398BA8C253C6}" styleName="テーマ スタイル 2 - アクセント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1" d="100"/>
          <a:sy n="101" d="100"/>
        </p:scale>
        <p:origin x="1836" y="102"/>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宇野 芳江" userId="d3339afd-f009-4b18-b536-1d43c3c7a997" providerId="ADAL" clId="{18098093-449D-4502-AA40-AF5F21281F26}"/>
    <pc:docChg chg="delSld modSld delMainMaster">
      <pc:chgData name="宇野 芳江" userId="d3339afd-f009-4b18-b536-1d43c3c7a997" providerId="ADAL" clId="{18098093-449D-4502-AA40-AF5F21281F26}" dt="2024-03-29T03:05:29.315" v="20" actId="6549"/>
      <pc:docMkLst>
        <pc:docMk/>
      </pc:docMkLst>
      <pc:sldChg chg="del">
        <pc:chgData name="宇野 芳江" userId="d3339afd-f009-4b18-b536-1d43c3c7a997" providerId="ADAL" clId="{18098093-449D-4502-AA40-AF5F21281F26}" dt="2024-03-29T02:05:36.410" v="0" actId="47"/>
        <pc:sldMkLst>
          <pc:docMk/>
          <pc:sldMk cId="2931880175" sldId="274"/>
        </pc:sldMkLst>
      </pc:sldChg>
      <pc:sldChg chg="del">
        <pc:chgData name="宇野 芳江" userId="d3339afd-f009-4b18-b536-1d43c3c7a997" providerId="ADAL" clId="{18098093-449D-4502-AA40-AF5F21281F26}" dt="2024-03-29T02:05:36.410" v="0" actId="47"/>
        <pc:sldMkLst>
          <pc:docMk/>
          <pc:sldMk cId="603938784" sldId="384"/>
        </pc:sldMkLst>
      </pc:sldChg>
      <pc:sldChg chg="del">
        <pc:chgData name="宇野 芳江" userId="d3339afd-f009-4b18-b536-1d43c3c7a997" providerId="ADAL" clId="{18098093-449D-4502-AA40-AF5F21281F26}" dt="2024-03-29T02:05:36.410" v="0" actId="47"/>
        <pc:sldMkLst>
          <pc:docMk/>
          <pc:sldMk cId="3815071439" sldId="476"/>
        </pc:sldMkLst>
      </pc:sldChg>
      <pc:sldChg chg="del">
        <pc:chgData name="宇野 芳江" userId="d3339afd-f009-4b18-b536-1d43c3c7a997" providerId="ADAL" clId="{18098093-449D-4502-AA40-AF5F21281F26}" dt="2024-03-29T02:05:36.410" v="0" actId="47"/>
        <pc:sldMkLst>
          <pc:docMk/>
          <pc:sldMk cId="1408712128" sldId="479"/>
        </pc:sldMkLst>
      </pc:sldChg>
      <pc:sldChg chg="del">
        <pc:chgData name="宇野 芳江" userId="d3339afd-f009-4b18-b536-1d43c3c7a997" providerId="ADAL" clId="{18098093-449D-4502-AA40-AF5F21281F26}" dt="2024-03-29T02:05:36.410" v="0" actId="47"/>
        <pc:sldMkLst>
          <pc:docMk/>
          <pc:sldMk cId="1828688624" sldId="481"/>
        </pc:sldMkLst>
      </pc:sldChg>
      <pc:sldChg chg="del">
        <pc:chgData name="宇野 芳江" userId="d3339afd-f009-4b18-b536-1d43c3c7a997" providerId="ADAL" clId="{18098093-449D-4502-AA40-AF5F21281F26}" dt="2024-03-29T02:05:36.410" v="0" actId="47"/>
        <pc:sldMkLst>
          <pc:docMk/>
          <pc:sldMk cId="823432578" sldId="482"/>
        </pc:sldMkLst>
      </pc:sldChg>
      <pc:sldChg chg="del">
        <pc:chgData name="宇野 芳江" userId="d3339afd-f009-4b18-b536-1d43c3c7a997" providerId="ADAL" clId="{18098093-449D-4502-AA40-AF5F21281F26}" dt="2024-03-29T02:05:36.410" v="0" actId="47"/>
        <pc:sldMkLst>
          <pc:docMk/>
          <pc:sldMk cId="102549328" sldId="485"/>
        </pc:sldMkLst>
      </pc:sldChg>
      <pc:sldChg chg="del">
        <pc:chgData name="宇野 芳江" userId="d3339afd-f009-4b18-b536-1d43c3c7a997" providerId="ADAL" clId="{18098093-449D-4502-AA40-AF5F21281F26}" dt="2024-03-29T02:05:36.410" v="0" actId="47"/>
        <pc:sldMkLst>
          <pc:docMk/>
          <pc:sldMk cId="2369429415" sldId="488"/>
        </pc:sldMkLst>
      </pc:sldChg>
      <pc:sldChg chg="del">
        <pc:chgData name="宇野 芳江" userId="d3339afd-f009-4b18-b536-1d43c3c7a997" providerId="ADAL" clId="{18098093-449D-4502-AA40-AF5F21281F26}" dt="2024-03-29T02:05:36.410" v="0" actId="47"/>
        <pc:sldMkLst>
          <pc:docMk/>
          <pc:sldMk cId="2498596624" sldId="491"/>
        </pc:sldMkLst>
      </pc:sldChg>
      <pc:sldChg chg="del">
        <pc:chgData name="宇野 芳江" userId="d3339afd-f009-4b18-b536-1d43c3c7a997" providerId="ADAL" clId="{18098093-449D-4502-AA40-AF5F21281F26}" dt="2024-03-29T02:05:36.410" v="0" actId="47"/>
        <pc:sldMkLst>
          <pc:docMk/>
          <pc:sldMk cId="650969639" sldId="492"/>
        </pc:sldMkLst>
      </pc:sldChg>
      <pc:sldChg chg="modSp mod">
        <pc:chgData name="宇野 芳江" userId="d3339afd-f009-4b18-b536-1d43c3c7a997" providerId="ADAL" clId="{18098093-449D-4502-AA40-AF5F21281F26}" dt="2024-03-29T03:05:29.315" v="20" actId="6549"/>
        <pc:sldMkLst>
          <pc:docMk/>
          <pc:sldMk cId="2301179412" sldId="493"/>
        </pc:sldMkLst>
        <pc:spChg chg="mod">
          <ac:chgData name="宇野 芳江" userId="d3339afd-f009-4b18-b536-1d43c3c7a997" providerId="ADAL" clId="{18098093-449D-4502-AA40-AF5F21281F26}" dt="2024-03-29T03:05:29.315" v="20" actId="6549"/>
          <ac:spMkLst>
            <pc:docMk/>
            <pc:sldMk cId="2301179412" sldId="493"/>
            <ac:spMk id="3" creationId="{EFD632C9-BCBF-4858-AAA3-6719A6EEE6D7}"/>
          </ac:spMkLst>
        </pc:spChg>
      </pc:sldChg>
      <pc:sldChg chg="del">
        <pc:chgData name="宇野 芳江" userId="d3339afd-f009-4b18-b536-1d43c3c7a997" providerId="ADAL" clId="{18098093-449D-4502-AA40-AF5F21281F26}" dt="2024-03-29T02:05:36.410" v="0" actId="47"/>
        <pc:sldMkLst>
          <pc:docMk/>
          <pc:sldMk cId="3489568523" sldId="500"/>
        </pc:sldMkLst>
      </pc:sldChg>
      <pc:sldChg chg="del">
        <pc:chgData name="宇野 芳江" userId="d3339afd-f009-4b18-b536-1d43c3c7a997" providerId="ADAL" clId="{18098093-449D-4502-AA40-AF5F21281F26}" dt="2024-03-29T02:05:36.410" v="0" actId="47"/>
        <pc:sldMkLst>
          <pc:docMk/>
          <pc:sldMk cId="3008663932" sldId="501"/>
        </pc:sldMkLst>
      </pc:sldChg>
      <pc:sldChg chg="del">
        <pc:chgData name="宇野 芳江" userId="d3339afd-f009-4b18-b536-1d43c3c7a997" providerId="ADAL" clId="{18098093-449D-4502-AA40-AF5F21281F26}" dt="2024-03-29T02:05:36.410" v="0" actId="47"/>
        <pc:sldMkLst>
          <pc:docMk/>
          <pc:sldMk cId="3627258858" sldId="502"/>
        </pc:sldMkLst>
      </pc:sldChg>
      <pc:sldChg chg="del">
        <pc:chgData name="宇野 芳江" userId="d3339afd-f009-4b18-b536-1d43c3c7a997" providerId="ADAL" clId="{18098093-449D-4502-AA40-AF5F21281F26}" dt="2024-03-29T02:05:36.410" v="0" actId="47"/>
        <pc:sldMkLst>
          <pc:docMk/>
          <pc:sldMk cId="1778700053" sldId="503"/>
        </pc:sldMkLst>
      </pc:sldChg>
      <pc:sldChg chg="del">
        <pc:chgData name="宇野 芳江" userId="d3339afd-f009-4b18-b536-1d43c3c7a997" providerId="ADAL" clId="{18098093-449D-4502-AA40-AF5F21281F26}" dt="2024-03-29T02:05:36.410" v="0" actId="47"/>
        <pc:sldMkLst>
          <pc:docMk/>
          <pc:sldMk cId="1599727831" sldId="506"/>
        </pc:sldMkLst>
      </pc:sldChg>
      <pc:sldChg chg="del">
        <pc:chgData name="宇野 芳江" userId="d3339afd-f009-4b18-b536-1d43c3c7a997" providerId="ADAL" clId="{18098093-449D-4502-AA40-AF5F21281F26}" dt="2024-03-29T02:05:36.410" v="0" actId="47"/>
        <pc:sldMkLst>
          <pc:docMk/>
          <pc:sldMk cId="1425460896" sldId="507"/>
        </pc:sldMkLst>
      </pc:sldChg>
      <pc:sldChg chg="modSp mod">
        <pc:chgData name="宇野 芳江" userId="d3339afd-f009-4b18-b536-1d43c3c7a997" providerId="ADAL" clId="{18098093-449D-4502-AA40-AF5F21281F26}" dt="2024-03-29T02:21:11.268" v="13" actId="20577"/>
        <pc:sldMkLst>
          <pc:docMk/>
          <pc:sldMk cId="2469342606" sldId="509"/>
        </pc:sldMkLst>
        <pc:spChg chg="mod">
          <ac:chgData name="宇野 芳江" userId="d3339afd-f009-4b18-b536-1d43c3c7a997" providerId="ADAL" clId="{18098093-449D-4502-AA40-AF5F21281F26}" dt="2024-03-29T02:21:11.268" v="13" actId="20577"/>
          <ac:spMkLst>
            <pc:docMk/>
            <pc:sldMk cId="2469342606" sldId="509"/>
            <ac:spMk id="5" creationId="{81E59045-2D38-4021-B943-858815AC7ABC}"/>
          </ac:spMkLst>
        </pc:spChg>
      </pc:sldChg>
      <pc:sldChg chg="del">
        <pc:chgData name="宇野 芳江" userId="d3339afd-f009-4b18-b536-1d43c3c7a997" providerId="ADAL" clId="{18098093-449D-4502-AA40-AF5F21281F26}" dt="2024-03-29T02:05:36.410" v="0" actId="47"/>
        <pc:sldMkLst>
          <pc:docMk/>
          <pc:sldMk cId="3321214125" sldId="511"/>
        </pc:sldMkLst>
      </pc:sldChg>
      <pc:sldChg chg="del">
        <pc:chgData name="宇野 芳江" userId="d3339afd-f009-4b18-b536-1d43c3c7a997" providerId="ADAL" clId="{18098093-449D-4502-AA40-AF5F21281F26}" dt="2024-03-29T02:05:36.410" v="0" actId="47"/>
        <pc:sldMkLst>
          <pc:docMk/>
          <pc:sldMk cId="1537108695" sldId="516"/>
        </pc:sldMkLst>
      </pc:sldChg>
      <pc:sldChg chg="del">
        <pc:chgData name="宇野 芳江" userId="d3339afd-f009-4b18-b536-1d43c3c7a997" providerId="ADAL" clId="{18098093-449D-4502-AA40-AF5F21281F26}" dt="2024-03-29T02:05:36.410" v="0" actId="47"/>
        <pc:sldMkLst>
          <pc:docMk/>
          <pc:sldMk cId="3333659271" sldId="517"/>
        </pc:sldMkLst>
      </pc:sldChg>
      <pc:sldChg chg="del">
        <pc:chgData name="宇野 芳江" userId="d3339afd-f009-4b18-b536-1d43c3c7a997" providerId="ADAL" clId="{18098093-449D-4502-AA40-AF5F21281F26}" dt="2024-03-29T02:05:36.410" v="0" actId="47"/>
        <pc:sldMkLst>
          <pc:docMk/>
          <pc:sldMk cId="837188103" sldId="518"/>
        </pc:sldMkLst>
      </pc:sldChg>
      <pc:sldChg chg="del">
        <pc:chgData name="宇野 芳江" userId="d3339afd-f009-4b18-b536-1d43c3c7a997" providerId="ADAL" clId="{18098093-449D-4502-AA40-AF5F21281F26}" dt="2024-03-29T02:05:36.410" v="0" actId="47"/>
        <pc:sldMkLst>
          <pc:docMk/>
          <pc:sldMk cId="2794522737" sldId="519"/>
        </pc:sldMkLst>
      </pc:sldChg>
      <pc:sldChg chg="del">
        <pc:chgData name="宇野 芳江" userId="d3339afd-f009-4b18-b536-1d43c3c7a997" providerId="ADAL" clId="{18098093-449D-4502-AA40-AF5F21281F26}" dt="2024-03-29T02:05:36.410" v="0" actId="47"/>
        <pc:sldMkLst>
          <pc:docMk/>
          <pc:sldMk cId="2173557761" sldId="520"/>
        </pc:sldMkLst>
      </pc:sldChg>
      <pc:sldChg chg="del">
        <pc:chgData name="宇野 芳江" userId="d3339afd-f009-4b18-b536-1d43c3c7a997" providerId="ADAL" clId="{18098093-449D-4502-AA40-AF5F21281F26}" dt="2024-03-29T02:05:36.410" v="0" actId="47"/>
        <pc:sldMkLst>
          <pc:docMk/>
          <pc:sldMk cId="938268521" sldId="521"/>
        </pc:sldMkLst>
      </pc:sldChg>
      <pc:sldChg chg="del">
        <pc:chgData name="宇野 芳江" userId="d3339afd-f009-4b18-b536-1d43c3c7a997" providerId="ADAL" clId="{18098093-449D-4502-AA40-AF5F21281F26}" dt="2024-03-29T02:05:36.410" v="0" actId="47"/>
        <pc:sldMkLst>
          <pc:docMk/>
          <pc:sldMk cId="970714705" sldId="522"/>
        </pc:sldMkLst>
      </pc:sldChg>
      <pc:sldChg chg="del">
        <pc:chgData name="宇野 芳江" userId="d3339afd-f009-4b18-b536-1d43c3c7a997" providerId="ADAL" clId="{18098093-449D-4502-AA40-AF5F21281F26}" dt="2024-03-29T02:05:36.410" v="0" actId="47"/>
        <pc:sldMkLst>
          <pc:docMk/>
          <pc:sldMk cId="3153709002" sldId="525"/>
        </pc:sldMkLst>
      </pc:sldChg>
      <pc:sldChg chg="del">
        <pc:chgData name="宇野 芳江" userId="d3339afd-f009-4b18-b536-1d43c3c7a997" providerId="ADAL" clId="{18098093-449D-4502-AA40-AF5F21281F26}" dt="2024-03-29T02:05:36.410" v="0" actId="47"/>
        <pc:sldMkLst>
          <pc:docMk/>
          <pc:sldMk cId="2894456958" sldId="526"/>
        </pc:sldMkLst>
      </pc:sldChg>
      <pc:sldChg chg="del">
        <pc:chgData name="宇野 芳江" userId="d3339afd-f009-4b18-b536-1d43c3c7a997" providerId="ADAL" clId="{18098093-449D-4502-AA40-AF5F21281F26}" dt="2024-03-29T02:05:36.410" v="0" actId="47"/>
        <pc:sldMkLst>
          <pc:docMk/>
          <pc:sldMk cId="1742845100" sldId="527"/>
        </pc:sldMkLst>
      </pc:sldChg>
      <pc:sldChg chg="del">
        <pc:chgData name="宇野 芳江" userId="d3339afd-f009-4b18-b536-1d43c3c7a997" providerId="ADAL" clId="{18098093-449D-4502-AA40-AF5F21281F26}" dt="2024-03-29T02:05:36.410" v="0" actId="47"/>
        <pc:sldMkLst>
          <pc:docMk/>
          <pc:sldMk cId="755406271" sldId="528"/>
        </pc:sldMkLst>
      </pc:sldChg>
      <pc:sldChg chg="del">
        <pc:chgData name="宇野 芳江" userId="d3339afd-f009-4b18-b536-1d43c3c7a997" providerId="ADAL" clId="{18098093-449D-4502-AA40-AF5F21281F26}" dt="2024-03-29T02:05:36.410" v="0" actId="47"/>
        <pc:sldMkLst>
          <pc:docMk/>
          <pc:sldMk cId="3485530741" sldId="529"/>
        </pc:sldMkLst>
      </pc:sldChg>
      <pc:sldChg chg="del">
        <pc:chgData name="宇野 芳江" userId="d3339afd-f009-4b18-b536-1d43c3c7a997" providerId="ADAL" clId="{18098093-449D-4502-AA40-AF5F21281F26}" dt="2024-03-29T02:05:36.410" v="0" actId="47"/>
        <pc:sldMkLst>
          <pc:docMk/>
          <pc:sldMk cId="3135332283" sldId="585"/>
        </pc:sldMkLst>
      </pc:sldChg>
      <pc:sldMasterChg chg="del delSldLayout">
        <pc:chgData name="宇野 芳江" userId="d3339afd-f009-4b18-b536-1d43c3c7a997" providerId="ADAL" clId="{18098093-449D-4502-AA40-AF5F21281F26}" dt="2024-03-29T02:05:36.410" v="0" actId="47"/>
        <pc:sldMasterMkLst>
          <pc:docMk/>
          <pc:sldMasterMk cId="197563876" sldId="2147483678"/>
        </pc:sldMasterMkLst>
        <pc:sldLayoutChg chg="del">
          <pc:chgData name="宇野 芳江" userId="d3339afd-f009-4b18-b536-1d43c3c7a997" providerId="ADAL" clId="{18098093-449D-4502-AA40-AF5F21281F26}" dt="2024-03-29T02:05:36.410" v="0" actId="47"/>
          <pc:sldLayoutMkLst>
            <pc:docMk/>
            <pc:sldMasterMk cId="197563876" sldId="2147483678"/>
            <pc:sldLayoutMk cId="3691393137" sldId="2147483679"/>
          </pc:sldLayoutMkLst>
        </pc:sldLayoutChg>
        <pc:sldLayoutChg chg="del">
          <pc:chgData name="宇野 芳江" userId="d3339afd-f009-4b18-b536-1d43c3c7a997" providerId="ADAL" clId="{18098093-449D-4502-AA40-AF5F21281F26}" dt="2024-03-29T02:05:36.410" v="0" actId="47"/>
          <pc:sldLayoutMkLst>
            <pc:docMk/>
            <pc:sldMasterMk cId="197563876" sldId="2147483678"/>
            <pc:sldLayoutMk cId="1239119760" sldId="2147483680"/>
          </pc:sldLayoutMkLst>
        </pc:sldLayoutChg>
        <pc:sldLayoutChg chg="del">
          <pc:chgData name="宇野 芳江" userId="d3339afd-f009-4b18-b536-1d43c3c7a997" providerId="ADAL" clId="{18098093-449D-4502-AA40-AF5F21281F26}" dt="2024-03-29T02:05:36.410" v="0" actId="47"/>
          <pc:sldLayoutMkLst>
            <pc:docMk/>
            <pc:sldMasterMk cId="197563876" sldId="2147483678"/>
            <pc:sldLayoutMk cId="2614176817" sldId="2147483681"/>
          </pc:sldLayoutMkLst>
        </pc:sldLayoutChg>
        <pc:sldLayoutChg chg="del">
          <pc:chgData name="宇野 芳江" userId="d3339afd-f009-4b18-b536-1d43c3c7a997" providerId="ADAL" clId="{18098093-449D-4502-AA40-AF5F21281F26}" dt="2024-03-29T02:05:36.410" v="0" actId="47"/>
          <pc:sldLayoutMkLst>
            <pc:docMk/>
            <pc:sldMasterMk cId="197563876" sldId="2147483678"/>
            <pc:sldLayoutMk cId="2481091216" sldId="2147483682"/>
          </pc:sldLayoutMkLst>
        </pc:sldLayoutChg>
        <pc:sldLayoutChg chg="del">
          <pc:chgData name="宇野 芳江" userId="d3339afd-f009-4b18-b536-1d43c3c7a997" providerId="ADAL" clId="{18098093-449D-4502-AA40-AF5F21281F26}" dt="2024-03-29T02:05:36.410" v="0" actId="47"/>
          <pc:sldLayoutMkLst>
            <pc:docMk/>
            <pc:sldMasterMk cId="197563876" sldId="2147483678"/>
            <pc:sldLayoutMk cId="1320289045" sldId="2147483683"/>
          </pc:sldLayoutMkLst>
        </pc:sldLayoutChg>
        <pc:sldLayoutChg chg="del">
          <pc:chgData name="宇野 芳江" userId="d3339afd-f009-4b18-b536-1d43c3c7a997" providerId="ADAL" clId="{18098093-449D-4502-AA40-AF5F21281F26}" dt="2024-03-29T02:05:36.410" v="0" actId="47"/>
          <pc:sldLayoutMkLst>
            <pc:docMk/>
            <pc:sldMasterMk cId="197563876" sldId="2147483678"/>
            <pc:sldLayoutMk cId="403975799" sldId="2147483684"/>
          </pc:sldLayoutMkLst>
        </pc:sldLayoutChg>
        <pc:sldLayoutChg chg="del">
          <pc:chgData name="宇野 芳江" userId="d3339afd-f009-4b18-b536-1d43c3c7a997" providerId="ADAL" clId="{18098093-449D-4502-AA40-AF5F21281F26}" dt="2024-03-29T02:05:36.410" v="0" actId="47"/>
          <pc:sldLayoutMkLst>
            <pc:docMk/>
            <pc:sldMasterMk cId="197563876" sldId="2147483678"/>
            <pc:sldLayoutMk cId="2962364166" sldId="2147483685"/>
          </pc:sldLayoutMkLst>
        </pc:sldLayoutChg>
        <pc:sldLayoutChg chg="del">
          <pc:chgData name="宇野 芳江" userId="d3339afd-f009-4b18-b536-1d43c3c7a997" providerId="ADAL" clId="{18098093-449D-4502-AA40-AF5F21281F26}" dt="2024-03-29T02:05:36.410" v="0" actId="47"/>
          <pc:sldLayoutMkLst>
            <pc:docMk/>
            <pc:sldMasterMk cId="197563876" sldId="2147483678"/>
            <pc:sldLayoutMk cId="363635084" sldId="2147483686"/>
          </pc:sldLayoutMkLst>
        </pc:sldLayoutChg>
        <pc:sldLayoutChg chg="del">
          <pc:chgData name="宇野 芳江" userId="d3339afd-f009-4b18-b536-1d43c3c7a997" providerId="ADAL" clId="{18098093-449D-4502-AA40-AF5F21281F26}" dt="2024-03-29T02:05:36.410" v="0" actId="47"/>
          <pc:sldLayoutMkLst>
            <pc:docMk/>
            <pc:sldMasterMk cId="197563876" sldId="2147483678"/>
            <pc:sldLayoutMk cId="2438743628" sldId="2147483687"/>
          </pc:sldLayoutMkLst>
        </pc:sldLayoutChg>
        <pc:sldLayoutChg chg="del">
          <pc:chgData name="宇野 芳江" userId="d3339afd-f009-4b18-b536-1d43c3c7a997" providerId="ADAL" clId="{18098093-449D-4502-AA40-AF5F21281F26}" dt="2024-03-29T02:05:36.410" v="0" actId="47"/>
          <pc:sldLayoutMkLst>
            <pc:docMk/>
            <pc:sldMasterMk cId="197563876" sldId="2147483678"/>
            <pc:sldLayoutMk cId="628965346" sldId="2147483688"/>
          </pc:sldLayoutMkLst>
        </pc:sldLayoutChg>
        <pc:sldLayoutChg chg="del">
          <pc:chgData name="宇野 芳江" userId="d3339afd-f009-4b18-b536-1d43c3c7a997" providerId="ADAL" clId="{18098093-449D-4502-AA40-AF5F21281F26}" dt="2024-03-29T02:05:36.410" v="0" actId="47"/>
          <pc:sldLayoutMkLst>
            <pc:docMk/>
            <pc:sldMasterMk cId="197563876" sldId="2147483678"/>
            <pc:sldLayoutMk cId="788277169" sldId="2147483689"/>
          </pc:sldLayoutMkLst>
        </pc:sldLayoutChg>
        <pc:sldLayoutChg chg="del">
          <pc:chgData name="宇野 芳江" userId="d3339afd-f009-4b18-b536-1d43c3c7a997" providerId="ADAL" clId="{18098093-449D-4502-AA40-AF5F21281F26}" dt="2024-03-29T02:05:36.410" v="0" actId="47"/>
          <pc:sldLayoutMkLst>
            <pc:docMk/>
            <pc:sldMasterMk cId="197563876" sldId="2147483678"/>
            <pc:sldLayoutMk cId="3439402648" sldId="2147483690"/>
          </pc:sldLayoutMkLst>
        </pc:sldLayoutChg>
        <pc:sldLayoutChg chg="del">
          <pc:chgData name="宇野 芳江" userId="d3339afd-f009-4b18-b536-1d43c3c7a997" providerId="ADAL" clId="{18098093-449D-4502-AA40-AF5F21281F26}" dt="2024-03-29T02:05:36.410" v="0" actId="47"/>
          <pc:sldLayoutMkLst>
            <pc:docMk/>
            <pc:sldMasterMk cId="197563876" sldId="2147483678"/>
            <pc:sldLayoutMk cId="2480243258" sldId="2147483691"/>
          </pc:sldLayoutMkLst>
        </pc:sldLayoutChg>
        <pc:sldLayoutChg chg="del">
          <pc:chgData name="宇野 芳江" userId="d3339afd-f009-4b18-b536-1d43c3c7a997" providerId="ADAL" clId="{18098093-449D-4502-AA40-AF5F21281F26}" dt="2024-03-29T02:05:36.410" v="0" actId="47"/>
          <pc:sldLayoutMkLst>
            <pc:docMk/>
            <pc:sldMasterMk cId="197563876" sldId="2147483678"/>
            <pc:sldLayoutMk cId="49745041" sldId="2147483692"/>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5660" cy="498056"/>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1"/>
            <a:ext cx="2945660" cy="498056"/>
          </a:xfrm>
          <a:prstGeom prst="rect">
            <a:avLst/>
          </a:prstGeom>
        </p:spPr>
        <p:txBody>
          <a:bodyPr vert="horz" lIns="91433" tIns="45716" rIns="91433" bIns="45716" rtlCol="0"/>
          <a:lstStyle>
            <a:lvl1pPr algn="r">
              <a:defRPr sz="1200"/>
            </a:lvl1pPr>
          </a:lstStyle>
          <a:p>
            <a:fld id="{BE51E31B-58F4-40C5-B28E-F4E6428E2D40}" type="datetimeFigureOut">
              <a:rPr kumimoji="1" lang="ja-JP" altLang="en-US" smtClean="0"/>
              <a:t>2024/3/29</a:t>
            </a:fld>
            <a:endParaRPr kumimoji="1" lang="ja-JP" altLang="en-US"/>
          </a:p>
        </p:txBody>
      </p:sp>
      <p:sp>
        <p:nvSpPr>
          <p:cNvPr id="4" name="スライド イメージ プレースホルダー 3"/>
          <p:cNvSpPr>
            <a:spLocks noGrp="1" noRot="1" noChangeAspect="1"/>
          </p:cNvSpPr>
          <p:nvPr>
            <p:ph type="sldImg" idx="2"/>
          </p:nvPr>
        </p:nvSpPr>
        <p:spPr>
          <a:xfrm>
            <a:off x="606425" y="588963"/>
            <a:ext cx="5584825" cy="4187825"/>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679768" y="5002469"/>
            <a:ext cx="5438140" cy="3908614"/>
          </a:xfrm>
          <a:prstGeom prst="rect">
            <a:avLst/>
          </a:prstGeom>
        </p:spPr>
        <p:txBody>
          <a:bodyPr vert="horz" lIns="91433" tIns="45716" rIns="91433"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5"/>
            <a:ext cx="2945660" cy="498055"/>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5"/>
            <a:ext cx="2945660" cy="498055"/>
          </a:xfrm>
          <a:prstGeom prst="rect">
            <a:avLst/>
          </a:prstGeom>
        </p:spPr>
        <p:txBody>
          <a:bodyPr vert="horz" lIns="91433" tIns="45716" rIns="91433" bIns="45716" rtlCol="0" anchor="b"/>
          <a:lstStyle>
            <a:lvl1pPr algn="r">
              <a:defRPr sz="1200"/>
            </a:lvl1pPr>
          </a:lstStyle>
          <a:p>
            <a:fld id="{9D42ABD0-7D1A-4E09-B627-17A06166555A}" type="slidenum">
              <a:rPr kumimoji="1" lang="ja-JP" altLang="en-US" smtClean="0"/>
              <a:t>‹#›</a:t>
            </a:fld>
            <a:endParaRPr kumimoji="1" lang="ja-JP" altLang="en-US"/>
          </a:p>
        </p:txBody>
      </p:sp>
    </p:spTree>
    <p:extLst>
      <p:ext uri="{BB962C8B-B14F-4D97-AF65-F5344CB8AC3E}">
        <p14:creationId xmlns:p14="http://schemas.microsoft.com/office/powerpoint/2010/main" val="334505522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06425" y="588963"/>
            <a:ext cx="5584825" cy="4187825"/>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D42ABD0-7D1A-4E09-B627-17A06166555A}" type="slidenum">
              <a:rPr kumimoji="1" lang="ja-JP" altLang="en-US" smtClean="0"/>
              <a:t>1</a:t>
            </a:fld>
            <a:endParaRPr kumimoji="1" lang="ja-JP" altLang="en-US"/>
          </a:p>
        </p:txBody>
      </p:sp>
    </p:spTree>
    <p:extLst>
      <p:ext uri="{BB962C8B-B14F-4D97-AF65-F5344CB8AC3E}">
        <p14:creationId xmlns:p14="http://schemas.microsoft.com/office/powerpoint/2010/main" val="8921481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en-US" altLang="ja-JP"/>
              <a:t>【</a:t>
            </a:r>
            <a:r>
              <a:rPr lang="ja-JP" altLang="en-US"/>
              <a:t>補足説明</a:t>
            </a:r>
            <a:r>
              <a:rPr lang="en-US" altLang="ja-JP"/>
              <a:t>】</a:t>
            </a:r>
          </a:p>
          <a:p>
            <a:pPr marL="174793" indent="-174793">
              <a:buFont typeface="Arial" panose="020B0604020202020204" pitchFamily="34" charset="0"/>
              <a:buChar char="•"/>
            </a:pPr>
            <a:r>
              <a:rPr lang="ja-JP" altLang="en-US"/>
              <a:t>災害ボランティアは、被災した地域の復旧や復興、被災さ れた人たちへの寄り添いやお手伝いなどに大きな役割を果たします。</a:t>
            </a:r>
            <a:endParaRPr lang="en-US" altLang="ja-JP"/>
          </a:p>
          <a:p>
            <a:pPr marL="174793" indent="-174793">
              <a:buFont typeface="Arial" panose="020B0604020202020204" pitchFamily="34" charset="0"/>
              <a:buChar char="•"/>
            </a:pPr>
            <a:r>
              <a:rPr lang="ja-JP" altLang="en-US"/>
              <a:t>地域外のボランティアの力をうまく引き出すことは、被災地の復旧や復興を 早めるなど、地域防災力を高めることにつながります。</a:t>
            </a:r>
            <a:endParaRPr lang="en-US" altLang="ja-JP"/>
          </a:p>
          <a:p>
            <a:pPr marL="174793" indent="-174793">
              <a:buFont typeface="Arial" panose="020B0604020202020204" pitchFamily="34" charset="0"/>
              <a:buChar char="•"/>
            </a:pPr>
            <a:r>
              <a:rPr lang="ja-JP" altLang="en-US"/>
              <a:t>災害ボランティアの活動の例を写真でみていきます。</a:t>
            </a:r>
          </a:p>
          <a:p>
            <a:pPr marL="640909" lvl="1" indent="-174793">
              <a:buFont typeface="Arial" panose="020B0604020202020204" pitchFamily="34" charset="0"/>
              <a:buChar char="•"/>
            </a:pPr>
            <a:r>
              <a:rPr lang="ja-JP" altLang="en-US"/>
              <a:t>家屋周辺の泥出しをしている様子（福井県）</a:t>
            </a:r>
            <a:r>
              <a:rPr lang="en-US" altLang="ja-JP"/>
              <a:t>…</a:t>
            </a:r>
            <a:r>
              <a:rPr lang="ja-JP" altLang="en-US"/>
              <a:t>水害時の活動</a:t>
            </a:r>
          </a:p>
          <a:p>
            <a:pPr marL="640909" lvl="1" indent="-174793">
              <a:buFont typeface="Arial" panose="020B0604020202020204" pitchFamily="34" charset="0"/>
              <a:buChar char="•"/>
            </a:pPr>
            <a:r>
              <a:rPr lang="ja-JP" altLang="en-US"/>
              <a:t>崩れた土蔵の片付けをしている様子（石川県輪島市）</a:t>
            </a:r>
            <a:r>
              <a:rPr lang="en-US" altLang="ja-JP"/>
              <a:t>…</a:t>
            </a:r>
            <a:r>
              <a:rPr lang="ja-JP" altLang="en-US"/>
              <a:t>地震の時の活動</a:t>
            </a:r>
          </a:p>
          <a:p>
            <a:pPr marL="640909" lvl="1" indent="-174793">
              <a:buFont typeface="Arial" panose="020B0604020202020204" pitchFamily="34" charset="0"/>
              <a:buChar char="•"/>
            </a:pPr>
            <a:r>
              <a:rPr lang="ja-JP" altLang="en-US"/>
              <a:t>家屋内外の片付けをしている様子（宮城県）</a:t>
            </a:r>
          </a:p>
          <a:p>
            <a:pPr marL="640909" lvl="1" indent="-174793">
              <a:buFont typeface="Arial" panose="020B0604020202020204" pitchFamily="34" charset="0"/>
              <a:buChar char="•"/>
            </a:pPr>
            <a:r>
              <a:rPr lang="ja-JP" altLang="en-US"/>
              <a:t>現地に到着したボランティアバスの様子</a:t>
            </a:r>
          </a:p>
          <a:p>
            <a:pPr marL="174793" indent="-174793">
              <a:buFont typeface="Arial" panose="020B0604020202020204" pitchFamily="34" charset="0"/>
              <a:buChar char="•"/>
            </a:pPr>
            <a:r>
              <a:rPr lang="ja-JP" altLang="en-US"/>
              <a:t>ボランティアの活動の重要性は災害対策基本法にも明記されており、国・地方公共団体はボランティアとの連携に努めなければならないと規定されています。</a:t>
            </a:r>
          </a:p>
          <a:p>
            <a:endParaRPr lang="ja-JP" altLang="en-US"/>
          </a:p>
        </p:txBody>
      </p:sp>
      <p:sp>
        <p:nvSpPr>
          <p:cNvPr id="4" name="スライド番号プレースホルダー 3"/>
          <p:cNvSpPr>
            <a:spLocks noGrp="1"/>
          </p:cNvSpPr>
          <p:nvPr>
            <p:ph type="sldNum" sz="quarter" idx="5"/>
          </p:nvPr>
        </p:nvSpPr>
        <p:spPr/>
        <p:txBody>
          <a:bodyPr/>
          <a:lstStyle/>
          <a:p>
            <a:fld id="{9D42ABD0-7D1A-4E09-B627-17A06166555A}" type="slidenum">
              <a:rPr lang="ja-JP" altLang="en-US" smtClean="0"/>
              <a:pPr/>
              <a:t>2</a:t>
            </a:fld>
            <a:endParaRPr lang="ja-JP" altLang="en-US"/>
          </a:p>
        </p:txBody>
      </p:sp>
      <p:sp>
        <p:nvSpPr>
          <p:cNvPr id="7" name="スライド イメージ プレースホルダー 6">
            <a:extLst>
              <a:ext uri="{FF2B5EF4-FFF2-40B4-BE49-F238E27FC236}">
                <a16:creationId xmlns:a16="http://schemas.microsoft.com/office/drawing/2014/main" id="{AA8E1232-6584-40D4-A513-DC4BA6B83DC9}"/>
              </a:ext>
            </a:extLst>
          </p:cNvPr>
          <p:cNvSpPr>
            <a:spLocks noGrp="1" noRot="1" noChangeAspect="1"/>
          </p:cNvSpPr>
          <p:nvPr>
            <p:ph type="sldImg"/>
          </p:nvPr>
        </p:nvSpPr>
        <p:spPr>
          <a:xfrm>
            <a:off x="606425" y="588963"/>
            <a:ext cx="5584825" cy="4187825"/>
          </a:xfrm>
        </p:spPr>
      </p:sp>
    </p:spTree>
    <p:extLst>
      <p:ext uri="{BB962C8B-B14F-4D97-AF65-F5344CB8AC3E}">
        <p14:creationId xmlns:p14="http://schemas.microsoft.com/office/powerpoint/2010/main" val="2019987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en-US" altLang="ja-JP"/>
              <a:t>【</a:t>
            </a:r>
            <a:r>
              <a:rPr lang="ja-JP" altLang="en-US"/>
              <a:t>補足説明</a:t>
            </a:r>
            <a:r>
              <a:rPr lang="en-US" altLang="ja-JP"/>
              <a:t>】</a:t>
            </a:r>
          </a:p>
          <a:p>
            <a:pPr marL="174793" indent="-174793">
              <a:buFont typeface="Arial" panose="020B0604020202020204" pitchFamily="34" charset="0"/>
              <a:buChar char="•"/>
            </a:pPr>
            <a:r>
              <a:rPr lang="ja-JP" altLang="en-US"/>
              <a:t>ボランティアに支援をお願いする際には、そのとき、どんな支援が必要とされているのかという地域のニーズをできるだけ具体的に伝えることが重要です。</a:t>
            </a:r>
            <a:endParaRPr lang="en-US" altLang="ja-JP"/>
          </a:p>
          <a:p>
            <a:pPr marL="174793" indent="-174793">
              <a:buFont typeface="Arial" panose="020B0604020202020204" pitchFamily="34" charset="0"/>
              <a:buChar char="•"/>
            </a:pPr>
            <a:r>
              <a:rPr lang="ja-JP" altLang="en-US"/>
              <a:t>発災直後から、復旧、復興と時間の経過とともに、地域のニーズは変わっていきますので、その把握のための情報収集も重要です。</a:t>
            </a:r>
            <a:endParaRPr lang="en-US" altLang="ja-JP"/>
          </a:p>
          <a:p>
            <a:endParaRPr lang="ja-JP" altLang="en-US"/>
          </a:p>
        </p:txBody>
      </p:sp>
      <p:sp>
        <p:nvSpPr>
          <p:cNvPr id="4" name="スライド番号プレースホルダー 3"/>
          <p:cNvSpPr>
            <a:spLocks noGrp="1"/>
          </p:cNvSpPr>
          <p:nvPr>
            <p:ph type="sldNum" sz="quarter" idx="5"/>
          </p:nvPr>
        </p:nvSpPr>
        <p:spPr/>
        <p:txBody>
          <a:bodyPr/>
          <a:lstStyle/>
          <a:p>
            <a:fld id="{9D42ABD0-7D1A-4E09-B627-17A06166555A}" type="slidenum">
              <a:rPr lang="ja-JP" altLang="en-US" smtClean="0"/>
              <a:pPr/>
              <a:t>3</a:t>
            </a:fld>
            <a:endParaRPr lang="ja-JP" altLang="en-US"/>
          </a:p>
        </p:txBody>
      </p:sp>
      <p:sp>
        <p:nvSpPr>
          <p:cNvPr id="7" name="スライド イメージ プレースホルダー 6">
            <a:extLst>
              <a:ext uri="{FF2B5EF4-FFF2-40B4-BE49-F238E27FC236}">
                <a16:creationId xmlns:a16="http://schemas.microsoft.com/office/drawing/2014/main" id="{D8661E41-FBE3-4397-B216-5E12AFF48068}"/>
              </a:ext>
            </a:extLst>
          </p:cNvPr>
          <p:cNvSpPr>
            <a:spLocks noGrp="1" noRot="1" noChangeAspect="1"/>
          </p:cNvSpPr>
          <p:nvPr>
            <p:ph type="sldImg"/>
          </p:nvPr>
        </p:nvSpPr>
        <p:spPr>
          <a:xfrm>
            <a:off x="606425" y="588963"/>
            <a:ext cx="5584825" cy="4187825"/>
          </a:xfrm>
        </p:spPr>
      </p:sp>
    </p:spTree>
    <p:extLst>
      <p:ext uri="{BB962C8B-B14F-4D97-AF65-F5344CB8AC3E}">
        <p14:creationId xmlns:p14="http://schemas.microsoft.com/office/powerpoint/2010/main" val="42616212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06425" y="588963"/>
            <a:ext cx="5584825" cy="4187825"/>
          </a:xfrm>
        </p:spPr>
      </p:sp>
      <p:sp>
        <p:nvSpPr>
          <p:cNvPr id="3" name="ノート プレースホルダー 2"/>
          <p:cNvSpPr>
            <a:spLocks noGrp="1"/>
          </p:cNvSpPr>
          <p:nvPr>
            <p:ph type="body" idx="1"/>
          </p:nvPr>
        </p:nvSpPr>
        <p:spPr/>
        <p:txBody>
          <a:bodyPr/>
          <a:lstStyle/>
          <a:p>
            <a:r>
              <a:rPr lang="en-US" altLang="ja-JP" dirty="0"/>
              <a:t>【</a:t>
            </a:r>
            <a:r>
              <a:rPr lang="ja-JP" altLang="en-US" dirty="0"/>
              <a:t>補足説明</a:t>
            </a:r>
            <a:r>
              <a:rPr lang="en-US" altLang="ja-JP" dirty="0"/>
              <a:t>】</a:t>
            </a:r>
          </a:p>
          <a:p>
            <a:pPr marL="174793" indent="-174793">
              <a:buFont typeface="Arial" panose="020B0604020202020204" pitchFamily="34" charset="0"/>
              <a:buChar char="•"/>
            </a:pPr>
            <a:r>
              <a:rPr lang="ja-JP" altLang="en-US" dirty="0"/>
              <a:t>静岡県の避難所運営マニュアルより、ボランティア受付の様式事例です。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D42ABD0-7D1A-4E09-B627-17A06166555A}" type="slidenum">
              <a:rPr kumimoji="1" lang="ja-JP" altLang="en-US" sz="1200" b="0" i="0" u="none" strike="noStrike" kern="1200" cap="none" spc="0" normalizeH="0" baseline="0" noProof="0" smtClean="0">
                <a:ln>
                  <a:noFill/>
                </a:ln>
                <a:solidFill>
                  <a:prstClr val="black"/>
                </a:solidFill>
                <a:effectLst/>
                <a:uLnTx/>
                <a:uFillTx/>
                <a:latin typeface="Calibri"/>
                <a:ea typeface="ＭＳ ゴシック"/>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Calibri"/>
              <a:ea typeface="ＭＳ ゴシック"/>
              <a:cs typeface="+mn-cs"/>
            </a:endParaRPr>
          </a:p>
        </p:txBody>
      </p:sp>
    </p:spTree>
    <p:extLst>
      <p:ext uri="{BB962C8B-B14F-4D97-AF65-F5344CB8AC3E}">
        <p14:creationId xmlns:p14="http://schemas.microsoft.com/office/powerpoint/2010/main" val="33314670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en-US" altLang="ja-JP"/>
              <a:t>【</a:t>
            </a:r>
            <a:r>
              <a:rPr lang="ja-JP" altLang="en-US"/>
              <a:t>補足説明</a:t>
            </a:r>
            <a:r>
              <a:rPr lang="en-US" altLang="ja-JP"/>
              <a:t>】</a:t>
            </a:r>
          </a:p>
          <a:p>
            <a:pPr marL="174793" indent="-174793">
              <a:buFont typeface="Arial" panose="020B0604020202020204" pitchFamily="34" charset="0"/>
              <a:buChar char="•"/>
            </a:pPr>
            <a:r>
              <a:rPr lang="ja-JP" altLang="en-US"/>
              <a:t>中項目「２．災害ボランティアの受入、被災地への応援協力」で学んだことをまとめます。</a:t>
            </a:r>
          </a:p>
          <a:p>
            <a:endParaRPr lang="ja-JP" altLang="en-US"/>
          </a:p>
          <a:p>
            <a:endParaRPr lang="ja-JP" altLang="en-US"/>
          </a:p>
        </p:txBody>
      </p:sp>
      <p:sp>
        <p:nvSpPr>
          <p:cNvPr id="4" name="スライド番号プレースホルダー 3"/>
          <p:cNvSpPr>
            <a:spLocks noGrp="1"/>
          </p:cNvSpPr>
          <p:nvPr>
            <p:ph type="sldNum" sz="quarter" idx="5"/>
          </p:nvPr>
        </p:nvSpPr>
        <p:spPr/>
        <p:txBody>
          <a:bodyPr/>
          <a:lstStyle/>
          <a:p>
            <a:fld id="{9D42ABD0-7D1A-4E09-B627-17A06166555A}" type="slidenum">
              <a:rPr lang="ja-JP" altLang="en-US" smtClean="0"/>
              <a:pPr/>
              <a:t>5</a:t>
            </a:fld>
            <a:endParaRPr lang="ja-JP" altLang="en-US"/>
          </a:p>
        </p:txBody>
      </p:sp>
      <p:sp>
        <p:nvSpPr>
          <p:cNvPr id="7" name="スライド イメージ プレースホルダー 6">
            <a:extLst>
              <a:ext uri="{FF2B5EF4-FFF2-40B4-BE49-F238E27FC236}">
                <a16:creationId xmlns:a16="http://schemas.microsoft.com/office/drawing/2014/main" id="{DF534246-9DC0-4BE3-BCD9-DC8E2471E2A5}"/>
              </a:ext>
            </a:extLst>
          </p:cNvPr>
          <p:cNvSpPr>
            <a:spLocks noGrp="1" noRot="1" noChangeAspect="1"/>
          </p:cNvSpPr>
          <p:nvPr>
            <p:ph type="sldImg"/>
          </p:nvPr>
        </p:nvSpPr>
        <p:spPr>
          <a:xfrm>
            <a:off x="606425" y="588963"/>
            <a:ext cx="5584825" cy="4187825"/>
          </a:xfrm>
        </p:spPr>
      </p:sp>
    </p:spTree>
    <p:extLst>
      <p:ext uri="{BB962C8B-B14F-4D97-AF65-F5344CB8AC3E}">
        <p14:creationId xmlns:p14="http://schemas.microsoft.com/office/powerpoint/2010/main" val="1184680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a:prstGeom prst="rect">
            <a:avLst/>
          </a:prstGeo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F063C3AE-A6B3-4AB6-9C2D-646304FD865B}" type="datetime1">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7" name="Slide Number Placeholder 5">
            <a:extLst>
              <a:ext uri="{FF2B5EF4-FFF2-40B4-BE49-F238E27FC236}">
                <a16:creationId xmlns:a16="http://schemas.microsoft.com/office/drawing/2014/main" id="{F126F7ED-BDC0-44DB-A17E-DE20B42858F1}"/>
              </a:ext>
            </a:extLst>
          </p:cNvPr>
          <p:cNvSpPr>
            <a:spLocks noGrp="1"/>
          </p:cNvSpPr>
          <p:nvPr>
            <p:ph type="sldNum" sz="quarter" idx="12"/>
          </p:nvPr>
        </p:nvSpPr>
        <p:spPr>
          <a:xfrm>
            <a:off x="7086600" y="6492875"/>
            <a:ext cx="2057400" cy="365125"/>
          </a:xfrm>
          <a:prstGeom prst="rect">
            <a:avLst/>
          </a:prstGeom>
        </p:spPr>
        <p:txBody>
          <a:bodyPr/>
          <a:lstStyle>
            <a:lvl1pPr>
              <a:defRPr sz="14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Tree>
    <p:extLst>
      <p:ext uri="{BB962C8B-B14F-4D97-AF65-F5344CB8AC3E}">
        <p14:creationId xmlns:p14="http://schemas.microsoft.com/office/powerpoint/2010/main" val="979196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670986B2-6758-4928-96D8-72A900488FB8}"/>
              </a:ext>
            </a:extLst>
          </p:cNvPr>
          <p:cNvSpPr>
            <a:spLocks noGrp="1"/>
          </p:cNvSpPr>
          <p:nvPr>
            <p:ph type="sldNum" sz="quarter" idx="12"/>
          </p:nvPr>
        </p:nvSpPr>
        <p:spPr>
          <a:xfrm>
            <a:off x="7086600" y="6492875"/>
            <a:ext cx="2057400" cy="365125"/>
          </a:xfrm>
          <a:prstGeom prst="rect">
            <a:avLst/>
          </a:prstGeom>
        </p:spPr>
        <p:txBody>
          <a:bodyPr/>
          <a:lstStyle>
            <a:lvl1pPr algn="r">
              <a:defRPr sz="16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
        <p:nvSpPr>
          <p:cNvPr id="2" name="四角形: 角を丸くする 1">
            <a:extLst>
              <a:ext uri="{FF2B5EF4-FFF2-40B4-BE49-F238E27FC236}">
                <a16:creationId xmlns:a16="http://schemas.microsoft.com/office/drawing/2014/main" id="{150C7320-175F-477A-9123-FAA5BC77DEC6}"/>
              </a:ext>
            </a:extLst>
          </p:cNvPr>
          <p:cNvSpPr/>
          <p:nvPr userDrawn="1"/>
        </p:nvSpPr>
        <p:spPr>
          <a:xfrm>
            <a:off x="431800" y="431800"/>
            <a:ext cx="8280400" cy="6061075"/>
          </a:xfrm>
          <a:prstGeom prst="roundRect">
            <a:avLst>
              <a:gd name="adj" fmla="val 4514"/>
            </a:avLst>
          </a:prstGeom>
          <a:solidFill>
            <a:schemeClr val="bg1"/>
          </a:solidFill>
          <a:ln w="38100">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59038454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2_白紙">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670986B2-6758-4928-96D8-72A900488FB8}"/>
              </a:ext>
            </a:extLst>
          </p:cNvPr>
          <p:cNvSpPr>
            <a:spLocks noGrp="1"/>
          </p:cNvSpPr>
          <p:nvPr>
            <p:ph type="sldNum" sz="quarter" idx="12"/>
          </p:nvPr>
        </p:nvSpPr>
        <p:spPr>
          <a:xfrm>
            <a:off x="7086600" y="6492875"/>
            <a:ext cx="2057400" cy="365125"/>
          </a:xfrm>
          <a:prstGeom prst="rect">
            <a:avLst/>
          </a:prstGeom>
        </p:spPr>
        <p:txBody>
          <a:bodyPr/>
          <a:lstStyle>
            <a:lvl1pPr algn="r">
              <a:defRPr sz="16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Tree>
    <p:extLst>
      <p:ext uri="{BB962C8B-B14F-4D97-AF65-F5344CB8AC3E}">
        <p14:creationId xmlns:p14="http://schemas.microsoft.com/office/powerpoint/2010/main" val="70143924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47BD420-80C1-4C5F-BFAE-043128BC8D74}" type="datetime1">
              <a:rPr kumimoji="1" lang="ja-JP" altLang="en-US" smtClean="0"/>
              <a:t>2024/3/29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48C0FCB9-D989-46F1-965E-624BDAC7E129}" type="slidenum">
              <a:rPr kumimoji="1" lang="ja-JP" altLang="en-US" smtClean="0"/>
              <a:t>‹#›</a:t>
            </a:fld>
            <a:endParaRPr kumimoji="1" lang="ja-JP" altLang="en-US"/>
          </a:p>
        </p:txBody>
      </p:sp>
    </p:spTree>
    <p:extLst>
      <p:ext uri="{BB962C8B-B14F-4D97-AF65-F5344CB8AC3E}">
        <p14:creationId xmlns:p14="http://schemas.microsoft.com/office/powerpoint/2010/main" val="292722395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248C694-695C-47E5-9F13-D1E8FF7DB8E7}" type="datetime1">
              <a:rPr kumimoji="1" lang="ja-JP" altLang="en-US" smtClean="0"/>
              <a:t>2024/3/29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48C0FCB9-D989-46F1-965E-624BDAC7E129}" type="slidenum">
              <a:rPr kumimoji="1" lang="ja-JP" altLang="en-US" smtClean="0"/>
              <a:t>‹#›</a:t>
            </a:fld>
            <a:endParaRPr kumimoji="1" lang="ja-JP" altLang="en-US"/>
          </a:p>
        </p:txBody>
      </p:sp>
    </p:spTree>
    <p:extLst>
      <p:ext uri="{BB962C8B-B14F-4D97-AF65-F5344CB8AC3E}">
        <p14:creationId xmlns:p14="http://schemas.microsoft.com/office/powerpoint/2010/main" val="274773119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048FA97E-FA00-4788-9F1A-C81F500465D0}" type="datetime1">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48C0FCB9-D989-46F1-965E-624BDAC7E129}" type="slidenum">
              <a:rPr kumimoji="1" lang="ja-JP" altLang="en-US" smtClean="0"/>
              <a:t>‹#›</a:t>
            </a:fld>
            <a:endParaRPr kumimoji="1" lang="ja-JP" altLang="en-US"/>
          </a:p>
        </p:txBody>
      </p:sp>
    </p:spTree>
    <p:extLst>
      <p:ext uri="{BB962C8B-B14F-4D97-AF65-F5344CB8AC3E}">
        <p14:creationId xmlns:p14="http://schemas.microsoft.com/office/powerpoint/2010/main" val="360818932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84164763-E8E2-4C1F-8756-BB316BCA2A06}" type="datetime1">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48C0FCB9-D989-46F1-965E-624BDAC7E129}" type="slidenum">
              <a:rPr kumimoji="1" lang="ja-JP" altLang="en-US" smtClean="0"/>
              <a:t>‹#›</a:t>
            </a:fld>
            <a:endParaRPr kumimoji="1" lang="ja-JP" altLang="en-US"/>
          </a:p>
        </p:txBody>
      </p:sp>
    </p:spTree>
    <p:extLst>
      <p:ext uri="{BB962C8B-B14F-4D97-AF65-F5344CB8AC3E}">
        <p14:creationId xmlns:p14="http://schemas.microsoft.com/office/powerpoint/2010/main" val="306737747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0" y="-2697"/>
            <a:ext cx="9144000" cy="650083"/>
          </a:xfrm>
          <a:prstGeom prst="rect">
            <a:avLst/>
          </a:prstGeom>
          <a:solidFill>
            <a:srgbClr val="35A16B"/>
          </a:solidFill>
        </p:spPr>
        <p:txBody>
          <a:bodyPr>
            <a:noAutofit/>
          </a:bodyPr>
          <a:lstStyle>
            <a:lvl1pPr>
              <a:defRPr sz="3200" b="0">
                <a:solidFill>
                  <a:schemeClr val="bg1"/>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defRPr>
            </a:lvl1pPr>
          </a:lstStyle>
          <a:p>
            <a:r>
              <a:rPr lang="ja-JP" altLang="en-US"/>
              <a:t>マスター タイトルの書式設定</a:t>
            </a:r>
            <a:endParaRPr lang="en-US"/>
          </a:p>
        </p:txBody>
      </p:sp>
      <p:sp>
        <p:nvSpPr>
          <p:cNvPr id="3" name="Content Placeholder 2"/>
          <p:cNvSpPr>
            <a:spLocks noGrp="1"/>
          </p:cNvSpPr>
          <p:nvPr>
            <p:ph idx="1" hasCustomPrompt="1"/>
          </p:nvPr>
        </p:nvSpPr>
        <p:spPr>
          <a:xfrm>
            <a:off x="409575" y="889000"/>
            <a:ext cx="8343899" cy="5969000"/>
          </a:xfrm>
        </p:spPr>
        <p:txBody>
          <a:bodyPr/>
          <a:lstStyle>
            <a:lvl1pPr marL="228600" indent="-228600">
              <a:buFont typeface="Wingdings" panose="05000000000000000000" pitchFamily="2" charset="2"/>
              <a:buChar char="l"/>
              <a:defRPr>
                <a:latin typeface="HGPｺﾞｼｯｸE" panose="020B0900000000000000" pitchFamily="50" charset="-128"/>
                <a:ea typeface="HGPｺﾞｼｯｸE" panose="020B0900000000000000" pitchFamily="50" charset="-128"/>
              </a:defRPr>
            </a:lvl1pPr>
            <a:lvl2pPr>
              <a:lnSpc>
                <a:spcPct val="120000"/>
              </a:lnSpc>
              <a:spcBef>
                <a:spcPts val="0"/>
              </a:spcBef>
              <a:defRPr>
                <a:latin typeface="ＭＳ ゴシック" panose="020B0609070205080204" pitchFamily="49" charset="-128"/>
                <a:ea typeface="ＭＳ ゴシック" panose="020B0609070205080204" pitchFamily="49" charset="-128"/>
              </a:defRPr>
            </a:lvl2pPr>
            <a:lvl3pPr>
              <a:lnSpc>
                <a:spcPct val="120000"/>
              </a:lnSpc>
              <a:spcBef>
                <a:spcPts val="0"/>
              </a:spcBef>
              <a:defRPr>
                <a:latin typeface="ＭＳ ゴシック" panose="020B0609070205080204" pitchFamily="49" charset="-128"/>
                <a:ea typeface="ＭＳ ゴシック" panose="020B0609070205080204" pitchFamily="49" charset="-128"/>
              </a:defRPr>
            </a:lvl3pPr>
            <a:lvl4pPr>
              <a:lnSpc>
                <a:spcPct val="120000"/>
              </a:lnSpc>
              <a:spcBef>
                <a:spcPts val="0"/>
              </a:spcBef>
              <a:defRPr>
                <a:latin typeface="ＭＳ ゴシック" panose="020B0609070205080204" pitchFamily="49" charset="-128"/>
                <a:ea typeface="ＭＳ ゴシック" panose="020B0609070205080204" pitchFamily="49" charset="-128"/>
              </a:defRPr>
            </a:lvl4pPr>
            <a:lvl5pPr>
              <a:lnSpc>
                <a:spcPct val="120000"/>
              </a:lnSpc>
              <a:spcBef>
                <a:spcPts val="0"/>
              </a:spcBef>
              <a:defRPr>
                <a:latin typeface="ＭＳ ゴシック" panose="020B0609070205080204" pitchFamily="49" charset="-128"/>
                <a:ea typeface="ＭＳ ゴシック" panose="020B0609070205080204" pitchFamily="49" charset="-128"/>
              </a:defRPr>
            </a:lvl5pPr>
          </a:lstStyle>
          <a:p>
            <a:pPr lvl="0"/>
            <a:r>
              <a:rPr lang="ja-JP" altLang="en-US"/>
              <a:t> 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70232EB7-813D-4441-ACE1-9334F6C58937}" type="datetime1">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086600" y="6492875"/>
            <a:ext cx="2057400" cy="365125"/>
          </a:xfrm>
          <a:prstGeom prst="rect">
            <a:avLst/>
          </a:prstGeom>
        </p:spPr>
        <p:txBody>
          <a:bodyPr/>
          <a:lstStyle>
            <a:lvl1pPr algn="r">
              <a:defRPr sz="16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Tree>
    <p:extLst>
      <p:ext uri="{BB962C8B-B14F-4D97-AF65-F5344CB8AC3E}">
        <p14:creationId xmlns:p14="http://schemas.microsoft.com/office/powerpoint/2010/main" val="1741422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0" y="-28575"/>
            <a:ext cx="9144000" cy="650083"/>
          </a:xfrm>
          <a:prstGeom prst="rect">
            <a:avLst/>
          </a:prstGeom>
          <a:solidFill>
            <a:schemeClr val="accent4">
              <a:lumMod val="75000"/>
            </a:schemeClr>
          </a:solidFill>
        </p:spPr>
        <p:txBody>
          <a:bodyPr lIns="288000">
            <a:noAutofit/>
          </a:bodyPr>
          <a:lstStyle>
            <a:lvl1pPr algn="l">
              <a:defRPr sz="3200" b="0">
                <a:solidFill>
                  <a:schemeClr val="tx1">
                    <a:lumMod val="75000"/>
                    <a:lumOff val="25000"/>
                  </a:schemeClr>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defRPr>
            </a:lvl1pPr>
          </a:lstStyle>
          <a:p>
            <a:r>
              <a:rPr lang="ja-JP" altLang="en-US"/>
              <a:t>マスター タイトルの書式設定</a:t>
            </a:r>
            <a:endParaRPr lang="en-US"/>
          </a:p>
        </p:txBody>
      </p:sp>
      <p:sp>
        <p:nvSpPr>
          <p:cNvPr id="3" name="Content Placeholder 2"/>
          <p:cNvSpPr>
            <a:spLocks noGrp="1"/>
          </p:cNvSpPr>
          <p:nvPr>
            <p:ph idx="1" hasCustomPrompt="1"/>
          </p:nvPr>
        </p:nvSpPr>
        <p:spPr>
          <a:xfrm>
            <a:off x="409575" y="889000"/>
            <a:ext cx="8343899" cy="5969000"/>
          </a:xfrm>
        </p:spPr>
        <p:txBody>
          <a:bodyPr/>
          <a:lstStyle>
            <a:lvl1pPr marL="228600" indent="-228600">
              <a:buFont typeface="Wingdings" panose="05000000000000000000" pitchFamily="2" charset="2"/>
              <a:buChar char="l"/>
              <a:defRPr>
                <a:latin typeface="HGPｺﾞｼｯｸE" panose="020B0900000000000000" pitchFamily="50" charset="-128"/>
                <a:ea typeface="HGPｺﾞｼｯｸE" panose="020B0900000000000000" pitchFamily="50" charset="-128"/>
              </a:defRPr>
            </a:lvl1pPr>
            <a:lvl2pPr>
              <a:lnSpc>
                <a:spcPct val="120000"/>
              </a:lnSpc>
              <a:spcBef>
                <a:spcPts val="0"/>
              </a:spcBef>
              <a:defRPr>
                <a:latin typeface="ＭＳ ゴシック" panose="020B0609070205080204" pitchFamily="49" charset="-128"/>
                <a:ea typeface="ＭＳ ゴシック" panose="020B0609070205080204" pitchFamily="49" charset="-128"/>
              </a:defRPr>
            </a:lvl2pPr>
            <a:lvl3pPr>
              <a:lnSpc>
                <a:spcPct val="120000"/>
              </a:lnSpc>
              <a:spcBef>
                <a:spcPts val="0"/>
              </a:spcBef>
              <a:defRPr>
                <a:latin typeface="ＭＳ ゴシック" panose="020B0609070205080204" pitchFamily="49" charset="-128"/>
                <a:ea typeface="ＭＳ ゴシック" panose="020B0609070205080204" pitchFamily="49" charset="-128"/>
              </a:defRPr>
            </a:lvl3pPr>
            <a:lvl4pPr>
              <a:lnSpc>
                <a:spcPct val="120000"/>
              </a:lnSpc>
              <a:spcBef>
                <a:spcPts val="0"/>
              </a:spcBef>
              <a:defRPr>
                <a:latin typeface="ＭＳ ゴシック" panose="020B0609070205080204" pitchFamily="49" charset="-128"/>
                <a:ea typeface="ＭＳ ゴシック" panose="020B0609070205080204" pitchFamily="49" charset="-128"/>
              </a:defRPr>
            </a:lvl4pPr>
            <a:lvl5pPr>
              <a:lnSpc>
                <a:spcPct val="120000"/>
              </a:lnSpc>
              <a:spcBef>
                <a:spcPts val="0"/>
              </a:spcBef>
              <a:defRPr>
                <a:latin typeface="ＭＳ ゴシック" panose="020B0609070205080204" pitchFamily="49" charset="-128"/>
                <a:ea typeface="ＭＳ ゴシック" panose="020B0609070205080204" pitchFamily="49" charset="-128"/>
              </a:defRPr>
            </a:lvl5pPr>
          </a:lstStyle>
          <a:p>
            <a:pPr lvl="0"/>
            <a:r>
              <a:rPr lang="ja-JP" altLang="en-US"/>
              <a:t> 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70232EB7-813D-4441-ACE1-9334F6C58937}" type="datetime1">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086600" y="6492875"/>
            <a:ext cx="2057400" cy="365125"/>
          </a:xfrm>
          <a:prstGeom prst="rect">
            <a:avLst/>
          </a:prstGeom>
        </p:spPr>
        <p:txBody>
          <a:bodyPr/>
          <a:lstStyle>
            <a:lvl1pPr algn="r">
              <a:defRPr sz="16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Tree>
    <p:extLst>
      <p:ext uri="{BB962C8B-B14F-4D97-AF65-F5344CB8AC3E}">
        <p14:creationId xmlns:p14="http://schemas.microsoft.com/office/powerpoint/2010/main" val="2441425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3_白紙">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670986B2-6758-4928-96D8-72A900488FB8}"/>
              </a:ext>
            </a:extLst>
          </p:cNvPr>
          <p:cNvSpPr>
            <a:spLocks noGrp="1"/>
          </p:cNvSpPr>
          <p:nvPr>
            <p:ph type="sldNum" sz="quarter" idx="12"/>
          </p:nvPr>
        </p:nvSpPr>
        <p:spPr>
          <a:xfrm>
            <a:off x="7086600" y="6492875"/>
            <a:ext cx="2057400" cy="365125"/>
          </a:xfrm>
          <a:prstGeom prst="rect">
            <a:avLst/>
          </a:prstGeom>
        </p:spPr>
        <p:txBody>
          <a:bodyPr/>
          <a:lstStyle>
            <a:lvl1pPr algn="r">
              <a:defRPr sz="16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
        <p:nvSpPr>
          <p:cNvPr id="2" name="正方形/長方形 1">
            <a:extLst>
              <a:ext uri="{FF2B5EF4-FFF2-40B4-BE49-F238E27FC236}">
                <a16:creationId xmlns:a16="http://schemas.microsoft.com/office/drawing/2014/main" id="{91ED49BB-BC92-46F8-AAEF-93E5D653CF29}"/>
              </a:ext>
            </a:extLst>
          </p:cNvPr>
          <p:cNvSpPr/>
          <p:nvPr userDrawn="1"/>
        </p:nvSpPr>
        <p:spPr>
          <a:xfrm>
            <a:off x="0" y="0"/>
            <a:ext cx="9144000"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F3597E93-09F7-4DA4-BAB6-29676FDA0D13}"/>
              </a:ext>
            </a:extLst>
          </p:cNvPr>
          <p:cNvSpPr/>
          <p:nvPr userDrawn="1"/>
        </p:nvSpPr>
        <p:spPr>
          <a:xfrm>
            <a:off x="266700" y="825500"/>
            <a:ext cx="8610600" cy="5816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 name="Picture 4" descr="「ピクトグラム　フリー　ペン」の画像検索結果">
            <a:extLst>
              <a:ext uri="{FF2B5EF4-FFF2-40B4-BE49-F238E27FC236}">
                <a16:creationId xmlns:a16="http://schemas.microsoft.com/office/drawing/2014/main" id="{66DE3B5C-31B0-429C-A63C-E937CCF669D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88296" y="-43312"/>
            <a:ext cx="890226" cy="8902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3748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3F376354-C1CC-44FA-8010-C16429120441}"/>
              </a:ext>
            </a:extLst>
          </p:cNvPr>
          <p:cNvSpPr/>
          <p:nvPr userDrawn="1"/>
        </p:nvSpPr>
        <p:spPr>
          <a:xfrm>
            <a:off x="174171" y="159656"/>
            <a:ext cx="8781143" cy="651691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Title 1"/>
          <p:cNvSpPr>
            <a:spLocks noGrp="1"/>
          </p:cNvSpPr>
          <p:nvPr>
            <p:ph type="title"/>
          </p:nvPr>
        </p:nvSpPr>
        <p:spPr>
          <a:xfrm>
            <a:off x="621392" y="1550082"/>
            <a:ext cx="7886700" cy="2513918"/>
          </a:xfrm>
          <a:prstGeom prst="rect">
            <a:avLst/>
          </a:prstGeom>
        </p:spPr>
        <p:txBody>
          <a:bodyPr anchor="b">
            <a:normAutofit/>
          </a:bodyPr>
          <a:lstStyle>
            <a:lvl1pPr algn="ctr">
              <a:defRPr sz="5400">
                <a:latin typeface="ＭＳ ゴシック" panose="020B0609070205080204" pitchFamily="49" charset="-128"/>
                <a:ea typeface="ＭＳ ゴシック" panose="020B0609070205080204" pitchFamily="49" charset="-128"/>
              </a:defRPr>
            </a:lvl1pPr>
          </a:lstStyle>
          <a:p>
            <a:r>
              <a:rPr lang="ja-JP" altLang="en-US"/>
              <a:t>マスター タイトルの書式設定</a:t>
            </a:r>
            <a:endParaRPr lang="en-US"/>
          </a:p>
        </p:txBody>
      </p:sp>
      <p:sp>
        <p:nvSpPr>
          <p:cNvPr id="8" name="正方形/長方形 7">
            <a:extLst>
              <a:ext uri="{FF2B5EF4-FFF2-40B4-BE49-F238E27FC236}">
                <a16:creationId xmlns:a16="http://schemas.microsoft.com/office/drawing/2014/main" id="{063C3407-5301-48D5-9F86-3F8F09C086D3}"/>
              </a:ext>
            </a:extLst>
          </p:cNvPr>
          <p:cNvSpPr/>
          <p:nvPr userDrawn="1"/>
        </p:nvSpPr>
        <p:spPr>
          <a:xfrm>
            <a:off x="621392" y="4557486"/>
            <a:ext cx="7886700" cy="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91600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2AF33627-8408-484C-82E0-FBBA0B252109}" type="datetime1">
              <a:rPr kumimoji="1" lang="ja-JP" altLang="en-US" smtClean="0"/>
              <a:t>2024/3/29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48C0FCB9-D989-46F1-965E-624BDAC7E129}" type="slidenum">
              <a:rPr kumimoji="1" lang="ja-JP" altLang="en-US" smtClean="0"/>
              <a:t>‹#›</a:t>
            </a:fld>
            <a:endParaRPr kumimoji="1" lang="ja-JP" altLang="en-US"/>
          </a:p>
        </p:txBody>
      </p:sp>
    </p:spTree>
    <p:extLst>
      <p:ext uri="{BB962C8B-B14F-4D97-AF65-F5344CB8AC3E}">
        <p14:creationId xmlns:p14="http://schemas.microsoft.com/office/powerpoint/2010/main" val="13691080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B33AC838-1347-42DC-8205-9FF0B7D30B46}" type="datetime1">
              <a:rPr kumimoji="1" lang="ja-JP" altLang="en-US" smtClean="0"/>
              <a:t>2024/3/29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48C0FCB9-D989-46F1-965E-624BDAC7E129}" type="slidenum">
              <a:rPr kumimoji="1" lang="ja-JP" altLang="en-US" smtClean="0"/>
              <a:t>‹#›</a:t>
            </a:fld>
            <a:endParaRPr kumimoji="1" lang="ja-JP" altLang="en-US"/>
          </a:p>
        </p:txBody>
      </p:sp>
    </p:spTree>
    <p:extLst>
      <p:ext uri="{BB962C8B-B14F-4D97-AF65-F5344CB8AC3E}">
        <p14:creationId xmlns:p14="http://schemas.microsoft.com/office/powerpoint/2010/main" val="419492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4B051BF7-F66B-4531-BCC4-5D7F93C53213}" type="datetime1">
              <a:rPr kumimoji="1" lang="ja-JP" altLang="en-US" smtClean="0"/>
              <a:t>2024/3/29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48C0FCB9-D989-46F1-965E-624BDAC7E129}" type="slidenum">
              <a:rPr kumimoji="1" lang="ja-JP" altLang="en-US" smtClean="0"/>
              <a:t>‹#›</a:t>
            </a:fld>
            <a:endParaRPr kumimoji="1" lang="ja-JP" altLang="en-US"/>
          </a:p>
        </p:txBody>
      </p:sp>
    </p:spTree>
    <p:extLst>
      <p:ext uri="{BB962C8B-B14F-4D97-AF65-F5344CB8AC3E}">
        <p14:creationId xmlns:p14="http://schemas.microsoft.com/office/powerpoint/2010/main" val="1293936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670986B2-6758-4928-96D8-72A900488FB8}"/>
              </a:ext>
            </a:extLst>
          </p:cNvPr>
          <p:cNvSpPr>
            <a:spLocks noGrp="1"/>
          </p:cNvSpPr>
          <p:nvPr>
            <p:ph type="sldNum" sz="quarter" idx="12"/>
          </p:nvPr>
        </p:nvSpPr>
        <p:spPr>
          <a:xfrm>
            <a:off x="7086600" y="6492875"/>
            <a:ext cx="2057400" cy="365125"/>
          </a:xfrm>
          <a:prstGeom prst="rect">
            <a:avLst/>
          </a:prstGeom>
        </p:spPr>
        <p:txBody>
          <a:bodyPr/>
          <a:lstStyle>
            <a:lvl1pPr algn="r">
              <a:defRPr sz="16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
        <p:nvSpPr>
          <p:cNvPr id="2" name="正方形/長方形 1">
            <a:extLst>
              <a:ext uri="{FF2B5EF4-FFF2-40B4-BE49-F238E27FC236}">
                <a16:creationId xmlns:a16="http://schemas.microsoft.com/office/drawing/2014/main" id="{91ED49BB-BC92-46F8-AAEF-93E5D653CF29}"/>
              </a:ext>
            </a:extLst>
          </p:cNvPr>
          <p:cNvSpPr/>
          <p:nvPr userDrawn="1"/>
        </p:nvSpPr>
        <p:spPr>
          <a:xfrm>
            <a:off x="0" y="0"/>
            <a:ext cx="9144000" cy="6858000"/>
          </a:xfrm>
          <a:prstGeom prst="rect">
            <a:avLst/>
          </a:prstGeom>
          <a:solidFill>
            <a:srgbClr val="52BB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F3597E93-09F7-4DA4-BAB6-29676FDA0D13}"/>
              </a:ext>
            </a:extLst>
          </p:cNvPr>
          <p:cNvSpPr/>
          <p:nvPr userDrawn="1"/>
        </p:nvSpPr>
        <p:spPr>
          <a:xfrm>
            <a:off x="266700" y="825500"/>
            <a:ext cx="8610600" cy="5816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240704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F85713-B5C3-436A-892A-C08907ECB122}" type="datetime1">
              <a:rPr kumimoji="1" lang="ja-JP" altLang="en-US" smtClean="0"/>
              <a:t>2024/3/29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7" name="Slide Number Placeholder 5">
            <a:extLst>
              <a:ext uri="{FF2B5EF4-FFF2-40B4-BE49-F238E27FC236}">
                <a16:creationId xmlns:a16="http://schemas.microsoft.com/office/drawing/2014/main" id="{B555D78C-C07B-4496-8064-6477A607102C}"/>
              </a:ext>
            </a:extLst>
          </p:cNvPr>
          <p:cNvSpPr>
            <a:spLocks noGrp="1"/>
          </p:cNvSpPr>
          <p:nvPr>
            <p:ph type="sldNum" sz="quarter" idx="4"/>
          </p:nvPr>
        </p:nvSpPr>
        <p:spPr>
          <a:xfrm>
            <a:off x="7086600" y="6492875"/>
            <a:ext cx="2057400" cy="365125"/>
          </a:xfrm>
          <a:prstGeom prst="rect">
            <a:avLst/>
          </a:prstGeom>
        </p:spPr>
        <p:txBody>
          <a:bodyPr/>
          <a:lstStyle>
            <a:lvl1pPr>
              <a:defRPr sz="14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Tree>
    <p:extLst>
      <p:ext uri="{BB962C8B-B14F-4D97-AF65-F5344CB8AC3E}">
        <p14:creationId xmlns:p14="http://schemas.microsoft.com/office/powerpoint/2010/main" val="642501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5" r:id="rId3"/>
    <p:sldLayoutId id="2147483676" r:id="rId4"/>
    <p:sldLayoutId id="2147483663" r:id="rId5"/>
    <p:sldLayoutId id="2147483664" r:id="rId6"/>
    <p:sldLayoutId id="2147483665" r:id="rId7"/>
    <p:sldLayoutId id="2147483666" r:id="rId8"/>
    <p:sldLayoutId id="2147483667" r:id="rId9"/>
    <p:sldLayoutId id="2147483673" r:id="rId10"/>
    <p:sldLayoutId id="2147483674" r:id="rId11"/>
    <p:sldLayoutId id="2147483668" r:id="rId12"/>
    <p:sldLayoutId id="2147483669" r:id="rId13"/>
    <p:sldLayoutId id="2147483670" r:id="rId14"/>
    <p:sldLayoutId id="2147483671" r:id="rId15"/>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1">
            <a:extLst>
              <a:ext uri="{FF2B5EF4-FFF2-40B4-BE49-F238E27FC236}">
                <a16:creationId xmlns:a16="http://schemas.microsoft.com/office/drawing/2014/main" id="{EFD632C9-BCBF-4858-AAA3-6719A6EEE6D7}"/>
              </a:ext>
            </a:extLst>
          </p:cNvPr>
          <p:cNvSpPr>
            <a:spLocks noGrp="1"/>
          </p:cNvSpPr>
          <p:nvPr>
            <p:ph type="title"/>
          </p:nvPr>
        </p:nvSpPr>
        <p:spPr>
          <a:xfrm>
            <a:off x="621391" y="1550082"/>
            <a:ext cx="8227333" cy="2513918"/>
          </a:xfrm>
        </p:spPr>
        <p:txBody>
          <a:bodyPr>
            <a:noAutofit/>
          </a:bodyPr>
          <a:lstStyle/>
          <a:p>
            <a:pPr marL="898525" indent="-898525" algn="l"/>
            <a:r>
              <a:rPr lang="en-US" altLang="ja-JP" spc="-300" dirty="0">
                <a:solidFill>
                  <a:schemeClr val="tx1">
                    <a:lumMod val="75000"/>
                    <a:lumOff val="25000"/>
                  </a:schemeClr>
                </a:solidFill>
                <a:latin typeface="HGPｺﾞｼｯｸE"/>
                <a:ea typeface="HGPｺﾞｼｯｸE"/>
              </a:rPr>
              <a:t>C39</a:t>
            </a:r>
            <a:r>
              <a:rPr lang="ja-JP" altLang="en-US" spc="-300" dirty="0">
                <a:solidFill>
                  <a:schemeClr val="tx1">
                    <a:lumMod val="75000"/>
                    <a:lumOff val="25000"/>
                  </a:schemeClr>
                </a:solidFill>
                <a:latin typeface="HGPｺﾞｼｯｸE"/>
                <a:ea typeface="HGPｺﾞｼｯｸE"/>
              </a:rPr>
              <a:t>．災害ボランティアの</a:t>
            </a:r>
            <a:r>
              <a:rPr lang="ja-JP" altLang="en-US" spc="-300">
                <a:solidFill>
                  <a:schemeClr val="tx1">
                    <a:lumMod val="75000"/>
                    <a:lumOff val="25000"/>
                  </a:schemeClr>
                </a:solidFill>
                <a:latin typeface="HGPｺﾞｼｯｸE"/>
                <a:ea typeface="HGPｺﾞｼｯｸE"/>
              </a:rPr>
              <a:t>受入、</a:t>
            </a:r>
            <a:br>
              <a:rPr lang="en-US" altLang="ja-JP" spc="-300" dirty="0">
                <a:solidFill>
                  <a:schemeClr val="tx1">
                    <a:lumMod val="75000"/>
                    <a:lumOff val="25000"/>
                  </a:schemeClr>
                </a:solidFill>
                <a:latin typeface="HGPｺﾞｼｯｸE"/>
                <a:ea typeface="HGPｺﾞｼｯｸE"/>
              </a:rPr>
            </a:br>
            <a:r>
              <a:rPr lang="ja-JP" altLang="en-US" spc="-300" dirty="0">
                <a:solidFill>
                  <a:schemeClr val="tx1">
                    <a:lumMod val="75000"/>
                    <a:lumOff val="25000"/>
                  </a:schemeClr>
                </a:solidFill>
                <a:latin typeface="HGPｺﾞｼｯｸE"/>
                <a:ea typeface="HGPｺﾞｼｯｸE"/>
              </a:rPr>
              <a:t>　被災地への応援協力</a:t>
            </a:r>
            <a:endParaRPr kumimoji="1" lang="ja-JP" altLang="en-US" spc="-300" dirty="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4" name="正方形/長方形 3">
            <a:extLst>
              <a:ext uri="{FF2B5EF4-FFF2-40B4-BE49-F238E27FC236}">
                <a16:creationId xmlns:a16="http://schemas.microsoft.com/office/drawing/2014/main" id="{E28EEC90-18FC-4899-82D5-FD663843EF55}"/>
              </a:ext>
            </a:extLst>
          </p:cNvPr>
          <p:cNvSpPr/>
          <p:nvPr/>
        </p:nvSpPr>
        <p:spPr>
          <a:xfrm>
            <a:off x="7704967" y="266041"/>
            <a:ext cx="1049867" cy="372533"/>
          </a:xfrm>
          <a:prstGeom prst="rect">
            <a:avLst/>
          </a:prstGeom>
          <a:solidFill>
            <a:srgbClr val="FFFF00"/>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a:solidFill>
                  <a:schemeClr val="tx1">
                    <a:lumMod val="65000"/>
                    <a:lumOff val="35000"/>
                  </a:schemeClr>
                </a:solidFill>
                <a:latin typeface="HGPｺﾞｼｯｸE" panose="020B0900000000000000" pitchFamily="50" charset="-128"/>
                <a:ea typeface="HGPｺﾞｼｯｸE" panose="020B0900000000000000" pitchFamily="50" charset="-128"/>
              </a:rPr>
              <a:t>10</a:t>
            </a:r>
            <a:r>
              <a:rPr kumimoji="1" lang="ja-JP" altLang="en-US">
                <a:solidFill>
                  <a:schemeClr val="tx1">
                    <a:lumMod val="65000"/>
                    <a:lumOff val="35000"/>
                  </a:schemeClr>
                </a:solidFill>
                <a:latin typeface="HGPｺﾞｼｯｸE" panose="020B0900000000000000" pitchFamily="50" charset="-128"/>
                <a:ea typeface="HGPｺﾞｼｯｸE" panose="020B0900000000000000" pitchFamily="50" charset="-128"/>
              </a:rPr>
              <a:t>分</a:t>
            </a:r>
          </a:p>
        </p:txBody>
      </p:sp>
    </p:spTree>
    <p:extLst>
      <p:ext uri="{BB962C8B-B14F-4D97-AF65-F5344CB8AC3E}">
        <p14:creationId xmlns:p14="http://schemas.microsoft.com/office/powerpoint/2010/main" val="2301179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7CBA887-1E7A-449D-A2CD-83F010DBD164}"/>
              </a:ext>
            </a:extLst>
          </p:cNvPr>
          <p:cNvSpPr>
            <a:spLocks noGrp="1"/>
          </p:cNvSpPr>
          <p:nvPr>
            <p:ph type="title"/>
          </p:nvPr>
        </p:nvSpPr>
        <p:spPr/>
        <p:txBody>
          <a:bodyPr/>
          <a:lstStyle/>
          <a:p>
            <a:r>
              <a:rPr kumimoji="1" lang="ja-JP" altLang="en-US"/>
              <a:t>様々な活動を支援するボランティア</a:t>
            </a:r>
          </a:p>
        </p:txBody>
      </p:sp>
      <p:sp>
        <p:nvSpPr>
          <p:cNvPr id="4" name="スライド番号プレースホルダー 3">
            <a:extLst>
              <a:ext uri="{FF2B5EF4-FFF2-40B4-BE49-F238E27FC236}">
                <a16:creationId xmlns:a16="http://schemas.microsoft.com/office/drawing/2014/main" id="{6C4B1285-FB40-4A42-B29C-5FC4BAB111CF}"/>
              </a:ext>
            </a:extLst>
          </p:cNvPr>
          <p:cNvSpPr>
            <a:spLocks noGrp="1"/>
          </p:cNvSpPr>
          <p:nvPr>
            <p:ph type="sldNum" sz="quarter" idx="12"/>
          </p:nvPr>
        </p:nvSpPr>
        <p:spPr/>
        <p:txBody>
          <a:bodyPr/>
          <a:lstStyle/>
          <a:p>
            <a:fld id="{48C0FCB9-D989-46F1-965E-624BDAC7E129}" type="slidenum">
              <a:rPr kumimoji="1" lang="ja-JP" altLang="en-US" smtClean="0"/>
              <a:pPr/>
              <a:t>2</a:t>
            </a:fld>
            <a:endParaRPr kumimoji="1" lang="ja-JP" altLang="en-US"/>
          </a:p>
        </p:txBody>
      </p:sp>
      <p:sp>
        <p:nvSpPr>
          <p:cNvPr id="5" name="スライド番号プレースホルダー 3">
            <a:extLst>
              <a:ext uri="{FF2B5EF4-FFF2-40B4-BE49-F238E27FC236}">
                <a16:creationId xmlns:a16="http://schemas.microsoft.com/office/drawing/2014/main" id="{61B621B6-E633-4340-B60C-335925A10F48}"/>
              </a:ext>
            </a:extLst>
          </p:cNvPr>
          <p:cNvSpPr txBox="1">
            <a:spLocks/>
          </p:cNvSpPr>
          <p:nvPr/>
        </p:nvSpPr>
        <p:spPr>
          <a:xfrm>
            <a:off x="7086600" y="6492875"/>
            <a:ext cx="2057400" cy="365125"/>
          </a:xfrm>
          <a:prstGeom prst="rect">
            <a:avLst/>
          </a:prstGeom>
        </p:spPr>
        <p:txBody>
          <a:bodyPr/>
          <a:lstStyle>
            <a:defPPr>
              <a:defRPr lang="en-US"/>
            </a:defPPr>
            <a:lvl1pPr marL="0" algn="r" defTabSz="457200" rtl="0" eaLnBrk="1" latinLnBrk="0" hangingPunct="1">
              <a:defRPr sz="1600" kern="1200">
                <a:solidFill>
                  <a:schemeClr val="tx1">
                    <a:lumMod val="75000"/>
                    <a:lumOff val="25000"/>
                  </a:schemeClr>
                </a:solidFill>
                <a:latin typeface="HGPｺﾞｼｯｸE" panose="020B0900000000000000" pitchFamily="50" charset="-128"/>
                <a:ea typeface="HGPｺﾞｼｯｸE" panose="020B0900000000000000" pitchFamily="50"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8C0FCB9-D989-46F1-965E-624BDAC7E129}" type="slidenum">
              <a:rPr kumimoji="1" lang="ja-JP" altLang="en-US" smtClean="0"/>
              <a:pPr/>
              <a:t>2</a:t>
            </a:fld>
            <a:endParaRPr kumimoji="1" lang="ja-JP" altLang="en-US"/>
          </a:p>
        </p:txBody>
      </p:sp>
      <p:sp>
        <p:nvSpPr>
          <p:cNvPr id="7" name="正方形/長方形 6">
            <a:extLst>
              <a:ext uri="{FF2B5EF4-FFF2-40B4-BE49-F238E27FC236}">
                <a16:creationId xmlns:a16="http://schemas.microsoft.com/office/drawing/2014/main" id="{17EAE655-1997-4803-8F6E-1B113E4FA1AD}"/>
              </a:ext>
            </a:extLst>
          </p:cNvPr>
          <p:cNvSpPr/>
          <p:nvPr/>
        </p:nvSpPr>
        <p:spPr>
          <a:xfrm>
            <a:off x="247732" y="753481"/>
            <a:ext cx="8729217" cy="1045554"/>
          </a:xfrm>
          <a:prstGeom prst="rect">
            <a:avLst/>
          </a:prstGeom>
          <a:solidFill>
            <a:schemeClr val="bg1"/>
          </a:solidFill>
          <a:ln w="28575">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a:solidFill>
                  <a:srgbClr val="404040"/>
                </a:solidFill>
                <a:latin typeface="HGPｺﾞｼｯｸE" panose="020B0900000000000000" pitchFamily="50" charset="-128"/>
                <a:ea typeface="HGPｺﾞｼｯｸE" panose="020B0900000000000000" pitchFamily="50" charset="-128"/>
              </a:rPr>
              <a:t>災害ボランティアは、被災地で多様な支援活動を行い、活躍しています</a:t>
            </a:r>
            <a:endParaRPr lang="en-US" altLang="ja-JP" sz="2800">
              <a:solidFill>
                <a:srgbClr val="404040"/>
              </a:solidFill>
              <a:latin typeface="HGPｺﾞｼｯｸE" panose="020B0900000000000000" pitchFamily="50" charset="-128"/>
              <a:ea typeface="HGPｺﾞｼｯｸE" panose="020B0900000000000000" pitchFamily="50" charset="-128"/>
            </a:endParaRPr>
          </a:p>
        </p:txBody>
      </p:sp>
      <p:pic>
        <p:nvPicPr>
          <p:cNvPr id="8" name="図 7">
            <a:extLst>
              <a:ext uri="{FF2B5EF4-FFF2-40B4-BE49-F238E27FC236}">
                <a16:creationId xmlns:a16="http://schemas.microsoft.com/office/drawing/2014/main" id="{9F7BBEEB-347C-4195-8B1D-3A27C3970823}"/>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6810717" y="2252182"/>
            <a:ext cx="2160000" cy="1885829"/>
          </a:xfrm>
          <a:prstGeom prst="rect">
            <a:avLst/>
          </a:prstGeom>
        </p:spPr>
      </p:pic>
      <p:pic>
        <p:nvPicPr>
          <p:cNvPr id="10" name="図 9">
            <a:extLst>
              <a:ext uri="{FF2B5EF4-FFF2-40B4-BE49-F238E27FC236}">
                <a16:creationId xmlns:a16="http://schemas.microsoft.com/office/drawing/2014/main" id="{6A49F231-740B-4494-A64E-13019156474A}"/>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4552946" y="4292196"/>
            <a:ext cx="2160000" cy="1638402"/>
          </a:xfrm>
          <a:prstGeom prst="rect">
            <a:avLst/>
          </a:prstGeom>
        </p:spPr>
      </p:pic>
      <p:pic>
        <p:nvPicPr>
          <p:cNvPr id="11" name="図 10">
            <a:extLst>
              <a:ext uri="{FF2B5EF4-FFF2-40B4-BE49-F238E27FC236}">
                <a16:creationId xmlns:a16="http://schemas.microsoft.com/office/drawing/2014/main" id="{3CF03754-10DA-47EA-80A5-CFC11218F00E}"/>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6810578" y="4292196"/>
            <a:ext cx="2160000" cy="1820498"/>
          </a:xfrm>
          <a:prstGeom prst="rect">
            <a:avLst/>
          </a:prstGeom>
        </p:spPr>
      </p:pic>
      <p:sp>
        <p:nvSpPr>
          <p:cNvPr id="12" name="テキスト プレースホルダー 6">
            <a:extLst>
              <a:ext uri="{FF2B5EF4-FFF2-40B4-BE49-F238E27FC236}">
                <a16:creationId xmlns:a16="http://schemas.microsoft.com/office/drawing/2014/main" id="{45F2F221-FCFF-403B-A796-A773185E8A95}"/>
              </a:ext>
            </a:extLst>
          </p:cNvPr>
          <p:cNvSpPr txBox="1">
            <a:spLocks/>
          </p:cNvSpPr>
          <p:nvPr/>
        </p:nvSpPr>
        <p:spPr>
          <a:xfrm>
            <a:off x="-2" y="6570000"/>
            <a:ext cx="8217632" cy="2880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100">
                <a:solidFill>
                  <a:srgbClr val="404040"/>
                </a:solidFill>
                <a:latin typeface="HGPｺﾞｼｯｸE" panose="020B0900000000000000" pitchFamily="50" charset="-128"/>
                <a:ea typeface="HGPｺﾞｼｯｸE" panose="020B0900000000000000" pitchFamily="50" charset="-128"/>
              </a:rPr>
              <a:t>参考：内閣府「地域の「受援力」を高めるために（</a:t>
            </a:r>
            <a:r>
              <a:rPr lang="en-US" altLang="ja-JP" sz="1100">
                <a:solidFill>
                  <a:srgbClr val="404040"/>
                </a:solidFill>
                <a:latin typeface="HGPｺﾞｼｯｸE" panose="020B0900000000000000" pitchFamily="50" charset="-128"/>
                <a:ea typeface="HGPｺﾞｼｯｸE" panose="020B0900000000000000" pitchFamily="50" charset="-128"/>
              </a:rPr>
              <a:t>http://www.bousai.go.jp/kyoiku/pdf/juenryoku.pdf</a:t>
            </a:r>
            <a:r>
              <a:rPr lang="ja-JP" altLang="en-US" sz="1100">
                <a:solidFill>
                  <a:srgbClr val="404040"/>
                </a:solidFill>
                <a:latin typeface="HGPｺﾞｼｯｸE" panose="020B0900000000000000" pitchFamily="50" charset="-128"/>
                <a:ea typeface="HGPｺﾞｼｯｸE" panose="020B0900000000000000" pitchFamily="50" charset="-128"/>
              </a:rPr>
              <a:t>）」</a:t>
            </a:r>
          </a:p>
        </p:txBody>
      </p:sp>
      <p:graphicFrame>
        <p:nvGraphicFramePr>
          <p:cNvPr id="13" name="表 4">
            <a:extLst>
              <a:ext uri="{FF2B5EF4-FFF2-40B4-BE49-F238E27FC236}">
                <a16:creationId xmlns:a16="http://schemas.microsoft.com/office/drawing/2014/main" id="{239DA6D2-5D87-44BB-929F-0069366FD696}"/>
              </a:ext>
            </a:extLst>
          </p:cNvPr>
          <p:cNvGraphicFramePr>
            <a:graphicFrameLocks noGrp="1"/>
          </p:cNvGraphicFramePr>
          <p:nvPr/>
        </p:nvGraphicFramePr>
        <p:xfrm>
          <a:off x="272145" y="2062371"/>
          <a:ext cx="4063428" cy="4027375"/>
        </p:xfrm>
        <a:graphic>
          <a:graphicData uri="http://schemas.openxmlformats.org/drawingml/2006/table">
            <a:tbl>
              <a:tblPr firstRow="1" bandRow="1">
                <a:tableStyleId>{5C22544A-7EE6-4342-B048-85BDC9FD1C3A}</a:tableStyleId>
              </a:tblPr>
              <a:tblGrid>
                <a:gridCol w="4063428">
                  <a:extLst>
                    <a:ext uri="{9D8B030D-6E8A-4147-A177-3AD203B41FA5}">
                      <a16:colId xmlns:a16="http://schemas.microsoft.com/office/drawing/2014/main" val="521414731"/>
                    </a:ext>
                  </a:extLst>
                </a:gridCol>
              </a:tblGrid>
              <a:tr h="366125">
                <a:tc>
                  <a:txBody>
                    <a:bodyPr/>
                    <a:lstStyle/>
                    <a:p>
                      <a:pPr algn="ctr"/>
                      <a:r>
                        <a:rPr kumimoji="1" lang="ja-JP" altLang="en-US" b="0">
                          <a:latin typeface="HGPｺﾞｼｯｸE" panose="020B0900000000000000" pitchFamily="50" charset="-128"/>
                          <a:ea typeface="HGPｺﾞｼｯｸE" panose="020B0900000000000000" pitchFamily="50" charset="-128"/>
                        </a:rPr>
                        <a:t>活動例</a:t>
                      </a:r>
                    </a:p>
                  </a:txBody>
                  <a:tcPr anchor="ctr">
                    <a:solidFill>
                      <a:srgbClr val="35A16B"/>
                    </a:solidFill>
                  </a:tcPr>
                </a:tc>
                <a:extLst>
                  <a:ext uri="{0D108BD9-81ED-4DB2-BD59-A6C34878D82A}">
                    <a16:rowId xmlns:a16="http://schemas.microsoft.com/office/drawing/2014/main" val="3784561743"/>
                  </a:ext>
                </a:extLst>
              </a:tr>
              <a:tr h="366125">
                <a:tc>
                  <a:txBody>
                    <a:bodyPr/>
                    <a:lstStyle/>
                    <a:p>
                      <a:r>
                        <a:rPr kumimoji="1" lang="ja-JP" altLang="en-US" sz="1600">
                          <a:solidFill>
                            <a:srgbClr val="404040"/>
                          </a:solidFill>
                          <a:latin typeface="HGPｺﾞｼｯｸE" panose="020B0900000000000000" pitchFamily="50" charset="-128"/>
                          <a:ea typeface="HGPｺﾞｼｯｸE" panose="020B0900000000000000" pitchFamily="50" charset="-128"/>
                        </a:rPr>
                        <a:t>避難所でのお手伝い（炊き出し、洗濯など） </a:t>
                      </a:r>
                    </a:p>
                  </a:txBody>
                  <a:tcPr anchor="ctr"/>
                </a:tc>
                <a:extLst>
                  <a:ext uri="{0D108BD9-81ED-4DB2-BD59-A6C34878D82A}">
                    <a16:rowId xmlns:a16="http://schemas.microsoft.com/office/drawing/2014/main" val="1790651775"/>
                  </a:ext>
                </a:extLst>
              </a:tr>
              <a:tr h="366125">
                <a:tc>
                  <a:txBody>
                    <a:bodyPr/>
                    <a:lstStyle/>
                    <a:p>
                      <a:r>
                        <a:rPr kumimoji="1" lang="ja-JP" altLang="en-US" sz="1600">
                          <a:solidFill>
                            <a:srgbClr val="404040"/>
                          </a:solidFill>
                          <a:latin typeface="HGPｺﾞｼｯｸE" panose="020B0900000000000000" pitchFamily="50" charset="-128"/>
                          <a:ea typeface="HGPｺﾞｼｯｸE" panose="020B0900000000000000" pitchFamily="50" charset="-128"/>
                        </a:rPr>
                        <a:t>話し相手、子どもの遊び相手、託児代行 </a:t>
                      </a:r>
                    </a:p>
                  </a:txBody>
                  <a:tcPr anchor="ctr"/>
                </a:tc>
                <a:extLst>
                  <a:ext uri="{0D108BD9-81ED-4DB2-BD59-A6C34878D82A}">
                    <a16:rowId xmlns:a16="http://schemas.microsoft.com/office/drawing/2014/main" val="2239511653"/>
                  </a:ext>
                </a:extLst>
              </a:tr>
              <a:tr h="3661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a:solidFill>
                            <a:srgbClr val="404040"/>
                          </a:solidFill>
                          <a:latin typeface="HGPｺﾞｼｯｸE" panose="020B0900000000000000" pitchFamily="50" charset="-128"/>
                          <a:ea typeface="HGPｺﾞｼｯｸE" panose="020B0900000000000000" pitchFamily="50" charset="-128"/>
                        </a:rPr>
                        <a:t>水害の際の泥出し</a:t>
                      </a:r>
                    </a:p>
                  </a:txBody>
                  <a:tcPr anchor="ctr"/>
                </a:tc>
                <a:extLst>
                  <a:ext uri="{0D108BD9-81ED-4DB2-BD59-A6C34878D82A}">
                    <a16:rowId xmlns:a16="http://schemas.microsoft.com/office/drawing/2014/main" val="1691386317"/>
                  </a:ext>
                </a:extLst>
              </a:tr>
              <a:tr h="366125">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600" u="none" strike="noStrike" kern="1200" cap="none" spc="0" normalizeH="0" baseline="0" noProof="0">
                          <a:ln>
                            <a:noFill/>
                          </a:ln>
                          <a:solidFill>
                            <a:srgbClr val="404040"/>
                          </a:solidFill>
                          <a:effectLst/>
                          <a:uLnTx/>
                          <a:uFillTx/>
                          <a:latin typeface="HGPｺﾞｼｯｸE" panose="020B0900000000000000" pitchFamily="50" charset="-128"/>
                          <a:ea typeface="HGPｺﾞｼｯｸE" panose="020B0900000000000000" pitchFamily="50" charset="-128"/>
                        </a:rPr>
                        <a:t>暮らしに必要な情報の提供支援、家の片付け </a:t>
                      </a:r>
                      <a:endParaRPr kumimoji="1" lang="en-US" altLang="ja-JP" sz="1600" b="0" i="0" u="none" strike="noStrike" kern="1200" cap="none" spc="0" normalizeH="0" baseline="0" noProof="0">
                        <a:ln>
                          <a:noFill/>
                        </a:ln>
                        <a:solidFill>
                          <a:srgbClr val="404040"/>
                        </a:solidFill>
                        <a:effectLst/>
                        <a:uLnTx/>
                        <a:uFillTx/>
                        <a:latin typeface="HGPｺﾞｼｯｸE" panose="020B0900000000000000" pitchFamily="50" charset="-128"/>
                        <a:ea typeface="HGPｺﾞｼｯｸE" panose="020B0900000000000000" pitchFamily="50" charset="-128"/>
                      </a:endParaRPr>
                    </a:p>
                  </a:txBody>
                  <a:tcPr anchor="ctr"/>
                </a:tc>
                <a:extLst>
                  <a:ext uri="{0D108BD9-81ED-4DB2-BD59-A6C34878D82A}">
                    <a16:rowId xmlns:a16="http://schemas.microsoft.com/office/drawing/2014/main" val="2988840426"/>
                  </a:ext>
                </a:extLst>
              </a:tr>
              <a:tr h="3661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u="none" strike="noStrike" kern="1200" cap="none" spc="0" normalizeH="0" baseline="0" noProof="0">
                          <a:ln>
                            <a:noFill/>
                          </a:ln>
                          <a:solidFill>
                            <a:srgbClr val="404040"/>
                          </a:solidFill>
                          <a:effectLst/>
                          <a:uLnTx/>
                          <a:uFillTx/>
                          <a:latin typeface="HGPｺﾞｼｯｸE" panose="020B0900000000000000" pitchFamily="50" charset="-128"/>
                          <a:ea typeface="HGPｺﾞｼｯｸE" panose="020B0900000000000000" pitchFamily="50" charset="-128"/>
                        </a:rPr>
                        <a:t>ペットの世話 </a:t>
                      </a:r>
                      <a:endParaRPr kumimoji="1" lang="en-US" altLang="ja-JP" sz="1600" b="0" i="0" u="none" strike="noStrike" kern="1200" cap="none" spc="0" normalizeH="0" baseline="0" noProof="0">
                        <a:ln>
                          <a:noFill/>
                        </a:ln>
                        <a:solidFill>
                          <a:srgbClr val="404040"/>
                        </a:solidFill>
                        <a:effectLst/>
                        <a:uLnTx/>
                        <a:uFillTx/>
                        <a:latin typeface="HGPｺﾞｼｯｸE" panose="020B0900000000000000" pitchFamily="50" charset="-128"/>
                        <a:ea typeface="HGPｺﾞｼｯｸE" panose="020B0900000000000000" pitchFamily="50" charset="-128"/>
                      </a:endParaRPr>
                    </a:p>
                  </a:txBody>
                  <a:tcPr anchor="ctr"/>
                </a:tc>
                <a:extLst>
                  <a:ext uri="{0D108BD9-81ED-4DB2-BD59-A6C34878D82A}">
                    <a16:rowId xmlns:a16="http://schemas.microsoft.com/office/drawing/2014/main" val="2957122784"/>
                  </a:ext>
                </a:extLst>
              </a:tr>
              <a:tr h="366125">
                <a:tc>
                  <a:txBody>
                    <a:bodyPr/>
                    <a:lstStyle/>
                    <a:p>
                      <a:r>
                        <a:rPr kumimoji="1" lang="ja-JP" altLang="en-US" sz="1600">
                          <a:solidFill>
                            <a:srgbClr val="404040"/>
                          </a:solidFill>
                          <a:latin typeface="HGPｺﾞｼｯｸE" panose="020B0900000000000000" pitchFamily="50" charset="-128"/>
                          <a:ea typeface="HGPｺﾞｼｯｸE" panose="020B0900000000000000" pitchFamily="50" charset="-128"/>
                        </a:rPr>
                        <a:t>暮らしのお手伝い （買い物、家事手伝いなど） </a:t>
                      </a:r>
                    </a:p>
                  </a:txBody>
                  <a:tcPr anchor="ctr"/>
                </a:tc>
                <a:extLst>
                  <a:ext uri="{0D108BD9-81ED-4DB2-BD59-A6C34878D82A}">
                    <a16:rowId xmlns:a16="http://schemas.microsoft.com/office/drawing/2014/main" val="2660236472"/>
                  </a:ext>
                </a:extLst>
              </a:tr>
              <a:tr h="366125">
                <a:tc>
                  <a:txBody>
                    <a:bodyPr/>
                    <a:lstStyle/>
                    <a:p>
                      <a:r>
                        <a:rPr kumimoji="1" lang="ja-JP" altLang="en-US" sz="1600">
                          <a:solidFill>
                            <a:srgbClr val="404040"/>
                          </a:solidFill>
                          <a:latin typeface="HGPｺﾞｼｯｸE" panose="020B0900000000000000" pitchFamily="50" charset="-128"/>
                          <a:ea typeface="HGPｺﾞｼｯｸE" panose="020B0900000000000000" pitchFamily="50" charset="-128"/>
                        </a:rPr>
                        <a:t>配食サービス、生活物資等の配布</a:t>
                      </a:r>
                    </a:p>
                  </a:txBody>
                  <a:tcPr anchor="ctr"/>
                </a:tc>
                <a:extLst>
                  <a:ext uri="{0D108BD9-81ED-4DB2-BD59-A6C34878D82A}">
                    <a16:rowId xmlns:a16="http://schemas.microsoft.com/office/drawing/2014/main" val="2431902147"/>
                  </a:ext>
                </a:extLst>
              </a:tr>
              <a:tr h="366125">
                <a:tc>
                  <a:txBody>
                    <a:bodyPr/>
                    <a:lstStyle/>
                    <a:p>
                      <a:r>
                        <a:rPr kumimoji="1" lang="ja-JP" altLang="en-US" sz="1600">
                          <a:solidFill>
                            <a:srgbClr val="404040"/>
                          </a:solidFill>
                          <a:latin typeface="HGPｺﾞｼｯｸE" panose="020B0900000000000000" pitchFamily="50" charset="-128"/>
                          <a:ea typeface="HGPｺﾞｼｯｸE" panose="020B0900000000000000" pitchFamily="50" charset="-128"/>
                        </a:rPr>
                        <a:t>交流機会づくり、イベント開催 </a:t>
                      </a:r>
                    </a:p>
                  </a:txBody>
                  <a:tcPr anchor="ctr"/>
                </a:tc>
                <a:extLst>
                  <a:ext uri="{0D108BD9-81ED-4DB2-BD59-A6C34878D82A}">
                    <a16:rowId xmlns:a16="http://schemas.microsoft.com/office/drawing/2014/main" val="2451192800"/>
                  </a:ext>
                </a:extLst>
              </a:tr>
              <a:tr h="366125">
                <a:tc>
                  <a:txBody>
                    <a:bodyPr/>
                    <a:lstStyle/>
                    <a:p>
                      <a:r>
                        <a:rPr kumimoji="1" lang="ja-JP" altLang="en-US" sz="1600">
                          <a:solidFill>
                            <a:srgbClr val="404040"/>
                          </a:solidFill>
                          <a:latin typeface="HGPｺﾞｼｯｸE" panose="020B0900000000000000" pitchFamily="50" charset="-128"/>
                          <a:ea typeface="HGPｺﾞｼｯｸE" panose="020B0900000000000000" pitchFamily="50" charset="-128"/>
                        </a:rPr>
                        <a:t>暮らしの再建のための専門家の相談会</a:t>
                      </a:r>
                    </a:p>
                  </a:txBody>
                  <a:tcPr anchor="ctr"/>
                </a:tc>
                <a:extLst>
                  <a:ext uri="{0D108BD9-81ED-4DB2-BD59-A6C34878D82A}">
                    <a16:rowId xmlns:a16="http://schemas.microsoft.com/office/drawing/2014/main" val="1536709103"/>
                  </a:ext>
                </a:extLst>
              </a:tr>
              <a:tr h="366125">
                <a:tc>
                  <a:txBody>
                    <a:bodyPr/>
                    <a:lstStyle/>
                    <a:p>
                      <a:r>
                        <a:rPr kumimoji="1" lang="ja-JP" altLang="en-US" sz="1600">
                          <a:solidFill>
                            <a:srgbClr val="404040"/>
                          </a:solidFill>
                          <a:latin typeface="HGPｺﾞｼｯｸE" panose="020B0900000000000000" pitchFamily="50" charset="-128"/>
                          <a:ea typeface="HGPｺﾞｼｯｸE" panose="020B0900000000000000" pitchFamily="50" charset="-128"/>
                        </a:rPr>
                        <a:t>復興期における地域おこしのお手伝いなど</a:t>
                      </a:r>
                    </a:p>
                  </a:txBody>
                  <a:tcPr anchor="ctr"/>
                </a:tc>
                <a:extLst>
                  <a:ext uri="{0D108BD9-81ED-4DB2-BD59-A6C34878D82A}">
                    <a16:rowId xmlns:a16="http://schemas.microsoft.com/office/drawing/2014/main" val="1982914206"/>
                  </a:ext>
                </a:extLst>
              </a:tr>
            </a:tbl>
          </a:graphicData>
        </a:graphic>
      </p:graphicFrame>
      <p:pic>
        <p:nvPicPr>
          <p:cNvPr id="15" name="図 14">
            <a:extLst>
              <a:ext uri="{FF2B5EF4-FFF2-40B4-BE49-F238E27FC236}">
                <a16:creationId xmlns:a16="http://schemas.microsoft.com/office/drawing/2014/main" id="{B4AFA7AC-8711-4EAA-91E6-1DBB265F8677}"/>
              </a:ext>
            </a:extLst>
          </p:cNvPr>
          <p:cNvPicPr>
            <a:picLocks noChangeAspect="1"/>
          </p:cNvPicPr>
          <p:nvPr/>
        </p:nvPicPr>
        <p:blipFill>
          <a:blip r:embed="rId6"/>
          <a:stretch>
            <a:fillRect/>
          </a:stretch>
        </p:blipFill>
        <p:spPr>
          <a:xfrm>
            <a:off x="4464771" y="2252182"/>
            <a:ext cx="2248175" cy="1912627"/>
          </a:xfrm>
          <a:prstGeom prst="rect">
            <a:avLst/>
          </a:prstGeom>
        </p:spPr>
      </p:pic>
    </p:spTree>
    <p:extLst>
      <p:ext uri="{BB962C8B-B14F-4D97-AF65-F5344CB8AC3E}">
        <p14:creationId xmlns:p14="http://schemas.microsoft.com/office/powerpoint/2010/main" val="3007870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CFC04F-8713-477C-81A7-A425CFF9A432}"/>
              </a:ext>
            </a:extLst>
          </p:cNvPr>
          <p:cNvSpPr>
            <a:spLocks noGrp="1"/>
          </p:cNvSpPr>
          <p:nvPr>
            <p:ph type="title"/>
          </p:nvPr>
        </p:nvSpPr>
        <p:spPr/>
        <p:txBody>
          <a:bodyPr/>
          <a:lstStyle/>
          <a:p>
            <a:r>
              <a:rPr kumimoji="1" lang="ja-JP" altLang="en-US"/>
              <a:t>ボランティアを受け入れる</a:t>
            </a:r>
          </a:p>
        </p:txBody>
      </p:sp>
      <p:sp>
        <p:nvSpPr>
          <p:cNvPr id="4" name="スライド番号プレースホルダー 3">
            <a:extLst>
              <a:ext uri="{FF2B5EF4-FFF2-40B4-BE49-F238E27FC236}">
                <a16:creationId xmlns:a16="http://schemas.microsoft.com/office/drawing/2014/main" id="{5A7F9EBA-BD31-4C8B-B1E8-A12B76607EDB}"/>
              </a:ext>
            </a:extLst>
          </p:cNvPr>
          <p:cNvSpPr>
            <a:spLocks noGrp="1"/>
          </p:cNvSpPr>
          <p:nvPr>
            <p:ph type="sldNum" sz="quarter" idx="12"/>
          </p:nvPr>
        </p:nvSpPr>
        <p:spPr/>
        <p:txBody>
          <a:bodyPr/>
          <a:lstStyle/>
          <a:p>
            <a:fld id="{48C0FCB9-D989-46F1-965E-624BDAC7E129}" type="slidenum">
              <a:rPr kumimoji="1" lang="ja-JP" altLang="en-US" smtClean="0"/>
              <a:pPr/>
              <a:t>3</a:t>
            </a:fld>
            <a:endParaRPr kumimoji="1" lang="ja-JP" altLang="en-US"/>
          </a:p>
        </p:txBody>
      </p:sp>
      <p:sp>
        <p:nvSpPr>
          <p:cNvPr id="6" name="スライド番号プレースホルダー 3">
            <a:extLst>
              <a:ext uri="{FF2B5EF4-FFF2-40B4-BE49-F238E27FC236}">
                <a16:creationId xmlns:a16="http://schemas.microsoft.com/office/drawing/2014/main" id="{5EE7C43A-1309-4532-9D1B-DA8F991EED83}"/>
              </a:ext>
            </a:extLst>
          </p:cNvPr>
          <p:cNvSpPr txBox="1">
            <a:spLocks/>
          </p:cNvSpPr>
          <p:nvPr/>
        </p:nvSpPr>
        <p:spPr>
          <a:xfrm>
            <a:off x="7086600" y="6492875"/>
            <a:ext cx="2057400" cy="365125"/>
          </a:xfrm>
          <a:prstGeom prst="rect">
            <a:avLst/>
          </a:prstGeom>
        </p:spPr>
        <p:txBody>
          <a:bodyPr/>
          <a:lstStyle>
            <a:defPPr>
              <a:defRPr lang="en-US"/>
            </a:defPPr>
            <a:lvl1pPr marL="0" algn="r" defTabSz="457200" rtl="0" eaLnBrk="1" latinLnBrk="0" hangingPunct="1">
              <a:defRPr sz="1600" kern="1200">
                <a:solidFill>
                  <a:schemeClr val="tx1">
                    <a:lumMod val="75000"/>
                    <a:lumOff val="25000"/>
                  </a:schemeClr>
                </a:solidFill>
                <a:latin typeface="HGPｺﾞｼｯｸE" panose="020B0900000000000000" pitchFamily="50" charset="-128"/>
                <a:ea typeface="HGPｺﾞｼｯｸE" panose="020B0900000000000000" pitchFamily="50"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8C0FCB9-D989-46F1-965E-624BDAC7E129}" type="slidenum">
              <a:rPr kumimoji="1" lang="ja-JP" altLang="en-US" smtClean="0"/>
              <a:pPr/>
              <a:t>3</a:t>
            </a:fld>
            <a:endParaRPr kumimoji="1" lang="ja-JP" altLang="en-US"/>
          </a:p>
        </p:txBody>
      </p:sp>
      <p:sp>
        <p:nvSpPr>
          <p:cNvPr id="7" name="正方形/長方形 6">
            <a:extLst>
              <a:ext uri="{FF2B5EF4-FFF2-40B4-BE49-F238E27FC236}">
                <a16:creationId xmlns:a16="http://schemas.microsoft.com/office/drawing/2014/main" id="{87A73998-140B-49E6-846A-3A659589BCE5}"/>
              </a:ext>
            </a:extLst>
          </p:cNvPr>
          <p:cNvSpPr/>
          <p:nvPr/>
        </p:nvSpPr>
        <p:spPr>
          <a:xfrm>
            <a:off x="252000" y="875152"/>
            <a:ext cx="8501231" cy="1310551"/>
          </a:xfrm>
          <a:prstGeom prst="rect">
            <a:avLst/>
          </a:prstGeom>
          <a:solidFill>
            <a:schemeClr val="bg1"/>
          </a:solidFill>
          <a:ln w="28575">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spc="-150">
                <a:solidFill>
                  <a:srgbClr val="404040"/>
                </a:solidFill>
                <a:latin typeface="HGPｺﾞｼｯｸE" panose="020B0900000000000000" pitchFamily="50" charset="-128"/>
                <a:ea typeface="HGPｺﾞｼｯｸE" panose="020B0900000000000000" pitchFamily="50" charset="-128"/>
              </a:rPr>
              <a:t>時間の経過とともに支援のニーズが変わることを把握して、</a:t>
            </a:r>
            <a:r>
              <a:rPr lang="ja-JP" altLang="en-US" sz="2800">
                <a:solidFill>
                  <a:srgbClr val="404040"/>
                </a:solidFill>
                <a:latin typeface="HGPｺﾞｼｯｸE" panose="020B0900000000000000" pitchFamily="50" charset="-128"/>
                <a:ea typeface="HGPｺﾞｼｯｸE" panose="020B0900000000000000" pitchFamily="50" charset="-128"/>
              </a:rPr>
              <a:t>必要なボランティアを受け入れ、避難所運営や地域の復旧活動に協力してもらいましょう</a:t>
            </a:r>
            <a:endParaRPr lang="en-US" altLang="ja-JP" sz="2800">
              <a:solidFill>
                <a:srgbClr val="404040"/>
              </a:solidFill>
              <a:latin typeface="HGPｺﾞｼｯｸE" panose="020B0900000000000000" pitchFamily="50" charset="-128"/>
              <a:ea typeface="HGPｺﾞｼｯｸE" panose="020B0900000000000000" pitchFamily="50" charset="-128"/>
            </a:endParaRPr>
          </a:p>
        </p:txBody>
      </p:sp>
      <p:sp>
        <p:nvSpPr>
          <p:cNvPr id="8" name="楕円 7">
            <a:extLst>
              <a:ext uri="{FF2B5EF4-FFF2-40B4-BE49-F238E27FC236}">
                <a16:creationId xmlns:a16="http://schemas.microsoft.com/office/drawing/2014/main" id="{1562382C-9C78-431B-8041-E8640CC7FC6F}"/>
              </a:ext>
            </a:extLst>
          </p:cNvPr>
          <p:cNvSpPr/>
          <p:nvPr/>
        </p:nvSpPr>
        <p:spPr>
          <a:xfrm>
            <a:off x="358857" y="2602925"/>
            <a:ext cx="6746885" cy="3797398"/>
          </a:xfrm>
          <a:prstGeom prst="ellipse">
            <a:avLst/>
          </a:prstGeom>
          <a:solidFill>
            <a:srgbClr val="D9F0FB"/>
          </a:solidFill>
          <a:ln>
            <a:solidFill>
              <a:srgbClr val="52BBC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四角形: 角を丸くする 8">
            <a:extLst>
              <a:ext uri="{FF2B5EF4-FFF2-40B4-BE49-F238E27FC236}">
                <a16:creationId xmlns:a16="http://schemas.microsoft.com/office/drawing/2014/main" id="{F8FCBEB3-FCEF-4B04-AC4E-F090A04383BA}"/>
              </a:ext>
            </a:extLst>
          </p:cNvPr>
          <p:cNvSpPr/>
          <p:nvPr/>
        </p:nvSpPr>
        <p:spPr>
          <a:xfrm>
            <a:off x="4564636" y="3474397"/>
            <a:ext cx="2210346" cy="1753861"/>
          </a:xfrm>
          <a:prstGeom prst="roundRect">
            <a:avLst/>
          </a:prstGeom>
          <a:solidFill>
            <a:schemeClr val="bg1"/>
          </a:solidFill>
          <a:ln w="28575">
            <a:solidFill>
              <a:srgbClr val="FF28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プレースホルダー 6">
            <a:extLst>
              <a:ext uri="{FF2B5EF4-FFF2-40B4-BE49-F238E27FC236}">
                <a16:creationId xmlns:a16="http://schemas.microsoft.com/office/drawing/2014/main" id="{11354545-A3A7-4FD6-92D6-6158D4F004BD}"/>
              </a:ext>
            </a:extLst>
          </p:cNvPr>
          <p:cNvSpPr txBox="1">
            <a:spLocks/>
          </p:cNvSpPr>
          <p:nvPr/>
        </p:nvSpPr>
        <p:spPr>
          <a:xfrm>
            <a:off x="-2" y="6570000"/>
            <a:ext cx="8217632" cy="2880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100">
                <a:solidFill>
                  <a:srgbClr val="404040"/>
                </a:solidFill>
                <a:latin typeface="HGPｺﾞｼｯｸE" panose="020B0900000000000000" pitchFamily="50" charset="-128"/>
                <a:ea typeface="HGPｺﾞｼｯｸE" panose="020B0900000000000000" pitchFamily="50" charset="-128"/>
              </a:rPr>
              <a:t>参考：消防庁「自主防災組織の手引」</a:t>
            </a:r>
          </a:p>
        </p:txBody>
      </p:sp>
      <p:sp>
        <p:nvSpPr>
          <p:cNvPr id="11" name="楕円 10">
            <a:extLst>
              <a:ext uri="{FF2B5EF4-FFF2-40B4-BE49-F238E27FC236}">
                <a16:creationId xmlns:a16="http://schemas.microsoft.com/office/drawing/2014/main" id="{DD3C6172-BE9D-4DAF-A099-B78B4E701DCF}"/>
              </a:ext>
            </a:extLst>
          </p:cNvPr>
          <p:cNvSpPr/>
          <p:nvPr/>
        </p:nvSpPr>
        <p:spPr>
          <a:xfrm>
            <a:off x="428923" y="2536884"/>
            <a:ext cx="2857841" cy="1721892"/>
          </a:xfrm>
          <a:prstGeom prst="ellipse">
            <a:avLst/>
          </a:prstGeom>
          <a:solidFill>
            <a:schemeClr val="bg1"/>
          </a:solidFill>
          <a:ln w="28575">
            <a:solidFill>
              <a:srgbClr val="FF280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2400">
                <a:solidFill>
                  <a:schemeClr val="tx1">
                    <a:lumMod val="75000"/>
                    <a:lumOff val="25000"/>
                  </a:schemeClr>
                </a:solidFill>
                <a:latin typeface="HGSｺﾞｼｯｸE" panose="020B0900000000000000" pitchFamily="50" charset="-128"/>
                <a:ea typeface="HGSｺﾞｼｯｸE" panose="020B0900000000000000" pitchFamily="50" charset="-128"/>
              </a:rPr>
              <a:t>自主防災組織</a:t>
            </a:r>
          </a:p>
        </p:txBody>
      </p:sp>
      <p:sp>
        <p:nvSpPr>
          <p:cNvPr id="12" name="正方形/長方形 11">
            <a:extLst>
              <a:ext uri="{FF2B5EF4-FFF2-40B4-BE49-F238E27FC236}">
                <a16:creationId xmlns:a16="http://schemas.microsoft.com/office/drawing/2014/main" id="{8FAA1A1D-5BED-410A-B618-483FE2C75089}"/>
              </a:ext>
            </a:extLst>
          </p:cNvPr>
          <p:cNvSpPr/>
          <p:nvPr/>
        </p:nvSpPr>
        <p:spPr>
          <a:xfrm>
            <a:off x="2172199" y="5388606"/>
            <a:ext cx="1107996" cy="461665"/>
          </a:xfrm>
          <a:prstGeom prst="rect">
            <a:avLst/>
          </a:prstGeom>
        </p:spPr>
        <p:txBody>
          <a:bodyPr wrap="none">
            <a:spAutoFit/>
          </a:bodyPr>
          <a:lstStyle/>
          <a:p>
            <a:r>
              <a:rPr lang="ja-JP" altLang="en-US" sz="2400">
                <a:solidFill>
                  <a:srgbClr val="404040"/>
                </a:solidFill>
                <a:latin typeface="HGPｺﾞｼｯｸE" panose="020B0900000000000000" pitchFamily="50" charset="-128"/>
                <a:ea typeface="HGPｺﾞｼｯｸE" panose="020B0900000000000000" pitchFamily="50" charset="-128"/>
              </a:rPr>
              <a:t>被災者</a:t>
            </a:r>
            <a:endParaRPr lang="en-US" altLang="ja-JP" sz="2400">
              <a:solidFill>
                <a:srgbClr val="404040"/>
              </a:solidFill>
              <a:latin typeface="HGPｺﾞｼｯｸE" panose="020B0900000000000000" pitchFamily="50" charset="-128"/>
              <a:ea typeface="HGPｺﾞｼｯｸE" panose="020B0900000000000000" pitchFamily="50" charset="-128"/>
            </a:endParaRPr>
          </a:p>
        </p:txBody>
      </p:sp>
      <p:grpSp>
        <p:nvGrpSpPr>
          <p:cNvPr id="13" name="グループ化 12">
            <a:extLst>
              <a:ext uri="{FF2B5EF4-FFF2-40B4-BE49-F238E27FC236}">
                <a16:creationId xmlns:a16="http://schemas.microsoft.com/office/drawing/2014/main" id="{D82E476D-0CF1-4819-8F2C-15693DF1191D}"/>
              </a:ext>
            </a:extLst>
          </p:cNvPr>
          <p:cNvGrpSpPr/>
          <p:nvPr/>
        </p:nvGrpSpPr>
        <p:grpSpPr>
          <a:xfrm>
            <a:off x="5117578" y="4301509"/>
            <a:ext cx="1172752" cy="823280"/>
            <a:chOff x="5240337" y="3481227"/>
            <a:chExt cx="1060429" cy="761527"/>
          </a:xfrm>
        </p:grpSpPr>
        <p:grpSp>
          <p:nvGrpSpPr>
            <p:cNvPr id="14" name="グループ化 13">
              <a:extLst>
                <a:ext uri="{FF2B5EF4-FFF2-40B4-BE49-F238E27FC236}">
                  <a16:creationId xmlns:a16="http://schemas.microsoft.com/office/drawing/2014/main" id="{69AFE9D9-A9FD-4762-B5D5-2AE3218705EF}"/>
                </a:ext>
              </a:extLst>
            </p:cNvPr>
            <p:cNvGrpSpPr/>
            <p:nvPr/>
          </p:nvGrpSpPr>
          <p:grpSpPr>
            <a:xfrm>
              <a:off x="5240337" y="3481227"/>
              <a:ext cx="1060429" cy="761527"/>
              <a:chOff x="5292725" y="3902548"/>
              <a:chExt cx="1060429" cy="761527"/>
            </a:xfrm>
          </p:grpSpPr>
          <p:sp>
            <p:nvSpPr>
              <p:cNvPr id="18" name="正方形/長方形 17">
                <a:extLst>
                  <a:ext uri="{FF2B5EF4-FFF2-40B4-BE49-F238E27FC236}">
                    <a16:creationId xmlns:a16="http://schemas.microsoft.com/office/drawing/2014/main" id="{9F301CB2-2F39-43FF-85C2-6260E6C4D696}"/>
                  </a:ext>
                </a:extLst>
              </p:cNvPr>
              <p:cNvSpPr/>
              <p:nvPr/>
            </p:nvSpPr>
            <p:spPr>
              <a:xfrm>
                <a:off x="5292725" y="4263335"/>
                <a:ext cx="1060429" cy="40074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二等辺三角形 18">
                <a:extLst>
                  <a:ext uri="{FF2B5EF4-FFF2-40B4-BE49-F238E27FC236}">
                    <a16:creationId xmlns:a16="http://schemas.microsoft.com/office/drawing/2014/main" id="{D4C23C25-0E0D-48D1-94C3-29F852E94D60}"/>
                  </a:ext>
                </a:extLst>
              </p:cNvPr>
              <p:cNvSpPr/>
              <p:nvPr/>
            </p:nvSpPr>
            <p:spPr>
              <a:xfrm>
                <a:off x="5292725" y="3902548"/>
                <a:ext cx="372823" cy="360787"/>
              </a:xfrm>
              <a:prstGeom prst="triangle">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二等辺三角形 19">
                <a:extLst>
                  <a:ext uri="{FF2B5EF4-FFF2-40B4-BE49-F238E27FC236}">
                    <a16:creationId xmlns:a16="http://schemas.microsoft.com/office/drawing/2014/main" id="{C2961E49-16D0-4348-B7A2-50350D44D4B8}"/>
                  </a:ext>
                </a:extLst>
              </p:cNvPr>
              <p:cNvSpPr/>
              <p:nvPr/>
            </p:nvSpPr>
            <p:spPr>
              <a:xfrm>
                <a:off x="5980331" y="3902548"/>
                <a:ext cx="372823" cy="360787"/>
              </a:xfrm>
              <a:prstGeom prst="triangle">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a:extLst>
                  <a:ext uri="{FF2B5EF4-FFF2-40B4-BE49-F238E27FC236}">
                    <a16:creationId xmlns:a16="http://schemas.microsoft.com/office/drawing/2014/main" id="{BDD56190-4D41-4DF2-9DB7-B469534F320C}"/>
                  </a:ext>
                </a:extLst>
              </p:cNvPr>
              <p:cNvSpPr/>
              <p:nvPr/>
            </p:nvSpPr>
            <p:spPr>
              <a:xfrm>
                <a:off x="5480252" y="3902548"/>
                <a:ext cx="684237" cy="360786"/>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5" name="グループ化 14">
              <a:extLst>
                <a:ext uri="{FF2B5EF4-FFF2-40B4-BE49-F238E27FC236}">
                  <a16:creationId xmlns:a16="http://schemas.microsoft.com/office/drawing/2014/main" id="{9E2E7738-A2BA-44B2-9D10-47FA79B702EA}"/>
                </a:ext>
              </a:extLst>
            </p:cNvPr>
            <p:cNvGrpSpPr/>
            <p:nvPr/>
          </p:nvGrpSpPr>
          <p:grpSpPr>
            <a:xfrm>
              <a:off x="5603840" y="3877285"/>
              <a:ext cx="342089" cy="332758"/>
              <a:chOff x="5570563" y="3703686"/>
              <a:chExt cx="342089" cy="332758"/>
            </a:xfrm>
          </p:grpSpPr>
          <p:sp>
            <p:nvSpPr>
              <p:cNvPr id="16" name="正方形/長方形 15">
                <a:extLst>
                  <a:ext uri="{FF2B5EF4-FFF2-40B4-BE49-F238E27FC236}">
                    <a16:creationId xmlns:a16="http://schemas.microsoft.com/office/drawing/2014/main" id="{09D6EEF9-AC1C-438B-8C3F-9DE0FA2F86A7}"/>
                  </a:ext>
                </a:extLst>
              </p:cNvPr>
              <p:cNvSpPr/>
              <p:nvPr/>
            </p:nvSpPr>
            <p:spPr>
              <a:xfrm>
                <a:off x="5570563" y="3703686"/>
                <a:ext cx="161580" cy="3327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963BEEB3-70C3-47B0-8AD1-32C2F1A50558}"/>
                  </a:ext>
                </a:extLst>
              </p:cNvPr>
              <p:cNvSpPr/>
              <p:nvPr/>
            </p:nvSpPr>
            <p:spPr>
              <a:xfrm>
                <a:off x="5751072" y="3703686"/>
                <a:ext cx="161580" cy="3327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22" name="正方形/長方形 21">
            <a:extLst>
              <a:ext uri="{FF2B5EF4-FFF2-40B4-BE49-F238E27FC236}">
                <a16:creationId xmlns:a16="http://schemas.microsoft.com/office/drawing/2014/main" id="{20619306-0A02-461A-8E0A-1D030B61C8E6}"/>
              </a:ext>
            </a:extLst>
          </p:cNvPr>
          <p:cNvSpPr/>
          <p:nvPr/>
        </p:nvSpPr>
        <p:spPr>
          <a:xfrm>
            <a:off x="4664246" y="3528730"/>
            <a:ext cx="2079416" cy="707886"/>
          </a:xfrm>
          <a:prstGeom prst="rect">
            <a:avLst/>
          </a:prstGeom>
        </p:spPr>
        <p:txBody>
          <a:bodyPr wrap="none">
            <a:spAutoFit/>
          </a:bodyPr>
          <a:lstStyle/>
          <a:p>
            <a:pPr algn="ctr"/>
            <a:r>
              <a:rPr lang="ja-JP" altLang="en-US" sz="2000">
                <a:solidFill>
                  <a:srgbClr val="404040"/>
                </a:solidFill>
                <a:latin typeface="HGPｺﾞｼｯｸE" panose="020B0900000000000000" pitchFamily="50" charset="-128"/>
                <a:ea typeface="HGPｺﾞｼｯｸE" panose="020B0900000000000000" pitchFamily="50" charset="-128"/>
              </a:rPr>
              <a:t>災害ボランティア</a:t>
            </a:r>
            <a:endParaRPr lang="en-US" altLang="ja-JP" sz="2000">
              <a:solidFill>
                <a:srgbClr val="404040"/>
              </a:solidFill>
              <a:latin typeface="HGPｺﾞｼｯｸE" panose="020B0900000000000000" pitchFamily="50" charset="-128"/>
              <a:ea typeface="HGPｺﾞｼｯｸE" panose="020B0900000000000000" pitchFamily="50" charset="-128"/>
            </a:endParaRPr>
          </a:p>
          <a:p>
            <a:pPr algn="ctr"/>
            <a:r>
              <a:rPr lang="ja-JP" altLang="en-US" sz="2000">
                <a:solidFill>
                  <a:srgbClr val="404040"/>
                </a:solidFill>
                <a:latin typeface="HGPｺﾞｼｯｸE" panose="020B0900000000000000" pitchFamily="50" charset="-128"/>
                <a:ea typeface="HGPｺﾞｼｯｸE" panose="020B0900000000000000" pitchFamily="50" charset="-128"/>
              </a:rPr>
              <a:t>センター・</a:t>
            </a:r>
            <a:r>
              <a:rPr lang="en-US" altLang="ja-JP" sz="2000">
                <a:solidFill>
                  <a:srgbClr val="404040"/>
                </a:solidFill>
                <a:latin typeface="HGPｺﾞｼｯｸE" panose="020B0900000000000000" pitchFamily="50" charset="-128"/>
                <a:ea typeface="HGPｺﾞｼｯｸE" panose="020B0900000000000000" pitchFamily="50" charset="-128"/>
              </a:rPr>
              <a:t>NPO</a:t>
            </a:r>
            <a:r>
              <a:rPr lang="ja-JP" altLang="en-US" sz="2000">
                <a:solidFill>
                  <a:srgbClr val="404040"/>
                </a:solidFill>
                <a:latin typeface="HGPｺﾞｼｯｸE" panose="020B0900000000000000" pitchFamily="50" charset="-128"/>
                <a:ea typeface="HGPｺﾞｼｯｸE" panose="020B0900000000000000" pitchFamily="50" charset="-128"/>
              </a:rPr>
              <a:t>等</a:t>
            </a:r>
            <a:endParaRPr lang="en-US" altLang="ja-JP" sz="2000">
              <a:solidFill>
                <a:srgbClr val="404040"/>
              </a:solidFill>
              <a:latin typeface="HGPｺﾞｼｯｸE" panose="020B0900000000000000" pitchFamily="50" charset="-128"/>
              <a:ea typeface="HGPｺﾞｼｯｸE" panose="020B0900000000000000" pitchFamily="50" charset="-128"/>
            </a:endParaRPr>
          </a:p>
        </p:txBody>
      </p:sp>
      <p:cxnSp>
        <p:nvCxnSpPr>
          <p:cNvPr id="23" name="直線矢印コネクタ 22">
            <a:extLst>
              <a:ext uri="{FF2B5EF4-FFF2-40B4-BE49-F238E27FC236}">
                <a16:creationId xmlns:a16="http://schemas.microsoft.com/office/drawing/2014/main" id="{E71B9449-A20E-477B-A6C7-25D5095560FE}"/>
              </a:ext>
            </a:extLst>
          </p:cNvPr>
          <p:cNvCxnSpPr>
            <a:cxnSpLocks/>
          </p:cNvCxnSpPr>
          <p:nvPr/>
        </p:nvCxnSpPr>
        <p:spPr>
          <a:xfrm flipH="1">
            <a:off x="3142133" y="2959339"/>
            <a:ext cx="1429869" cy="12248"/>
          </a:xfrm>
          <a:prstGeom prst="straightConnector1">
            <a:avLst/>
          </a:prstGeom>
          <a:ln w="76200">
            <a:solidFill>
              <a:srgbClr val="FF28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a:extLst>
              <a:ext uri="{FF2B5EF4-FFF2-40B4-BE49-F238E27FC236}">
                <a16:creationId xmlns:a16="http://schemas.microsoft.com/office/drawing/2014/main" id="{E2CEF136-8FE8-4A2F-B046-629CFD05F893}"/>
              </a:ext>
            </a:extLst>
          </p:cNvPr>
          <p:cNvCxnSpPr>
            <a:cxnSpLocks/>
          </p:cNvCxnSpPr>
          <p:nvPr/>
        </p:nvCxnSpPr>
        <p:spPr>
          <a:xfrm flipH="1">
            <a:off x="3142133" y="3864920"/>
            <a:ext cx="1429868" cy="0"/>
          </a:xfrm>
          <a:prstGeom prst="straightConnector1">
            <a:avLst/>
          </a:prstGeom>
          <a:ln w="76200">
            <a:solidFill>
              <a:srgbClr val="FF280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直線矢印コネクタ 24">
            <a:extLst>
              <a:ext uri="{FF2B5EF4-FFF2-40B4-BE49-F238E27FC236}">
                <a16:creationId xmlns:a16="http://schemas.microsoft.com/office/drawing/2014/main" id="{1640A138-D32D-47C7-9583-C2DCB92BB657}"/>
              </a:ext>
            </a:extLst>
          </p:cNvPr>
          <p:cNvCxnSpPr>
            <a:cxnSpLocks/>
          </p:cNvCxnSpPr>
          <p:nvPr/>
        </p:nvCxnSpPr>
        <p:spPr>
          <a:xfrm>
            <a:off x="2668642" y="4155523"/>
            <a:ext cx="0" cy="1225246"/>
          </a:xfrm>
          <a:prstGeom prst="straightConnector1">
            <a:avLst/>
          </a:prstGeom>
          <a:ln w="76200">
            <a:solidFill>
              <a:srgbClr val="FF2800"/>
            </a:solidFill>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a:extLst>
              <a:ext uri="{FF2B5EF4-FFF2-40B4-BE49-F238E27FC236}">
                <a16:creationId xmlns:a16="http://schemas.microsoft.com/office/drawing/2014/main" id="{744AD13E-20EF-49FB-96BB-1CA06C950F40}"/>
              </a:ext>
            </a:extLst>
          </p:cNvPr>
          <p:cNvCxnSpPr>
            <a:cxnSpLocks/>
          </p:cNvCxnSpPr>
          <p:nvPr/>
        </p:nvCxnSpPr>
        <p:spPr>
          <a:xfrm flipV="1">
            <a:off x="3142133" y="4066262"/>
            <a:ext cx="1412557" cy="14046"/>
          </a:xfrm>
          <a:prstGeom prst="straightConnector1">
            <a:avLst/>
          </a:prstGeom>
          <a:ln w="76200">
            <a:solidFill>
              <a:srgbClr val="FF2800"/>
            </a:solidFill>
            <a:tailEnd type="triangle"/>
          </a:ln>
        </p:spPr>
        <p:style>
          <a:lnRef idx="1">
            <a:schemeClr val="accent1"/>
          </a:lnRef>
          <a:fillRef idx="0">
            <a:schemeClr val="accent1"/>
          </a:fillRef>
          <a:effectRef idx="0">
            <a:schemeClr val="accent1"/>
          </a:effectRef>
          <a:fontRef idx="minor">
            <a:schemeClr val="tx1"/>
          </a:fontRef>
        </p:style>
      </p:cxnSp>
      <p:cxnSp>
        <p:nvCxnSpPr>
          <p:cNvPr id="27" name="直線矢印コネクタ 26">
            <a:extLst>
              <a:ext uri="{FF2B5EF4-FFF2-40B4-BE49-F238E27FC236}">
                <a16:creationId xmlns:a16="http://schemas.microsoft.com/office/drawing/2014/main" id="{1F674BAB-C645-4C31-9858-CBB988BA0A8F}"/>
              </a:ext>
            </a:extLst>
          </p:cNvPr>
          <p:cNvCxnSpPr>
            <a:cxnSpLocks/>
            <a:stCxn id="9" idx="1"/>
          </p:cNvCxnSpPr>
          <p:nvPr/>
        </p:nvCxnSpPr>
        <p:spPr>
          <a:xfrm flipH="1">
            <a:off x="2879861" y="4351328"/>
            <a:ext cx="1684775" cy="994196"/>
          </a:xfrm>
          <a:prstGeom prst="straightConnector1">
            <a:avLst/>
          </a:prstGeom>
          <a:ln w="76200">
            <a:solidFill>
              <a:srgbClr val="FF2800"/>
            </a:solidFill>
            <a:tailEnd type="triangle"/>
          </a:ln>
        </p:spPr>
        <p:style>
          <a:lnRef idx="1">
            <a:schemeClr val="accent1"/>
          </a:lnRef>
          <a:fillRef idx="0">
            <a:schemeClr val="accent1"/>
          </a:fillRef>
          <a:effectRef idx="0">
            <a:schemeClr val="accent1"/>
          </a:effectRef>
          <a:fontRef idx="minor">
            <a:schemeClr val="tx1"/>
          </a:fontRef>
        </p:style>
      </p:cxnSp>
      <p:sp>
        <p:nvSpPr>
          <p:cNvPr id="28" name="正方形/長方形 27">
            <a:extLst>
              <a:ext uri="{FF2B5EF4-FFF2-40B4-BE49-F238E27FC236}">
                <a16:creationId xmlns:a16="http://schemas.microsoft.com/office/drawing/2014/main" id="{0CDA370C-3CA5-447C-A638-C7577B1DFAC5}"/>
              </a:ext>
            </a:extLst>
          </p:cNvPr>
          <p:cNvSpPr/>
          <p:nvPr/>
        </p:nvSpPr>
        <p:spPr>
          <a:xfrm>
            <a:off x="6991977" y="4932951"/>
            <a:ext cx="2024913" cy="400110"/>
          </a:xfrm>
          <a:prstGeom prst="rect">
            <a:avLst/>
          </a:prstGeom>
        </p:spPr>
        <p:txBody>
          <a:bodyPr wrap="none">
            <a:spAutoFit/>
          </a:bodyPr>
          <a:lstStyle/>
          <a:p>
            <a:r>
              <a:rPr lang="ja-JP" altLang="en-US" sz="2000">
                <a:solidFill>
                  <a:srgbClr val="404040"/>
                </a:solidFill>
                <a:latin typeface="HGPｺﾞｼｯｸE" panose="020B0900000000000000" pitchFamily="50" charset="-128"/>
                <a:ea typeface="HGPｺﾞｼｯｸE" panose="020B0900000000000000" pitchFamily="50" charset="-128"/>
              </a:rPr>
              <a:t>災害ボランティア</a:t>
            </a:r>
            <a:endParaRPr lang="en-US" altLang="ja-JP" sz="2000">
              <a:solidFill>
                <a:srgbClr val="404040"/>
              </a:solidFill>
              <a:latin typeface="HGPｺﾞｼｯｸE" panose="020B0900000000000000" pitchFamily="50" charset="-128"/>
              <a:ea typeface="HGPｺﾞｼｯｸE" panose="020B0900000000000000" pitchFamily="50" charset="-128"/>
            </a:endParaRPr>
          </a:p>
        </p:txBody>
      </p:sp>
      <p:grpSp>
        <p:nvGrpSpPr>
          <p:cNvPr id="29" name="グループ化 28">
            <a:extLst>
              <a:ext uri="{FF2B5EF4-FFF2-40B4-BE49-F238E27FC236}">
                <a16:creationId xmlns:a16="http://schemas.microsoft.com/office/drawing/2014/main" id="{685AE618-B3DE-4943-85DE-4A01AFC597D0}"/>
              </a:ext>
            </a:extLst>
          </p:cNvPr>
          <p:cNvGrpSpPr>
            <a:grpSpLocks noChangeAspect="1"/>
          </p:cNvGrpSpPr>
          <p:nvPr/>
        </p:nvGrpSpPr>
        <p:grpSpPr>
          <a:xfrm>
            <a:off x="8027373" y="5345524"/>
            <a:ext cx="215839" cy="653001"/>
            <a:chOff x="4850474" y="2137453"/>
            <a:chExt cx="743395" cy="2249066"/>
          </a:xfrm>
          <a:solidFill>
            <a:srgbClr val="35A16B"/>
          </a:solidFill>
        </p:grpSpPr>
        <p:sp>
          <p:nvSpPr>
            <p:cNvPr id="30" name="楕円 29">
              <a:extLst>
                <a:ext uri="{FF2B5EF4-FFF2-40B4-BE49-F238E27FC236}">
                  <a16:creationId xmlns:a16="http://schemas.microsoft.com/office/drawing/2014/main" id="{9D4C668C-1AAC-4059-AFF8-02F7F9CB627E}"/>
                </a:ext>
              </a:extLst>
            </p:cNvPr>
            <p:cNvSpPr/>
            <p:nvPr/>
          </p:nvSpPr>
          <p:spPr>
            <a:xfrm>
              <a:off x="4963115" y="2137453"/>
              <a:ext cx="518111" cy="518111"/>
            </a:xfrm>
            <a:prstGeom prst="ellipse">
              <a:avLst/>
            </a:prstGeom>
            <a:grp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四角形: 角を丸くする 30">
              <a:extLst>
                <a:ext uri="{FF2B5EF4-FFF2-40B4-BE49-F238E27FC236}">
                  <a16:creationId xmlns:a16="http://schemas.microsoft.com/office/drawing/2014/main" id="{381B8550-A413-4550-888A-CBFB8861E0A8}"/>
                </a:ext>
              </a:extLst>
            </p:cNvPr>
            <p:cNvSpPr/>
            <p:nvPr/>
          </p:nvSpPr>
          <p:spPr>
            <a:xfrm>
              <a:off x="4986096" y="2695492"/>
              <a:ext cx="472151" cy="916228"/>
            </a:xfrm>
            <a:prstGeom prst="roundRect">
              <a:avLst/>
            </a:prstGeom>
            <a:grp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四角形: 角を丸くする 31">
              <a:extLst>
                <a:ext uri="{FF2B5EF4-FFF2-40B4-BE49-F238E27FC236}">
                  <a16:creationId xmlns:a16="http://schemas.microsoft.com/office/drawing/2014/main" id="{A4B1C192-1D16-47A0-A566-26705C3E5EA3}"/>
                </a:ext>
              </a:extLst>
            </p:cNvPr>
            <p:cNvSpPr/>
            <p:nvPr/>
          </p:nvSpPr>
          <p:spPr>
            <a:xfrm>
              <a:off x="5026619" y="3525606"/>
              <a:ext cx="183848" cy="789440"/>
            </a:xfrm>
            <a:prstGeom prst="roundRect">
              <a:avLst/>
            </a:prstGeom>
            <a:grp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四角形: 角を丸くする 32">
              <a:extLst>
                <a:ext uri="{FF2B5EF4-FFF2-40B4-BE49-F238E27FC236}">
                  <a16:creationId xmlns:a16="http://schemas.microsoft.com/office/drawing/2014/main" id="{BEB3C48D-A747-43EC-BE76-C2F9285C1954}"/>
                </a:ext>
              </a:extLst>
            </p:cNvPr>
            <p:cNvSpPr/>
            <p:nvPr/>
          </p:nvSpPr>
          <p:spPr>
            <a:xfrm>
              <a:off x="5232809" y="3525606"/>
              <a:ext cx="183848" cy="789440"/>
            </a:xfrm>
            <a:prstGeom prst="roundRect">
              <a:avLst/>
            </a:prstGeom>
            <a:grp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楕円 33">
              <a:extLst>
                <a:ext uri="{FF2B5EF4-FFF2-40B4-BE49-F238E27FC236}">
                  <a16:creationId xmlns:a16="http://schemas.microsoft.com/office/drawing/2014/main" id="{4E3E3ECB-351A-4BDA-928E-36AB2B32BB59}"/>
                </a:ext>
              </a:extLst>
            </p:cNvPr>
            <p:cNvSpPr/>
            <p:nvPr/>
          </p:nvSpPr>
          <p:spPr>
            <a:xfrm>
              <a:off x="5031075" y="4211584"/>
              <a:ext cx="174935" cy="174935"/>
            </a:xfrm>
            <a:prstGeom prst="ellipse">
              <a:avLst/>
            </a:prstGeom>
            <a:grp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楕円 34">
              <a:extLst>
                <a:ext uri="{FF2B5EF4-FFF2-40B4-BE49-F238E27FC236}">
                  <a16:creationId xmlns:a16="http://schemas.microsoft.com/office/drawing/2014/main" id="{60FAEA4B-3795-4CD6-ABDF-830B1F0AEEB2}"/>
                </a:ext>
              </a:extLst>
            </p:cNvPr>
            <p:cNvSpPr/>
            <p:nvPr/>
          </p:nvSpPr>
          <p:spPr>
            <a:xfrm>
              <a:off x="5236194" y="4211584"/>
              <a:ext cx="174935" cy="174935"/>
            </a:xfrm>
            <a:prstGeom prst="ellipse">
              <a:avLst/>
            </a:prstGeom>
            <a:grp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楕円 35">
              <a:extLst>
                <a:ext uri="{FF2B5EF4-FFF2-40B4-BE49-F238E27FC236}">
                  <a16:creationId xmlns:a16="http://schemas.microsoft.com/office/drawing/2014/main" id="{4F6DC8A1-BE1F-4779-AB7A-C0731D3D28D3}"/>
                </a:ext>
              </a:extLst>
            </p:cNvPr>
            <p:cNvSpPr/>
            <p:nvPr/>
          </p:nvSpPr>
          <p:spPr>
            <a:xfrm>
              <a:off x="5193405" y="2695492"/>
              <a:ext cx="400464" cy="183391"/>
            </a:xfrm>
            <a:prstGeom prst="ellipse">
              <a:avLst/>
            </a:prstGeom>
            <a:grp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四角形: 角を丸くする 36">
              <a:extLst>
                <a:ext uri="{FF2B5EF4-FFF2-40B4-BE49-F238E27FC236}">
                  <a16:creationId xmlns:a16="http://schemas.microsoft.com/office/drawing/2014/main" id="{7270C505-3BED-4667-9CBA-243818ADE66E}"/>
                </a:ext>
              </a:extLst>
            </p:cNvPr>
            <p:cNvSpPr/>
            <p:nvPr/>
          </p:nvSpPr>
          <p:spPr>
            <a:xfrm>
              <a:off x="5338619" y="2766128"/>
              <a:ext cx="255250" cy="100522"/>
            </a:xfrm>
            <a:prstGeom prst="roundRect">
              <a:avLst/>
            </a:prstGeom>
            <a:grp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四角形: 角を丸くする 37">
              <a:extLst>
                <a:ext uri="{FF2B5EF4-FFF2-40B4-BE49-F238E27FC236}">
                  <a16:creationId xmlns:a16="http://schemas.microsoft.com/office/drawing/2014/main" id="{4C5BD34C-3BC7-4D46-B1EC-4BA4FBC89664}"/>
                </a:ext>
              </a:extLst>
            </p:cNvPr>
            <p:cNvSpPr/>
            <p:nvPr/>
          </p:nvSpPr>
          <p:spPr>
            <a:xfrm>
              <a:off x="5478700" y="2907492"/>
              <a:ext cx="115169" cy="494534"/>
            </a:xfrm>
            <a:prstGeom prst="roundRect">
              <a:avLst/>
            </a:prstGeom>
            <a:grp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楕円 38">
              <a:extLst>
                <a:ext uri="{FF2B5EF4-FFF2-40B4-BE49-F238E27FC236}">
                  <a16:creationId xmlns:a16="http://schemas.microsoft.com/office/drawing/2014/main" id="{EE5547D8-FD81-4BD5-8CD4-3517E348D2E7}"/>
                </a:ext>
              </a:extLst>
            </p:cNvPr>
            <p:cNvSpPr/>
            <p:nvPr/>
          </p:nvSpPr>
          <p:spPr>
            <a:xfrm>
              <a:off x="5482085" y="3333283"/>
              <a:ext cx="109586" cy="109586"/>
            </a:xfrm>
            <a:prstGeom prst="ellipse">
              <a:avLst/>
            </a:prstGeom>
            <a:grp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a:extLst>
                <a:ext uri="{FF2B5EF4-FFF2-40B4-BE49-F238E27FC236}">
                  <a16:creationId xmlns:a16="http://schemas.microsoft.com/office/drawing/2014/main" id="{49FCD0E4-EBB2-4C6B-B2F7-0E4F31F36DF5}"/>
                </a:ext>
              </a:extLst>
            </p:cNvPr>
            <p:cNvSpPr/>
            <p:nvPr/>
          </p:nvSpPr>
          <p:spPr>
            <a:xfrm>
              <a:off x="5266289" y="2832015"/>
              <a:ext cx="327580" cy="111632"/>
            </a:xfrm>
            <a:prstGeom prst="rect">
              <a:avLst/>
            </a:prstGeom>
            <a:grp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1" name="グループ化 40">
              <a:extLst>
                <a:ext uri="{FF2B5EF4-FFF2-40B4-BE49-F238E27FC236}">
                  <a16:creationId xmlns:a16="http://schemas.microsoft.com/office/drawing/2014/main" id="{06076F89-AF24-4D8B-A2B0-0C8858D42A24}"/>
                </a:ext>
              </a:extLst>
            </p:cNvPr>
            <p:cNvGrpSpPr/>
            <p:nvPr/>
          </p:nvGrpSpPr>
          <p:grpSpPr>
            <a:xfrm flipH="1">
              <a:off x="4850474" y="2695492"/>
              <a:ext cx="400464" cy="747377"/>
              <a:chOff x="5345805" y="2847892"/>
              <a:chExt cx="400464" cy="747377"/>
            </a:xfrm>
            <a:grpFill/>
          </p:grpSpPr>
          <p:sp>
            <p:nvSpPr>
              <p:cNvPr id="42" name="楕円 41">
                <a:extLst>
                  <a:ext uri="{FF2B5EF4-FFF2-40B4-BE49-F238E27FC236}">
                    <a16:creationId xmlns:a16="http://schemas.microsoft.com/office/drawing/2014/main" id="{1706E2A4-F70B-473B-AF7B-E134A8CA9F0C}"/>
                  </a:ext>
                </a:extLst>
              </p:cNvPr>
              <p:cNvSpPr/>
              <p:nvPr/>
            </p:nvSpPr>
            <p:spPr>
              <a:xfrm>
                <a:off x="5345805" y="2847892"/>
                <a:ext cx="400464" cy="183391"/>
              </a:xfrm>
              <a:prstGeom prst="ellipse">
                <a:avLst/>
              </a:prstGeom>
              <a:grp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四角形: 角を丸くする 42">
                <a:extLst>
                  <a:ext uri="{FF2B5EF4-FFF2-40B4-BE49-F238E27FC236}">
                    <a16:creationId xmlns:a16="http://schemas.microsoft.com/office/drawing/2014/main" id="{007144E5-3519-4A08-AAA2-9E70DD8E7706}"/>
                  </a:ext>
                </a:extLst>
              </p:cNvPr>
              <p:cNvSpPr/>
              <p:nvPr/>
            </p:nvSpPr>
            <p:spPr>
              <a:xfrm>
                <a:off x="5491019" y="2918528"/>
                <a:ext cx="255250" cy="100522"/>
              </a:xfrm>
              <a:prstGeom prst="roundRect">
                <a:avLst/>
              </a:prstGeom>
              <a:grp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四角形: 角を丸くする 43">
                <a:extLst>
                  <a:ext uri="{FF2B5EF4-FFF2-40B4-BE49-F238E27FC236}">
                    <a16:creationId xmlns:a16="http://schemas.microsoft.com/office/drawing/2014/main" id="{532227D7-4E87-433C-96A4-1508E04A11BE}"/>
                  </a:ext>
                </a:extLst>
              </p:cNvPr>
              <p:cNvSpPr/>
              <p:nvPr/>
            </p:nvSpPr>
            <p:spPr>
              <a:xfrm>
                <a:off x="5631100" y="3059892"/>
                <a:ext cx="115169" cy="494534"/>
              </a:xfrm>
              <a:prstGeom prst="roundRect">
                <a:avLst/>
              </a:prstGeom>
              <a:grp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楕円 44">
                <a:extLst>
                  <a:ext uri="{FF2B5EF4-FFF2-40B4-BE49-F238E27FC236}">
                    <a16:creationId xmlns:a16="http://schemas.microsoft.com/office/drawing/2014/main" id="{936CBD49-0DC3-46E5-BBBB-04852278B209}"/>
                  </a:ext>
                </a:extLst>
              </p:cNvPr>
              <p:cNvSpPr/>
              <p:nvPr/>
            </p:nvSpPr>
            <p:spPr>
              <a:xfrm>
                <a:off x="5634485" y="3485683"/>
                <a:ext cx="109586" cy="109586"/>
              </a:xfrm>
              <a:prstGeom prst="ellipse">
                <a:avLst/>
              </a:prstGeom>
              <a:grp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a:extLst>
                  <a:ext uri="{FF2B5EF4-FFF2-40B4-BE49-F238E27FC236}">
                    <a16:creationId xmlns:a16="http://schemas.microsoft.com/office/drawing/2014/main" id="{25C32F75-3BA0-45F5-87A2-B618DB036B57}"/>
                  </a:ext>
                </a:extLst>
              </p:cNvPr>
              <p:cNvSpPr/>
              <p:nvPr/>
            </p:nvSpPr>
            <p:spPr>
              <a:xfrm>
                <a:off x="5418689" y="2984415"/>
                <a:ext cx="327580" cy="111632"/>
              </a:xfrm>
              <a:prstGeom prst="rect">
                <a:avLst/>
              </a:prstGeom>
              <a:grp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47" name="グループ化 46">
            <a:extLst>
              <a:ext uri="{FF2B5EF4-FFF2-40B4-BE49-F238E27FC236}">
                <a16:creationId xmlns:a16="http://schemas.microsoft.com/office/drawing/2014/main" id="{B56BBD49-5DD0-4F8A-A1DF-8543123B99BF}"/>
              </a:ext>
            </a:extLst>
          </p:cNvPr>
          <p:cNvGrpSpPr>
            <a:grpSpLocks noChangeAspect="1"/>
          </p:cNvGrpSpPr>
          <p:nvPr/>
        </p:nvGrpSpPr>
        <p:grpSpPr>
          <a:xfrm>
            <a:off x="7738963" y="5738536"/>
            <a:ext cx="215839" cy="653001"/>
            <a:chOff x="4850474" y="2137453"/>
            <a:chExt cx="743395" cy="2249066"/>
          </a:xfrm>
          <a:solidFill>
            <a:srgbClr val="35A16B"/>
          </a:solidFill>
        </p:grpSpPr>
        <p:sp>
          <p:nvSpPr>
            <p:cNvPr id="48" name="楕円 47">
              <a:extLst>
                <a:ext uri="{FF2B5EF4-FFF2-40B4-BE49-F238E27FC236}">
                  <a16:creationId xmlns:a16="http://schemas.microsoft.com/office/drawing/2014/main" id="{32C8FBEE-A4A9-4A36-B37F-D08F35232431}"/>
                </a:ext>
              </a:extLst>
            </p:cNvPr>
            <p:cNvSpPr/>
            <p:nvPr/>
          </p:nvSpPr>
          <p:spPr>
            <a:xfrm>
              <a:off x="4963115" y="2137453"/>
              <a:ext cx="518111" cy="518111"/>
            </a:xfrm>
            <a:prstGeom prst="ellipse">
              <a:avLst/>
            </a:prstGeom>
            <a:grp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四角形: 角を丸くする 48">
              <a:extLst>
                <a:ext uri="{FF2B5EF4-FFF2-40B4-BE49-F238E27FC236}">
                  <a16:creationId xmlns:a16="http://schemas.microsoft.com/office/drawing/2014/main" id="{C1F924CB-A6F6-4107-A42C-0E2A5C26B308}"/>
                </a:ext>
              </a:extLst>
            </p:cNvPr>
            <p:cNvSpPr/>
            <p:nvPr/>
          </p:nvSpPr>
          <p:spPr>
            <a:xfrm>
              <a:off x="4986096" y="2695492"/>
              <a:ext cx="472151" cy="916228"/>
            </a:xfrm>
            <a:prstGeom prst="roundRect">
              <a:avLst/>
            </a:prstGeom>
            <a:grp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四角形: 角を丸くする 49">
              <a:extLst>
                <a:ext uri="{FF2B5EF4-FFF2-40B4-BE49-F238E27FC236}">
                  <a16:creationId xmlns:a16="http://schemas.microsoft.com/office/drawing/2014/main" id="{5168AA80-8EE1-48E1-8AC6-31E7AC598353}"/>
                </a:ext>
              </a:extLst>
            </p:cNvPr>
            <p:cNvSpPr/>
            <p:nvPr/>
          </p:nvSpPr>
          <p:spPr>
            <a:xfrm>
              <a:off x="5026619" y="3525606"/>
              <a:ext cx="183848" cy="789440"/>
            </a:xfrm>
            <a:prstGeom prst="roundRect">
              <a:avLst/>
            </a:prstGeom>
            <a:grp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四角形: 角を丸くする 50">
              <a:extLst>
                <a:ext uri="{FF2B5EF4-FFF2-40B4-BE49-F238E27FC236}">
                  <a16:creationId xmlns:a16="http://schemas.microsoft.com/office/drawing/2014/main" id="{485E913A-4C8F-45FB-8E8D-10B3AA14E096}"/>
                </a:ext>
              </a:extLst>
            </p:cNvPr>
            <p:cNvSpPr/>
            <p:nvPr/>
          </p:nvSpPr>
          <p:spPr>
            <a:xfrm>
              <a:off x="5232809" y="3525606"/>
              <a:ext cx="183848" cy="789440"/>
            </a:xfrm>
            <a:prstGeom prst="roundRect">
              <a:avLst/>
            </a:prstGeom>
            <a:grp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楕円 51">
              <a:extLst>
                <a:ext uri="{FF2B5EF4-FFF2-40B4-BE49-F238E27FC236}">
                  <a16:creationId xmlns:a16="http://schemas.microsoft.com/office/drawing/2014/main" id="{022AE73B-0252-4885-A041-1C1942CABA57}"/>
                </a:ext>
              </a:extLst>
            </p:cNvPr>
            <p:cNvSpPr/>
            <p:nvPr/>
          </p:nvSpPr>
          <p:spPr>
            <a:xfrm>
              <a:off x="5031075" y="4211584"/>
              <a:ext cx="174935" cy="174935"/>
            </a:xfrm>
            <a:prstGeom prst="ellipse">
              <a:avLst/>
            </a:prstGeom>
            <a:grp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楕円 52">
              <a:extLst>
                <a:ext uri="{FF2B5EF4-FFF2-40B4-BE49-F238E27FC236}">
                  <a16:creationId xmlns:a16="http://schemas.microsoft.com/office/drawing/2014/main" id="{CC6ED7A9-3CB7-430A-8047-18C2FD185A5F}"/>
                </a:ext>
              </a:extLst>
            </p:cNvPr>
            <p:cNvSpPr/>
            <p:nvPr/>
          </p:nvSpPr>
          <p:spPr>
            <a:xfrm>
              <a:off x="5236194" y="4211584"/>
              <a:ext cx="174935" cy="174935"/>
            </a:xfrm>
            <a:prstGeom prst="ellipse">
              <a:avLst/>
            </a:prstGeom>
            <a:grp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楕円 53">
              <a:extLst>
                <a:ext uri="{FF2B5EF4-FFF2-40B4-BE49-F238E27FC236}">
                  <a16:creationId xmlns:a16="http://schemas.microsoft.com/office/drawing/2014/main" id="{48630E66-801D-4BEA-99A4-35DB2CF40043}"/>
                </a:ext>
              </a:extLst>
            </p:cNvPr>
            <p:cNvSpPr/>
            <p:nvPr/>
          </p:nvSpPr>
          <p:spPr>
            <a:xfrm>
              <a:off x="5193405" y="2695492"/>
              <a:ext cx="400464" cy="183391"/>
            </a:xfrm>
            <a:prstGeom prst="ellipse">
              <a:avLst/>
            </a:prstGeom>
            <a:grp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四角形: 角を丸くする 54">
              <a:extLst>
                <a:ext uri="{FF2B5EF4-FFF2-40B4-BE49-F238E27FC236}">
                  <a16:creationId xmlns:a16="http://schemas.microsoft.com/office/drawing/2014/main" id="{8063CB22-C758-42FB-9DA6-C4349DF84328}"/>
                </a:ext>
              </a:extLst>
            </p:cNvPr>
            <p:cNvSpPr/>
            <p:nvPr/>
          </p:nvSpPr>
          <p:spPr>
            <a:xfrm>
              <a:off x="5338619" y="2766128"/>
              <a:ext cx="255250" cy="100522"/>
            </a:xfrm>
            <a:prstGeom prst="roundRect">
              <a:avLst/>
            </a:prstGeom>
            <a:grp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四角形: 角を丸くする 55">
              <a:extLst>
                <a:ext uri="{FF2B5EF4-FFF2-40B4-BE49-F238E27FC236}">
                  <a16:creationId xmlns:a16="http://schemas.microsoft.com/office/drawing/2014/main" id="{5DFC4DE2-019D-45EF-A931-E83DCCC829E0}"/>
                </a:ext>
              </a:extLst>
            </p:cNvPr>
            <p:cNvSpPr/>
            <p:nvPr/>
          </p:nvSpPr>
          <p:spPr>
            <a:xfrm>
              <a:off x="5478700" y="2907492"/>
              <a:ext cx="115169" cy="494534"/>
            </a:xfrm>
            <a:prstGeom prst="roundRect">
              <a:avLst/>
            </a:prstGeom>
            <a:grp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楕円 56">
              <a:extLst>
                <a:ext uri="{FF2B5EF4-FFF2-40B4-BE49-F238E27FC236}">
                  <a16:creationId xmlns:a16="http://schemas.microsoft.com/office/drawing/2014/main" id="{EA2C196D-F58A-4FDC-A60C-89F677B5DC86}"/>
                </a:ext>
              </a:extLst>
            </p:cNvPr>
            <p:cNvSpPr/>
            <p:nvPr/>
          </p:nvSpPr>
          <p:spPr>
            <a:xfrm>
              <a:off x="5482085" y="3333283"/>
              <a:ext cx="109586" cy="109586"/>
            </a:xfrm>
            <a:prstGeom prst="ellipse">
              <a:avLst/>
            </a:prstGeom>
            <a:grp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a:extLst>
                <a:ext uri="{FF2B5EF4-FFF2-40B4-BE49-F238E27FC236}">
                  <a16:creationId xmlns:a16="http://schemas.microsoft.com/office/drawing/2014/main" id="{25978A70-0005-4CB6-BB82-108B54E0DC2E}"/>
                </a:ext>
              </a:extLst>
            </p:cNvPr>
            <p:cNvSpPr/>
            <p:nvPr/>
          </p:nvSpPr>
          <p:spPr>
            <a:xfrm>
              <a:off x="5266289" y="2832015"/>
              <a:ext cx="327580" cy="111632"/>
            </a:xfrm>
            <a:prstGeom prst="rect">
              <a:avLst/>
            </a:prstGeom>
            <a:grp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9" name="グループ化 58">
              <a:extLst>
                <a:ext uri="{FF2B5EF4-FFF2-40B4-BE49-F238E27FC236}">
                  <a16:creationId xmlns:a16="http://schemas.microsoft.com/office/drawing/2014/main" id="{4F3484A5-9636-42AD-9FDD-F14BE7DA359D}"/>
                </a:ext>
              </a:extLst>
            </p:cNvPr>
            <p:cNvGrpSpPr/>
            <p:nvPr/>
          </p:nvGrpSpPr>
          <p:grpSpPr>
            <a:xfrm flipH="1">
              <a:off x="4850474" y="2695492"/>
              <a:ext cx="400464" cy="747377"/>
              <a:chOff x="5345805" y="2847892"/>
              <a:chExt cx="400464" cy="747377"/>
            </a:xfrm>
            <a:grpFill/>
          </p:grpSpPr>
          <p:sp>
            <p:nvSpPr>
              <p:cNvPr id="60" name="楕円 59">
                <a:extLst>
                  <a:ext uri="{FF2B5EF4-FFF2-40B4-BE49-F238E27FC236}">
                    <a16:creationId xmlns:a16="http://schemas.microsoft.com/office/drawing/2014/main" id="{55E6505F-8449-4BC5-BF72-ECE9FD83C777}"/>
                  </a:ext>
                </a:extLst>
              </p:cNvPr>
              <p:cNvSpPr/>
              <p:nvPr/>
            </p:nvSpPr>
            <p:spPr>
              <a:xfrm>
                <a:off x="5345805" y="2847892"/>
                <a:ext cx="400464" cy="183391"/>
              </a:xfrm>
              <a:prstGeom prst="ellipse">
                <a:avLst/>
              </a:prstGeom>
              <a:grp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四角形: 角を丸くする 60">
                <a:extLst>
                  <a:ext uri="{FF2B5EF4-FFF2-40B4-BE49-F238E27FC236}">
                    <a16:creationId xmlns:a16="http://schemas.microsoft.com/office/drawing/2014/main" id="{DF704AD1-2484-4802-8EF6-BFDC0DB7941C}"/>
                  </a:ext>
                </a:extLst>
              </p:cNvPr>
              <p:cNvSpPr/>
              <p:nvPr/>
            </p:nvSpPr>
            <p:spPr>
              <a:xfrm>
                <a:off x="5491019" y="2918528"/>
                <a:ext cx="255250" cy="100522"/>
              </a:xfrm>
              <a:prstGeom prst="roundRect">
                <a:avLst/>
              </a:prstGeom>
              <a:grp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四角形: 角を丸くする 61">
                <a:extLst>
                  <a:ext uri="{FF2B5EF4-FFF2-40B4-BE49-F238E27FC236}">
                    <a16:creationId xmlns:a16="http://schemas.microsoft.com/office/drawing/2014/main" id="{DF918CD7-4CB3-489B-AE8C-94F2BE3C2C21}"/>
                  </a:ext>
                </a:extLst>
              </p:cNvPr>
              <p:cNvSpPr/>
              <p:nvPr/>
            </p:nvSpPr>
            <p:spPr>
              <a:xfrm>
                <a:off x="5631100" y="3059892"/>
                <a:ext cx="115169" cy="494534"/>
              </a:xfrm>
              <a:prstGeom prst="roundRect">
                <a:avLst/>
              </a:prstGeom>
              <a:grp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楕円 62">
                <a:extLst>
                  <a:ext uri="{FF2B5EF4-FFF2-40B4-BE49-F238E27FC236}">
                    <a16:creationId xmlns:a16="http://schemas.microsoft.com/office/drawing/2014/main" id="{1CC498F9-F14F-4147-98CA-5EEA9D6587A1}"/>
                  </a:ext>
                </a:extLst>
              </p:cNvPr>
              <p:cNvSpPr/>
              <p:nvPr/>
            </p:nvSpPr>
            <p:spPr>
              <a:xfrm>
                <a:off x="5634485" y="3485683"/>
                <a:ext cx="109586" cy="109586"/>
              </a:xfrm>
              <a:prstGeom prst="ellipse">
                <a:avLst/>
              </a:prstGeom>
              <a:grp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正方形/長方形 63">
                <a:extLst>
                  <a:ext uri="{FF2B5EF4-FFF2-40B4-BE49-F238E27FC236}">
                    <a16:creationId xmlns:a16="http://schemas.microsoft.com/office/drawing/2014/main" id="{228E6541-FA59-4392-B5B0-419480B85182}"/>
                  </a:ext>
                </a:extLst>
              </p:cNvPr>
              <p:cNvSpPr/>
              <p:nvPr/>
            </p:nvSpPr>
            <p:spPr>
              <a:xfrm>
                <a:off x="5418689" y="2984415"/>
                <a:ext cx="327580" cy="111632"/>
              </a:xfrm>
              <a:prstGeom prst="rect">
                <a:avLst/>
              </a:prstGeom>
              <a:grp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65" name="グループ化 64">
            <a:extLst>
              <a:ext uri="{FF2B5EF4-FFF2-40B4-BE49-F238E27FC236}">
                <a16:creationId xmlns:a16="http://schemas.microsoft.com/office/drawing/2014/main" id="{148A4963-7FD7-4B73-8311-ECD0ADE76B53}"/>
              </a:ext>
            </a:extLst>
          </p:cNvPr>
          <p:cNvGrpSpPr>
            <a:grpSpLocks noChangeAspect="1"/>
          </p:cNvGrpSpPr>
          <p:nvPr/>
        </p:nvGrpSpPr>
        <p:grpSpPr>
          <a:xfrm>
            <a:off x="8310578" y="5747322"/>
            <a:ext cx="215839" cy="653001"/>
            <a:chOff x="4850474" y="2137453"/>
            <a:chExt cx="743395" cy="2249066"/>
          </a:xfrm>
          <a:solidFill>
            <a:srgbClr val="35A16B"/>
          </a:solidFill>
        </p:grpSpPr>
        <p:sp>
          <p:nvSpPr>
            <p:cNvPr id="66" name="楕円 65">
              <a:extLst>
                <a:ext uri="{FF2B5EF4-FFF2-40B4-BE49-F238E27FC236}">
                  <a16:creationId xmlns:a16="http://schemas.microsoft.com/office/drawing/2014/main" id="{080C3A97-4CE5-4286-BE88-8088B3D8BA81}"/>
                </a:ext>
              </a:extLst>
            </p:cNvPr>
            <p:cNvSpPr/>
            <p:nvPr/>
          </p:nvSpPr>
          <p:spPr>
            <a:xfrm>
              <a:off x="4963115" y="2137453"/>
              <a:ext cx="518111" cy="518111"/>
            </a:xfrm>
            <a:prstGeom prst="ellipse">
              <a:avLst/>
            </a:prstGeom>
            <a:grp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四角形: 角を丸くする 66">
              <a:extLst>
                <a:ext uri="{FF2B5EF4-FFF2-40B4-BE49-F238E27FC236}">
                  <a16:creationId xmlns:a16="http://schemas.microsoft.com/office/drawing/2014/main" id="{CCE96606-EEA1-4C3F-BCC1-AE793432BAB3}"/>
                </a:ext>
              </a:extLst>
            </p:cNvPr>
            <p:cNvSpPr/>
            <p:nvPr/>
          </p:nvSpPr>
          <p:spPr>
            <a:xfrm>
              <a:off x="4986096" y="2695492"/>
              <a:ext cx="472151" cy="916228"/>
            </a:xfrm>
            <a:prstGeom prst="roundRect">
              <a:avLst/>
            </a:prstGeom>
            <a:grp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四角形: 角を丸くする 67">
              <a:extLst>
                <a:ext uri="{FF2B5EF4-FFF2-40B4-BE49-F238E27FC236}">
                  <a16:creationId xmlns:a16="http://schemas.microsoft.com/office/drawing/2014/main" id="{D1C503B4-3B85-4B65-963D-7E9D63DEF470}"/>
                </a:ext>
              </a:extLst>
            </p:cNvPr>
            <p:cNvSpPr/>
            <p:nvPr/>
          </p:nvSpPr>
          <p:spPr>
            <a:xfrm>
              <a:off x="5026619" y="3525606"/>
              <a:ext cx="183848" cy="789440"/>
            </a:xfrm>
            <a:prstGeom prst="roundRect">
              <a:avLst/>
            </a:prstGeom>
            <a:grp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四角形: 角を丸くする 68">
              <a:extLst>
                <a:ext uri="{FF2B5EF4-FFF2-40B4-BE49-F238E27FC236}">
                  <a16:creationId xmlns:a16="http://schemas.microsoft.com/office/drawing/2014/main" id="{0FD3A185-184D-4807-ADCF-91F1422B5D93}"/>
                </a:ext>
              </a:extLst>
            </p:cNvPr>
            <p:cNvSpPr/>
            <p:nvPr/>
          </p:nvSpPr>
          <p:spPr>
            <a:xfrm>
              <a:off x="5232809" y="3525606"/>
              <a:ext cx="183848" cy="789440"/>
            </a:xfrm>
            <a:prstGeom prst="roundRect">
              <a:avLst/>
            </a:prstGeom>
            <a:grp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楕円 69">
              <a:extLst>
                <a:ext uri="{FF2B5EF4-FFF2-40B4-BE49-F238E27FC236}">
                  <a16:creationId xmlns:a16="http://schemas.microsoft.com/office/drawing/2014/main" id="{76A3DB72-987A-4F78-A9FC-23FB29219956}"/>
                </a:ext>
              </a:extLst>
            </p:cNvPr>
            <p:cNvSpPr/>
            <p:nvPr/>
          </p:nvSpPr>
          <p:spPr>
            <a:xfrm>
              <a:off x="5031075" y="4211584"/>
              <a:ext cx="174935" cy="174935"/>
            </a:xfrm>
            <a:prstGeom prst="ellipse">
              <a:avLst/>
            </a:prstGeom>
            <a:grp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楕円 70">
              <a:extLst>
                <a:ext uri="{FF2B5EF4-FFF2-40B4-BE49-F238E27FC236}">
                  <a16:creationId xmlns:a16="http://schemas.microsoft.com/office/drawing/2014/main" id="{555926EE-35D5-411A-A146-4BD9DB748046}"/>
                </a:ext>
              </a:extLst>
            </p:cNvPr>
            <p:cNvSpPr/>
            <p:nvPr/>
          </p:nvSpPr>
          <p:spPr>
            <a:xfrm>
              <a:off x="5236194" y="4211584"/>
              <a:ext cx="174935" cy="174935"/>
            </a:xfrm>
            <a:prstGeom prst="ellipse">
              <a:avLst/>
            </a:prstGeom>
            <a:grp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楕円 71">
              <a:extLst>
                <a:ext uri="{FF2B5EF4-FFF2-40B4-BE49-F238E27FC236}">
                  <a16:creationId xmlns:a16="http://schemas.microsoft.com/office/drawing/2014/main" id="{34F13ACA-7E7F-49EB-A5DD-14342F62124E}"/>
                </a:ext>
              </a:extLst>
            </p:cNvPr>
            <p:cNvSpPr/>
            <p:nvPr/>
          </p:nvSpPr>
          <p:spPr>
            <a:xfrm>
              <a:off x="5193405" y="2695492"/>
              <a:ext cx="400464" cy="183391"/>
            </a:xfrm>
            <a:prstGeom prst="ellipse">
              <a:avLst/>
            </a:prstGeom>
            <a:grp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四角形: 角を丸くする 72">
              <a:extLst>
                <a:ext uri="{FF2B5EF4-FFF2-40B4-BE49-F238E27FC236}">
                  <a16:creationId xmlns:a16="http://schemas.microsoft.com/office/drawing/2014/main" id="{82C043EA-1BDE-4C26-943A-F07AA71374D6}"/>
                </a:ext>
              </a:extLst>
            </p:cNvPr>
            <p:cNvSpPr/>
            <p:nvPr/>
          </p:nvSpPr>
          <p:spPr>
            <a:xfrm>
              <a:off x="5338619" y="2766128"/>
              <a:ext cx="255250" cy="100522"/>
            </a:xfrm>
            <a:prstGeom prst="roundRect">
              <a:avLst/>
            </a:prstGeom>
            <a:grp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四角形: 角を丸くする 73">
              <a:extLst>
                <a:ext uri="{FF2B5EF4-FFF2-40B4-BE49-F238E27FC236}">
                  <a16:creationId xmlns:a16="http://schemas.microsoft.com/office/drawing/2014/main" id="{2054ADE4-5A00-47B9-A20B-5FDF301C4A92}"/>
                </a:ext>
              </a:extLst>
            </p:cNvPr>
            <p:cNvSpPr/>
            <p:nvPr/>
          </p:nvSpPr>
          <p:spPr>
            <a:xfrm>
              <a:off x="5478700" y="2907492"/>
              <a:ext cx="115169" cy="494534"/>
            </a:xfrm>
            <a:prstGeom prst="roundRect">
              <a:avLst/>
            </a:prstGeom>
            <a:grp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楕円 74">
              <a:extLst>
                <a:ext uri="{FF2B5EF4-FFF2-40B4-BE49-F238E27FC236}">
                  <a16:creationId xmlns:a16="http://schemas.microsoft.com/office/drawing/2014/main" id="{6B7DF7E5-7486-4747-A364-4EA9D5F6B876}"/>
                </a:ext>
              </a:extLst>
            </p:cNvPr>
            <p:cNvSpPr/>
            <p:nvPr/>
          </p:nvSpPr>
          <p:spPr>
            <a:xfrm>
              <a:off x="5482085" y="3333283"/>
              <a:ext cx="109586" cy="109586"/>
            </a:xfrm>
            <a:prstGeom prst="ellipse">
              <a:avLst/>
            </a:prstGeom>
            <a:grp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正方形/長方形 75">
              <a:extLst>
                <a:ext uri="{FF2B5EF4-FFF2-40B4-BE49-F238E27FC236}">
                  <a16:creationId xmlns:a16="http://schemas.microsoft.com/office/drawing/2014/main" id="{365A5F51-5636-4674-9176-8862BD4E5430}"/>
                </a:ext>
              </a:extLst>
            </p:cNvPr>
            <p:cNvSpPr/>
            <p:nvPr/>
          </p:nvSpPr>
          <p:spPr>
            <a:xfrm>
              <a:off x="5266289" y="2832015"/>
              <a:ext cx="327580" cy="111632"/>
            </a:xfrm>
            <a:prstGeom prst="rect">
              <a:avLst/>
            </a:prstGeom>
            <a:grp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77" name="グループ化 76">
              <a:extLst>
                <a:ext uri="{FF2B5EF4-FFF2-40B4-BE49-F238E27FC236}">
                  <a16:creationId xmlns:a16="http://schemas.microsoft.com/office/drawing/2014/main" id="{589584C3-2E96-46E9-8F86-47E663D3ED2E}"/>
                </a:ext>
              </a:extLst>
            </p:cNvPr>
            <p:cNvGrpSpPr/>
            <p:nvPr/>
          </p:nvGrpSpPr>
          <p:grpSpPr>
            <a:xfrm flipH="1">
              <a:off x="4850474" y="2695492"/>
              <a:ext cx="400464" cy="747377"/>
              <a:chOff x="5345805" y="2847892"/>
              <a:chExt cx="400464" cy="747377"/>
            </a:xfrm>
            <a:grpFill/>
          </p:grpSpPr>
          <p:sp>
            <p:nvSpPr>
              <p:cNvPr id="78" name="楕円 77">
                <a:extLst>
                  <a:ext uri="{FF2B5EF4-FFF2-40B4-BE49-F238E27FC236}">
                    <a16:creationId xmlns:a16="http://schemas.microsoft.com/office/drawing/2014/main" id="{F4F8D4F6-A9D0-4A33-A6E9-0BCBD33E1E46}"/>
                  </a:ext>
                </a:extLst>
              </p:cNvPr>
              <p:cNvSpPr/>
              <p:nvPr/>
            </p:nvSpPr>
            <p:spPr>
              <a:xfrm>
                <a:off x="5345805" y="2847892"/>
                <a:ext cx="400464" cy="183391"/>
              </a:xfrm>
              <a:prstGeom prst="ellipse">
                <a:avLst/>
              </a:prstGeom>
              <a:grp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四角形: 角を丸くする 78">
                <a:extLst>
                  <a:ext uri="{FF2B5EF4-FFF2-40B4-BE49-F238E27FC236}">
                    <a16:creationId xmlns:a16="http://schemas.microsoft.com/office/drawing/2014/main" id="{DFAC9308-4AA5-42B5-AE99-156C52D4CCF3}"/>
                  </a:ext>
                </a:extLst>
              </p:cNvPr>
              <p:cNvSpPr/>
              <p:nvPr/>
            </p:nvSpPr>
            <p:spPr>
              <a:xfrm>
                <a:off x="5491019" y="2918528"/>
                <a:ext cx="255250" cy="100522"/>
              </a:xfrm>
              <a:prstGeom prst="roundRect">
                <a:avLst/>
              </a:prstGeom>
              <a:grp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四角形: 角を丸くする 79">
                <a:extLst>
                  <a:ext uri="{FF2B5EF4-FFF2-40B4-BE49-F238E27FC236}">
                    <a16:creationId xmlns:a16="http://schemas.microsoft.com/office/drawing/2014/main" id="{6CD6CDD6-1857-4BD3-B8E3-1557C0B6CF6D}"/>
                  </a:ext>
                </a:extLst>
              </p:cNvPr>
              <p:cNvSpPr/>
              <p:nvPr/>
            </p:nvSpPr>
            <p:spPr>
              <a:xfrm>
                <a:off x="5631100" y="3059892"/>
                <a:ext cx="115169" cy="494534"/>
              </a:xfrm>
              <a:prstGeom prst="roundRect">
                <a:avLst/>
              </a:prstGeom>
              <a:grp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楕円 80">
                <a:extLst>
                  <a:ext uri="{FF2B5EF4-FFF2-40B4-BE49-F238E27FC236}">
                    <a16:creationId xmlns:a16="http://schemas.microsoft.com/office/drawing/2014/main" id="{42AEC33B-69C7-4E2C-ABF1-B9CC2AC615F0}"/>
                  </a:ext>
                </a:extLst>
              </p:cNvPr>
              <p:cNvSpPr/>
              <p:nvPr/>
            </p:nvSpPr>
            <p:spPr>
              <a:xfrm>
                <a:off x="5634485" y="3485683"/>
                <a:ext cx="109586" cy="109586"/>
              </a:xfrm>
              <a:prstGeom prst="ellipse">
                <a:avLst/>
              </a:prstGeom>
              <a:grp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正方形/長方形 81">
                <a:extLst>
                  <a:ext uri="{FF2B5EF4-FFF2-40B4-BE49-F238E27FC236}">
                    <a16:creationId xmlns:a16="http://schemas.microsoft.com/office/drawing/2014/main" id="{4C03F3F4-DAA6-4007-AAE3-E800494B2D22}"/>
                  </a:ext>
                </a:extLst>
              </p:cNvPr>
              <p:cNvSpPr/>
              <p:nvPr/>
            </p:nvSpPr>
            <p:spPr>
              <a:xfrm>
                <a:off x="5418689" y="2984415"/>
                <a:ext cx="327580" cy="111632"/>
              </a:xfrm>
              <a:prstGeom prst="rect">
                <a:avLst/>
              </a:prstGeom>
              <a:grp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83" name="正方形/長方形 82">
            <a:extLst>
              <a:ext uri="{FF2B5EF4-FFF2-40B4-BE49-F238E27FC236}">
                <a16:creationId xmlns:a16="http://schemas.microsoft.com/office/drawing/2014/main" id="{2BB10302-1923-444F-A3F5-10FCF8772C77}"/>
              </a:ext>
            </a:extLst>
          </p:cNvPr>
          <p:cNvSpPr/>
          <p:nvPr/>
        </p:nvSpPr>
        <p:spPr>
          <a:xfrm>
            <a:off x="3262336" y="4088008"/>
            <a:ext cx="1205779" cy="338554"/>
          </a:xfrm>
          <a:prstGeom prst="rect">
            <a:avLst/>
          </a:prstGeom>
        </p:spPr>
        <p:txBody>
          <a:bodyPr wrap="none">
            <a:spAutoFit/>
          </a:bodyPr>
          <a:lstStyle/>
          <a:p>
            <a:pPr algn="ctr"/>
            <a:r>
              <a:rPr lang="ja-JP" altLang="en-US" sz="1600">
                <a:solidFill>
                  <a:srgbClr val="FF2800"/>
                </a:solidFill>
                <a:latin typeface="HGPｺﾞｼｯｸE" panose="020B0900000000000000" pitchFamily="50" charset="-128"/>
                <a:ea typeface="HGPｺﾞｼｯｸE" panose="020B0900000000000000" pitchFamily="50" charset="-128"/>
              </a:rPr>
              <a:t>支援の伝達</a:t>
            </a:r>
            <a:endParaRPr lang="en-US" altLang="ja-JP" sz="1600">
              <a:solidFill>
                <a:srgbClr val="FF2800"/>
              </a:solidFill>
              <a:latin typeface="HGPｺﾞｼｯｸE" panose="020B0900000000000000" pitchFamily="50" charset="-128"/>
              <a:ea typeface="HGPｺﾞｼｯｸE" panose="020B0900000000000000" pitchFamily="50" charset="-128"/>
            </a:endParaRPr>
          </a:p>
        </p:txBody>
      </p:sp>
      <p:sp>
        <p:nvSpPr>
          <p:cNvPr id="84" name="正方形/長方形 83">
            <a:extLst>
              <a:ext uri="{FF2B5EF4-FFF2-40B4-BE49-F238E27FC236}">
                <a16:creationId xmlns:a16="http://schemas.microsoft.com/office/drawing/2014/main" id="{C4D13AA8-5494-4B67-8D62-ACBA05060E25}"/>
              </a:ext>
            </a:extLst>
          </p:cNvPr>
          <p:cNvSpPr/>
          <p:nvPr/>
        </p:nvSpPr>
        <p:spPr>
          <a:xfrm>
            <a:off x="3376140" y="2612353"/>
            <a:ext cx="1160005" cy="338554"/>
          </a:xfrm>
          <a:prstGeom prst="rect">
            <a:avLst/>
          </a:prstGeom>
        </p:spPr>
        <p:txBody>
          <a:bodyPr wrap="square">
            <a:spAutoFit/>
          </a:bodyPr>
          <a:lstStyle/>
          <a:p>
            <a:pPr algn="ctr"/>
            <a:r>
              <a:rPr lang="ja-JP" altLang="en-US" sz="1600">
                <a:solidFill>
                  <a:srgbClr val="FF2800"/>
                </a:solidFill>
                <a:latin typeface="HGPｺﾞｼｯｸE" panose="020B0900000000000000" pitchFamily="50" charset="-128"/>
                <a:ea typeface="HGPｺﾞｼｯｸE" panose="020B0900000000000000" pitchFamily="50" charset="-128"/>
              </a:rPr>
              <a:t>復旧支援</a:t>
            </a:r>
            <a:endParaRPr lang="en-US" altLang="ja-JP" sz="1600">
              <a:solidFill>
                <a:srgbClr val="FF2800"/>
              </a:solidFill>
              <a:latin typeface="HGPｺﾞｼｯｸE" panose="020B0900000000000000" pitchFamily="50" charset="-128"/>
              <a:ea typeface="HGPｺﾞｼｯｸE" panose="020B0900000000000000" pitchFamily="50" charset="-128"/>
            </a:endParaRPr>
          </a:p>
        </p:txBody>
      </p:sp>
      <p:sp>
        <p:nvSpPr>
          <p:cNvPr id="85" name="正方形/長方形 84">
            <a:extLst>
              <a:ext uri="{FF2B5EF4-FFF2-40B4-BE49-F238E27FC236}">
                <a16:creationId xmlns:a16="http://schemas.microsoft.com/office/drawing/2014/main" id="{7B116BF5-A6E7-4E0E-B888-2D141F1385E6}"/>
              </a:ext>
            </a:extLst>
          </p:cNvPr>
          <p:cNvSpPr/>
          <p:nvPr/>
        </p:nvSpPr>
        <p:spPr>
          <a:xfrm>
            <a:off x="3211350" y="3443200"/>
            <a:ext cx="1429868" cy="338554"/>
          </a:xfrm>
          <a:prstGeom prst="rect">
            <a:avLst/>
          </a:prstGeom>
        </p:spPr>
        <p:txBody>
          <a:bodyPr wrap="square">
            <a:spAutoFit/>
          </a:bodyPr>
          <a:lstStyle/>
          <a:p>
            <a:pPr algn="ctr"/>
            <a:r>
              <a:rPr lang="ja-JP" altLang="en-US" sz="1600">
                <a:solidFill>
                  <a:srgbClr val="FF2800"/>
                </a:solidFill>
                <a:latin typeface="HGPｺﾞｼｯｸE" panose="020B0900000000000000" pitchFamily="50" charset="-128"/>
                <a:ea typeface="HGPｺﾞｼｯｸE" panose="020B0900000000000000" pitchFamily="50" charset="-128"/>
              </a:rPr>
              <a:t>調整等の依頼</a:t>
            </a:r>
            <a:endParaRPr lang="en-US" altLang="ja-JP" sz="1600">
              <a:solidFill>
                <a:srgbClr val="FF2800"/>
              </a:solidFill>
              <a:latin typeface="HGPｺﾞｼｯｸE" panose="020B0900000000000000" pitchFamily="50" charset="-128"/>
              <a:ea typeface="HGPｺﾞｼｯｸE" panose="020B0900000000000000" pitchFamily="50" charset="-128"/>
            </a:endParaRPr>
          </a:p>
        </p:txBody>
      </p:sp>
      <p:sp>
        <p:nvSpPr>
          <p:cNvPr id="86" name="正方形/長方形 85">
            <a:extLst>
              <a:ext uri="{FF2B5EF4-FFF2-40B4-BE49-F238E27FC236}">
                <a16:creationId xmlns:a16="http://schemas.microsoft.com/office/drawing/2014/main" id="{ADB67D2D-A5F6-41BB-8D2D-C823DC620980}"/>
              </a:ext>
            </a:extLst>
          </p:cNvPr>
          <p:cNvSpPr/>
          <p:nvPr/>
        </p:nvSpPr>
        <p:spPr>
          <a:xfrm>
            <a:off x="3213537" y="5096061"/>
            <a:ext cx="1415772" cy="338554"/>
          </a:xfrm>
          <a:prstGeom prst="rect">
            <a:avLst/>
          </a:prstGeom>
        </p:spPr>
        <p:txBody>
          <a:bodyPr wrap="none">
            <a:spAutoFit/>
          </a:bodyPr>
          <a:lstStyle/>
          <a:p>
            <a:pPr algn="ctr"/>
            <a:r>
              <a:rPr lang="ja-JP" altLang="en-US" sz="1600">
                <a:solidFill>
                  <a:srgbClr val="FF2800"/>
                </a:solidFill>
                <a:latin typeface="HGPｺﾞｼｯｸE" panose="020B0900000000000000" pitchFamily="50" charset="-128"/>
                <a:ea typeface="HGPｺﾞｼｯｸE" panose="020B0900000000000000" pitchFamily="50" charset="-128"/>
              </a:rPr>
              <a:t>復旧支援活動</a:t>
            </a:r>
            <a:endParaRPr lang="en-US" altLang="ja-JP" sz="1600">
              <a:solidFill>
                <a:srgbClr val="FF2800"/>
              </a:solidFill>
              <a:latin typeface="HGPｺﾞｼｯｸE" panose="020B0900000000000000" pitchFamily="50" charset="-128"/>
              <a:ea typeface="HGPｺﾞｼｯｸE" panose="020B0900000000000000" pitchFamily="50" charset="-128"/>
            </a:endParaRPr>
          </a:p>
        </p:txBody>
      </p:sp>
      <p:sp>
        <p:nvSpPr>
          <p:cNvPr id="87" name="正方形/長方形 86">
            <a:extLst>
              <a:ext uri="{FF2B5EF4-FFF2-40B4-BE49-F238E27FC236}">
                <a16:creationId xmlns:a16="http://schemas.microsoft.com/office/drawing/2014/main" id="{B8D7D217-FF14-48AC-A87A-72B3A6A5345C}"/>
              </a:ext>
            </a:extLst>
          </p:cNvPr>
          <p:cNvSpPr/>
          <p:nvPr/>
        </p:nvSpPr>
        <p:spPr>
          <a:xfrm>
            <a:off x="400009" y="4243486"/>
            <a:ext cx="2268633" cy="830997"/>
          </a:xfrm>
          <a:prstGeom prst="rect">
            <a:avLst/>
          </a:prstGeom>
        </p:spPr>
        <p:txBody>
          <a:bodyPr wrap="none">
            <a:spAutoFit/>
          </a:bodyPr>
          <a:lstStyle/>
          <a:p>
            <a:pPr algn="r"/>
            <a:r>
              <a:rPr lang="ja-JP" altLang="en-US" sz="1600">
                <a:solidFill>
                  <a:srgbClr val="FF2800"/>
                </a:solidFill>
                <a:latin typeface="HGPｺﾞｼｯｸE" panose="020B0900000000000000" pitchFamily="50" charset="-128"/>
                <a:ea typeface="HGPｺﾞｼｯｸE" panose="020B0900000000000000" pitchFamily="50" charset="-128"/>
              </a:rPr>
              <a:t>災害ボランティアの周知</a:t>
            </a:r>
            <a:endParaRPr lang="en-US" altLang="ja-JP" sz="1600">
              <a:solidFill>
                <a:srgbClr val="FF2800"/>
              </a:solidFill>
              <a:latin typeface="HGPｺﾞｼｯｸE" panose="020B0900000000000000" pitchFamily="50" charset="-128"/>
              <a:ea typeface="HGPｺﾞｼｯｸE" panose="020B0900000000000000" pitchFamily="50" charset="-128"/>
            </a:endParaRPr>
          </a:p>
          <a:p>
            <a:pPr algn="r"/>
            <a:r>
              <a:rPr lang="ja-JP" altLang="en-US" sz="1600">
                <a:solidFill>
                  <a:srgbClr val="FF2800"/>
                </a:solidFill>
                <a:latin typeface="HGPｺﾞｼｯｸE" panose="020B0900000000000000" pitchFamily="50" charset="-128"/>
                <a:ea typeface="HGPｺﾞｼｯｸE" panose="020B0900000000000000" pitchFamily="50" charset="-128"/>
              </a:rPr>
              <a:t>作業の立会い</a:t>
            </a:r>
            <a:endParaRPr lang="en-US" altLang="ja-JP" sz="1600">
              <a:solidFill>
                <a:srgbClr val="FF2800"/>
              </a:solidFill>
              <a:latin typeface="HGPｺﾞｼｯｸE" panose="020B0900000000000000" pitchFamily="50" charset="-128"/>
              <a:ea typeface="HGPｺﾞｼｯｸE" panose="020B0900000000000000" pitchFamily="50" charset="-128"/>
            </a:endParaRPr>
          </a:p>
          <a:p>
            <a:pPr algn="r"/>
            <a:r>
              <a:rPr lang="ja-JP" altLang="en-US" sz="1600">
                <a:solidFill>
                  <a:srgbClr val="FF2800"/>
                </a:solidFill>
                <a:latin typeface="HGPｺﾞｼｯｸE" panose="020B0900000000000000" pitchFamily="50" charset="-128"/>
                <a:ea typeface="HGPｺﾞｼｯｸE" panose="020B0900000000000000" pitchFamily="50" charset="-128"/>
              </a:rPr>
              <a:t>ニーズの確認</a:t>
            </a:r>
            <a:endParaRPr lang="en-US" altLang="ja-JP" sz="1600">
              <a:solidFill>
                <a:srgbClr val="FF2800"/>
              </a:solidFill>
              <a:latin typeface="HGPｺﾞｼｯｸE" panose="020B0900000000000000" pitchFamily="50" charset="-128"/>
              <a:ea typeface="HGPｺﾞｼｯｸE" panose="020B0900000000000000" pitchFamily="50" charset="-128"/>
            </a:endParaRPr>
          </a:p>
        </p:txBody>
      </p:sp>
      <p:cxnSp>
        <p:nvCxnSpPr>
          <p:cNvPr id="88" name="直線矢印コネクタ 192">
            <a:extLst>
              <a:ext uri="{FF2B5EF4-FFF2-40B4-BE49-F238E27FC236}">
                <a16:creationId xmlns:a16="http://schemas.microsoft.com/office/drawing/2014/main" id="{BCC898FD-AD54-4494-BCAE-DC65E362352D}"/>
              </a:ext>
            </a:extLst>
          </p:cNvPr>
          <p:cNvCxnSpPr>
            <a:cxnSpLocks/>
          </p:cNvCxnSpPr>
          <p:nvPr/>
        </p:nvCxnSpPr>
        <p:spPr>
          <a:xfrm rot="10800000">
            <a:off x="5646783" y="5307237"/>
            <a:ext cx="1945840" cy="548440"/>
          </a:xfrm>
          <a:prstGeom prst="bentConnector3">
            <a:avLst>
              <a:gd name="adj1" fmla="val 100186"/>
            </a:avLst>
          </a:prstGeom>
          <a:ln w="76200">
            <a:solidFill>
              <a:srgbClr val="35A16B"/>
            </a:solidFill>
            <a:tailEnd type="triangle"/>
          </a:ln>
        </p:spPr>
        <p:style>
          <a:lnRef idx="1">
            <a:schemeClr val="accent1"/>
          </a:lnRef>
          <a:fillRef idx="0">
            <a:schemeClr val="accent1"/>
          </a:fillRef>
          <a:effectRef idx="0">
            <a:schemeClr val="accent1"/>
          </a:effectRef>
          <a:fontRef idx="minor">
            <a:schemeClr val="tx1"/>
          </a:fontRef>
        </p:style>
      </p:cxnSp>
      <p:sp>
        <p:nvSpPr>
          <p:cNvPr id="89" name="正方形/長方形 88">
            <a:extLst>
              <a:ext uri="{FF2B5EF4-FFF2-40B4-BE49-F238E27FC236}">
                <a16:creationId xmlns:a16="http://schemas.microsoft.com/office/drawing/2014/main" id="{63B1EA8B-B614-490B-8B2B-DCD953321950}"/>
              </a:ext>
            </a:extLst>
          </p:cNvPr>
          <p:cNvSpPr/>
          <p:nvPr/>
        </p:nvSpPr>
        <p:spPr>
          <a:xfrm>
            <a:off x="6763434" y="5493064"/>
            <a:ext cx="646331" cy="369332"/>
          </a:xfrm>
          <a:prstGeom prst="rect">
            <a:avLst/>
          </a:prstGeom>
        </p:spPr>
        <p:txBody>
          <a:bodyPr wrap="none">
            <a:spAutoFit/>
          </a:bodyPr>
          <a:lstStyle/>
          <a:p>
            <a:pPr algn="ctr"/>
            <a:r>
              <a:rPr lang="ja-JP" altLang="en-US">
                <a:solidFill>
                  <a:srgbClr val="404040"/>
                </a:solidFill>
                <a:latin typeface="HGPｺﾞｼｯｸE" panose="020B0900000000000000" pitchFamily="50" charset="-128"/>
                <a:ea typeface="HGPｺﾞｼｯｸE" panose="020B0900000000000000" pitchFamily="50" charset="-128"/>
              </a:rPr>
              <a:t>登録</a:t>
            </a:r>
            <a:endParaRPr lang="en-US" altLang="ja-JP">
              <a:solidFill>
                <a:srgbClr val="404040"/>
              </a:solidFill>
              <a:latin typeface="HGPｺﾞｼｯｸE" panose="020B0900000000000000" pitchFamily="50" charset="-128"/>
              <a:ea typeface="HGPｺﾞｼｯｸE" panose="020B0900000000000000" pitchFamily="50" charset="-128"/>
            </a:endParaRPr>
          </a:p>
        </p:txBody>
      </p:sp>
      <p:cxnSp>
        <p:nvCxnSpPr>
          <p:cNvPr id="90" name="直線矢印コネクタ 203">
            <a:extLst>
              <a:ext uri="{FF2B5EF4-FFF2-40B4-BE49-F238E27FC236}">
                <a16:creationId xmlns:a16="http://schemas.microsoft.com/office/drawing/2014/main" id="{C72EAC99-87CB-42FC-B12D-527B158A8768}"/>
              </a:ext>
            </a:extLst>
          </p:cNvPr>
          <p:cNvCxnSpPr>
            <a:cxnSpLocks/>
          </p:cNvCxnSpPr>
          <p:nvPr/>
        </p:nvCxnSpPr>
        <p:spPr>
          <a:xfrm>
            <a:off x="6779992" y="3996683"/>
            <a:ext cx="1424829" cy="893965"/>
          </a:xfrm>
          <a:prstGeom prst="bentConnector3">
            <a:avLst>
              <a:gd name="adj1" fmla="val 99223"/>
            </a:avLst>
          </a:prstGeom>
          <a:ln w="76200">
            <a:solidFill>
              <a:srgbClr val="35A16B"/>
            </a:solidFill>
            <a:tailEnd type="triangle"/>
          </a:ln>
        </p:spPr>
        <p:style>
          <a:lnRef idx="1">
            <a:schemeClr val="accent1"/>
          </a:lnRef>
          <a:fillRef idx="0">
            <a:schemeClr val="accent1"/>
          </a:fillRef>
          <a:effectRef idx="0">
            <a:schemeClr val="accent1"/>
          </a:effectRef>
          <a:fontRef idx="minor">
            <a:schemeClr val="tx1"/>
          </a:fontRef>
        </p:style>
      </p:cxnSp>
      <p:sp>
        <p:nvSpPr>
          <p:cNvPr id="91" name="正方形/長方形 90">
            <a:extLst>
              <a:ext uri="{FF2B5EF4-FFF2-40B4-BE49-F238E27FC236}">
                <a16:creationId xmlns:a16="http://schemas.microsoft.com/office/drawing/2014/main" id="{EBF502E8-7BD4-4754-981D-56038D4863FF}"/>
              </a:ext>
            </a:extLst>
          </p:cNvPr>
          <p:cNvSpPr/>
          <p:nvPr/>
        </p:nvSpPr>
        <p:spPr>
          <a:xfrm>
            <a:off x="7445490" y="3984128"/>
            <a:ext cx="646331" cy="369332"/>
          </a:xfrm>
          <a:prstGeom prst="rect">
            <a:avLst/>
          </a:prstGeom>
        </p:spPr>
        <p:txBody>
          <a:bodyPr wrap="none">
            <a:spAutoFit/>
          </a:bodyPr>
          <a:lstStyle/>
          <a:p>
            <a:pPr algn="ctr"/>
            <a:r>
              <a:rPr lang="ja-JP" altLang="en-US">
                <a:solidFill>
                  <a:srgbClr val="404040"/>
                </a:solidFill>
                <a:latin typeface="HGPｺﾞｼｯｸE" panose="020B0900000000000000" pitchFamily="50" charset="-128"/>
                <a:ea typeface="HGPｺﾞｼｯｸE" panose="020B0900000000000000" pitchFamily="50" charset="-128"/>
              </a:rPr>
              <a:t>募集</a:t>
            </a:r>
            <a:endParaRPr lang="en-US" altLang="ja-JP">
              <a:solidFill>
                <a:srgbClr val="404040"/>
              </a:solidFill>
              <a:latin typeface="HGPｺﾞｼｯｸE" panose="020B0900000000000000" pitchFamily="50" charset="-128"/>
              <a:ea typeface="HGPｺﾞｼｯｸE" panose="020B0900000000000000" pitchFamily="50" charset="-128"/>
            </a:endParaRPr>
          </a:p>
        </p:txBody>
      </p:sp>
      <p:sp>
        <p:nvSpPr>
          <p:cNvPr id="92" name="正方形/長方形 91">
            <a:extLst>
              <a:ext uri="{FF2B5EF4-FFF2-40B4-BE49-F238E27FC236}">
                <a16:creationId xmlns:a16="http://schemas.microsoft.com/office/drawing/2014/main" id="{840E0295-B104-4BF3-867B-C407C16BA414}"/>
              </a:ext>
            </a:extLst>
          </p:cNvPr>
          <p:cNvSpPr/>
          <p:nvPr/>
        </p:nvSpPr>
        <p:spPr>
          <a:xfrm>
            <a:off x="7086600" y="3400050"/>
            <a:ext cx="1952779" cy="584775"/>
          </a:xfrm>
          <a:prstGeom prst="rect">
            <a:avLst/>
          </a:prstGeom>
        </p:spPr>
        <p:txBody>
          <a:bodyPr wrap="none">
            <a:spAutoFit/>
          </a:bodyPr>
          <a:lstStyle/>
          <a:p>
            <a:pPr algn="ctr"/>
            <a:r>
              <a:rPr lang="ja-JP" altLang="en-US" sz="1600">
                <a:solidFill>
                  <a:srgbClr val="404040"/>
                </a:solidFill>
                <a:latin typeface="HGPｺﾞｼｯｸE" panose="020B0900000000000000" pitchFamily="50" charset="-128"/>
                <a:ea typeface="HGPｺﾞｼｯｸE" panose="020B0900000000000000" pitchFamily="50" charset="-128"/>
              </a:rPr>
              <a:t>活動資機材の確保</a:t>
            </a:r>
            <a:endParaRPr lang="en-US" altLang="ja-JP" sz="1600">
              <a:solidFill>
                <a:srgbClr val="404040"/>
              </a:solidFill>
              <a:latin typeface="HGPｺﾞｼｯｸE" panose="020B0900000000000000" pitchFamily="50" charset="-128"/>
              <a:ea typeface="HGPｺﾞｼｯｸE" panose="020B0900000000000000" pitchFamily="50" charset="-128"/>
            </a:endParaRPr>
          </a:p>
          <a:p>
            <a:r>
              <a:rPr lang="ja-JP" altLang="en-US" sz="1600">
                <a:solidFill>
                  <a:srgbClr val="404040"/>
                </a:solidFill>
                <a:latin typeface="HGPｺﾞｼｯｸE" panose="020B0900000000000000" pitchFamily="50" charset="-128"/>
                <a:ea typeface="HGPｺﾞｼｯｸE" panose="020B0900000000000000" pitchFamily="50" charset="-128"/>
              </a:rPr>
              <a:t>ボランティアの調整</a:t>
            </a:r>
            <a:endParaRPr lang="en-US" altLang="ja-JP" sz="1600">
              <a:solidFill>
                <a:srgbClr val="404040"/>
              </a:solidFill>
              <a:latin typeface="HGPｺﾞｼｯｸE" panose="020B0900000000000000" pitchFamily="50" charset="-128"/>
              <a:ea typeface="HGPｺﾞｼｯｸE" panose="020B0900000000000000" pitchFamily="50" charset="-128"/>
            </a:endParaRPr>
          </a:p>
        </p:txBody>
      </p:sp>
      <p:sp>
        <p:nvSpPr>
          <p:cNvPr id="93" name="四角形: 角を丸くする 92">
            <a:extLst>
              <a:ext uri="{FF2B5EF4-FFF2-40B4-BE49-F238E27FC236}">
                <a16:creationId xmlns:a16="http://schemas.microsoft.com/office/drawing/2014/main" id="{DB548ABB-38AD-485F-9CB8-7531071E94F3}"/>
              </a:ext>
            </a:extLst>
          </p:cNvPr>
          <p:cNvSpPr/>
          <p:nvPr/>
        </p:nvSpPr>
        <p:spPr>
          <a:xfrm>
            <a:off x="4554691" y="2505829"/>
            <a:ext cx="2210346" cy="790684"/>
          </a:xfrm>
          <a:prstGeom prst="roundRect">
            <a:avLst/>
          </a:prstGeom>
          <a:solidFill>
            <a:schemeClr val="bg1"/>
          </a:solidFill>
          <a:ln w="28575">
            <a:solidFill>
              <a:srgbClr val="FF28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正方形/長方形 93">
            <a:extLst>
              <a:ext uri="{FF2B5EF4-FFF2-40B4-BE49-F238E27FC236}">
                <a16:creationId xmlns:a16="http://schemas.microsoft.com/office/drawing/2014/main" id="{2A9A3915-EB20-4146-A11E-CC6B31A32BA3}"/>
              </a:ext>
            </a:extLst>
          </p:cNvPr>
          <p:cNvSpPr/>
          <p:nvPr/>
        </p:nvSpPr>
        <p:spPr>
          <a:xfrm>
            <a:off x="4479755" y="2536883"/>
            <a:ext cx="2285281" cy="707886"/>
          </a:xfrm>
          <a:prstGeom prst="rect">
            <a:avLst/>
          </a:prstGeom>
        </p:spPr>
        <p:txBody>
          <a:bodyPr wrap="square">
            <a:spAutoFit/>
          </a:bodyPr>
          <a:lstStyle/>
          <a:p>
            <a:pPr algn="ctr"/>
            <a:r>
              <a:rPr lang="ja-JP" altLang="en-US" sz="2000">
                <a:solidFill>
                  <a:srgbClr val="404040"/>
                </a:solidFill>
                <a:latin typeface="HGPｺﾞｼｯｸE" panose="020B0900000000000000" pitchFamily="50" charset="-128"/>
                <a:ea typeface="HGPｺﾞｼｯｸE" panose="020B0900000000000000" pitchFamily="50" charset="-128"/>
              </a:rPr>
              <a:t>自治体</a:t>
            </a:r>
            <a:endParaRPr lang="en-US" altLang="ja-JP" sz="2000">
              <a:solidFill>
                <a:srgbClr val="404040"/>
              </a:solidFill>
              <a:latin typeface="HGPｺﾞｼｯｸE" panose="020B0900000000000000" pitchFamily="50" charset="-128"/>
              <a:ea typeface="HGPｺﾞｼｯｸE" panose="020B0900000000000000" pitchFamily="50" charset="-128"/>
            </a:endParaRPr>
          </a:p>
          <a:p>
            <a:pPr algn="ctr"/>
            <a:r>
              <a:rPr lang="ja-JP" altLang="en-US" sz="2000">
                <a:solidFill>
                  <a:srgbClr val="404040"/>
                </a:solidFill>
                <a:latin typeface="HGPｺﾞｼｯｸE" panose="020B0900000000000000" pitchFamily="50" charset="-128"/>
                <a:ea typeface="HGPｺﾞｼｯｸE" panose="020B0900000000000000" pitchFamily="50" charset="-128"/>
              </a:rPr>
              <a:t>（災害対策本部等）</a:t>
            </a:r>
            <a:endParaRPr lang="en-US" altLang="ja-JP" sz="2000">
              <a:solidFill>
                <a:srgbClr val="404040"/>
              </a:solidFill>
              <a:latin typeface="HGPｺﾞｼｯｸE" panose="020B0900000000000000" pitchFamily="50" charset="-128"/>
              <a:ea typeface="HGPｺﾞｼｯｸE" panose="020B0900000000000000" pitchFamily="50" charset="-128"/>
            </a:endParaRPr>
          </a:p>
        </p:txBody>
      </p:sp>
      <p:sp>
        <p:nvSpPr>
          <p:cNvPr id="95" name="正方形/長方形 94">
            <a:extLst>
              <a:ext uri="{FF2B5EF4-FFF2-40B4-BE49-F238E27FC236}">
                <a16:creationId xmlns:a16="http://schemas.microsoft.com/office/drawing/2014/main" id="{9DD023C9-A974-4A6D-A5EC-66879365BDEE}"/>
              </a:ext>
            </a:extLst>
          </p:cNvPr>
          <p:cNvSpPr/>
          <p:nvPr/>
        </p:nvSpPr>
        <p:spPr>
          <a:xfrm>
            <a:off x="3755602" y="5773568"/>
            <a:ext cx="1415772" cy="584775"/>
          </a:xfrm>
          <a:prstGeom prst="rect">
            <a:avLst/>
          </a:prstGeom>
        </p:spPr>
        <p:txBody>
          <a:bodyPr wrap="none">
            <a:spAutoFit/>
          </a:bodyPr>
          <a:lstStyle/>
          <a:p>
            <a:r>
              <a:rPr lang="ja-JP" altLang="en-US" sz="3200">
                <a:solidFill>
                  <a:srgbClr val="404040"/>
                </a:solidFill>
                <a:latin typeface="HGPｺﾞｼｯｸE" panose="020B0900000000000000" pitchFamily="50" charset="-128"/>
                <a:ea typeface="HGPｺﾞｼｯｸE" panose="020B0900000000000000" pitchFamily="50" charset="-128"/>
              </a:rPr>
              <a:t>被災地</a:t>
            </a:r>
            <a:endParaRPr lang="en-US" altLang="ja-JP" sz="3200">
              <a:solidFill>
                <a:srgbClr val="404040"/>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2462363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a:extLst>
              <a:ext uri="{FF2B5EF4-FFF2-40B4-BE49-F238E27FC236}">
                <a16:creationId xmlns:a16="http://schemas.microsoft.com/office/drawing/2014/main" id="{5C76CC0F-E3BE-E234-8149-D1655ED68260}"/>
              </a:ext>
            </a:extLst>
          </p:cNvPr>
          <p:cNvSpPr/>
          <p:nvPr/>
        </p:nvSpPr>
        <p:spPr>
          <a:xfrm>
            <a:off x="398475" y="986370"/>
            <a:ext cx="8347045" cy="5406041"/>
          </a:xfrm>
          <a:prstGeom prst="rect">
            <a:avLst/>
          </a:prstGeom>
          <a:solidFill>
            <a:srgbClr val="EDED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404040"/>
              </a:solidFill>
              <a:effectLst/>
              <a:uLnTx/>
              <a:uFillTx/>
              <a:latin typeface="HGPｺﾞｼｯｸE" panose="020B0900000000000000" pitchFamily="50" charset="-128"/>
              <a:ea typeface="HGPｺﾞｼｯｸE" panose="020B0900000000000000" pitchFamily="50" charset="-128"/>
            </a:endParaRPr>
          </a:p>
        </p:txBody>
      </p:sp>
      <p:sp>
        <p:nvSpPr>
          <p:cNvPr id="2" name="タイトル 1">
            <a:extLst>
              <a:ext uri="{FF2B5EF4-FFF2-40B4-BE49-F238E27FC236}">
                <a16:creationId xmlns:a16="http://schemas.microsoft.com/office/drawing/2014/main" id="{80D40DC5-E9CD-43E4-AB51-88DAD08AD5C5}"/>
              </a:ext>
            </a:extLst>
          </p:cNvPr>
          <p:cNvSpPr>
            <a:spLocks noGrp="1"/>
          </p:cNvSpPr>
          <p:nvPr>
            <p:ph type="title"/>
          </p:nvPr>
        </p:nvSpPr>
        <p:spPr/>
        <p:txBody>
          <a:bodyPr/>
          <a:lstStyle/>
          <a:p>
            <a:r>
              <a:rPr lang="en-US" altLang="zh-CN" spc="-160" dirty="0"/>
              <a:t>【</a:t>
            </a:r>
            <a:r>
              <a:rPr lang="ja-JP" altLang="en-US" spc="-160" dirty="0"/>
              <a:t>参考</a:t>
            </a:r>
            <a:r>
              <a:rPr lang="en-US" altLang="zh-CN" spc="-160" dirty="0"/>
              <a:t>】</a:t>
            </a:r>
            <a:r>
              <a:rPr lang="zh-CN" altLang="en-US" spc="-160" dirty="0"/>
              <a:t>　</a:t>
            </a:r>
            <a:r>
              <a:rPr lang="ja-JP" altLang="en-US" spc="-160" dirty="0"/>
              <a:t>避難所でのボランティア受付</a:t>
            </a:r>
            <a:r>
              <a:rPr kumimoji="1" lang="ja-JP" altLang="en-US" dirty="0"/>
              <a:t>　</a:t>
            </a:r>
          </a:p>
        </p:txBody>
      </p:sp>
      <p:sp>
        <p:nvSpPr>
          <p:cNvPr id="4" name="スライド番号プレースホルダー 3">
            <a:extLst>
              <a:ext uri="{FF2B5EF4-FFF2-40B4-BE49-F238E27FC236}">
                <a16:creationId xmlns:a16="http://schemas.microsoft.com/office/drawing/2014/main" id="{1AA97A4D-E2D6-4208-A95A-8B345D0EA8CD}"/>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8C0FCB9-D989-46F1-965E-624BDAC7E129}" type="slidenum">
              <a:rPr kumimoji="1" lang="ja-JP" altLang="en-US" sz="1600" b="0" i="0" u="none" strike="noStrike" kern="1200" cap="none" spc="0" normalizeH="0" baseline="0" noProof="0" smtClean="0">
                <a:ln>
                  <a:noFill/>
                </a:ln>
                <a:solidFill>
                  <a:prstClr val="black">
                    <a:lumMod val="75000"/>
                    <a:lumOff val="25000"/>
                  </a:prstClr>
                </a:solidFill>
                <a:effectLst/>
                <a:uLnTx/>
                <a:uFillTx/>
                <a:latin typeface="HGPｺﾞｼｯｸE" panose="020B0900000000000000" pitchFamily="50" charset="-128"/>
                <a:ea typeface="HGPｺﾞｼｯｸE" panose="020B09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600" b="0" i="0" u="none" strike="noStrike" kern="1200" cap="none" spc="0" normalizeH="0" baseline="0" noProof="0">
              <a:ln>
                <a:noFill/>
              </a:ln>
              <a:solidFill>
                <a:prstClr val="black">
                  <a:lumMod val="75000"/>
                  <a:lumOff val="25000"/>
                </a:prstClr>
              </a:solidFill>
              <a:effectLst/>
              <a:uLnTx/>
              <a:uFillTx/>
              <a:latin typeface="HGPｺﾞｼｯｸE" panose="020B0900000000000000" pitchFamily="50" charset="-128"/>
              <a:ea typeface="HGPｺﾞｼｯｸE" panose="020B0900000000000000" pitchFamily="50" charset="-128"/>
              <a:cs typeface="+mn-cs"/>
            </a:endParaRPr>
          </a:p>
        </p:txBody>
      </p:sp>
      <p:sp>
        <p:nvSpPr>
          <p:cNvPr id="6" name="スライド番号プレースホルダー 3">
            <a:extLst>
              <a:ext uri="{FF2B5EF4-FFF2-40B4-BE49-F238E27FC236}">
                <a16:creationId xmlns:a16="http://schemas.microsoft.com/office/drawing/2014/main" id="{8FC8D494-FB2A-4508-BB43-10A89F50BA0F}"/>
              </a:ext>
            </a:extLst>
          </p:cNvPr>
          <p:cNvSpPr txBox="1">
            <a:spLocks/>
          </p:cNvSpPr>
          <p:nvPr/>
        </p:nvSpPr>
        <p:spPr>
          <a:xfrm>
            <a:off x="7086600" y="6492875"/>
            <a:ext cx="2057400" cy="365125"/>
          </a:xfrm>
          <a:prstGeom prst="rect">
            <a:avLst/>
          </a:prstGeom>
        </p:spPr>
        <p:txBody>
          <a:bodyPr/>
          <a:lstStyle>
            <a:defPPr>
              <a:defRPr lang="en-US"/>
            </a:defPPr>
            <a:lvl1pPr marL="0" algn="r" defTabSz="457200" rtl="0" eaLnBrk="1" latinLnBrk="0" hangingPunct="1">
              <a:defRPr sz="1600" kern="1200">
                <a:solidFill>
                  <a:schemeClr val="tx1">
                    <a:lumMod val="75000"/>
                    <a:lumOff val="25000"/>
                  </a:schemeClr>
                </a:solidFill>
                <a:latin typeface="HGPｺﾞｼｯｸE" panose="020B0900000000000000" pitchFamily="50" charset="-128"/>
                <a:ea typeface="HGPｺﾞｼｯｸE" panose="020B0900000000000000" pitchFamily="50"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48C0FCB9-D989-46F1-965E-624BDAC7E129}" type="slidenum">
              <a:rPr kumimoji="1" lang="ja-JP" altLang="en-US" sz="1600" b="0" i="0" u="none" strike="noStrike" kern="1200" cap="none" spc="0" normalizeH="0" baseline="0" noProof="0" smtClean="0">
                <a:ln>
                  <a:noFill/>
                </a:ln>
                <a:solidFill>
                  <a:prstClr val="black">
                    <a:lumMod val="75000"/>
                    <a:lumOff val="25000"/>
                  </a:prstClr>
                </a:solidFill>
                <a:effectLst/>
                <a:uLnTx/>
                <a:uFillTx/>
                <a:latin typeface="HGPｺﾞｼｯｸE" panose="020B0900000000000000" pitchFamily="50" charset="-128"/>
                <a:ea typeface="HGPｺﾞｼｯｸE" panose="020B09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600" b="0" i="0" u="none" strike="noStrike" kern="1200" cap="none" spc="0" normalizeH="0" baseline="0" noProof="0">
              <a:ln>
                <a:noFill/>
              </a:ln>
              <a:solidFill>
                <a:prstClr val="black">
                  <a:lumMod val="75000"/>
                  <a:lumOff val="25000"/>
                </a:prstClr>
              </a:solidFill>
              <a:effectLst/>
              <a:uLnTx/>
              <a:uFillTx/>
              <a:latin typeface="HGPｺﾞｼｯｸE" panose="020B0900000000000000" pitchFamily="50" charset="-128"/>
              <a:ea typeface="HGPｺﾞｼｯｸE" panose="020B0900000000000000" pitchFamily="50" charset="-128"/>
              <a:cs typeface="+mn-cs"/>
            </a:endParaRPr>
          </a:p>
        </p:txBody>
      </p:sp>
      <p:sp>
        <p:nvSpPr>
          <p:cNvPr id="10" name="テキスト プレースホルダー 2">
            <a:extLst>
              <a:ext uri="{FF2B5EF4-FFF2-40B4-BE49-F238E27FC236}">
                <a16:creationId xmlns:a16="http://schemas.microsoft.com/office/drawing/2014/main" id="{ECAC0BA9-7675-4960-89D3-04427011E8F0}"/>
              </a:ext>
            </a:extLst>
          </p:cNvPr>
          <p:cNvSpPr txBox="1">
            <a:spLocks/>
          </p:cNvSpPr>
          <p:nvPr/>
        </p:nvSpPr>
        <p:spPr>
          <a:xfrm>
            <a:off x="0" y="6570000"/>
            <a:ext cx="8217632" cy="2880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kumimoji="1" lang="ja-JP" altLang="en-US" sz="1100" b="0" i="0" u="none" strike="noStrike" kern="1200" cap="none" spc="0" normalizeH="0" baseline="0" noProof="0" dirty="0">
                <a:ln>
                  <a:noFill/>
                </a:ln>
                <a:solidFill>
                  <a:srgbClr val="404040"/>
                </a:solidFill>
                <a:effectLst/>
                <a:uLnTx/>
                <a:uFillTx/>
                <a:latin typeface="HGPｺﾞｼｯｸE" panose="020B0900000000000000" pitchFamily="50" charset="-128"/>
                <a:ea typeface="HGPｺﾞｼｯｸE" panose="020B0900000000000000" pitchFamily="50" charset="-128"/>
                <a:cs typeface="+mn-cs"/>
              </a:rPr>
              <a:t>参考：</a:t>
            </a:r>
            <a:r>
              <a:rPr kumimoji="0" lang="ja-JP" altLang="en-US" sz="1100" dirty="0">
                <a:solidFill>
                  <a:prstClr val="black">
                    <a:lumMod val="75000"/>
                    <a:lumOff val="25000"/>
                  </a:prstClr>
                </a:solidFill>
                <a:latin typeface="HGPｺﾞｼｯｸE" panose="020B0900000000000000" pitchFamily="50" charset="-128"/>
                <a:ea typeface="HGPｺﾞｼｯｸE" panose="020B0900000000000000" pitchFamily="50" charset="-128"/>
              </a:rPr>
              <a:t>静岡県「避難所運営マニュアル」</a:t>
            </a:r>
          </a:p>
        </p:txBody>
      </p:sp>
      <p:sp>
        <p:nvSpPr>
          <p:cNvPr id="15" name="正方形/長方形 14">
            <a:extLst>
              <a:ext uri="{FF2B5EF4-FFF2-40B4-BE49-F238E27FC236}">
                <a16:creationId xmlns:a16="http://schemas.microsoft.com/office/drawing/2014/main" id="{5886C008-4164-DAC3-AF18-B0C482C35E7C}"/>
              </a:ext>
            </a:extLst>
          </p:cNvPr>
          <p:cNvSpPr/>
          <p:nvPr/>
        </p:nvSpPr>
        <p:spPr>
          <a:xfrm>
            <a:off x="1182539" y="5967710"/>
            <a:ext cx="2877127" cy="307777"/>
          </a:xfrm>
          <a:prstGeom prst="rect">
            <a:avLst/>
          </a:prstGeom>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srgbClr val="404040"/>
                </a:solidFill>
                <a:effectLst/>
                <a:uLnTx/>
                <a:uFillTx/>
                <a:latin typeface="HGPｺﾞｼｯｸE" panose="020B0900000000000000" pitchFamily="50" charset="-128"/>
                <a:ea typeface="HGPｺﾞｼｯｸE" panose="020B0900000000000000" pitchFamily="50" charset="-128"/>
                <a:cs typeface="+mn-cs"/>
              </a:rPr>
              <a:t>ボランティア受付票</a:t>
            </a:r>
            <a:endParaRPr kumimoji="0" lang="zh-TW" altLang="en-US" sz="1400" b="0" i="0" u="none" strike="noStrike" kern="1200" cap="none" spc="0" normalizeH="0" baseline="0" noProof="0" dirty="0">
              <a:ln>
                <a:noFill/>
              </a:ln>
              <a:solidFill>
                <a:srgbClr val="404040"/>
              </a:solidFill>
              <a:effectLst/>
              <a:uLnTx/>
              <a:uFillTx/>
              <a:latin typeface="HGPｺﾞｼｯｸE" panose="020B0900000000000000" pitchFamily="50" charset="-128"/>
              <a:ea typeface="HGPｺﾞｼｯｸE" panose="020B0900000000000000" pitchFamily="50" charset="-128"/>
              <a:cs typeface="+mn-cs"/>
            </a:endParaRPr>
          </a:p>
        </p:txBody>
      </p:sp>
      <p:sp>
        <p:nvSpPr>
          <p:cNvPr id="22" name="正方形/長方形 21">
            <a:extLst>
              <a:ext uri="{FF2B5EF4-FFF2-40B4-BE49-F238E27FC236}">
                <a16:creationId xmlns:a16="http://schemas.microsoft.com/office/drawing/2014/main" id="{876D32F5-1E25-3209-A0DB-FFA377E5CBB1}"/>
              </a:ext>
            </a:extLst>
          </p:cNvPr>
          <p:cNvSpPr/>
          <p:nvPr/>
        </p:nvSpPr>
        <p:spPr>
          <a:xfrm>
            <a:off x="5293146" y="5967710"/>
            <a:ext cx="2877127" cy="307777"/>
          </a:xfrm>
          <a:prstGeom prst="rect">
            <a:avLst/>
          </a:prstGeom>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400" dirty="0">
                <a:solidFill>
                  <a:srgbClr val="404040"/>
                </a:solidFill>
                <a:latin typeface="HGPｺﾞｼｯｸE" panose="020B0900000000000000" pitchFamily="50" charset="-128"/>
                <a:ea typeface="HGPｺﾞｼｯｸE" panose="020B0900000000000000" pitchFamily="50" charset="-128"/>
              </a:rPr>
              <a:t>ボランティア活動時の注意事項</a:t>
            </a:r>
            <a:endParaRPr kumimoji="0" lang="zh-TW" altLang="en-US" sz="1400" b="0" i="0" u="none" strike="noStrike" kern="1200" cap="none" spc="0" normalizeH="0" baseline="0" noProof="0" dirty="0">
              <a:ln>
                <a:noFill/>
              </a:ln>
              <a:solidFill>
                <a:srgbClr val="404040"/>
              </a:solidFill>
              <a:effectLst/>
              <a:uLnTx/>
              <a:uFillTx/>
              <a:latin typeface="HGPｺﾞｼｯｸE" panose="020B0900000000000000" pitchFamily="50" charset="-128"/>
              <a:ea typeface="HGPｺﾞｼｯｸE" panose="020B0900000000000000" pitchFamily="50" charset="-128"/>
              <a:cs typeface="+mn-cs"/>
            </a:endParaRPr>
          </a:p>
        </p:txBody>
      </p:sp>
      <p:pic>
        <p:nvPicPr>
          <p:cNvPr id="23" name="図 22">
            <a:extLst>
              <a:ext uri="{FF2B5EF4-FFF2-40B4-BE49-F238E27FC236}">
                <a16:creationId xmlns:a16="http://schemas.microsoft.com/office/drawing/2014/main" id="{1B1CE6F4-0AC5-37D8-E352-324E48F1111E}"/>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5096407" y="1270907"/>
            <a:ext cx="3253355" cy="4600723"/>
          </a:xfrm>
          <a:prstGeom prst="rect">
            <a:avLst/>
          </a:prstGeom>
          <a:ln w="6350">
            <a:solidFill>
              <a:schemeClr val="bg1">
                <a:lumMod val="50000"/>
              </a:schemeClr>
            </a:solidFill>
          </a:ln>
        </p:spPr>
      </p:pic>
      <p:pic>
        <p:nvPicPr>
          <p:cNvPr id="24" name="図 23">
            <a:extLst>
              <a:ext uri="{FF2B5EF4-FFF2-40B4-BE49-F238E27FC236}">
                <a16:creationId xmlns:a16="http://schemas.microsoft.com/office/drawing/2014/main" id="{BE153814-4360-4952-3531-AA7B58FDF2D2}"/>
              </a:ext>
            </a:extLst>
          </p:cNvPr>
          <p:cNvPicPr>
            <a:picLocks noChangeAspect="1"/>
          </p:cNvPicPr>
          <p:nvPr/>
        </p:nvPicPr>
        <p:blipFill>
          <a:blip r:embed="rId4"/>
          <a:stretch>
            <a:fillRect/>
          </a:stretch>
        </p:blipFill>
        <p:spPr>
          <a:xfrm>
            <a:off x="985800" y="1286159"/>
            <a:ext cx="3253355" cy="4585471"/>
          </a:xfrm>
          <a:prstGeom prst="rect">
            <a:avLst/>
          </a:prstGeom>
          <a:ln>
            <a:solidFill>
              <a:schemeClr val="bg1">
                <a:lumMod val="50000"/>
              </a:schemeClr>
            </a:solidFill>
          </a:ln>
        </p:spPr>
      </p:pic>
    </p:spTree>
    <p:extLst>
      <p:ext uri="{BB962C8B-B14F-4D97-AF65-F5344CB8AC3E}">
        <p14:creationId xmlns:p14="http://schemas.microsoft.com/office/powerpoint/2010/main" val="3377470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74CA385-D0ED-485A-BCF5-DCCDE3D913D1}"/>
              </a:ext>
            </a:extLst>
          </p:cNvPr>
          <p:cNvSpPr>
            <a:spLocks noGrp="1"/>
          </p:cNvSpPr>
          <p:nvPr>
            <p:ph type="sldNum" sz="quarter" idx="12"/>
          </p:nvPr>
        </p:nvSpPr>
        <p:spPr/>
        <p:txBody>
          <a:bodyPr/>
          <a:lstStyle/>
          <a:p>
            <a:fld id="{48C0FCB9-D989-46F1-965E-624BDAC7E129}" type="slidenum">
              <a:rPr kumimoji="1" lang="ja-JP" altLang="en-US" smtClean="0"/>
              <a:pPr/>
              <a:t>5</a:t>
            </a:fld>
            <a:endParaRPr kumimoji="1" lang="ja-JP" altLang="en-US"/>
          </a:p>
        </p:txBody>
      </p:sp>
      <p:sp>
        <p:nvSpPr>
          <p:cNvPr id="3" name="スライド番号プレースホルダー 1">
            <a:extLst>
              <a:ext uri="{FF2B5EF4-FFF2-40B4-BE49-F238E27FC236}">
                <a16:creationId xmlns:a16="http://schemas.microsoft.com/office/drawing/2014/main" id="{9DDBB155-2A10-455E-8FCC-C3DBEB09D534}"/>
              </a:ext>
            </a:extLst>
          </p:cNvPr>
          <p:cNvSpPr txBox="1">
            <a:spLocks/>
          </p:cNvSpPr>
          <p:nvPr/>
        </p:nvSpPr>
        <p:spPr>
          <a:xfrm>
            <a:off x="7086600" y="6492875"/>
            <a:ext cx="2057400" cy="365125"/>
          </a:xfrm>
          <a:prstGeom prst="rect">
            <a:avLst/>
          </a:prstGeom>
        </p:spPr>
        <p:txBody>
          <a:bodyPr/>
          <a:lstStyle>
            <a:defPPr>
              <a:defRPr lang="en-US"/>
            </a:defPPr>
            <a:lvl1pPr marL="0" algn="r" defTabSz="457200" rtl="0" eaLnBrk="1" latinLnBrk="0" hangingPunct="1">
              <a:defRPr sz="1600" kern="1200">
                <a:solidFill>
                  <a:schemeClr val="tx1">
                    <a:lumMod val="75000"/>
                    <a:lumOff val="25000"/>
                  </a:schemeClr>
                </a:solidFill>
                <a:latin typeface="HGPｺﾞｼｯｸE" panose="020B0900000000000000" pitchFamily="50" charset="-128"/>
                <a:ea typeface="HGPｺﾞｼｯｸE" panose="020B0900000000000000" pitchFamily="50"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8C0FCB9-D989-46F1-965E-624BDAC7E129}" type="slidenum">
              <a:rPr kumimoji="1" lang="ja-JP" altLang="en-US" smtClean="0"/>
              <a:pPr/>
              <a:t>5</a:t>
            </a:fld>
            <a:endParaRPr kumimoji="1" lang="ja-JP" altLang="en-US"/>
          </a:p>
        </p:txBody>
      </p:sp>
      <p:sp>
        <p:nvSpPr>
          <p:cNvPr id="4" name="テキスト ボックス 3">
            <a:extLst>
              <a:ext uri="{FF2B5EF4-FFF2-40B4-BE49-F238E27FC236}">
                <a16:creationId xmlns:a16="http://schemas.microsoft.com/office/drawing/2014/main" id="{7B1C3AC8-5E4E-46A2-A3D9-DF69D777427F}"/>
              </a:ext>
            </a:extLst>
          </p:cNvPr>
          <p:cNvSpPr txBox="1"/>
          <p:nvPr/>
        </p:nvSpPr>
        <p:spPr>
          <a:xfrm>
            <a:off x="474643" y="2930423"/>
            <a:ext cx="8066684" cy="1754326"/>
          </a:xfrm>
          <a:prstGeom prst="rect">
            <a:avLst/>
          </a:prstGeom>
          <a:noFill/>
        </p:spPr>
        <p:txBody>
          <a:bodyPr wrap="square" rtlCol="0">
            <a:spAutoFit/>
          </a:bodyPr>
          <a:lstStyle/>
          <a:p>
            <a:pPr marL="285750" indent="-285750" algn="just">
              <a:spcAft>
                <a:spcPts val="1200"/>
              </a:spcAft>
              <a:buFont typeface="Arial" panose="020B0604020202020204" pitchFamily="34" charset="0"/>
              <a:buChar char="•"/>
            </a:pPr>
            <a:r>
              <a:rPr kumimoji="1" lang="ja-JP" altLang="en-US" sz="3600" spc="-150">
                <a:solidFill>
                  <a:srgbClr val="404040"/>
                </a:solidFill>
                <a:latin typeface="HGPｺﾞｼｯｸE" panose="020B0900000000000000" pitchFamily="50" charset="-128"/>
                <a:ea typeface="HGPｺﾞｼｯｸE" panose="020B0900000000000000" pitchFamily="50" charset="-128"/>
              </a:rPr>
              <a:t>災害ボランティアによる活動は重要であり、</a:t>
            </a:r>
            <a:r>
              <a:rPr kumimoji="1" lang="ja-JP" altLang="en-US" sz="3600" spc="-300">
                <a:solidFill>
                  <a:srgbClr val="404040"/>
                </a:solidFill>
                <a:latin typeface="HGPｺﾞｼｯｸE" panose="020B0900000000000000" pitchFamily="50" charset="-128"/>
                <a:ea typeface="HGPｺﾞｼｯｸE" panose="020B0900000000000000" pitchFamily="50" charset="-128"/>
              </a:rPr>
              <a:t>平時からボランティアを受け入れるための</a:t>
            </a:r>
            <a:r>
              <a:rPr kumimoji="1" lang="ja-JP" altLang="en-US" sz="3600" spc="-150">
                <a:solidFill>
                  <a:srgbClr val="404040"/>
                </a:solidFill>
                <a:latin typeface="HGPｺﾞｼｯｸE" panose="020B0900000000000000" pitchFamily="50" charset="-128"/>
                <a:ea typeface="HGPｺﾞｼｯｸE" panose="020B0900000000000000" pitchFamily="50" charset="-128"/>
              </a:rPr>
              <a:t>ニーズを把握することが重要です</a:t>
            </a:r>
          </a:p>
        </p:txBody>
      </p:sp>
      <p:sp>
        <p:nvSpPr>
          <p:cNvPr id="5" name="テキスト ボックス 4">
            <a:extLst>
              <a:ext uri="{FF2B5EF4-FFF2-40B4-BE49-F238E27FC236}">
                <a16:creationId xmlns:a16="http://schemas.microsoft.com/office/drawing/2014/main" id="{81E59045-2D38-4021-B943-858815AC7ABC}"/>
              </a:ext>
            </a:extLst>
          </p:cNvPr>
          <p:cNvSpPr txBox="1"/>
          <p:nvPr/>
        </p:nvSpPr>
        <p:spPr>
          <a:xfrm>
            <a:off x="495425" y="676646"/>
            <a:ext cx="8154058" cy="1754326"/>
          </a:xfrm>
          <a:prstGeom prst="rect">
            <a:avLst/>
          </a:prstGeom>
          <a:noFill/>
        </p:spPr>
        <p:txBody>
          <a:bodyPr wrap="square" rtlCol="0">
            <a:spAutoFit/>
          </a:bodyPr>
          <a:lstStyle/>
          <a:p>
            <a:r>
              <a:rPr kumimoji="1" lang="ja-JP" altLang="en-US" sz="3600" dirty="0">
                <a:solidFill>
                  <a:srgbClr val="404040"/>
                </a:solidFill>
                <a:latin typeface="HGPｺﾞｼｯｸE" panose="020B0900000000000000" pitchFamily="50" charset="-128"/>
                <a:ea typeface="HGPｺﾞｼｯｸE" panose="020B0900000000000000" pitchFamily="50" charset="-128"/>
              </a:rPr>
              <a:t>　　　　</a:t>
            </a:r>
            <a:r>
              <a:rPr kumimoji="1" lang="en-US" altLang="ja-JP" sz="3600">
                <a:solidFill>
                  <a:srgbClr val="404040"/>
                </a:solidFill>
                <a:latin typeface="HGPｺﾞｼｯｸE" panose="020B0900000000000000" pitchFamily="50" charset="-128"/>
                <a:ea typeface="HGPｺﾞｼｯｸE" panose="020B0900000000000000" pitchFamily="50" charset="-128"/>
              </a:rPr>
              <a:t>C39</a:t>
            </a:r>
            <a:r>
              <a:rPr kumimoji="1" lang="ja-JP" altLang="en-US" sz="3600">
                <a:solidFill>
                  <a:srgbClr val="404040"/>
                </a:solidFill>
                <a:latin typeface="HGPｺﾞｼｯｸE" panose="020B0900000000000000" pitchFamily="50" charset="-128"/>
                <a:ea typeface="HGPｺﾞｼｯｸE" panose="020B0900000000000000" pitchFamily="50" charset="-128"/>
              </a:rPr>
              <a:t>．</a:t>
            </a:r>
            <a:r>
              <a:rPr kumimoji="1" lang="ja-JP" altLang="en-US" sz="3600" dirty="0">
                <a:solidFill>
                  <a:srgbClr val="404040"/>
                </a:solidFill>
                <a:latin typeface="HGPｺﾞｼｯｸE" panose="020B0900000000000000" pitchFamily="50" charset="-128"/>
                <a:ea typeface="HGPｺﾞｼｯｸE" panose="020B0900000000000000" pitchFamily="50" charset="-128"/>
              </a:rPr>
              <a:t>災害ボランティアの受入、</a:t>
            </a:r>
            <a:endParaRPr kumimoji="1" lang="en-US" altLang="ja-JP" sz="3600" dirty="0">
              <a:solidFill>
                <a:srgbClr val="404040"/>
              </a:solidFill>
              <a:latin typeface="HGPｺﾞｼｯｸE" panose="020B0900000000000000" pitchFamily="50" charset="-128"/>
              <a:ea typeface="HGPｺﾞｼｯｸE" panose="020B0900000000000000" pitchFamily="50" charset="-128"/>
            </a:endParaRPr>
          </a:p>
          <a:p>
            <a:r>
              <a:rPr kumimoji="1" lang="ja-JP" altLang="en-US" sz="3600" dirty="0">
                <a:solidFill>
                  <a:srgbClr val="404040"/>
                </a:solidFill>
                <a:latin typeface="HGPｺﾞｼｯｸE" panose="020B0900000000000000" pitchFamily="50" charset="-128"/>
                <a:ea typeface="HGPｺﾞｼｯｸE" panose="020B0900000000000000" pitchFamily="50" charset="-128"/>
              </a:rPr>
              <a:t>　　　　　　被災地への応援協力</a:t>
            </a:r>
            <a:endParaRPr kumimoji="1" lang="en-US" altLang="ja-JP" sz="3600" dirty="0">
              <a:solidFill>
                <a:srgbClr val="404040"/>
              </a:solidFill>
              <a:latin typeface="HGPｺﾞｼｯｸE" panose="020B0900000000000000" pitchFamily="50" charset="-128"/>
              <a:ea typeface="HGPｺﾞｼｯｸE" panose="020B0900000000000000" pitchFamily="50" charset="-128"/>
            </a:endParaRPr>
          </a:p>
          <a:p>
            <a:pPr algn="ctr"/>
            <a:r>
              <a:rPr kumimoji="1" lang="en-US" altLang="ja-JP" sz="3600" dirty="0">
                <a:solidFill>
                  <a:srgbClr val="404040"/>
                </a:solidFill>
                <a:latin typeface="HGPｺﾞｼｯｸE" panose="020B0900000000000000" pitchFamily="50" charset="-128"/>
                <a:ea typeface="HGPｺﾞｼｯｸE" panose="020B0900000000000000" pitchFamily="50" charset="-128"/>
              </a:rPr>
              <a:t>- </a:t>
            </a:r>
            <a:r>
              <a:rPr kumimoji="1" lang="ja-JP" altLang="en-US" sz="3600" dirty="0">
                <a:solidFill>
                  <a:srgbClr val="404040"/>
                </a:solidFill>
                <a:latin typeface="HGPｺﾞｼｯｸE" panose="020B0900000000000000" pitchFamily="50" charset="-128"/>
                <a:ea typeface="HGPｺﾞｼｯｸE" panose="020B0900000000000000" pitchFamily="50" charset="-128"/>
              </a:rPr>
              <a:t>まとめ </a:t>
            </a:r>
            <a:r>
              <a:rPr kumimoji="1" lang="en-US" altLang="ja-JP" sz="3600" dirty="0">
                <a:solidFill>
                  <a:srgbClr val="404040"/>
                </a:solidFill>
                <a:latin typeface="HGPｺﾞｼｯｸE" panose="020B0900000000000000" pitchFamily="50" charset="-128"/>
                <a:ea typeface="HGPｺﾞｼｯｸE" panose="020B0900000000000000" pitchFamily="50" charset="-128"/>
              </a:rPr>
              <a:t>-</a:t>
            </a:r>
            <a:endParaRPr kumimoji="1" lang="ja-JP" altLang="en-US" sz="3600" dirty="0">
              <a:solidFill>
                <a:srgbClr val="404040"/>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2469342606"/>
      </p:ext>
    </p:extLst>
  </p:cSld>
  <p:clrMapOvr>
    <a:masterClrMapping/>
  </p:clrMapOvr>
</p:sld>
</file>

<file path=ppt/theme/theme1.xml><?xml version="1.0" encoding="utf-8"?>
<a:theme xmlns:a="http://schemas.openxmlformats.org/drawingml/2006/main" name="Office テーマ">
  <a:themeElements>
    <a:clrScheme name="ユーザー定義 4">
      <a:dk1>
        <a:sysClr val="windowText" lastClr="000000"/>
      </a:dk1>
      <a:lt1>
        <a:sysClr val="window" lastClr="FFFFFF"/>
      </a:lt1>
      <a:dk2>
        <a:srgbClr val="44546A"/>
      </a:dk2>
      <a:lt2>
        <a:srgbClr val="E7E6E6"/>
      </a:lt2>
      <a:accent1>
        <a:srgbClr val="0099CC"/>
      </a:accent1>
      <a:accent2>
        <a:srgbClr val="E94716"/>
      </a:accent2>
      <a:accent3>
        <a:srgbClr val="A5A5A5"/>
      </a:accent3>
      <a:accent4>
        <a:srgbClr val="FFD965"/>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1">
      <a:majorFont>
        <a:latin typeface="Calibri Light"/>
        <a:ea typeface="ＭＳ ゴシック"/>
        <a:cs typeface=""/>
      </a:majorFont>
      <a:minorFont>
        <a:latin typeface="Calibri"/>
        <a:ea typeface="ＭＳ 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c7986456-94c4-43e3-a5cd-23faf3e50be4">
      <Terms xmlns="http://schemas.microsoft.com/office/infopath/2007/PartnerControls"/>
    </lcf76f155ced4ddcb4097134ff3c332f>
    <TaxCatchAll xmlns="87e92068-5d1b-4b37-b84f-05171d1d989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59566576EE7716479B276B366FE8E779" ma:contentTypeVersion="18" ma:contentTypeDescription="新しいドキュメントを作成します。" ma:contentTypeScope="" ma:versionID="c62bdb50600a4316a07d039ee980caae">
  <xsd:schema xmlns:xsd="http://www.w3.org/2001/XMLSchema" xmlns:xs="http://www.w3.org/2001/XMLSchema" xmlns:p="http://schemas.microsoft.com/office/2006/metadata/properties" xmlns:ns2="c7986456-94c4-43e3-a5cd-23faf3e50be4" xmlns:ns3="87e92068-5d1b-4b37-b84f-05171d1d989c" targetNamespace="http://schemas.microsoft.com/office/2006/metadata/properties" ma:root="true" ma:fieldsID="ad58be34164fd8de1098075c6f5a9b4d" ns2:_="" ns3:_="">
    <xsd:import namespace="c7986456-94c4-43e3-a5cd-23faf3e50be4"/>
    <xsd:import namespace="87e92068-5d1b-4b37-b84f-05171d1d989c"/>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986456-94c4-43e3-a5cd-23faf3e50be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画像タグ" ma:readOnly="false" ma:fieldId="{5cf76f15-5ced-4ddc-b409-7134ff3c332f}" ma:taxonomyMulti="true" ma:sspId="8ea27d3f-16ae-4cb1-8a0f-7749649f524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7e92068-5d1b-4b37-b84f-05171d1d989c"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element name="TaxCatchAll" ma:index="23" nillable="true" ma:displayName="Taxonomy Catch All Column" ma:hidden="true" ma:list="{d1f6561d-b863-4b53-a246-1d336a610717}" ma:internalName="TaxCatchAll" ma:showField="CatchAllData" ma:web="87e92068-5d1b-4b37-b84f-05171d1d989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0162C36-F5F2-4448-9E4D-F46EA44E44CC}">
  <ds:schemaRefs>
    <ds:schemaRef ds:uri="http://www.w3.org/XML/1998/namespace"/>
    <ds:schemaRef ds:uri="http://schemas.microsoft.com/office/2006/documentManagement/types"/>
    <ds:schemaRef ds:uri="http://purl.org/dc/dcmitype/"/>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87e92068-5d1b-4b37-b84f-05171d1d989c"/>
    <ds:schemaRef ds:uri="c7986456-94c4-43e3-a5cd-23faf3e50be4"/>
    <ds:schemaRef ds:uri="http://purl.org/dc/terms/"/>
  </ds:schemaRefs>
</ds:datastoreItem>
</file>

<file path=customXml/itemProps2.xml><?xml version="1.0" encoding="utf-8"?>
<ds:datastoreItem xmlns:ds="http://schemas.openxmlformats.org/officeDocument/2006/customXml" ds:itemID="{C25B8DD3-6EE5-4798-A594-450AB1BC8987}">
  <ds:schemaRefs>
    <ds:schemaRef ds:uri="87e92068-5d1b-4b37-b84f-05171d1d989c"/>
    <ds:schemaRef ds:uri="c7986456-94c4-43e3-a5cd-23faf3e50be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8930CF28-603E-4D8D-B537-3B0A1A32C1D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58</TotalTime>
  <Words>604</Words>
  <PresentationFormat>画面に合わせる (4:3)</PresentationFormat>
  <Paragraphs>75</Paragraphs>
  <Slides>5</Slides>
  <Notes>5</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5</vt:i4>
      </vt:variant>
    </vt:vector>
  </HeadingPairs>
  <TitlesOfParts>
    <vt:vector size="13" baseType="lpstr">
      <vt:lpstr>HGPｺﾞｼｯｸE</vt:lpstr>
      <vt:lpstr>HGSｺﾞｼｯｸE</vt:lpstr>
      <vt:lpstr>ＭＳ ゴシック</vt:lpstr>
      <vt:lpstr>Arial</vt:lpstr>
      <vt:lpstr>Calibri</vt:lpstr>
      <vt:lpstr>Calibri Light</vt:lpstr>
      <vt:lpstr>Wingdings</vt:lpstr>
      <vt:lpstr>Office テーマ</vt:lpstr>
      <vt:lpstr>C39．災害ボランティアの受入、 　被災地への応援協力</vt:lpstr>
      <vt:lpstr>様々な活動を支援するボランティア</vt:lpstr>
      <vt:lpstr>ボランティアを受け入れる</vt:lpstr>
      <vt:lpstr>【参考】　避難所でのボランティア受付　</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2024-03-06T03:07:42Z</cp:lastPrinted>
  <dcterms:created xsi:type="dcterms:W3CDTF">2019-09-19T14:17:54Z</dcterms:created>
  <dcterms:modified xsi:type="dcterms:W3CDTF">2024-03-29T03:05:39Z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0x01010059566576EE7716479B276B366FE8E779</vt:lpwstr>
  </property>
  <property fmtid="{D5CDD505-2E9C-101B-9397-08002B2CF9AE}" pid="3" name="MediaServiceImageTags">
    <vt:lpwstr/>
  </property>
</Properties>
</file>