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337" r:id="rId5"/>
    <p:sldId id="340" r:id="rId6"/>
    <p:sldId id="482" r:id="rId7"/>
    <p:sldId id="455" r:id="rId8"/>
    <p:sldId id="451" r:id="rId9"/>
    <p:sldId id="328" r:id="rId10"/>
    <p:sldId id="47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本 加良子" initials="竹本" lastIdx="1" clrIdx="0">
    <p:extLst>
      <p:ext uri="{19B8F6BF-5375-455C-9EA6-DF929625EA0E}">
        <p15:presenceInfo xmlns:p15="http://schemas.microsoft.com/office/powerpoint/2012/main" userId="S::karako@scraft.co.jp::0c6ae3ae-d856-42b3-a34a-032faf0972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2800"/>
    <a:srgbClr val="404040"/>
    <a:srgbClr val="CC00FF"/>
    <a:srgbClr val="E89CD8"/>
    <a:srgbClr val="35A16B"/>
    <a:srgbClr val="52BBCE"/>
    <a:srgbClr val="E94716"/>
    <a:srgbClr val="FFC000"/>
    <a:srgbClr val="319B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836"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宇野 芳江" userId="d3339afd-f009-4b18-b536-1d43c3c7a997" providerId="ADAL" clId="{72274829-66D8-482E-A888-87FA442E259E}"/>
    <pc:docChg chg="undo custSel delSld modSld">
      <pc:chgData name="宇野 芳江" userId="d3339afd-f009-4b18-b536-1d43c3c7a997" providerId="ADAL" clId="{72274829-66D8-482E-A888-87FA442E259E}" dt="2024-03-29T02:14:43.030" v="24"/>
      <pc:docMkLst>
        <pc:docMk/>
      </pc:docMkLst>
      <pc:sldChg chg="del">
        <pc:chgData name="宇野 芳江" userId="d3339afd-f009-4b18-b536-1d43c3c7a997" providerId="ADAL" clId="{72274829-66D8-482E-A888-87FA442E259E}" dt="2024-03-29T01:04:13.634" v="0" actId="47"/>
        <pc:sldMkLst>
          <pc:docMk/>
          <pc:sldMk cId="213368159" sldId="257"/>
        </pc:sldMkLst>
      </pc:sldChg>
      <pc:sldChg chg="del">
        <pc:chgData name="宇野 芳江" userId="d3339afd-f009-4b18-b536-1d43c3c7a997" providerId="ADAL" clId="{72274829-66D8-482E-A888-87FA442E259E}" dt="2024-03-29T01:04:13.634" v="0" actId="47"/>
        <pc:sldMkLst>
          <pc:docMk/>
          <pc:sldMk cId="176495166" sldId="258"/>
        </pc:sldMkLst>
      </pc:sldChg>
      <pc:sldChg chg="del">
        <pc:chgData name="宇野 芳江" userId="d3339afd-f009-4b18-b536-1d43c3c7a997" providerId="ADAL" clId="{72274829-66D8-482E-A888-87FA442E259E}" dt="2024-03-29T01:04:13.634" v="0" actId="47"/>
        <pc:sldMkLst>
          <pc:docMk/>
          <pc:sldMk cId="2371627249" sldId="261"/>
        </pc:sldMkLst>
      </pc:sldChg>
      <pc:sldChg chg="del">
        <pc:chgData name="宇野 芳江" userId="d3339afd-f009-4b18-b536-1d43c3c7a997" providerId="ADAL" clId="{72274829-66D8-482E-A888-87FA442E259E}" dt="2024-03-29T01:04:13.634" v="0" actId="47"/>
        <pc:sldMkLst>
          <pc:docMk/>
          <pc:sldMk cId="1486771289" sldId="291"/>
        </pc:sldMkLst>
      </pc:sldChg>
      <pc:sldChg chg="del">
        <pc:chgData name="宇野 芳江" userId="d3339afd-f009-4b18-b536-1d43c3c7a997" providerId="ADAL" clId="{72274829-66D8-482E-A888-87FA442E259E}" dt="2024-03-29T01:04:13.634" v="0" actId="47"/>
        <pc:sldMkLst>
          <pc:docMk/>
          <pc:sldMk cId="4186533722" sldId="297"/>
        </pc:sldMkLst>
      </pc:sldChg>
      <pc:sldChg chg="modSp mod">
        <pc:chgData name="宇野 芳江" userId="d3339afd-f009-4b18-b536-1d43c3c7a997" providerId="ADAL" clId="{72274829-66D8-482E-A888-87FA442E259E}" dt="2024-03-29T02:14:30.407" v="21" actId="20577"/>
        <pc:sldMkLst>
          <pc:docMk/>
          <pc:sldMk cId="1836305953" sldId="337"/>
        </pc:sldMkLst>
        <pc:spChg chg="mod">
          <ac:chgData name="宇野 芳江" userId="d3339afd-f009-4b18-b536-1d43c3c7a997" providerId="ADAL" clId="{72274829-66D8-482E-A888-87FA442E259E}" dt="2024-03-29T02:14:30.407" v="21" actId="20577"/>
          <ac:spMkLst>
            <pc:docMk/>
            <pc:sldMk cId="1836305953" sldId="337"/>
            <ac:spMk id="4" creationId="{671EE8E1-BA55-4D79-B92C-5A86F1512B3E}"/>
          </ac:spMkLst>
        </pc:spChg>
      </pc:sldChg>
      <pc:sldChg chg="del">
        <pc:chgData name="宇野 芳江" userId="d3339afd-f009-4b18-b536-1d43c3c7a997" providerId="ADAL" clId="{72274829-66D8-482E-A888-87FA442E259E}" dt="2024-03-29T01:04:13.634" v="0" actId="47"/>
        <pc:sldMkLst>
          <pc:docMk/>
          <pc:sldMk cId="842071633" sldId="382"/>
        </pc:sldMkLst>
      </pc:sldChg>
      <pc:sldChg chg="del">
        <pc:chgData name="宇野 芳江" userId="d3339afd-f009-4b18-b536-1d43c3c7a997" providerId="ADAL" clId="{72274829-66D8-482E-A888-87FA442E259E}" dt="2024-03-29T01:04:13.634" v="0" actId="47"/>
        <pc:sldMkLst>
          <pc:docMk/>
          <pc:sldMk cId="2319331982" sldId="384"/>
        </pc:sldMkLst>
      </pc:sldChg>
      <pc:sldChg chg="del">
        <pc:chgData name="宇野 芳江" userId="d3339afd-f009-4b18-b536-1d43c3c7a997" providerId="ADAL" clId="{72274829-66D8-482E-A888-87FA442E259E}" dt="2024-03-29T01:04:13.634" v="0" actId="47"/>
        <pc:sldMkLst>
          <pc:docMk/>
          <pc:sldMk cId="4083247239" sldId="401"/>
        </pc:sldMkLst>
      </pc:sldChg>
      <pc:sldChg chg="del">
        <pc:chgData name="宇野 芳江" userId="d3339afd-f009-4b18-b536-1d43c3c7a997" providerId="ADAL" clId="{72274829-66D8-482E-A888-87FA442E259E}" dt="2024-03-29T01:04:13.634" v="0" actId="47"/>
        <pc:sldMkLst>
          <pc:docMk/>
          <pc:sldMk cId="2372778624" sldId="403"/>
        </pc:sldMkLst>
      </pc:sldChg>
      <pc:sldChg chg="del">
        <pc:chgData name="宇野 芳江" userId="d3339afd-f009-4b18-b536-1d43c3c7a997" providerId="ADAL" clId="{72274829-66D8-482E-A888-87FA442E259E}" dt="2024-03-29T01:04:13.634" v="0" actId="47"/>
        <pc:sldMkLst>
          <pc:docMk/>
          <pc:sldMk cId="3988703223" sldId="408"/>
        </pc:sldMkLst>
      </pc:sldChg>
      <pc:sldChg chg="del">
        <pc:chgData name="宇野 芳江" userId="d3339afd-f009-4b18-b536-1d43c3c7a997" providerId="ADAL" clId="{72274829-66D8-482E-A888-87FA442E259E}" dt="2024-03-29T01:04:13.634" v="0" actId="47"/>
        <pc:sldMkLst>
          <pc:docMk/>
          <pc:sldMk cId="252169691" sldId="409"/>
        </pc:sldMkLst>
      </pc:sldChg>
      <pc:sldChg chg="del">
        <pc:chgData name="宇野 芳江" userId="d3339afd-f009-4b18-b536-1d43c3c7a997" providerId="ADAL" clId="{72274829-66D8-482E-A888-87FA442E259E}" dt="2024-03-29T01:04:13.634" v="0" actId="47"/>
        <pc:sldMkLst>
          <pc:docMk/>
          <pc:sldMk cId="83605900" sldId="456"/>
        </pc:sldMkLst>
      </pc:sldChg>
      <pc:sldChg chg="del">
        <pc:chgData name="宇野 芳江" userId="d3339afd-f009-4b18-b536-1d43c3c7a997" providerId="ADAL" clId="{72274829-66D8-482E-A888-87FA442E259E}" dt="2024-03-29T01:04:13.634" v="0" actId="47"/>
        <pc:sldMkLst>
          <pc:docMk/>
          <pc:sldMk cId="2629995419" sldId="457"/>
        </pc:sldMkLst>
      </pc:sldChg>
      <pc:sldChg chg="del">
        <pc:chgData name="宇野 芳江" userId="d3339afd-f009-4b18-b536-1d43c3c7a997" providerId="ADAL" clId="{72274829-66D8-482E-A888-87FA442E259E}" dt="2024-03-29T01:04:13.634" v="0" actId="47"/>
        <pc:sldMkLst>
          <pc:docMk/>
          <pc:sldMk cId="801593744" sldId="460"/>
        </pc:sldMkLst>
      </pc:sldChg>
      <pc:sldChg chg="del">
        <pc:chgData name="宇野 芳江" userId="d3339afd-f009-4b18-b536-1d43c3c7a997" providerId="ADAL" clId="{72274829-66D8-482E-A888-87FA442E259E}" dt="2024-03-29T01:04:13.634" v="0" actId="47"/>
        <pc:sldMkLst>
          <pc:docMk/>
          <pc:sldMk cId="1763558004" sldId="463"/>
        </pc:sldMkLst>
      </pc:sldChg>
      <pc:sldChg chg="del">
        <pc:chgData name="宇野 芳江" userId="d3339afd-f009-4b18-b536-1d43c3c7a997" providerId="ADAL" clId="{72274829-66D8-482E-A888-87FA442E259E}" dt="2024-03-29T01:04:13.634" v="0" actId="47"/>
        <pc:sldMkLst>
          <pc:docMk/>
          <pc:sldMk cId="3376986022" sldId="464"/>
        </pc:sldMkLst>
      </pc:sldChg>
      <pc:sldChg chg="del">
        <pc:chgData name="宇野 芳江" userId="d3339afd-f009-4b18-b536-1d43c3c7a997" providerId="ADAL" clId="{72274829-66D8-482E-A888-87FA442E259E}" dt="2024-03-29T01:04:13.634" v="0" actId="47"/>
        <pc:sldMkLst>
          <pc:docMk/>
          <pc:sldMk cId="1919539537" sldId="466"/>
        </pc:sldMkLst>
      </pc:sldChg>
      <pc:sldChg chg="del">
        <pc:chgData name="宇野 芳江" userId="d3339afd-f009-4b18-b536-1d43c3c7a997" providerId="ADAL" clId="{72274829-66D8-482E-A888-87FA442E259E}" dt="2024-03-29T01:04:13.634" v="0" actId="47"/>
        <pc:sldMkLst>
          <pc:docMk/>
          <pc:sldMk cId="2441930870" sldId="467"/>
        </pc:sldMkLst>
      </pc:sldChg>
      <pc:sldChg chg="del">
        <pc:chgData name="宇野 芳江" userId="d3339afd-f009-4b18-b536-1d43c3c7a997" providerId="ADAL" clId="{72274829-66D8-482E-A888-87FA442E259E}" dt="2024-03-29T01:04:13.634" v="0" actId="47"/>
        <pc:sldMkLst>
          <pc:docMk/>
          <pc:sldMk cId="4043683596" sldId="468"/>
        </pc:sldMkLst>
      </pc:sldChg>
      <pc:sldChg chg="modSp mod">
        <pc:chgData name="宇野 芳江" userId="d3339afd-f009-4b18-b536-1d43c3c7a997" providerId="ADAL" clId="{72274829-66D8-482E-A888-87FA442E259E}" dt="2024-03-29T02:14:43.030" v="24"/>
        <pc:sldMkLst>
          <pc:docMk/>
          <pc:sldMk cId="2516160859" sldId="470"/>
        </pc:sldMkLst>
        <pc:spChg chg="mod">
          <ac:chgData name="宇野 芳江" userId="d3339afd-f009-4b18-b536-1d43c3c7a997" providerId="ADAL" clId="{72274829-66D8-482E-A888-87FA442E259E}" dt="2024-03-29T02:14:43.030" v="24"/>
          <ac:spMkLst>
            <pc:docMk/>
            <pc:sldMk cId="2516160859" sldId="470"/>
            <ac:spMk id="4" creationId="{729A51E0-4209-46E0-B34A-865A88606D34}"/>
          </ac:spMkLst>
        </pc:spChg>
      </pc:sldChg>
      <pc:sldChg chg="del">
        <pc:chgData name="宇野 芳江" userId="d3339afd-f009-4b18-b536-1d43c3c7a997" providerId="ADAL" clId="{72274829-66D8-482E-A888-87FA442E259E}" dt="2024-03-29T01:04:13.634" v="0" actId="47"/>
        <pc:sldMkLst>
          <pc:docMk/>
          <pc:sldMk cId="3656527081" sldId="471"/>
        </pc:sldMkLst>
      </pc:sldChg>
      <pc:sldChg chg="del">
        <pc:chgData name="宇野 芳江" userId="d3339afd-f009-4b18-b536-1d43c3c7a997" providerId="ADAL" clId="{72274829-66D8-482E-A888-87FA442E259E}" dt="2024-03-29T01:04:13.634" v="0" actId="47"/>
        <pc:sldMkLst>
          <pc:docMk/>
          <pc:sldMk cId="962814362" sldId="472"/>
        </pc:sldMkLst>
      </pc:sldChg>
      <pc:sldChg chg="del">
        <pc:chgData name="宇野 芳江" userId="d3339afd-f009-4b18-b536-1d43c3c7a997" providerId="ADAL" clId="{72274829-66D8-482E-A888-87FA442E259E}" dt="2024-03-29T01:04:13.634" v="0" actId="47"/>
        <pc:sldMkLst>
          <pc:docMk/>
          <pc:sldMk cId="3463480560" sldId="473"/>
        </pc:sldMkLst>
      </pc:sldChg>
      <pc:sldChg chg="del">
        <pc:chgData name="宇野 芳江" userId="d3339afd-f009-4b18-b536-1d43c3c7a997" providerId="ADAL" clId="{72274829-66D8-482E-A888-87FA442E259E}" dt="2024-03-29T01:04:13.634" v="0" actId="47"/>
        <pc:sldMkLst>
          <pc:docMk/>
          <pc:sldMk cId="2861581270" sldId="474"/>
        </pc:sldMkLst>
      </pc:sldChg>
      <pc:sldChg chg="del">
        <pc:chgData name="宇野 芳江" userId="d3339afd-f009-4b18-b536-1d43c3c7a997" providerId="ADAL" clId="{72274829-66D8-482E-A888-87FA442E259E}" dt="2024-03-29T01:04:13.634" v="0" actId="47"/>
        <pc:sldMkLst>
          <pc:docMk/>
          <pc:sldMk cId="2614421353" sldId="475"/>
        </pc:sldMkLst>
      </pc:sldChg>
      <pc:sldChg chg="del">
        <pc:chgData name="宇野 芳江" userId="d3339afd-f009-4b18-b536-1d43c3c7a997" providerId="ADAL" clId="{72274829-66D8-482E-A888-87FA442E259E}" dt="2024-03-29T01:04:13.634" v="0" actId="47"/>
        <pc:sldMkLst>
          <pc:docMk/>
          <pc:sldMk cId="599854301" sldId="477"/>
        </pc:sldMkLst>
      </pc:sldChg>
      <pc:sldChg chg="del">
        <pc:chgData name="宇野 芳江" userId="d3339afd-f009-4b18-b536-1d43c3c7a997" providerId="ADAL" clId="{72274829-66D8-482E-A888-87FA442E259E}" dt="2024-03-29T01:04:13.634" v="0" actId="47"/>
        <pc:sldMkLst>
          <pc:docMk/>
          <pc:sldMk cId="1934964005" sldId="479"/>
        </pc:sldMkLst>
      </pc:sldChg>
      <pc:sldChg chg="del">
        <pc:chgData name="宇野 芳江" userId="d3339afd-f009-4b18-b536-1d43c3c7a997" providerId="ADAL" clId="{72274829-66D8-482E-A888-87FA442E259E}" dt="2024-03-29T01:04:13.634" v="0" actId="47"/>
        <pc:sldMkLst>
          <pc:docMk/>
          <pc:sldMk cId="1905618946" sldId="483"/>
        </pc:sldMkLst>
      </pc:sldChg>
      <pc:sldChg chg="del">
        <pc:chgData name="宇野 芳江" userId="d3339afd-f009-4b18-b536-1d43c3c7a997" providerId="ADAL" clId="{72274829-66D8-482E-A888-87FA442E259E}" dt="2024-03-29T01:04:13.634" v="0" actId="47"/>
        <pc:sldMkLst>
          <pc:docMk/>
          <pc:sldMk cId="836899282" sldId="484"/>
        </pc:sldMkLst>
      </pc:sldChg>
      <pc:sldChg chg="del">
        <pc:chgData name="宇野 芳江" userId="d3339afd-f009-4b18-b536-1d43c3c7a997" providerId="ADAL" clId="{72274829-66D8-482E-A888-87FA442E259E}" dt="2024-03-29T01:04:13.634" v="0" actId="47"/>
        <pc:sldMkLst>
          <pc:docMk/>
          <pc:sldMk cId="2026296749" sldId="485"/>
        </pc:sldMkLst>
      </pc:sldChg>
      <pc:sldChg chg="del">
        <pc:chgData name="宇野 芳江" userId="d3339afd-f009-4b18-b536-1d43c3c7a997" providerId="ADAL" clId="{72274829-66D8-482E-A888-87FA442E259E}" dt="2024-03-29T01:04:13.634" v="0" actId="47"/>
        <pc:sldMkLst>
          <pc:docMk/>
          <pc:sldMk cId="164304074" sldId="486"/>
        </pc:sldMkLst>
      </pc:sldChg>
      <pc:sldChg chg="del">
        <pc:chgData name="宇野 芳江" userId="d3339afd-f009-4b18-b536-1d43c3c7a997" providerId="ADAL" clId="{72274829-66D8-482E-A888-87FA442E259E}" dt="2024-03-29T01:04:13.634" v="0" actId="47"/>
        <pc:sldMkLst>
          <pc:docMk/>
          <pc:sldMk cId="79477660" sldId="487"/>
        </pc:sldMkLst>
      </pc:sldChg>
      <pc:sldMasterChg chg="delSldLayout">
        <pc:chgData name="宇野 芳江" userId="d3339afd-f009-4b18-b536-1d43c3c7a997" providerId="ADAL" clId="{72274829-66D8-482E-A888-87FA442E259E}" dt="2024-03-29T01:04:13.634" v="0" actId="47"/>
        <pc:sldMasterMkLst>
          <pc:docMk/>
          <pc:sldMasterMk cId="64250197" sldId="2147483660"/>
        </pc:sldMasterMkLst>
        <pc:sldLayoutChg chg="del">
          <pc:chgData name="宇野 芳江" userId="d3339afd-f009-4b18-b536-1d43c3c7a997" providerId="ADAL" clId="{72274829-66D8-482E-A888-87FA442E259E}" dt="2024-03-29T01:04:13.634" v="0" actId="47"/>
          <pc:sldLayoutMkLst>
            <pc:docMk/>
            <pc:sldMasterMk cId="64250197" sldId="2147483660"/>
            <pc:sldLayoutMk cId="2435824675" sldId="214748367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60" cy="498056"/>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60" cy="498056"/>
          </a:xfrm>
          <a:prstGeom prst="rect">
            <a:avLst/>
          </a:prstGeom>
        </p:spPr>
        <p:txBody>
          <a:bodyPr vert="horz" lIns="91433" tIns="45716" rIns="91433" bIns="45716" rtlCol="0"/>
          <a:lstStyle>
            <a:lvl1pPr algn="r">
              <a:defRPr sz="1200"/>
            </a:lvl1pPr>
          </a:lstStyle>
          <a:p>
            <a:fld id="{BE51E31B-58F4-40C5-B28E-F4E6428E2D40}"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606425" y="588963"/>
            <a:ext cx="5584825" cy="4187825"/>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79768" y="5148583"/>
            <a:ext cx="5438140" cy="3908614"/>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5"/>
            <a:ext cx="2945660" cy="49805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5"/>
            <a:ext cx="2945660" cy="498055"/>
          </a:xfrm>
          <a:prstGeom prst="rect">
            <a:avLst/>
          </a:prstGeom>
        </p:spPr>
        <p:txBody>
          <a:bodyPr vert="horz" lIns="91433" tIns="45716" rIns="91433" bIns="45716" rtlCol="0" anchor="b"/>
          <a:lstStyle>
            <a:lvl1pPr algn="r">
              <a:defRPr sz="1200"/>
            </a:lvl1pPr>
          </a:lstStyle>
          <a:p>
            <a:fld id="{9D42ABD0-7D1A-4E09-B627-17A06166555A}" type="slidenum">
              <a:rPr kumimoji="1" lang="ja-JP" altLang="en-US" smtClean="0"/>
              <a:t>‹#›</a:t>
            </a:fld>
            <a:endParaRPr kumimoji="1" lang="ja-JP" altLang="en-US"/>
          </a:p>
        </p:txBody>
      </p:sp>
    </p:spTree>
    <p:extLst>
      <p:ext uri="{BB962C8B-B14F-4D97-AF65-F5344CB8AC3E}">
        <p14:creationId xmlns:p14="http://schemas.microsoft.com/office/powerpoint/2010/main" val="33450552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ity.kakamigahara.lg.jp/life/shiminsanka/1001857/1001954.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1</a:t>
            </a:fld>
            <a:endParaRPr lang="ja-JP" altLang="en-US"/>
          </a:p>
        </p:txBody>
      </p:sp>
      <p:sp>
        <p:nvSpPr>
          <p:cNvPr id="6" name="スライド イメージ プレースホルダー 5"/>
          <p:cNvSpPr>
            <a:spLocks noGrp="1" noRot="1" noChangeAspect="1"/>
          </p:cNvSpPr>
          <p:nvPr>
            <p:ph type="sldImg"/>
          </p:nvPr>
        </p:nvSpPr>
        <p:spPr>
          <a:xfrm>
            <a:off x="606425" y="588963"/>
            <a:ext cx="5584825" cy="4187825"/>
          </a:xfrm>
        </p:spPr>
      </p:sp>
      <p:sp>
        <p:nvSpPr>
          <p:cNvPr id="7" name="ノート プレースホルダー 6"/>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247164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自助・共助・公助について説明します。</a:t>
            </a:r>
            <a:endParaRPr lang="en-US" altLang="ja-JP"/>
          </a:p>
          <a:p>
            <a:pPr marL="174793" indent="-174793">
              <a:buFont typeface="Arial" panose="020B0604020202020204" pitchFamily="34" charset="0"/>
              <a:buChar char="•"/>
            </a:pPr>
            <a:r>
              <a:rPr lang="ja-JP" altLang="en-US"/>
              <a:t>先の事例で紹介したように、災害時、特に災害発生直後は、「公助」には期待できないことを説明し、特に災害発生直後は、自主防災組織を中心とした「共助」による災害対応が重要であることを伝えます。</a:t>
            </a:r>
            <a:endParaRPr lang="en-US" altLang="ja-JP"/>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2</a:t>
            </a:fld>
            <a:endParaRPr lang="ja-JP" altLang="en-US"/>
          </a:p>
        </p:txBody>
      </p:sp>
      <p:sp>
        <p:nvSpPr>
          <p:cNvPr id="7" name="スライド イメージ プレースホルダー 6">
            <a:extLst>
              <a:ext uri="{FF2B5EF4-FFF2-40B4-BE49-F238E27FC236}">
                <a16:creationId xmlns:a16="http://schemas.microsoft.com/office/drawing/2014/main" id="{CCA2D005-9C3C-471A-A73F-0983FA26F910}"/>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3704440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自主防災組織の定義について説明します。</a:t>
            </a:r>
            <a:endParaRPr lang="en-US" altLang="ja-JP"/>
          </a:p>
          <a:p>
            <a:pPr marL="174793" indent="-174793">
              <a:buFont typeface="Arial" panose="020B0604020202020204" pitchFamily="34" charset="0"/>
              <a:buChar char="•"/>
            </a:pPr>
            <a:r>
              <a:rPr lang="ja-JP" altLang="en-US"/>
              <a:t>災害対策の最も基本となる法律である災害対策基本法においては、「住民の隣保協同</a:t>
            </a:r>
            <a:r>
              <a:rPr lang="en-US" altLang="ja-JP"/>
              <a:t>(</a:t>
            </a:r>
            <a:r>
              <a:rPr lang="ja-JP" altLang="en-US" err="1"/>
              <a:t>りんぽ</a:t>
            </a:r>
            <a:r>
              <a:rPr lang="ja-JP" altLang="en-US"/>
              <a:t>きょうどう</a:t>
            </a:r>
            <a:r>
              <a:rPr lang="en-US" altLang="ja-JP"/>
              <a:t>)</a:t>
            </a:r>
            <a:r>
              <a:rPr lang="ja-JP" altLang="en-US"/>
              <a:t>の精神に基づく自発的な防災組織」（第２条の２第２号）として、市町村がその充実に努めなければならない旨が規定されている。</a:t>
            </a:r>
            <a:endParaRPr lang="en-US" altLang="ja-JP"/>
          </a:p>
          <a:p>
            <a:pPr marL="174793" indent="-174793">
              <a:buFont typeface="Arial" panose="020B0604020202020204" pitchFamily="34" charset="0"/>
              <a:buChar char="•"/>
            </a:pPr>
            <a:r>
              <a:rPr lang="ja-JP" altLang="en-US"/>
              <a:t>自主防災組織の結成については、「自主防災組織の手引」</a:t>
            </a:r>
            <a:r>
              <a:rPr lang="en-US" altLang="ja-JP"/>
              <a:t>P15</a:t>
            </a:r>
            <a:r>
              <a:rPr lang="ja-JP" altLang="en-US"/>
              <a:t>～が参考になります。</a:t>
            </a:r>
            <a:endParaRPr lang="en-US" altLang="ja-JP"/>
          </a:p>
          <a:p>
            <a:endParaRPr lang="en-US" altLang="ja-JP"/>
          </a:p>
          <a:p>
            <a:pPr marL="174793" indent="-174793">
              <a:buFont typeface="Arial" panose="020B0604020202020204" pitchFamily="34" charset="0"/>
              <a:buChar char="•"/>
            </a:pPr>
            <a:r>
              <a:rPr lang="ja-JP" altLang="en-US"/>
              <a:t>自主防災組織の活動に対する補償制度がある自治体もあります。例えば、各務原市まちづくり活動補償制度は、まちづくり活動団体に対して、公益的な活動中の事故により傷害や賠償責任を負った際に補償する制度です。障害補償、賠償責任補償、疫病補償で構成され、制度にかかる保険料は市が負担しています。</a:t>
            </a:r>
            <a:endParaRPr lang="en-US" altLang="ja-JP"/>
          </a:p>
          <a:p>
            <a:endParaRPr lang="en-US" altLang="ja-JP"/>
          </a:p>
          <a:p>
            <a:pPr marL="174793" indent="-174793">
              <a:buFont typeface="Arial" panose="020B0604020202020204" pitchFamily="34" charset="0"/>
              <a:buChar char="•"/>
            </a:pPr>
            <a:r>
              <a:rPr lang="ja-JP" altLang="en-US"/>
              <a:t>例：岐阜県各務原市「まちづくり活動補償制度」</a:t>
            </a:r>
            <a:r>
              <a:rPr lang="en-US" altLang="ja-JP">
                <a:hlinkClick r:id="rId3"/>
              </a:rPr>
              <a:t>http://www.city.kakamigahara.lg.jp/life/shiminsanka/1001857/1001954.html</a:t>
            </a:r>
            <a:endParaRPr lang="en-US" altLang="ja-JP"/>
          </a:p>
          <a:p>
            <a:endParaRPr lang="en-US" altLang="ja-JP"/>
          </a:p>
          <a:p>
            <a:pPr lvl="1"/>
            <a:endParaRPr lang="en-US" altLang="ja-JP"/>
          </a:p>
          <a:p>
            <a:endParaRPr lang="en-US" altLang="ja-JP"/>
          </a:p>
          <a:p>
            <a:endParaRPr lang="en-US" altLang="ja-JP"/>
          </a:p>
          <a:p>
            <a:endParaRPr lang="en-US" altLang="ja-JP"/>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3</a:t>
            </a:fld>
            <a:endParaRPr lang="ja-JP" altLang="en-US"/>
          </a:p>
        </p:txBody>
      </p:sp>
      <p:sp>
        <p:nvSpPr>
          <p:cNvPr id="8" name="スライド イメージ プレースホルダー 7">
            <a:extLst>
              <a:ext uri="{FF2B5EF4-FFF2-40B4-BE49-F238E27FC236}">
                <a16:creationId xmlns:a16="http://schemas.microsoft.com/office/drawing/2014/main" id="{664880AA-94E4-4BDB-95F0-76D34FE41689}"/>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3300719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en-US" altLang="ja-JP"/>
              <a:t>【</a:t>
            </a:r>
            <a:r>
              <a:rPr lang="ja-JP" altLang="en-US"/>
              <a:t>自助力の向上</a:t>
            </a:r>
            <a:r>
              <a:rPr lang="en-US" altLang="ja-JP"/>
              <a:t>】</a:t>
            </a:r>
            <a:r>
              <a:rPr lang="ja-JP" altLang="en-US"/>
              <a:t>とは、地域住民が防災に関する正しい知識を共有し、各家庭で災害に備えるようにすることです。</a:t>
            </a:r>
            <a:endParaRPr lang="en-US" altLang="ja-JP"/>
          </a:p>
          <a:p>
            <a:pPr marL="174793" indent="-174793">
              <a:buFont typeface="Arial" panose="020B0604020202020204" pitchFamily="34" charset="0"/>
              <a:buChar char="•"/>
            </a:pPr>
            <a:r>
              <a:rPr lang="en-US" altLang="ja-JP"/>
              <a:t>【</a:t>
            </a:r>
            <a:r>
              <a:rPr lang="ja-JP" altLang="en-US"/>
              <a:t>共助力の向上</a:t>
            </a:r>
            <a:r>
              <a:rPr lang="en-US" altLang="ja-JP"/>
              <a:t>】</a:t>
            </a:r>
            <a:r>
              <a:rPr lang="ja-JP" altLang="en-US"/>
              <a:t>とは、災害時に地域で力を合わせて効果的な災害対応ができるようにすることです。</a:t>
            </a:r>
            <a:endParaRPr lang="en-US" altLang="ja-JP"/>
          </a:p>
          <a:p>
            <a:endParaRPr lang="en-US" altLang="ja-JP"/>
          </a:p>
          <a:p>
            <a:pPr marL="174793" indent="-174793">
              <a:buFont typeface="Arial" panose="020B0604020202020204" pitchFamily="34" charset="0"/>
              <a:buChar char="•"/>
            </a:pPr>
            <a:r>
              <a:rPr lang="ja-JP" altLang="en-US"/>
              <a:t>防災力の向上の基本は、各々の家庭において、火を出さないこと、家や塀等の倒壊を防ぎ安全性を確保すること等、各個人及び各家庭での防災対策です。</a:t>
            </a:r>
            <a:endParaRPr lang="en-US" altLang="ja-JP"/>
          </a:p>
          <a:p>
            <a:pPr marL="174793" indent="-174793">
              <a:buFont typeface="Arial" panose="020B0604020202020204" pitchFamily="34" charset="0"/>
              <a:buChar char="•"/>
            </a:pPr>
            <a:r>
              <a:rPr lang="ja-JP" altLang="en-US"/>
              <a:t>一時的ではなく、継続して実施することが重要です。</a:t>
            </a:r>
            <a:endParaRPr lang="en-US" altLang="ja-JP"/>
          </a:p>
          <a:p>
            <a:pPr marL="174793" indent="-174793">
              <a:buFont typeface="Arial" panose="020B0604020202020204" pitchFamily="34" charset="0"/>
              <a:buChar char="•"/>
            </a:pPr>
            <a:r>
              <a:rPr lang="ja-JP" altLang="en-US"/>
              <a:t>次ページ以降で自主防災組織の役割分担、活動内容等について理解してもらいます。</a:t>
            </a:r>
            <a:endParaRPr lang="en-US" altLang="ja-JP"/>
          </a:p>
          <a:p>
            <a:endParaRPr lang="ja-JP" altLang="en-US"/>
          </a:p>
          <a:p>
            <a:endParaRPr lang="en-US" altLang="ja-JP"/>
          </a:p>
          <a:p>
            <a:endParaRPr lang="en-US" altLang="ja-JP"/>
          </a:p>
          <a:p>
            <a:endParaRPr lang="ja-JP" altLang="en-US"/>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4</a:t>
            </a:fld>
            <a:endParaRPr lang="ja-JP" altLang="en-US"/>
          </a:p>
        </p:txBody>
      </p:sp>
      <p:sp>
        <p:nvSpPr>
          <p:cNvPr id="7" name="スライド イメージ プレースホルダー 6">
            <a:extLst>
              <a:ext uri="{FF2B5EF4-FFF2-40B4-BE49-F238E27FC236}">
                <a16:creationId xmlns:a16="http://schemas.microsoft.com/office/drawing/2014/main" id="{85A6E20D-5DF8-4A26-A8DD-E12A3414017C}"/>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1674791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r>
              <a:rPr lang="ja-JP" altLang="en-US"/>
              <a:t>①地域ぐるみで</a:t>
            </a:r>
            <a:r>
              <a:rPr lang="ja-JP" altLang="en-US" err="1"/>
              <a:t>の</a:t>
            </a:r>
            <a:r>
              <a:rPr lang="ja-JP" altLang="en-US"/>
              <a:t>防災意識の醸成、教育実施</a:t>
            </a:r>
            <a:endParaRPr lang="en-US" altLang="ja-JP"/>
          </a:p>
          <a:p>
            <a:pPr lvl="1"/>
            <a:r>
              <a:rPr lang="ja-JP" altLang="en-US"/>
              <a:t>地域の行事やイベントなどを利用して、住民同士で自主防災について話し合う機会をできるだけ作り、防災意識を広めます。また、自治体等の訓練や研修を利用した教育も行います。</a:t>
            </a:r>
            <a:endParaRPr lang="en-US" altLang="ja-JP"/>
          </a:p>
          <a:p>
            <a:endParaRPr lang="en-US" altLang="ja-JP"/>
          </a:p>
          <a:p>
            <a:r>
              <a:rPr lang="ja-JP" altLang="en-US"/>
              <a:t>②家庭内の安全対策の推進</a:t>
            </a:r>
            <a:endParaRPr lang="en-US" altLang="ja-JP"/>
          </a:p>
          <a:p>
            <a:pPr lvl="1"/>
            <a:r>
              <a:rPr lang="ja-JP" altLang="en-US"/>
              <a:t>家屋の耐震化はもちろん、家具等の転倒防止や防災用品の準備、食料・飲料水などの備蓄を推進します。</a:t>
            </a:r>
          </a:p>
          <a:p>
            <a:endParaRPr lang="en-US" altLang="ja-JP"/>
          </a:p>
          <a:p>
            <a:r>
              <a:rPr lang="ja-JP" altLang="en-US"/>
              <a:t>③地域の災害危険箇所の把握</a:t>
            </a:r>
            <a:endParaRPr lang="en-US" altLang="ja-JP"/>
          </a:p>
          <a:p>
            <a:pPr lvl="1"/>
            <a:r>
              <a:rPr lang="ja-JP" altLang="en-US"/>
              <a:t>地域内を実際に歩いてみる防災まち歩きの実施や、その結果を使った防災マップの作成等を行います。</a:t>
            </a:r>
            <a:endParaRPr lang="en-US" altLang="ja-JP"/>
          </a:p>
          <a:p>
            <a:endParaRPr lang="en-US" altLang="ja-JP"/>
          </a:p>
          <a:p>
            <a:r>
              <a:rPr lang="ja-JP" altLang="en-US"/>
              <a:t>④防災訓練</a:t>
            </a:r>
            <a:endParaRPr lang="en-US" altLang="ja-JP"/>
          </a:p>
          <a:p>
            <a:pPr lvl="1"/>
            <a:r>
              <a:rPr lang="ja-JP" altLang="en-US"/>
              <a:t>定期的に防災訓練を実施し、地域の防災力の向上と防災意識の向上を図ります。訓練終了後には課題を整理して、次の取組みに繋がるよう心掛けます。また、正しい知識・技術習得のために、消防機関等の指導を受けるのもよいでしょう。</a:t>
            </a:r>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5</a:t>
            </a:fld>
            <a:endParaRPr lang="ja-JP" altLang="en-US"/>
          </a:p>
        </p:txBody>
      </p:sp>
      <p:sp>
        <p:nvSpPr>
          <p:cNvPr id="7" name="スライド イメージ プレースホルダー 6">
            <a:extLst>
              <a:ext uri="{FF2B5EF4-FFF2-40B4-BE49-F238E27FC236}">
                <a16:creationId xmlns:a16="http://schemas.microsoft.com/office/drawing/2014/main" id="{22147260-AD10-4770-B0B8-858889058934}"/>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3776960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自主防災組織の班編成と役割について、例を紹介します。</a:t>
            </a:r>
            <a:endParaRPr lang="en-US" altLang="ja-JP"/>
          </a:p>
          <a:p>
            <a:pPr marL="174793" indent="-174793">
              <a:buFont typeface="Arial" panose="020B0604020202020204" pitchFamily="34" charset="0"/>
              <a:buChar char="•"/>
            </a:pPr>
            <a:r>
              <a:rPr lang="ja-JP" altLang="en-US"/>
              <a:t>自主防災組織を結成し、活動を進めていくためには、組織としての体制づくりを行うと、より円滑に取り組めます。</a:t>
            </a:r>
            <a:endParaRPr lang="en-US" altLang="ja-JP"/>
          </a:p>
          <a:p>
            <a:pPr marL="174793" indent="-174793">
              <a:buFont typeface="Arial" panose="020B0604020202020204" pitchFamily="34" charset="0"/>
              <a:buChar char="•"/>
            </a:pPr>
            <a:r>
              <a:rPr lang="ja-JP" altLang="en-US"/>
              <a:t>体制の一例をスライドに記載しています。組織を取りまとめる会長をおき、 会長のもとに副会長ほか自主防災活動に参加する構成員一人ひとりの仕事の分担を決め、組織を編成するとよいでしょう。</a:t>
            </a:r>
            <a:endParaRPr lang="en-US" altLang="ja-JP"/>
          </a:p>
          <a:p>
            <a:pPr marL="174793" indent="-174793">
              <a:buFont typeface="Arial" panose="020B0604020202020204" pitchFamily="34" charset="0"/>
              <a:buChar char="•"/>
            </a:pPr>
            <a:r>
              <a:rPr lang="ja-JP" altLang="en-US"/>
              <a:t>編成にあたっては、まず活動する班を編成し、班ごとにも指揮者（班長）を定め、班編成も組織の規模や地域の実情によって異なるため、まずは地域に必要な最低限の班編成から行い、徐々に編成を充実させるとよいでしょう。</a:t>
            </a:r>
            <a:endParaRPr lang="en-US" altLang="ja-JP"/>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6</a:t>
            </a:fld>
            <a:endParaRPr lang="ja-JP" altLang="en-US"/>
          </a:p>
        </p:txBody>
      </p:sp>
      <p:sp>
        <p:nvSpPr>
          <p:cNvPr id="7" name="スライド イメージ プレースホルダー 6">
            <a:extLst>
              <a:ext uri="{FF2B5EF4-FFF2-40B4-BE49-F238E27FC236}">
                <a16:creationId xmlns:a16="http://schemas.microsoft.com/office/drawing/2014/main" id="{EE4B3C46-08DA-439E-B38C-502C6E2F1D7A}"/>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4222574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r>
              <a:rPr lang="en-US" altLang="ja-JP"/>
              <a:t>【</a:t>
            </a:r>
            <a:r>
              <a:rPr lang="ja-JP" altLang="en-US"/>
              <a:t>補足説明</a:t>
            </a:r>
            <a:r>
              <a:rPr lang="en-US" altLang="ja-JP"/>
              <a:t>】</a:t>
            </a:r>
          </a:p>
          <a:p>
            <a:pPr marL="174793" indent="-174793">
              <a:buFont typeface="Arial" panose="020B0604020202020204" pitchFamily="34" charset="0"/>
              <a:buChar char="•"/>
            </a:pPr>
            <a:r>
              <a:rPr lang="ja-JP" altLang="en-US"/>
              <a:t>中項目「１．自主防災組織の役割等」で学んだことをまとめます。</a:t>
            </a:r>
            <a:endParaRPr lang="en-US" altLang="ja-JP"/>
          </a:p>
          <a:p>
            <a:pPr marL="174793" indent="-174793">
              <a:buFont typeface="Arial" panose="020B0604020202020204" pitchFamily="34" charset="0"/>
              <a:buChar char="•"/>
            </a:pPr>
            <a:r>
              <a:rPr lang="ja-JP" altLang="en-US"/>
              <a:t>総務省消防庁が作成した自主防災組織の手引きの中に、自主防災組織等の取組み事例があります。今後の活動の参考にして下さい。「総務省消防庁ホームページ「自主防災組織の手引」</a:t>
            </a:r>
            <a:r>
              <a:rPr lang="en-US" altLang="ja-JP"/>
              <a:t>https://www.fdma.go.jp/mission/bousai/ikusei/items/bousai_2904.pdf</a:t>
            </a:r>
            <a:endParaRPr lang="ja-JP" altLang="en-US"/>
          </a:p>
          <a:p>
            <a:endParaRPr lang="ja-JP" altLang="en-US"/>
          </a:p>
        </p:txBody>
      </p:sp>
      <p:sp>
        <p:nvSpPr>
          <p:cNvPr id="4" name="スライド番号プレースホルダー 3"/>
          <p:cNvSpPr>
            <a:spLocks noGrp="1"/>
          </p:cNvSpPr>
          <p:nvPr>
            <p:ph type="sldNum" sz="quarter" idx="5"/>
          </p:nvPr>
        </p:nvSpPr>
        <p:spPr/>
        <p:txBody>
          <a:bodyPr/>
          <a:lstStyle/>
          <a:p>
            <a:fld id="{9D42ABD0-7D1A-4E09-B627-17A06166555A}" type="slidenum">
              <a:rPr lang="ja-JP" altLang="en-US" smtClean="0"/>
              <a:pPr/>
              <a:t>7</a:t>
            </a:fld>
            <a:endParaRPr lang="ja-JP" altLang="en-US"/>
          </a:p>
        </p:txBody>
      </p:sp>
      <p:sp>
        <p:nvSpPr>
          <p:cNvPr id="7" name="スライド イメージ プレースホルダー 6">
            <a:extLst>
              <a:ext uri="{FF2B5EF4-FFF2-40B4-BE49-F238E27FC236}">
                <a16:creationId xmlns:a16="http://schemas.microsoft.com/office/drawing/2014/main" id="{21414C0A-E9BE-4B52-A603-BF21B407451F}"/>
              </a:ext>
            </a:extLst>
          </p:cNvPr>
          <p:cNvSpPr>
            <a:spLocks noGrp="1" noRot="1" noChangeAspect="1"/>
          </p:cNvSpPr>
          <p:nvPr>
            <p:ph type="sldImg"/>
          </p:nvPr>
        </p:nvSpPr>
        <p:spPr>
          <a:xfrm>
            <a:off x="606425" y="588963"/>
            <a:ext cx="5584825" cy="4187825"/>
          </a:xfrm>
        </p:spPr>
      </p:sp>
    </p:spTree>
    <p:extLst>
      <p:ext uri="{BB962C8B-B14F-4D97-AF65-F5344CB8AC3E}">
        <p14:creationId xmlns:p14="http://schemas.microsoft.com/office/powerpoint/2010/main" val="2198392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F063C3AE-A6B3-4AB6-9C2D-646304FD865B}"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5">
            <a:extLst>
              <a:ext uri="{FF2B5EF4-FFF2-40B4-BE49-F238E27FC236}">
                <a16:creationId xmlns:a16="http://schemas.microsoft.com/office/drawing/2014/main" id="{F126F7ED-BDC0-44DB-A17E-DE20B42858F1}"/>
              </a:ext>
            </a:extLst>
          </p:cNvPr>
          <p:cNvSpPr>
            <a:spLocks noGrp="1"/>
          </p:cNvSpPr>
          <p:nvPr>
            <p:ph type="sldNum" sz="quarter" idx="12"/>
          </p:nvPr>
        </p:nvSpPr>
        <p:spPr>
          <a:xfrm>
            <a:off x="7086600" y="6492875"/>
            <a:ext cx="2057400" cy="365125"/>
          </a:xfrm>
          <a:prstGeom prst="rect">
            <a:avLst/>
          </a:prstGeom>
        </p:spPr>
        <p:txBody>
          <a:bodyPr/>
          <a:lstStyle>
            <a:lvl1pPr>
              <a:defRPr sz="14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9791967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四角形: 角を丸くする 1">
            <a:extLst>
              <a:ext uri="{FF2B5EF4-FFF2-40B4-BE49-F238E27FC236}">
                <a16:creationId xmlns:a16="http://schemas.microsoft.com/office/drawing/2014/main" id="{150C7320-175F-477A-9123-FAA5BC77DEC6}"/>
              </a:ext>
            </a:extLst>
          </p:cNvPr>
          <p:cNvSpPr/>
          <p:nvPr userDrawn="1"/>
        </p:nvSpPr>
        <p:spPr>
          <a:xfrm>
            <a:off x="431800" y="431800"/>
            <a:ext cx="8280400" cy="6061075"/>
          </a:xfrm>
          <a:prstGeom prst="roundRect">
            <a:avLst>
              <a:gd name="adj" fmla="val 4514"/>
            </a:avLst>
          </a:prstGeom>
          <a:solidFill>
            <a:schemeClr val="bg1"/>
          </a:solidFill>
          <a:ln w="3810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9038454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2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70143924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47BD420-80C1-4C5F-BFAE-043128BC8D74}"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29272239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48C694-695C-47E5-9F13-D1E8FF7DB8E7}"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274773119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48FA97E-FA00-4788-9F1A-C81F500465D0}"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360818932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4164763-E8E2-4C1F-8756-BB316BCA2A0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306737747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4"/>
            <a:ext cx="8229600" cy="4525963"/>
          </a:xfrm>
        </p:spPr>
        <p:txBody>
          <a:bodyPr/>
          <a:lstStyle/>
          <a:p>
            <a:pPr lvl="0"/>
            <a:endParaRPr lang="ja-JP" altLang="en-US" noProof="0"/>
          </a:p>
        </p:txBody>
      </p:sp>
      <p:sp>
        <p:nvSpPr>
          <p:cNvPr id="4" name="Rectangle 4"/>
          <p:cNvSpPr>
            <a:spLocks noGrp="1" noChangeArrowheads="1"/>
          </p:cNvSpPr>
          <p:nvPr>
            <p:ph type="dt" sz="half" idx="10"/>
          </p:nvPr>
        </p:nvSpPr>
        <p:spPr/>
        <p:txBody>
          <a:bodyPr/>
          <a:lstStyle>
            <a:lvl1pPr>
              <a:defRPr/>
            </a:lvl1pPr>
          </a:lstStyle>
          <a:p>
            <a:pPr>
              <a:defRPr/>
            </a:pPr>
            <a:fld id="{925D095F-982F-48D7-B324-DF0880AE1BBC}" type="datetime1">
              <a:rPr lang="ja-JP" altLang="en-US" smtClean="0"/>
              <a:t>2024/3/29</a:t>
            </a:fld>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a:lvl1pPr>
          </a:lstStyle>
          <a:p>
            <a:pPr>
              <a:defRPr/>
            </a:pPr>
            <a:fld id="{93638C5A-8363-45AD-B206-92B902CB214C}" type="slidenum">
              <a:rPr lang="en-US" altLang="ja-JP"/>
              <a:pPr>
                <a:defRPr/>
              </a:pPr>
              <a:t>‹#›</a:t>
            </a:fld>
            <a:endParaRPr lang="en-US" altLang="ja-JP"/>
          </a:p>
        </p:txBody>
      </p:sp>
    </p:spTree>
    <p:extLst>
      <p:ext uri="{BB962C8B-B14F-4D97-AF65-F5344CB8AC3E}">
        <p14:creationId xmlns:p14="http://schemas.microsoft.com/office/powerpoint/2010/main" val="83974573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2697"/>
            <a:ext cx="9144000" cy="650083"/>
          </a:xfrm>
          <a:prstGeom prst="rect">
            <a:avLst/>
          </a:prstGeom>
          <a:solidFill>
            <a:srgbClr val="35A16B"/>
          </a:solidFill>
        </p:spPr>
        <p:txBody>
          <a:bodyPr>
            <a:noAutofit/>
          </a:bodyPr>
          <a:lstStyle>
            <a:lvl1pPr>
              <a:defRPr sz="3200" b="0">
                <a:solidFill>
                  <a:schemeClr val="bg1"/>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hasCustomPrompt="1"/>
          </p:nvPr>
        </p:nvSpPr>
        <p:spPr>
          <a:xfrm>
            <a:off x="409575" y="889000"/>
            <a:ext cx="8343899"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ＭＳ ゴシック" panose="020B0609070205080204" pitchFamily="49" charset="-128"/>
                <a:ea typeface="ＭＳ ゴシック" panose="020B0609070205080204" pitchFamily="49" charset="-128"/>
              </a:defRPr>
            </a:lvl2pPr>
            <a:lvl3pPr>
              <a:lnSpc>
                <a:spcPct val="120000"/>
              </a:lnSpc>
              <a:spcBef>
                <a:spcPts val="0"/>
              </a:spcBef>
              <a:defRPr>
                <a:latin typeface="ＭＳ ゴシック" panose="020B0609070205080204" pitchFamily="49" charset="-128"/>
                <a:ea typeface="ＭＳ ゴシック" panose="020B0609070205080204" pitchFamily="49" charset="-128"/>
              </a:defRPr>
            </a:lvl3pPr>
            <a:lvl4pPr>
              <a:lnSpc>
                <a:spcPct val="120000"/>
              </a:lnSpc>
              <a:spcBef>
                <a:spcPts val="0"/>
              </a:spcBef>
              <a:defRPr>
                <a:latin typeface="ＭＳ ゴシック" panose="020B0609070205080204" pitchFamily="49" charset="-128"/>
                <a:ea typeface="ＭＳ ゴシック" panose="020B0609070205080204" pitchFamily="49" charset="-128"/>
              </a:defRPr>
            </a:lvl4pPr>
            <a:lvl5pPr>
              <a:lnSpc>
                <a:spcPct val="120000"/>
              </a:lnSpc>
              <a:spcBef>
                <a:spcPts val="0"/>
              </a:spcBef>
              <a:defRPr>
                <a:latin typeface="ＭＳ ゴシック" panose="020B0609070205080204" pitchFamily="49" charset="-128"/>
                <a:ea typeface="ＭＳ ゴシック" panose="020B0609070205080204" pitchFamily="49"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0232EB7-813D-4441-ACE1-9334F6C5893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17414229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28575"/>
            <a:ext cx="9144000" cy="650083"/>
          </a:xfrm>
          <a:prstGeom prst="rect">
            <a:avLst/>
          </a:prstGeom>
          <a:solidFill>
            <a:schemeClr val="accent4">
              <a:lumMod val="75000"/>
            </a:schemeClr>
          </a:solidFill>
        </p:spPr>
        <p:txBody>
          <a:bodyPr lIns="288000">
            <a:noAutofit/>
          </a:bodyPr>
          <a:lstStyle>
            <a:lvl1pPr algn="l">
              <a:defRPr sz="3200" b="0">
                <a:solidFill>
                  <a:schemeClr val="tx1">
                    <a:lumMod val="75000"/>
                    <a:lumOff val="25000"/>
                  </a:schemeClr>
                </a:solidFill>
                <a:effectLst>
                  <a:outerShdw blurRad="38100" dist="38100" dir="2700000" algn="tl">
                    <a:srgbClr val="000000">
                      <a:alpha val="43137"/>
                    </a:srgbClr>
                  </a:outerShdw>
                </a:effectLst>
                <a:latin typeface="HGPｺﾞｼｯｸE" panose="020B0900000000000000" pitchFamily="50" charset="-128"/>
                <a:ea typeface="HGPｺﾞｼｯｸE" panose="020B0900000000000000" pitchFamily="50" charset="-128"/>
              </a:defRPr>
            </a:lvl1pPr>
          </a:lstStyle>
          <a:p>
            <a:r>
              <a:rPr lang="ja-JP" altLang="en-US"/>
              <a:t>マスター タイトルの書式設定</a:t>
            </a:r>
            <a:endParaRPr lang="en-US"/>
          </a:p>
        </p:txBody>
      </p:sp>
      <p:sp>
        <p:nvSpPr>
          <p:cNvPr id="3" name="Content Placeholder 2"/>
          <p:cNvSpPr>
            <a:spLocks noGrp="1"/>
          </p:cNvSpPr>
          <p:nvPr>
            <p:ph idx="1" hasCustomPrompt="1"/>
          </p:nvPr>
        </p:nvSpPr>
        <p:spPr>
          <a:xfrm>
            <a:off x="409575" y="889000"/>
            <a:ext cx="8343899" cy="5969000"/>
          </a:xfrm>
        </p:spPr>
        <p:txBody>
          <a:bodyPr/>
          <a:lstStyle>
            <a:lvl1pPr marL="228600" indent="-228600">
              <a:buFont typeface="Wingdings" panose="05000000000000000000" pitchFamily="2" charset="2"/>
              <a:buChar char="l"/>
              <a:defRPr>
                <a:latin typeface="HGPｺﾞｼｯｸE" panose="020B0900000000000000" pitchFamily="50" charset="-128"/>
                <a:ea typeface="HGPｺﾞｼｯｸE" panose="020B0900000000000000" pitchFamily="50" charset="-128"/>
              </a:defRPr>
            </a:lvl1pPr>
            <a:lvl2pPr>
              <a:lnSpc>
                <a:spcPct val="120000"/>
              </a:lnSpc>
              <a:spcBef>
                <a:spcPts val="0"/>
              </a:spcBef>
              <a:defRPr>
                <a:latin typeface="ＭＳ ゴシック" panose="020B0609070205080204" pitchFamily="49" charset="-128"/>
                <a:ea typeface="ＭＳ ゴシック" panose="020B0609070205080204" pitchFamily="49" charset="-128"/>
              </a:defRPr>
            </a:lvl2pPr>
            <a:lvl3pPr>
              <a:lnSpc>
                <a:spcPct val="120000"/>
              </a:lnSpc>
              <a:spcBef>
                <a:spcPts val="0"/>
              </a:spcBef>
              <a:defRPr>
                <a:latin typeface="ＭＳ ゴシック" panose="020B0609070205080204" pitchFamily="49" charset="-128"/>
                <a:ea typeface="ＭＳ ゴシック" panose="020B0609070205080204" pitchFamily="49" charset="-128"/>
              </a:defRPr>
            </a:lvl3pPr>
            <a:lvl4pPr>
              <a:lnSpc>
                <a:spcPct val="120000"/>
              </a:lnSpc>
              <a:spcBef>
                <a:spcPts val="0"/>
              </a:spcBef>
              <a:defRPr>
                <a:latin typeface="ＭＳ ゴシック" panose="020B0609070205080204" pitchFamily="49" charset="-128"/>
                <a:ea typeface="ＭＳ ゴシック" panose="020B0609070205080204" pitchFamily="49" charset="-128"/>
              </a:defRPr>
            </a:lvl4pPr>
            <a:lvl5pPr>
              <a:lnSpc>
                <a:spcPct val="120000"/>
              </a:lnSpc>
              <a:spcBef>
                <a:spcPts val="0"/>
              </a:spcBef>
              <a:defRPr>
                <a:latin typeface="ＭＳ ゴシック" panose="020B0609070205080204" pitchFamily="49" charset="-128"/>
                <a:ea typeface="ＭＳ ゴシック" panose="020B0609070205080204" pitchFamily="49" charset="-128"/>
              </a:defRPr>
            </a:lvl5pPr>
          </a:lstStyle>
          <a:p>
            <a:pPr lvl="0"/>
            <a:r>
              <a:rPr lang="ja-JP" altLang="en-US"/>
              <a:t> 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0232EB7-813D-4441-ACE1-9334F6C5893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244142596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正方形/長方形 1">
            <a:extLst>
              <a:ext uri="{FF2B5EF4-FFF2-40B4-BE49-F238E27FC236}">
                <a16:creationId xmlns:a16="http://schemas.microsoft.com/office/drawing/2014/main" id="{91ED49BB-BC92-46F8-AAEF-93E5D653CF29}"/>
              </a:ext>
            </a:extLst>
          </p:cNvPr>
          <p:cNvSpPr/>
          <p:nvPr userDrawn="1"/>
        </p:nvSpPr>
        <p:spPr>
          <a:xfrm>
            <a:off x="0" y="0"/>
            <a:ext cx="914400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Picture 4" descr="「ピクトグラム　フリー　ペン」の画像検索結果">
            <a:extLst>
              <a:ext uri="{FF2B5EF4-FFF2-40B4-BE49-F238E27FC236}">
                <a16:creationId xmlns:a16="http://schemas.microsoft.com/office/drawing/2014/main" id="{66DE3B5C-31B0-429C-A63C-E937CCF669D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8296" y="-43312"/>
            <a:ext cx="890226" cy="890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374803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376354-C1CC-44FA-8010-C16429120441}"/>
              </a:ext>
            </a:extLst>
          </p:cNvPr>
          <p:cNvSpPr/>
          <p:nvPr userDrawn="1"/>
        </p:nvSpPr>
        <p:spPr>
          <a:xfrm>
            <a:off x="174171" y="159656"/>
            <a:ext cx="8781143" cy="651691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p:nvPr>
        </p:nvSpPr>
        <p:spPr>
          <a:xfrm>
            <a:off x="621392" y="1550082"/>
            <a:ext cx="7886700" cy="2513918"/>
          </a:xfrm>
          <a:prstGeom prst="rect">
            <a:avLst/>
          </a:prstGeom>
        </p:spPr>
        <p:txBody>
          <a:bodyPr anchor="b">
            <a:normAutofit/>
          </a:bodyPr>
          <a:lstStyle>
            <a:lvl1pPr algn="ctr">
              <a:defRPr sz="5400">
                <a:latin typeface="ＭＳ ゴシック" panose="020B0609070205080204" pitchFamily="49" charset="-128"/>
                <a:ea typeface="ＭＳ ゴシック" panose="020B0609070205080204" pitchFamily="49" charset="-128"/>
              </a:defRPr>
            </a:lvl1pPr>
          </a:lstStyle>
          <a:p>
            <a:r>
              <a:rPr lang="ja-JP" altLang="en-US"/>
              <a:t>マスター タイトルの書式設定</a:t>
            </a:r>
            <a:endParaRPr lang="en-US"/>
          </a:p>
        </p:txBody>
      </p:sp>
      <p:sp>
        <p:nvSpPr>
          <p:cNvPr id="8" name="正方形/長方形 7">
            <a:extLst>
              <a:ext uri="{FF2B5EF4-FFF2-40B4-BE49-F238E27FC236}">
                <a16:creationId xmlns:a16="http://schemas.microsoft.com/office/drawing/2014/main" id="{063C3407-5301-48D5-9F86-3F8F09C086D3}"/>
              </a:ext>
            </a:extLst>
          </p:cNvPr>
          <p:cNvSpPr/>
          <p:nvPr userDrawn="1"/>
        </p:nvSpPr>
        <p:spPr>
          <a:xfrm>
            <a:off x="621392" y="4557486"/>
            <a:ext cx="7886700" cy="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916003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2AF33627-8408-484C-82E0-FBBA0B252109}"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136910806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33AC838-1347-42DC-8205-9FF0B7D30B46}" type="datetime1">
              <a:rPr kumimoji="1" lang="ja-JP" altLang="en-US" smtClean="0"/>
              <a:t>2024/3/29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419492668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4B051BF7-F66B-4531-BCC4-5D7F93C53213}" type="datetime1">
              <a:rPr kumimoji="1" lang="ja-JP" altLang="en-US" smtClean="0"/>
              <a:t>2024/3/29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48C0FCB9-D989-46F1-965E-624BDAC7E129}" type="slidenum">
              <a:rPr kumimoji="1" lang="ja-JP" altLang="en-US" smtClean="0"/>
              <a:t>‹#›</a:t>
            </a:fld>
            <a:endParaRPr kumimoji="1" lang="ja-JP" altLang="en-US"/>
          </a:p>
        </p:txBody>
      </p:sp>
    </p:spTree>
    <p:extLst>
      <p:ext uri="{BB962C8B-B14F-4D97-AF65-F5344CB8AC3E}">
        <p14:creationId xmlns:p14="http://schemas.microsoft.com/office/powerpoint/2010/main" val="129393644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70986B2-6758-4928-96D8-72A900488FB8}"/>
              </a:ext>
            </a:extLst>
          </p:cNvPr>
          <p:cNvSpPr>
            <a:spLocks noGrp="1"/>
          </p:cNvSpPr>
          <p:nvPr>
            <p:ph type="sldNum" sz="quarter" idx="12"/>
          </p:nvPr>
        </p:nvSpPr>
        <p:spPr>
          <a:xfrm>
            <a:off x="7086600" y="6492875"/>
            <a:ext cx="2057400" cy="365125"/>
          </a:xfrm>
          <a:prstGeom prst="rect">
            <a:avLst/>
          </a:prstGeom>
        </p:spPr>
        <p:txBody>
          <a:bodyPr/>
          <a:lstStyle>
            <a:lvl1pPr algn="r">
              <a:defRPr sz="16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
        <p:nvSpPr>
          <p:cNvPr id="2" name="正方形/長方形 1">
            <a:extLst>
              <a:ext uri="{FF2B5EF4-FFF2-40B4-BE49-F238E27FC236}">
                <a16:creationId xmlns:a16="http://schemas.microsoft.com/office/drawing/2014/main" id="{91ED49BB-BC92-46F8-AAEF-93E5D653CF29}"/>
              </a:ext>
            </a:extLst>
          </p:cNvPr>
          <p:cNvSpPr/>
          <p:nvPr userDrawn="1"/>
        </p:nvSpPr>
        <p:spPr>
          <a:xfrm>
            <a:off x="0" y="0"/>
            <a:ext cx="9144000" cy="6858000"/>
          </a:xfrm>
          <a:prstGeom prst="rect">
            <a:avLst/>
          </a:prstGeom>
          <a:solidFill>
            <a:srgbClr val="52BB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F3597E93-09F7-4DA4-BAB6-29676FDA0D13}"/>
              </a:ext>
            </a:extLst>
          </p:cNvPr>
          <p:cNvSpPr/>
          <p:nvPr userDrawn="1"/>
        </p:nvSpPr>
        <p:spPr>
          <a:xfrm>
            <a:off x="266700" y="825500"/>
            <a:ext cx="8610600" cy="5816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4070416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F85713-B5C3-436A-892A-C08907ECB122}" type="datetime1">
              <a:rPr kumimoji="1" lang="ja-JP" altLang="en-US" smtClean="0"/>
              <a:t>2024/3/29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Slide Number Placeholder 5">
            <a:extLst>
              <a:ext uri="{FF2B5EF4-FFF2-40B4-BE49-F238E27FC236}">
                <a16:creationId xmlns:a16="http://schemas.microsoft.com/office/drawing/2014/main" id="{B555D78C-C07B-4496-8064-6477A607102C}"/>
              </a:ext>
            </a:extLst>
          </p:cNvPr>
          <p:cNvSpPr>
            <a:spLocks noGrp="1"/>
          </p:cNvSpPr>
          <p:nvPr>
            <p:ph type="sldNum" sz="quarter" idx="4"/>
          </p:nvPr>
        </p:nvSpPr>
        <p:spPr>
          <a:xfrm>
            <a:off x="7086600" y="6492875"/>
            <a:ext cx="2057400" cy="365125"/>
          </a:xfrm>
          <a:prstGeom prst="rect">
            <a:avLst/>
          </a:prstGeom>
        </p:spPr>
        <p:txBody>
          <a:bodyPr/>
          <a:lstStyle>
            <a:lvl1pPr>
              <a:defRPr sz="1400">
                <a:solidFill>
                  <a:schemeClr val="tx1">
                    <a:lumMod val="75000"/>
                    <a:lumOff val="25000"/>
                  </a:schemeClr>
                </a:solidFill>
                <a:latin typeface="HGPｺﾞｼｯｸE" panose="020B0900000000000000" pitchFamily="50" charset="-128"/>
                <a:ea typeface="HGPｺﾞｼｯｸE" panose="020B0900000000000000" pitchFamily="50" charset="-128"/>
              </a:defRPr>
            </a:lvl1pPr>
          </a:lstStyle>
          <a:p>
            <a:fld id="{48C0FCB9-D989-46F1-965E-624BDAC7E129}" type="slidenum">
              <a:rPr kumimoji="1" lang="ja-JP" altLang="en-US" smtClean="0"/>
              <a:pPr/>
              <a:t>‹#›</a:t>
            </a:fld>
            <a:endParaRPr kumimoji="1" lang="ja-JP" altLang="en-US"/>
          </a:p>
        </p:txBody>
      </p:sp>
    </p:spTree>
    <p:extLst>
      <p:ext uri="{BB962C8B-B14F-4D97-AF65-F5344CB8AC3E}">
        <p14:creationId xmlns:p14="http://schemas.microsoft.com/office/powerpoint/2010/main" val="642501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 id="2147483676" r:id="rId4"/>
    <p:sldLayoutId id="2147483663" r:id="rId5"/>
    <p:sldLayoutId id="2147483664" r:id="rId6"/>
    <p:sldLayoutId id="2147483665" r:id="rId7"/>
    <p:sldLayoutId id="2147483666" r:id="rId8"/>
    <p:sldLayoutId id="2147483667" r:id="rId9"/>
    <p:sldLayoutId id="2147483673" r:id="rId10"/>
    <p:sldLayoutId id="2147483674" r:id="rId11"/>
    <p:sldLayoutId id="2147483668" r:id="rId12"/>
    <p:sldLayoutId id="2147483669" r:id="rId13"/>
    <p:sldLayoutId id="2147483670" r:id="rId14"/>
    <p:sldLayoutId id="2147483671" r:id="rId15"/>
    <p:sldLayoutId id="2147483677" r:id="rId16"/>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671EE8E1-BA55-4D79-B92C-5A86F1512B3E}"/>
              </a:ext>
            </a:extLst>
          </p:cNvPr>
          <p:cNvSpPr>
            <a:spLocks noGrp="1"/>
          </p:cNvSpPr>
          <p:nvPr>
            <p:ph type="title"/>
          </p:nvPr>
        </p:nvSpPr>
        <p:spPr>
          <a:xfrm>
            <a:off x="179957" y="1381916"/>
            <a:ext cx="8522608" cy="2513918"/>
          </a:xfrm>
        </p:spPr>
        <p:txBody>
          <a:bodyPr/>
          <a:lstStyle/>
          <a:p>
            <a:r>
              <a:rPr lang="en-US" altLang="ja-JP" dirty="0">
                <a:solidFill>
                  <a:schemeClr val="tx1">
                    <a:lumMod val="75000"/>
                    <a:lumOff val="25000"/>
                  </a:schemeClr>
                </a:solidFill>
                <a:latin typeface="HGPｺﾞｼｯｸE" panose="020B0900000000000000" pitchFamily="50" charset="-128"/>
                <a:ea typeface="HGPｺﾞｼｯｸE" panose="020B0900000000000000" pitchFamily="50" charset="-128"/>
              </a:rPr>
              <a:t>C5</a:t>
            </a:r>
            <a:r>
              <a:rPr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rPr>
              <a:t>．自主防災組織の役割等</a:t>
            </a:r>
            <a:endParaRPr kumimoji="1" lang="ja-JP" altLang="en-US" dirty="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 name="テキスト プレースホルダー 1">
            <a:extLst>
              <a:ext uri="{FF2B5EF4-FFF2-40B4-BE49-F238E27FC236}">
                <a16:creationId xmlns:a16="http://schemas.microsoft.com/office/drawing/2014/main" id="{55211609-CAB9-4123-8AAB-8A998328018B}"/>
              </a:ext>
            </a:extLst>
          </p:cNvPr>
          <p:cNvSpPr>
            <a:spLocks noGrp="1"/>
          </p:cNvSpPr>
          <p:nvPr>
            <p:ph type="body" idx="4294967295"/>
          </p:nvPr>
        </p:nvSpPr>
        <p:spPr>
          <a:xfrm>
            <a:off x="621392" y="4589465"/>
            <a:ext cx="7886700" cy="84136"/>
          </a:xfrm>
        </p:spPr>
        <p:txBody>
          <a:bodyPr>
            <a:normAutofit fontScale="25000" lnSpcReduction="20000"/>
          </a:bodyPr>
          <a:lstStyle/>
          <a:p>
            <a:endParaRPr kumimoji="1" lang="ja-JP" altLang="en-US"/>
          </a:p>
        </p:txBody>
      </p:sp>
      <p:sp>
        <p:nvSpPr>
          <p:cNvPr id="5" name="正方形/長方形 4">
            <a:extLst>
              <a:ext uri="{FF2B5EF4-FFF2-40B4-BE49-F238E27FC236}">
                <a16:creationId xmlns:a16="http://schemas.microsoft.com/office/drawing/2014/main" id="{793486B6-EB2D-4E1F-B354-5FCCED368140}"/>
              </a:ext>
            </a:extLst>
          </p:cNvPr>
          <p:cNvSpPr/>
          <p:nvPr/>
        </p:nvSpPr>
        <p:spPr>
          <a:xfrm>
            <a:off x="7704967" y="266041"/>
            <a:ext cx="1049867" cy="372533"/>
          </a:xfrm>
          <a:prstGeom prst="rect">
            <a:avLst/>
          </a:prstGeom>
          <a:solidFill>
            <a:srgbClr val="FFFF00"/>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lumMod val="65000"/>
                    <a:lumOff val="35000"/>
                  </a:schemeClr>
                </a:solidFill>
                <a:latin typeface="HGPｺﾞｼｯｸE" panose="020B0900000000000000" pitchFamily="50" charset="-128"/>
                <a:ea typeface="HGPｺﾞｼｯｸE" panose="020B0900000000000000" pitchFamily="50" charset="-128"/>
              </a:rPr>
              <a:t>１０分</a:t>
            </a:r>
          </a:p>
        </p:txBody>
      </p:sp>
    </p:spTree>
    <p:extLst>
      <p:ext uri="{BB962C8B-B14F-4D97-AF65-F5344CB8AC3E}">
        <p14:creationId xmlns:p14="http://schemas.microsoft.com/office/powerpoint/2010/main" val="1836305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B0A25D-76F0-4293-BF41-AA86F1928120}"/>
              </a:ext>
            </a:extLst>
          </p:cNvPr>
          <p:cNvSpPr>
            <a:spLocks noGrp="1"/>
          </p:cNvSpPr>
          <p:nvPr>
            <p:ph type="title"/>
          </p:nvPr>
        </p:nvSpPr>
        <p:spPr>
          <a:xfrm>
            <a:off x="0" y="-2697"/>
            <a:ext cx="9144000" cy="650083"/>
          </a:xfrm>
        </p:spPr>
        <p:txBody>
          <a:bodyPr/>
          <a:lstStyle/>
          <a:p>
            <a:r>
              <a:rPr lang="ja-JP" altLang="en-US"/>
              <a:t>自主防災組織の役割（自助・共助の重要性）</a:t>
            </a:r>
            <a:endParaRPr kumimoji="1" lang="ja-JP" altLang="en-US"/>
          </a:p>
        </p:txBody>
      </p:sp>
      <p:sp>
        <p:nvSpPr>
          <p:cNvPr id="4" name="スライド番号プレースホルダー 3">
            <a:extLst>
              <a:ext uri="{FF2B5EF4-FFF2-40B4-BE49-F238E27FC236}">
                <a16:creationId xmlns:a16="http://schemas.microsoft.com/office/drawing/2014/main" id="{C44275D4-CFA6-458C-94D8-618F669E47FD}"/>
              </a:ext>
            </a:extLst>
          </p:cNvPr>
          <p:cNvSpPr>
            <a:spLocks noGrp="1"/>
          </p:cNvSpPr>
          <p:nvPr>
            <p:ph type="sldNum" sz="quarter" idx="12"/>
          </p:nvPr>
        </p:nvSpPr>
        <p:spPr/>
        <p:txBody>
          <a:bodyPr/>
          <a:lstStyle/>
          <a:p>
            <a:fld id="{48C0FCB9-D989-46F1-965E-624BDAC7E129}" type="slidenum">
              <a:rPr kumimoji="1" lang="ja-JP" altLang="en-US" smtClean="0"/>
              <a:pPr/>
              <a:t>2</a:t>
            </a:fld>
            <a:endParaRPr kumimoji="1" lang="ja-JP" altLang="en-US"/>
          </a:p>
        </p:txBody>
      </p:sp>
      <p:sp>
        <p:nvSpPr>
          <p:cNvPr id="16" name="角丸四角形 22">
            <a:extLst>
              <a:ext uri="{FF2B5EF4-FFF2-40B4-BE49-F238E27FC236}">
                <a16:creationId xmlns:a16="http://schemas.microsoft.com/office/drawing/2014/main" id="{831C0E7F-C4A0-4AC6-9EFD-5C8757BBDA2D}"/>
              </a:ext>
            </a:extLst>
          </p:cNvPr>
          <p:cNvSpPr/>
          <p:nvPr/>
        </p:nvSpPr>
        <p:spPr>
          <a:xfrm>
            <a:off x="724022" y="4787869"/>
            <a:ext cx="7695956" cy="818723"/>
          </a:xfrm>
          <a:prstGeom prst="roundRect">
            <a:avLst/>
          </a:prstGeom>
          <a:solidFill>
            <a:schemeClr val="accent4">
              <a:lumMod val="60000"/>
              <a:lumOff val="40000"/>
            </a:schemeClr>
          </a:solidFill>
          <a:ln>
            <a:noFill/>
          </a:ln>
        </p:spPr>
        <p:style>
          <a:lnRef idx="2">
            <a:schemeClr val="dk1"/>
          </a:lnRef>
          <a:fillRef idx="1">
            <a:schemeClr val="lt1"/>
          </a:fillRef>
          <a:effectRef idx="0">
            <a:schemeClr val="dk1"/>
          </a:effectRef>
          <a:fontRef idx="minor">
            <a:schemeClr val="dk1"/>
          </a:fontRef>
        </p:style>
        <p:txBody>
          <a:bodyPr anchor="ctr"/>
          <a:lstStyle/>
          <a:p>
            <a:pPr marL="273050" indent="-273050" algn="ctr" eaLnBrk="1" fontAlgn="auto" hangingPunct="1">
              <a:spcBef>
                <a:spcPts val="0"/>
              </a:spcBef>
              <a:spcAft>
                <a:spcPts val="0"/>
              </a:spcAft>
              <a:defRPr/>
            </a:pPr>
            <a:r>
              <a:rPr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災害時（特に直後）は、「公助」の活動には限界がある</a:t>
            </a:r>
            <a:endParaRPr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273050" indent="-273050" algn="just" eaLnBrk="1" fontAlgn="auto" hangingPunct="1">
              <a:lnSpc>
                <a:spcPts val="2600"/>
              </a:lnSpc>
              <a:spcBef>
                <a:spcPts val="0"/>
              </a:spcBef>
              <a:spcAft>
                <a:spcPts val="0"/>
              </a:spcAft>
              <a:defRPr/>
            </a:pPr>
            <a:r>
              <a:rPr lang="ja-JP" altLang="en-US">
                <a:solidFill>
                  <a:schemeClr val="tx1">
                    <a:lumMod val="75000"/>
                    <a:lumOff val="25000"/>
                  </a:schemeClr>
                </a:solidFill>
                <a:latin typeface="HG丸ｺﾞｼｯｸM-PRO" panose="020F0600000000000000" pitchFamily="50" charset="-128"/>
                <a:ea typeface="HG丸ｺﾞｼｯｸM-PRO" panose="020F0600000000000000" pitchFamily="50" charset="-128"/>
              </a:rPr>
              <a:t>　　　　</a:t>
            </a:r>
            <a:r>
              <a:rPr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✓道路の寸断等で地域が孤立　　✓行政等も自身が被災</a:t>
            </a:r>
            <a:endParaRPr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30" name="正方形/長方形 29">
            <a:extLst>
              <a:ext uri="{FF2B5EF4-FFF2-40B4-BE49-F238E27FC236}">
                <a16:creationId xmlns:a16="http://schemas.microsoft.com/office/drawing/2014/main" id="{B2861D21-59BF-424E-A5F4-BD23FD8B5B78}"/>
              </a:ext>
            </a:extLst>
          </p:cNvPr>
          <p:cNvSpPr/>
          <p:nvPr/>
        </p:nvSpPr>
        <p:spPr>
          <a:xfrm>
            <a:off x="326021" y="6213772"/>
            <a:ext cx="8491958" cy="492443"/>
          </a:xfrm>
          <a:prstGeom prst="rect">
            <a:avLst/>
          </a:prstGeom>
          <a:solidFill>
            <a:srgbClr val="FF2800"/>
          </a:solidFill>
          <a:ln>
            <a:noFill/>
          </a:ln>
        </p:spPr>
        <p:style>
          <a:lnRef idx="2">
            <a:schemeClr val="dk1"/>
          </a:lnRef>
          <a:fillRef idx="1">
            <a:schemeClr val="lt1"/>
          </a:fillRef>
          <a:effectRef idx="0">
            <a:schemeClr val="dk1"/>
          </a:effectRef>
          <a:fontRef idx="minor">
            <a:schemeClr val="dk1"/>
          </a:fontRef>
        </p:style>
        <p:txBody>
          <a:bodyPr wrap="square">
            <a:spAutoFit/>
          </a:bodyPr>
          <a:lstStyle/>
          <a:p>
            <a:pPr algn="ctr" eaLnBrk="1" fontAlgn="auto" hangingPunct="1">
              <a:spcBef>
                <a:spcPts val="0"/>
              </a:spcBef>
              <a:spcAft>
                <a:spcPts val="0"/>
              </a:spcAft>
              <a:defRPr/>
            </a:pPr>
            <a:r>
              <a:rPr lang="ja-JP" altLang="en-US" sz="2600">
                <a:ln w="19050">
                  <a:noFill/>
                </a:ln>
                <a:solidFill>
                  <a:schemeClr val="bg1"/>
                </a:solidFill>
                <a:latin typeface="HGPｺﾞｼｯｸE" panose="020B0900000000000000" pitchFamily="50" charset="-128"/>
                <a:ea typeface="HGPｺﾞｼｯｸE" panose="020B0900000000000000" pitchFamily="50" charset="-128"/>
              </a:rPr>
              <a:t>「自助」と「共助」の防災活動が重要</a:t>
            </a:r>
            <a:endParaRPr lang="en-US" altLang="ja-JP" sz="2600">
              <a:ln w="19050">
                <a:noFill/>
              </a:ln>
              <a:solidFill>
                <a:schemeClr val="bg1"/>
              </a:solidFill>
              <a:latin typeface="HGPｺﾞｼｯｸE" panose="020B0900000000000000" pitchFamily="50" charset="-128"/>
              <a:ea typeface="HGPｺﾞｼｯｸE" panose="020B0900000000000000" pitchFamily="50" charset="-128"/>
            </a:endParaRPr>
          </a:p>
        </p:txBody>
      </p:sp>
      <p:sp>
        <p:nvSpPr>
          <p:cNvPr id="31" name="下矢印 26">
            <a:extLst>
              <a:ext uri="{FF2B5EF4-FFF2-40B4-BE49-F238E27FC236}">
                <a16:creationId xmlns:a16="http://schemas.microsoft.com/office/drawing/2014/main" id="{74916908-F5D9-4A28-AB8F-86683913DCD8}"/>
              </a:ext>
            </a:extLst>
          </p:cNvPr>
          <p:cNvSpPr/>
          <p:nvPr/>
        </p:nvSpPr>
        <p:spPr>
          <a:xfrm>
            <a:off x="4077494" y="5740840"/>
            <a:ext cx="989013" cy="365125"/>
          </a:xfrm>
          <a:prstGeom prst="downArrow">
            <a:avLst>
              <a:gd name="adj1" fmla="val 50000"/>
              <a:gd name="adj2" fmla="val 49053"/>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 name="フローチャート: 結合子 2">
            <a:extLst>
              <a:ext uri="{FF2B5EF4-FFF2-40B4-BE49-F238E27FC236}">
                <a16:creationId xmlns:a16="http://schemas.microsoft.com/office/drawing/2014/main" id="{CE0C782A-10E8-4130-8874-970DF9A701EC}"/>
              </a:ext>
            </a:extLst>
          </p:cNvPr>
          <p:cNvSpPr/>
          <p:nvPr/>
        </p:nvSpPr>
        <p:spPr>
          <a:xfrm>
            <a:off x="2287921" y="981636"/>
            <a:ext cx="1584831" cy="1450359"/>
          </a:xfrm>
          <a:prstGeom prst="flowChartConnector">
            <a:avLst/>
          </a:prstGeom>
          <a:solidFill>
            <a:srgbClr val="52BBCE"/>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a:latin typeface="HGPｺﾞｼｯｸE" panose="020B0900000000000000" pitchFamily="50" charset="-128"/>
                <a:ea typeface="HGPｺﾞｼｯｸE" panose="020B0900000000000000" pitchFamily="50" charset="-128"/>
                <a:cs typeface="Calibri"/>
              </a:rPr>
              <a:t>自助</a:t>
            </a:r>
          </a:p>
        </p:txBody>
      </p:sp>
      <p:sp>
        <p:nvSpPr>
          <p:cNvPr id="9" name="フローチャート: 結合子 8">
            <a:extLst>
              <a:ext uri="{FF2B5EF4-FFF2-40B4-BE49-F238E27FC236}">
                <a16:creationId xmlns:a16="http://schemas.microsoft.com/office/drawing/2014/main" id="{4A2E5E4D-9532-4131-ACF8-4753C8705CA7}"/>
              </a:ext>
            </a:extLst>
          </p:cNvPr>
          <p:cNvSpPr/>
          <p:nvPr/>
        </p:nvSpPr>
        <p:spPr>
          <a:xfrm>
            <a:off x="5006147" y="981635"/>
            <a:ext cx="1584831" cy="1450359"/>
          </a:xfrm>
          <a:prstGeom prst="flowChartConnector">
            <a:avLst/>
          </a:prstGeom>
          <a:solidFill>
            <a:schemeClr val="accent6"/>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a:latin typeface="HGPｺﾞｼｯｸE" panose="020B0900000000000000" pitchFamily="50" charset="-128"/>
                <a:ea typeface="HGPｺﾞｼｯｸE" panose="020B0900000000000000" pitchFamily="50" charset="-128"/>
                <a:cs typeface="Calibri"/>
              </a:rPr>
              <a:t>共助</a:t>
            </a:r>
          </a:p>
        </p:txBody>
      </p:sp>
      <p:sp>
        <p:nvSpPr>
          <p:cNvPr id="10" name="フローチャート: 結合子 9">
            <a:extLst>
              <a:ext uri="{FF2B5EF4-FFF2-40B4-BE49-F238E27FC236}">
                <a16:creationId xmlns:a16="http://schemas.microsoft.com/office/drawing/2014/main" id="{963E1B50-6232-4132-A3CE-884B7792BB8D}"/>
              </a:ext>
            </a:extLst>
          </p:cNvPr>
          <p:cNvSpPr/>
          <p:nvPr/>
        </p:nvSpPr>
        <p:spPr>
          <a:xfrm>
            <a:off x="3671047" y="3238626"/>
            <a:ext cx="1584831" cy="1450800"/>
          </a:xfrm>
          <a:prstGeom prst="flowChartConnector">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a:solidFill>
                  <a:srgbClr val="404040"/>
                </a:solidFill>
                <a:latin typeface="HGPｺﾞｼｯｸE" panose="020B0900000000000000" pitchFamily="50" charset="-128"/>
                <a:ea typeface="HGPｺﾞｼｯｸE" panose="020B0900000000000000" pitchFamily="50" charset="-128"/>
                <a:cs typeface="Calibri"/>
              </a:rPr>
              <a:t>公助</a:t>
            </a:r>
          </a:p>
        </p:txBody>
      </p:sp>
      <p:sp>
        <p:nvSpPr>
          <p:cNvPr id="5" name="正方形/長方形 4">
            <a:extLst>
              <a:ext uri="{FF2B5EF4-FFF2-40B4-BE49-F238E27FC236}">
                <a16:creationId xmlns:a16="http://schemas.microsoft.com/office/drawing/2014/main" id="{12E00DA8-E3AC-4020-BEAA-601158FF38E2}"/>
              </a:ext>
            </a:extLst>
          </p:cNvPr>
          <p:cNvSpPr/>
          <p:nvPr/>
        </p:nvSpPr>
        <p:spPr>
          <a:xfrm>
            <a:off x="378430" y="1414426"/>
            <a:ext cx="1817370" cy="605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21834155-CA3B-4772-9E06-09D460250617}"/>
              </a:ext>
            </a:extLst>
          </p:cNvPr>
          <p:cNvSpPr txBox="1"/>
          <p:nvPr/>
        </p:nvSpPr>
        <p:spPr>
          <a:xfrm>
            <a:off x="825338" y="1394155"/>
            <a:ext cx="1338828" cy="646331"/>
          </a:xfrm>
          <a:prstGeom prst="rect">
            <a:avLst/>
          </a:prstGeom>
          <a:noFill/>
        </p:spPr>
        <p:txBody>
          <a:bodyPr wrap="none" rtlCol="0">
            <a:spAutoFit/>
          </a:bodyPr>
          <a:lstStyle/>
          <a:p>
            <a:r>
              <a:rPr kumimoji="1" lang="ja-JP" altLang="en-US" b="1">
                <a:solidFill>
                  <a:schemeClr val="tx1">
                    <a:lumMod val="75000"/>
                    <a:lumOff val="25000"/>
                  </a:schemeClr>
                </a:solidFill>
              </a:rPr>
              <a:t>自分の身を</a:t>
            </a:r>
            <a:endParaRPr kumimoji="1" lang="en-US" altLang="ja-JP" b="1">
              <a:solidFill>
                <a:schemeClr val="tx1">
                  <a:lumMod val="75000"/>
                  <a:lumOff val="25000"/>
                </a:schemeClr>
              </a:solidFill>
            </a:endParaRPr>
          </a:p>
          <a:p>
            <a:r>
              <a:rPr kumimoji="1" lang="ja-JP" altLang="en-US" b="1">
                <a:solidFill>
                  <a:schemeClr val="tx1">
                    <a:lumMod val="75000"/>
                    <a:lumOff val="25000"/>
                  </a:schemeClr>
                </a:solidFill>
              </a:rPr>
              <a:t>自分で守る</a:t>
            </a:r>
          </a:p>
        </p:txBody>
      </p:sp>
      <p:cxnSp>
        <p:nvCxnSpPr>
          <p:cNvPr id="11" name="直線コネクタ 10">
            <a:extLst>
              <a:ext uri="{FF2B5EF4-FFF2-40B4-BE49-F238E27FC236}">
                <a16:creationId xmlns:a16="http://schemas.microsoft.com/office/drawing/2014/main" id="{1E912C29-636E-45E8-ABA2-DB72862E1588}"/>
              </a:ext>
            </a:extLst>
          </p:cNvPr>
          <p:cNvCxnSpPr>
            <a:cxnSpLocks/>
          </p:cNvCxnSpPr>
          <p:nvPr/>
        </p:nvCxnSpPr>
        <p:spPr>
          <a:xfrm>
            <a:off x="3958957" y="1694882"/>
            <a:ext cx="972000" cy="0"/>
          </a:xfrm>
          <a:prstGeom prst="line">
            <a:avLst/>
          </a:prstGeom>
          <a:ln w="793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F60F756C-A963-448A-B386-EE686F3BDE97}"/>
              </a:ext>
            </a:extLst>
          </p:cNvPr>
          <p:cNvCxnSpPr>
            <a:cxnSpLocks/>
          </p:cNvCxnSpPr>
          <p:nvPr/>
        </p:nvCxnSpPr>
        <p:spPr>
          <a:xfrm rot="3000000">
            <a:off x="3066699" y="2986706"/>
            <a:ext cx="803305" cy="0"/>
          </a:xfrm>
          <a:prstGeom prst="line">
            <a:avLst/>
          </a:prstGeom>
          <a:ln w="79375"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0E54C899-30AB-460F-B941-5D4226AB9CD1}"/>
              </a:ext>
            </a:extLst>
          </p:cNvPr>
          <p:cNvCxnSpPr>
            <a:cxnSpLocks/>
          </p:cNvCxnSpPr>
          <p:nvPr/>
        </p:nvCxnSpPr>
        <p:spPr>
          <a:xfrm rot="-3000000">
            <a:off x="5029240" y="2986706"/>
            <a:ext cx="803305" cy="0"/>
          </a:xfrm>
          <a:prstGeom prst="line">
            <a:avLst/>
          </a:prstGeom>
          <a:ln w="793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楕円 23">
            <a:extLst>
              <a:ext uri="{FF2B5EF4-FFF2-40B4-BE49-F238E27FC236}">
                <a16:creationId xmlns:a16="http://schemas.microsoft.com/office/drawing/2014/main" id="{5ACDD2E9-15DC-434D-9125-A05A7CB79FBE}"/>
              </a:ext>
            </a:extLst>
          </p:cNvPr>
          <p:cNvSpPr/>
          <p:nvPr/>
        </p:nvSpPr>
        <p:spPr>
          <a:xfrm>
            <a:off x="3058096" y="1720254"/>
            <a:ext cx="2793759" cy="1782616"/>
          </a:xfrm>
          <a:prstGeom prst="ellipse">
            <a:avLst/>
          </a:prstGeom>
          <a:solidFill>
            <a:srgbClr val="FFD4A9"/>
          </a:solidFill>
          <a:ln>
            <a:noFill/>
          </a:ln>
          <a:effectLst>
            <a:softEdge rad="4699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フローチャート: 端子 45">
            <a:extLst>
              <a:ext uri="{FF2B5EF4-FFF2-40B4-BE49-F238E27FC236}">
                <a16:creationId xmlns:a16="http://schemas.microsoft.com/office/drawing/2014/main" id="{588642C6-01B3-472C-9F10-019306A72749}"/>
              </a:ext>
            </a:extLst>
          </p:cNvPr>
          <p:cNvSpPr/>
          <p:nvPr/>
        </p:nvSpPr>
        <p:spPr>
          <a:xfrm>
            <a:off x="2180734" y="917758"/>
            <a:ext cx="4536000" cy="1584000"/>
          </a:xfrm>
          <a:prstGeom prst="flowChartTerminator">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a:extLst>
              <a:ext uri="{FF2B5EF4-FFF2-40B4-BE49-F238E27FC236}">
                <a16:creationId xmlns:a16="http://schemas.microsoft.com/office/drawing/2014/main" id="{E46C2D50-53E7-4180-9458-0632FB0E9BBB}"/>
              </a:ext>
            </a:extLst>
          </p:cNvPr>
          <p:cNvSpPr txBox="1"/>
          <p:nvPr/>
        </p:nvSpPr>
        <p:spPr>
          <a:xfrm>
            <a:off x="3670145" y="2514213"/>
            <a:ext cx="1569660" cy="646331"/>
          </a:xfrm>
          <a:prstGeom prst="rect">
            <a:avLst/>
          </a:prstGeom>
          <a:noFill/>
        </p:spPr>
        <p:txBody>
          <a:bodyPr wrap="none" rtlCol="0">
            <a:spAutoFit/>
          </a:bodyPr>
          <a:lstStyle/>
          <a:p>
            <a:pPr algn="ctr"/>
            <a:r>
              <a:rPr kumimoji="1" lang="ja-JP" altLang="en-US" b="1">
                <a:solidFill>
                  <a:schemeClr val="tx1">
                    <a:lumMod val="75000"/>
                    <a:lumOff val="25000"/>
                  </a:schemeClr>
                </a:solidFill>
              </a:rPr>
              <a:t>災害時の</a:t>
            </a:r>
            <a:endParaRPr kumimoji="1" lang="en-US" altLang="ja-JP" b="1">
              <a:solidFill>
                <a:schemeClr val="tx1">
                  <a:lumMod val="75000"/>
                  <a:lumOff val="25000"/>
                </a:schemeClr>
              </a:solidFill>
            </a:endParaRPr>
          </a:p>
          <a:p>
            <a:pPr algn="ctr"/>
            <a:r>
              <a:rPr kumimoji="1" lang="ja-JP" altLang="en-US" b="1">
                <a:solidFill>
                  <a:schemeClr val="tx1">
                    <a:lumMod val="75000"/>
                    <a:lumOff val="25000"/>
                  </a:schemeClr>
                </a:solidFill>
              </a:rPr>
              <a:t>被害を抑える</a:t>
            </a:r>
          </a:p>
        </p:txBody>
      </p:sp>
      <p:sp>
        <p:nvSpPr>
          <p:cNvPr id="49" name="テキスト ボックス 48">
            <a:extLst>
              <a:ext uri="{FF2B5EF4-FFF2-40B4-BE49-F238E27FC236}">
                <a16:creationId xmlns:a16="http://schemas.microsoft.com/office/drawing/2014/main" id="{ED941EF7-8BBE-42FF-9EBD-301B30523F49}"/>
              </a:ext>
            </a:extLst>
          </p:cNvPr>
          <p:cNvSpPr txBox="1"/>
          <p:nvPr/>
        </p:nvSpPr>
        <p:spPr>
          <a:xfrm>
            <a:off x="3604894" y="2112912"/>
            <a:ext cx="1717137" cy="400110"/>
          </a:xfrm>
          <a:prstGeom prst="rect">
            <a:avLst/>
          </a:prstGeom>
          <a:noFill/>
        </p:spPr>
        <p:txBody>
          <a:bodyPr wrap="none" rtlCol="0">
            <a:spAutoFit/>
          </a:bodyPr>
          <a:lstStyle/>
          <a:p>
            <a:pPr algn="ctr"/>
            <a:r>
              <a:rPr kumimoji="1" lang="ja-JP" altLang="en-US" sz="2000" b="1">
                <a:solidFill>
                  <a:schemeClr val="tx1">
                    <a:lumMod val="75000"/>
                    <a:lumOff val="25000"/>
                  </a:schemeClr>
                </a:solidFill>
                <a:latin typeface="HGPｺﾞｼｯｸE" panose="020B0900000000000000" pitchFamily="50" charset="-128"/>
                <a:ea typeface="HGPｺﾞｼｯｸE" panose="020B0900000000000000" pitchFamily="50" charset="-128"/>
              </a:rPr>
              <a:t>地域の防災力</a:t>
            </a:r>
          </a:p>
        </p:txBody>
      </p:sp>
      <p:sp>
        <p:nvSpPr>
          <p:cNvPr id="50" name="テキスト ボックス 49">
            <a:extLst>
              <a:ext uri="{FF2B5EF4-FFF2-40B4-BE49-F238E27FC236}">
                <a16:creationId xmlns:a16="http://schemas.microsoft.com/office/drawing/2014/main" id="{E5EB5E4F-1DF1-497C-986B-6B268F83E90A}"/>
              </a:ext>
            </a:extLst>
          </p:cNvPr>
          <p:cNvSpPr txBox="1"/>
          <p:nvPr/>
        </p:nvSpPr>
        <p:spPr>
          <a:xfrm>
            <a:off x="6729217" y="1383648"/>
            <a:ext cx="2031325" cy="646331"/>
          </a:xfrm>
          <a:prstGeom prst="rect">
            <a:avLst/>
          </a:prstGeom>
          <a:noFill/>
        </p:spPr>
        <p:txBody>
          <a:bodyPr wrap="none" rtlCol="0">
            <a:spAutoFit/>
          </a:bodyPr>
          <a:lstStyle/>
          <a:p>
            <a:r>
              <a:rPr kumimoji="1" lang="ja-JP" altLang="en-US" b="1">
                <a:solidFill>
                  <a:schemeClr val="tx1">
                    <a:lumMod val="75000"/>
                    <a:lumOff val="25000"/>
                  </a:schemeClr>
                </a:solidFill>
              </a:rPr>
              <a:t>地域や近隣の人が</a:t>
            </a:r>
            <a:endParaRPr kumimoji="1" lang="en-US" altLang="ja-JP" b="1">
              <a:solidFill>
                <a:schemeClr val="tx1">
                  <a:lumMod val="75000"/>
                  <a:lumOff val="25000"/>
                </a:schemeClr>
              </a:solidFill>
            </a:endParaRPr>
          </a:p>
          <a:p>
            <a:r>
              <a:rPr kumimoji="1" lang="ja-JP" altLang="en-US" b="1">
                <a:solidFill>
                  <a:schemeClr val="tx1">
                    <a:lumMod val="75000"/>
                    <a:lumOff val="25000"/>
                  </a:schemeClr>
                </a:solidFill>
              </a:rPr>
              <a:t>互いに協力し合う</a:t>
            </a:r>
            <a:endParaRPr kumimoji="1" lang="en-US" altLang="ja-JP" b="1">
              <a:solidFill>
                <a:schemeClr val="tx1">
                  <a:lumMod val="75000"/>
                  <a:lumOff val="25000"/>
                </a:schemeClr>
              </a:solidFill>
            </a:endParaRPr>
          </a:p>
        </p:txBody>
      </p:sp>
      <p:sp>
        <p:nvSpPr>
          <p:cNvPr id="51" name="テキスト ボックス 50">
            <a:extLst>
              <a:ext uri="{FF2B5EF4-FFF2-40B4-BE49-F238E27FC236}">
                <a16:creationId xmlns:a16="http://schemas.microsoft.com/office/drawing/2014/main" id="{18FC8D2F-BA86-4A0B-AB67-911EE53510F3}"/>
              </a:ext>
            </a:extLst>
          </p:cNvPr>
          <p:cNvSpPr txBox="1"/>
          <p:nvPr/>
        </p:nvSpPr>
        <p:spPr>
          <a:xfrm>
            <a:off x="5322031" y="3659035"/>
            <a:ext cx="3647152" cy="646331"/>
          </a:xfrm>
          <a:prstGeom prst="rect">
            <a:avLst/>
          </a:prstGeom>
          <a:noFill/>
        </p:spPr>
        <p:txBody>
          <a:bodyPr wrap="none" rtlCol="0">
            <a:spAutoFit/>
          </a:bodyPr>
          <a:lstStyle/>
          <a:p>
            <a:r>
              <a:rPr kumimoji="1" lang="ja-JP" altLang="en-US" b="1">
                <a:solidFill>
                  <a:schemeClr val="tx1">
                    <a:lumMod val="75000"/>
                    <a:lumOff val="25000"/>
                  </a:schemeClr>
                </a:solidFill>
              </a:rPr>
              <a:t>国、都道府県、市町村等の行政、</a:t>
            </a:r>
            <a:endParaRPr kumimoji="1" lang="en-US" altLang="ja-JP" b="1">
              <a:solidFill>
                <a:schemeClr val="tx1">
                  <a:lumMod val="75000"/>
                  <a:lumOff val="25000"/>
                </a:schemeClr>
              </a:solidFill>
            </a:endParaRPr>
          </a:p>
          <a:p>
            <a:r>
              <a:rPr kumimoji="1" lang="ja-JP" altLang="en-US" b="1">
                <a:solidFill>
                  <a:schemeClr val="tx1">
                    <a:lumMod val="75000"/>
                    <a:lumOff val="25000"/>
                  </a:schemeClr>
                </a:solidFill>
              </a:rPr>
              <a:t>消防機関による救助・援助等</a:t>
            </a:r>
            <a:endParaRPr kumimoji="1" lang="en-US" altLang="ja-JP" b="1">
              <a:solidFill>
                <a:schemeClr val="tx1">
                  <a:lumMod val="75000"/>
                  <a:lumOff val="25000"/>
                </a:schemeClr>
              </a:solidFill>
            </a:endParaRPr>
          </a:p>
        </p:txBody>
      </p:sp>
      <p:sp>
        <p:nvSpPr>
          <p:cNvPr id="21" name="テキスト ボックス 20">
            <a:extLst>
              <a:ext uri="{FF2B5EF4-FFF2-40B4-BE49-F238E27FC236}">
                <a16:creationId xmlns:a16="http://schemas.microsoft.com/office/drawing/2014/main" id="{33289EA6-CE43-4A8D-B4D0-2256B60FC398}"/>
              </a:ext>
            </a:extLst>
          </p:cNvPr>
          <p:cNvSpPr txBox="1"/>
          <p:nvPr/>
        </p:nvSpPr>
        <p:spPr>
          <a:xfrm>
            <a:off x="3671047" y="767794"/>
            <a:ext cx="1629146" cy="369332"/>
          </a:xfrm>
          <a:prstGeom prst="rect">
            <a:avLst/>
          </a:prstGeom>
          <a:solidFill>
            <a:srgbClr val="FF2800"/>
          </a:solidFill>
          <a:ln>
            <a:noFill/>
          </a:ln>
        </p:spPr>
        <p:txBody>
          <a:bodyPr wrap="square" rtlCol="0" anchor="ctr">
            <a:spAutoFit/>
          </a:bodyPr>
          <a:lstStyle/>
          <a:p>
            <a:pPr algn="ctr"/>
            <a:r>
              <a:rPr kumimoji="1" lang="ja-JP" altLang="en-US" b="1">
                <a:solidFill>
                  <a:schemeClr val="bg1"/>
                </a:solidFill>
              </a:rPr>
              <a:t>自主防災組織</a:t>
            </a:r>
          </a:p>
        </p:txBody>
      </p:sp>
    </p:spTree>
    <p:extLst>
      <p:ext uri="{BB962C8B-B14F-4D97-AF65-F5344CB8AC3E}">
        <p14:creationId xmlns:p14="http://schemas.microsoft.com/office/powerpoint/2010/main" val="2699346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CB78E3-130D-4A0D-AB57-F1B4870B3D69}"/>
              </a:ext>
            </a:extLst>
          </p:cNvPr>
          <p:cNvSpPr>
            <a:spLocks noGrp="1"/>
          </p:cNvSpPr>
          <p:nvPr>
            <p:ph type="title"/>
          </p:nvPr>
        </p:nvSpPr>
        <p:spPr>
          <a:solidFill>
            <a:srgbClr val="35A16B"/>
          </a:solidFill>
        </p:spPr>
        <p:txBody>
          <a:bodyPr/>
          <a:lstStyle/>
          <a:p>
            <a:r>
              <a:rPr lang="ja-JP" altLang="en-US"/>
              <a:t>自主防災組織について</a:t>
            </a:r>
            <a:endParaRPr kumimoji="1" lang="ja-JP" altLang="en-US"/>
          </a:p>
        </p:txBody>
      </p:sp>
      <p:sp>
        <p:nvSpPr>
          <p:cNvPr id="4" name="スライド番号プレースホルダー 3">
            <a:extLst>
              <a:ext uri="{FF2B5EF4-FFF2-40B4-BE49-F238E27FC236}">
                <a16:creationId xmlns:a16="http://schemas.microsoft.com/office/drawing/2014/main" id="{9070D4F8-AC4A-485C-B571-5CDB3D5896CF}"/>
              </a:ext>
            </a:extLst>
          </p:cNvPr>
          <p:cNvSpPr>
            <a:spLocks noGrp="1"/>
          </p:cNvSpPr>
          <p:nvPr>
            <p:ph type="sldNum" sz="quarter" idx="12"/>
          </p:nvPr>
        </p:nvSpPr>
        <p:spPr/>
        <p:txBody>
          <a:bodyPr/>
          <a:lstStyle/>
          <a:p>
            <a:fld id="{48C0FCB9-D989-46F1-965E-624BDAC7E129}" type="slidenum">
              <a:rPr kumimoji="1" lang="ja-JP" altLang="en-US" smtClean="0"/>
              <a:pPr/>
              <a:t>3</a:t>
            </a:fld>
            <a:endParaRPr kumimoji="1" lang="ja-JP" altLang="en-US"/>
          </a:p>
        </p:txBody>
      </p:sp>
      <p:sp>
        <p:nvSpPr>
          <p:cNvPr id="7" name="正方形/長方形 6">
            <a:extLst>
              <a:ext uri="{FF2B5EF4-FFF2-40B4-BE49-F238E27FC236}">
                <a16:creationId xmlns:a16="http://schemas.microsoft.com/office/drawing/2014/main" id="{DE3C089A-1399-47D5-B67C-D2C3EF5C4189}"/>
              </a:ext>
            </a:extLst>
          </p:cNvPr>
          <p:cNvSpPr/>
          <p:nvPr/>
        </p:nvSpPr>
        <p:spPr>
          <a:xfrm>
            <a:off x="356943" y="3395268"/>
            <a:ext cx="2663347" cy="2230832"/>
          </a:xfrm>
          <a:prstGeom prst="rect">
            <a:avLst/>
          </a:prstGeom>
          <a:solidFill>
            <a:schemeClr val="bg1">
              <a:lumMod val="95000"/>
            </a:schemeClr>
          </a:solidFill>
          <a:ln w="1905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288000" rtlCol="0" anchor="ctr"/>
          <a:lstStyle/>
          <a:p>
            <a:pPr marL="0" lvl="1" algn="just">
              <a:spcAft>
                <a:spcPts val="1200"/>
              </a:spcAft>
            </a:pPr>
            <a:endPar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6" name="テキスト ボックス 5">
            <a:extLst>
              <a:ext uri="{FF2B5EF4-FFF2-40B4-BE49-F238E27FC236}">
                <a16:creationId xmlns:a16="http://schemas.microsoft.com/office/drawing/2014/main" id="{01F3D7C3-6ED9-40F2-916E-6B940A2F9368}"/>
              </a:ext>
            </a:extLst>
          </p:cNvPr>
          <p:cNvSpPr txBox="1"/>
          <p:nvPr/>
        </p:nvSpPr>
        <p:spPr>
          <a:xfrm>
            <a:off x="198463" y="4075339"/>
            <a:ext cx="2880000" cy="830997"/>
          </a:xfrm>
          <a:prstGeom prst="rect">
            <a:avLst/>
          </a:prstGeom>
          <a:noFill/>
          <a:ln>
            <a:noFill/>
          </a:ln>
        </p:spPr>
        <p:txBody>
          <a:bodyPr wrap="square" rtlCol="0">
            <a:noAutofit/>
          </a:bodyPr>
          <a:lstStyle/>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自分たちの地域は</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自分たちで守る</a:t>
            </a:r>
          </a:p>
        </p:txBody>
      </p:sp>
      <p:sp>
        <p:nvSpPr>
          <p:cNvPr id="10" name="四角形: 角を丸くする 9">
            <a:extLst>
              <a:ext uri="{FF2B5EF4-FFF2-40B4-BE49-F238E27FC236}">
                <a16:creationId xmlns:a16="http://schemas.microsoft.com/office/drawing/2014/main" id="{FFA782D2-1A68-4292-851E-4C4D8419A760}"/>
              </a:ext>
            </a:extLst>
          </p:cNvPr>
          <p:cNvSpPr/>
          <p:nvPr/>
        </p:nvSpPr>
        <p:spPr>
          <a:xfrm>
            <a:off x="356943" y="2821005"/>
            <a:ext cx="2663347" cy="686945"/>
          </a:xfrm>
          <a:prstGeom prst="roundRect">
            <a:avLst>
              <a:gd name="adj" fmla="val 0"/>
            </a:avLst>
          </a:prstGeom>
          <a:solidFill>
            <a:srgbClr val="35A16B"/>
          </a:solid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ctr"/>
          <a:lstStyle/>
          <a:p>
            <a:pPr algn="ctr">
              <a:lnSpc>
                <a:spcPts val="4000"/>
              </a:lnSpc>
            </a:pPr>
            <a:r>
              <a:rPr kumimoji="1" lang="ja-JP" altLang="en-US" sz="2800">
                <a:solidFill>
                  <a:schemeClr val="bg1"/>
                </a:solidFill>
                <a:latin typeface="HGPｺﾞｼｯｸE" panose="020B0900000000000000" pitchFamily="50" charset="-128"/>
                <a:ea typeface="HGPｺﾞｼｯｸE" panose="020B0900000000000000" pitchFamily="50" charset="-128"/>
              </a:rPr>
              <a:t>自覚</a:t>
            </a:r>
            <a:endParaRPr kumimoji="1" lang="en-US" altLang="ja-JP" sz="2800">
              <a:solidFill>
                <a:schemeClr val="bg1"/>
              </a:solidFill>
              <a:latin typeface="HGPｺﾞｼｯｸE" panose="020B0900000000000000" pitchFamily="50" charset="-128"/>
              <a:ea typeface="HGPｺﾞｼｯｸE" panose="020B0900000000000000" pitchFamily="50" charset="-128"/>
            </a:endParaRPr>
          </a:p>
        </p:txBody>
      </p:sp>
      <p:sp>
        <p:nvSpPr>
          <p:cNvPr id="17" name="正方形/長方形 16">
            <a:extLst>
              <a:ext uri="{FF2B5EF4-FFF2-40B4-BE49-F238E27FC236}">
                <a16:creationId xmlns:a16="http://schemas.microsoft.com/office/drawing/2014/main" id="{09EDFC1C-ED41-4FA2-93B9-F16868EAB4F6}"/>
              </a:ext>
            </a:extLst>
          </p:cNvPr>
          <p:cNvSpPr/>
          <p:nvPr/>
        </p:nvSpPr>
        <p:spPr>
          <a:xfrm>
            <a:off x="3241820" y="3395268"/>
            <a:ext cx="2664000" cy="2230832"/>
          </a:xfrm>
          <a:prstGeom prst="rect">
            <a:avLst/>
          </a:prstGeom>
          <a:solidFill>
            <a:schemeClr val="bg1">
              <a:lumMod val="95000"/>
            </a:schemeClr>
          </a:solidFill>
          <a:ln w="1905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288000" rtlCol="0" anchor="ctr"/>
          <a:lstStyle/>
          <a:p>
            <a:pPr marL="0" lvl="1" algn="just">
              <a:spcAft>
                <a:spcPts val="1200"/>
              </a:spcAft>
            </a:pPr>
            <a:endPar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8" name="テキスト ボックス 17">
            <a:extLst>
              <a:ext uri="{FF2B5EF4-FFF2-40B4-BE49-F238E27FC236}">
                <a16:creationId xmlns:a16="http://schemas.microsoft.com/office/drawing/2014/main" id="{F422871D-460C-48DB-87A4-9A2A5E9A8A30}"/>
              </a:ext>
            </a:extLst>
          </p:cNvPr>
          <p:cNvSpPr txBox="1"/>
          <p:nvPr/>
        </p:nvSpPr>
        <p:spPr>
          <a:xfrm>
            <a:off x="3138758" y="4103109"/>
            <a:ext cx="2880000" cy="891435"/>
          </a:xfrm>
          <a:prstGeom prst="rect">
            <a:avLst/>
          </a:prstGeom>
          <a:noFill/>
          <a:ln>
            <a:noFill/>
          </a:ln>
        </p:spPr>
        <p:txBody>
          <a:bodyPr wrap="square" rtlCol="0">
            <a:noAutofit/>
          </a:bodyPr>
          <a:lstStyle/>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災害による被害を</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予防し、軽減する</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2" name="四角形: 角を丸くする 21">
            <a:extLst>
              <a:ext uri="{FF2B5EF4-FFF2-40B4-BE49-F238E27FC236}">
                <a16:creationId xmlns:a16="http://schemas.microsoft.com/office/drawing/2014/main" id="{EA85F8D0-8AB5-44A4-8C83-2C0679485924}"/>
              </a:ext>
            </a:extLst>
          </p:cNvPr>
          <p:cNvSpPr/>
          <p:nvPr/>
        </p:nvSpPr>
        <p:spPr>
          <a:xfrm>
            <a:off x="3241820" y="2827117"/>
            <a:ext cx="2664000" cy="686945"/>
          </a:xfrm>
          <a:prstGeom prst="roundRect">
            <a:avLst>
              <a:gd name="adj" fmla="val 0"/>
            </a:avLst>
          </a:prstGeom>
          <a:solidFill>
            <a:srgbClr val="35A16B"/>
          </a:solid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ctr"/>
          <a:lstStyle/>
          <a:p>
            <a:pPr algn="ctr">
              <a:lnSpc>
                <a:spcPts val="4000"/>
              </a:lnSpc>
            </a:pPr>
            <a:r>
              <a:rPr kumimoji="1" lang="ja-JP" altLang="en-US" sz="2800">
                <a:solidFill>
                  <a:schemeClr val="bg1"/>
                </a:solidFill>
                <a:latin typeface="HGPｺﾞｼｯｸE" panose="020B0900000000000000" pitchFamily="50" charset="-128"/>
                <a:ea typeface="HGPｺﾞｼｯｸE" panose="020B0900000000000000" pitchFamily="50" charset="-128"/>
              </a:rPr>
              <a:t>目的</a:t>
            </a:r>
            <a:endParaRPr kumimoji="1" lang="en-US" altLang="ja-JP" sz="2800">
              <a:solidFill>
                <a:schemeClr val="bg1"/>
              </a:solidFill>
              <a:latin typeface="HGPｺﾞｼｯｸE" panose="020B0900000000000000" pitchFamily="50" charset="-128"/>
              <a:ea typeface="HGPｺﾞｼｯｸE" panose="020B0900000000000000" pitchFamily="50" charset="-128"/>
            </a:endParaRPr>
          </a:p>
        </p:txBody>
      </p:sp>
      <p:sp>
        <p:nvSpPr>
          <p:cNvPr id="27" name="四角形: 角を丸くする 26">
            <a:extLst>
              <a:ext uri="{FF2B5EF4-FFF2-40B4-BE49-F238E27FC236}">
                <a16:creationId xmlns:a16="http://schemas.microsoft.com/office/drawing/2014/main" id="{624F130D-2117-43F0-9208-A93C1A98B14A}"/>
              </a:ext>
            </a:extLst>
          </p:cNvPr>
          <p:cNvSpPr/>
          <p:nvPr/>
        </p:nvSpPr>
        <p:spPr>
          <a:xfrm>
            <a:off x="262800" y="807519"/>
            <a:ext cx="8618400" cy="1903040"/>
          </a:xfrm>
          <a:prstGeom prst="roundRect">
            <a:avLst>
              <a:gd name="adj" fmla="val 0"/>
            </a:avLst>
          </a:prstGeom>
          <a:no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algn="just"/>
            <a:r>
              <a:rPr kumimoji="1"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自主防災組織とは、自主的に結成された地域の防災活動の中核となる組織</a:t>
            </a:r>
            <a:endParaRPr kumimoji="1"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marL="144000" lvl="0" indent="-144000" algn="just">
              <a:spcBef>
                <a:spcPts val="600"/>
              </a:spcBef>
            </a:pPr>
            <a:r>
              <a:rPr kumimoji="1" lang="ja-JP" altLang="en-US" sz="2000">
                <a:solidFill>
                  <a:prstClr val="black">
                    <a:lumMod val="75000"/>
                    <a:lumOff val="25000"/>
                  </a:prstClr>
                </a:solidFill>
                <a:latin typeface="HGPｺﾞｼｯｸE" panose="020B0900000000000000" pitchFamily="50" charset="-128"/>
                <a:ea typeface="HGPｺﾞｼｯｸE" panose="020B0900000000000000" pitchFamily="50" charset="-128"/>
              </a:rPr>
              <a:t>・過去の災害体験や大地震発生の予想、ニュースの災害情報などを</a:t>
            </a:r>
            <a:br>
              <a:rPr kumimoji="1" lang="en-US" altLang="ja-JP" sz="2000">
                <a:solidFill>
                  <a:prstClr val="black">
                    <a:lumMod val="75000"/>
                    <a:lumOff val="25000"/>
                  </a:prstClr>
                </a:solidFill>
                <a:latin typeface="HGPｺﾞｼｯｸE" panose="020B0900000000000000" pitchFamily="50" charset="-128"/>
                <a:ea typeface="HGPｺﾞｼｯｸE" panose="020B0900000000000000" pitchFamily="50" charset="-128"/>
              </a:rPr>
            </a:br>
            <a:r>
              <a:rPr kumimoji="1" lang="ja-JP" altLang="en-US" sz="2000">
                <a:solidFill>
                  <a:prstClr val="black">
                    <a:lumMod val="75000"/>
                    <a:lumOff val="25000"/>
                  </a:prstClr>
                </a:solidFill>
                <a:latin typeface="HGPｺﾞｼｯｸE" panose="020B0900000000000000" pitchFamily="50" charset="-128"/>
                <a:ea typeface="HGPｺﾞｼｯｸE" panose="020B0900000000000000" pitchFamily="50" charset="-128"/>
              </a:rPr>
              <a:t>きっかけとして、防災意識が高まり、自治会等の既存の団体をベースに結成されることが多い</a:t>
            </a:r>
          </a:p>
        </p:txBody>
      </p:sp>
      <p:sp>
        <p:nvSpPr>
          <p:cNvPr id="11" name="テキスト ボックス 10">
            <a:extLst>
              <a:ext uri="{FF2B5EF4-FFF2-40B4-BE49-F238E27FC236}">
                <a16:creationId xmlns:a16="http://schemas.microsoft.com/office/drawing/2014/main" id="{D0AAA09C-5E4E-4E7B-8BC0-B6FD6945750B}"/>
              </a:ext>
            </a:extLst>
          </p:cNvPr>
          <p:cNvSpPr txBox="1"/>
          <p:nvPr/>
        </p:nvSpPr>
        <p:spPr>
          <a:xfrm>
            <a:off x="288206" y="5747434"/>
            <a:ext cx="7854415" cy="1126157"/>
          </a:xfrm>
          <a:prstGeom prst="rect">
            <a:avLst/>
          </a:prstGeom>
          <a:noFill/>
          <a:ln>
            <a:noFill/>
          </a:ln>
        </p:spPr>
        <p:txBody>
          <a:bodyPr wrap="square" rtlCol="0">
            <a:noAutofit/>
          </a:bodyPr>
          <a:lstStyle/>
          <a:p>
            <a:r>
              <a:rPr kumimoji="1" lang="en-US" altLang="ja-JP">
                <a:solidFill>
                  <a:schemeClr val="tx1">
                    <a:lumMod val="75000"/>
                    <a:lumOff val="25000"/>
                  </a:schemeClr>
                </a:solidFill>
                <a:latin typeface="HGPｺﾞｼｯｸE" panose="020B0900000000000000" pitchFamily="50" charset="-128"/>
                <a:ea typeface="HGPｺﾞｼｯｸE" panose="020B0900000000000000" pitchFamily="50" charset="-128"/>
              </a:rPr>
              <a:t>※</a:t>
            </a: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自主防災組織の活動に対する補償制度</a:t>
            </a:r>
            <a:endParaRPr kumimoji="1"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a:p>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　 安心して自主防災組織等の活動を行う為の補償制度がある自治体もある</a:t>
            </a:r>
            <a:endParaRPr kumimoji="1"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nSpc>
                <a:spcPct val="150000"/>
              </a:lnSpc>
            </a:pP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　　（例：岐阜県各務原市「まちづくり活動補償制度」）</a:t>
            </a:r>
          </a:p>
        </p:txBody>
      </p:sp>
      <p:sp>
        <p:nvSpPr>
          <p:cNvPr id="12" name="正方形/長方形 11">
            <a:extLst>
              <a:ext uri="{FF2B5EF4-FFF2-40B4-BE49-F238E27FC236}">
                <a16:creationId xmlns:a16="http://schemas.microsoft.com/office/drawing/2014/main" id="{0D767BFE-3D90-4DB3-8F4F-D7A9476AB669}"/>
              </a:ext>
            </a:extLst>
          </p:cNvPr>
          <p:cNvSpPr/>
          <p:nvPr/>
        </p:nvSpPr>
        <p:spPr>
          <a:xfrm>
            <a:off x="6123770" y="3389156"/>
            <a:ext cx="2664000" cy="2230832"/>
          </a:xfrm>
          <a:prstGeom prst="rect">
            <a:avLst/>
          </a:prstGeom>
          <a:solidFill>
            <a:schemeClr val="bg1">
              <a:lumMod val="95000"/>
            </a:schemeClr>
          </a:solidFill>
          <a:ln w="1905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288000" rtlCol="0" anchor="ctr"/>
          <a:lstStyle/>
          <a:p>
            <a:pPr marL="0" lvl="1" algn="just">
              <a:spcAft>
                <a:spcPts val="1200"/>
              </a:spcAft>
            </a:pPr>
            <a:endPar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3" name="テキスト ボックス 12">
            <a:extLst>
              <a:ext uri="{FF2B5EF4-FFF2-40B4-BE49-F238E27FC236}">
                <a16:creationId xmlns:a16="http://schemas.microsoft.com/office/drawing/2014/main" id="{081DAE20-4A3A-47D2-A252-D0C946B987E3}"/>
              </a:ext>
            </a:extLst>
          </p:cNvPr>
          <p:cNvSpPr txBox="1"/>
          <p:nvPr/>
        </p:nvSpPr>
        <p:spPr>
          <a:xfrm>
            <a:off x="6039181" y="3884561"/>
            <a:ext cx="2880000" cy="1200329"/>
          </a:xfrm>
          <a:prstGeom prst="rect">
            <a:avLst/>
          </a:prstGeom>
          <a:noFill/>
          <a:ln>
            <a:noFill/>
          </a:ln>
        </p:spPr>
        <p:txBody>
          <a:bodyPr wrap="square" rtlCol="0">
            <a:noAutofit/>
          </a:bodyPr>
          <a:lstStyle/>
          <a:p>
            <a:pPr algn="ctr"/>
            <a:r>
              <a:rPr kumimoji="1" lang="ja-JP" altLang="en-US" sz="2400" spc="-150">
                <a:solidFill>
                  <a:schemeClr val="tx1">
                    <a:lumMod val="75000"/>
                    <a:lumOff val="25000"/>
                  </a:schemeClr>
                </a:solidFill>
                <a:latin typeface="HGPｺﾞｼｯｸE" panose="020B0900000000000000" pitchFamily="50" charset="-128"/>
                <a:ea typeface="HGPｺﾞｼｯｸE" panose="020B0900000000000000" pitchFamily="50" charset="-128"/>
              </a:rPr>
              <a:t>防災教育、避難行動</a:t>
            </a: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要支援者対策、</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避難所運営など</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endPar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14" name="四角形: 角を丸くする 13">
            <a:extLst>
              <a:ext uri="{FF2B5EF4-FFF2-40B4-BE49-F238E27FC236}">
                <a16:creationId xmlns:a16="http://schemas.microsoft.com/office/drawing/2014/main" id="{68D667C5-F44D-4A23-A1A8-E55C35D9FD40}"/>
              </a:ext>
            </a:extLst>
          </p:cNvPr>
          <p:cNvSpPr/>
          <p:nvPr/>
        </p:nvSpPr>
        <p:spPr>
          <a:xfrm>
            <a:off x="6123770" y="2821005"/>
            <a:ext cx="2664000" cy="686945"/>
          </a:xfrm>
          <a:prstGeom prst="roundRect">
            <a:avLst>
              <a:gd name="adj" fmla="val 0"/>
            </a:avLst>
          </a:prstGeom>
          <a:solidFill>
            <a:srgbClr val="35A16B"/>
          </a:solid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ctr"/>
          <a:lstStyle/>
          <a:p>
            <a:pPr algn="ctr">
              <a:lnSpc>
                <a:spcPts val="4000"/>
              </a:lnSpc>
            </a:pPr>
            <a:r>
              <a:rPr kumimoji="1" lang="ja-JP" altLang="en-US" sz="2800">
                <a:solidFill>
                  <a:schemeClr val="bg1"/>
                </a:solidFill>
                <a:latin typeface="HGPｺﾞｼｯｸE" panose="020B0900000000000000" pitchFamily="50" charset="-128"/>
                <a:ea typeface="HGPｺﾞｼｯｸE" panose="020B0900000000000000" pitchFamily="50" charset="-128"/>
              </a:rPr>
              <a:t>活動</a:t>
            </a:r>
            <a:endParaRPr kumimoji="1" lang="en-US" altLang="ja-JP" sz="2800">
              <a:solidFill>
                <a:schemeClr val="bg1"/>
              </a:solidFill>
              <a:latin typeface="HGPｺﾞｼｯｸE" panose="020B0900000000000000" pitchFamily="50" charset="-128"/>
              <a:ea typeface="HGPｺﾞｼｯｸE" panose="020B0900000000000000" pitchFamily="50" charset="-128"/>
            </a:endParaRPr>
          </a:p>
        </p:txBody>
      </p:sp>
      <p:sp>
        <p:nvSpPr>
          <p:cNvPr id="15" name="テキスト ボックス 14">
            <a:extLst>
              <a:ext uri="{FF2B5EF4-FFF2-40B4-BE49-F238E27FC236}">
                <a16:creationId xmlns:a16="http://schemas.microsoft.com/office/drawing/2014/main" id="{CB162876-5B11-49A5-B50A-67D51C21F4CB}"/>
              </a:ext>
            </a:extLst>
          </p:cNvPr>
          <p:cNvSpPr txBox="1"/>
          <p:nvPr/>
        </p:nvSpPr>
        <p:spPr>
          <a:xfrm>
            <a:off x="6243001" y="5173219"/>
            <a:ext cx="2472361" cy="440239"/>
          </a:xfrm>
          <a:prstGeom prst="rect">
            <a:avLst/>
          </a:prstGeom>
          <a:noFill/>
          <a:ln>
            <a:noFill/>
          </a:ln>
        </p:spPr>
        <p:txBody>
          <a:bodyPr wrap="square" rtlCol="0">
            <a:noAutofit/>
          </a:bodyPr>
          <a:lstStyle/>
          <a:p>
            <a:pPr algn="ctr"/>
            <a:r>
              <a:rPr kumimoji="1" lang="en-US" altLang="ja-JP">
                <a:solidFill>
                  <a:schemeClr val="tx1">
                    <a:lumMod val="75000"/>
                    <a:lumOff val="25000"/>
                  </a:schemeClr>
                </a:solidFill>
                <a:latin typeface="HGPｺﾞｼｯｸE" panose="020B0900000000000000" pitchFamily="50" charset="-128"/>
                <a:ea typeface="HGPｺﾞｼｯｸE" panose="020B0900000000000000" pitchFamily="50" charset="-128"/>
              </a:rPr>
              <a:t>※</a:t>
            </a: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地域によって様々</a:t>
            </a:r>
          </a:p>
        </p:txBody>
      </p:sp>
      <p:sp>
        <p:nvSpPr>
          <p:cNvPr id="16" name="テキスト ボックス 15">
            <a:extLst>
              <a:ext uri="{FF2B5EF4-FFF2-40B4-BE49-F238E27FC236}">
                <a16:creationId xmlns:a16="http://schemas.microsoft.com/office/drawing/2014/main" id="{E360DCE6-CADA-443C-ADA2-049FF21CF943}"/>
              </a:ext>
            </a:extLst>
          </p:cNvPr>
          <p:cNvSpPr txBox="1"/>
          <p:nvPr/>
        </p:nvSpPr>
        <p:spPr>
          <a:xfrm>
            <a:off x="740913" y="6273212"/>
            <a:ext cx="2880000" cy="365125"/>
          </a:xfrm>
          <a:prstGeom prst="rect">
            <a:avLst/>
          </a:prstGeom>
          <a:noFill/>
          <a:ln>
            <a:noFill/>
          </a:ln>
        </p:spPr>
        <p:txBody>
          <a:bodyPr wrap="square" rtlCol="0">
            <a:noAutofit/>
          </a:bodyPr>
          <a:lstStyle/>
          <a:p>
            <a:pPr algn="ctr"/>
            <a:r>
              <a:rPr kumimoji="1" lang="ja-JP" altLang="en-US" sz="900">
                <a:solidFill>
                  <a:schemeClr val="tx1">
                    <a:lumMod val="75000"/>
                    <a:lumOff val="25000"/>
                  </a:schemeClr>
                </a:solidFill>
                <a:latin typeface="HGPｺﾞｼｯｸE" panose="020B0900000000000000" pitchFamily="50" charset="-128"/>
                <a:ea typeface="HGPｺﾞｼｯｸE" panose="020B0900000000000000" pitchFamily="50" charset="-128"/>
              </a:rPr>
              <a:t>かかみがはら</a:t>
            </a:r>
          </a:p>
        </p:txBody>
      </p:sp>
    </p:spTree>
    <p:extLst>
      <p:ext uri="{BB962C8B-B14F-4D97-AF65-F5344CB8AC3E}">
        <p14:creationId xmlns:p14="http://schemas.microsoft.com/office/powerpoint/2010/main" val="3190792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8575"/>
            <a:ext cx="9144000" cy="650083"/>
          </a:xfrm>
        </p:spPr>
        <p:txBody>
          <a:bodyPr/>
          <a:lstStyle/>
          <a:p>
            <a:r>
              <a:rPr lang="ja-JP" altLang="en-US"/>
              <a:t>自主防災組織の活動の必要性</a:t>
            </a:r>
            <a:endParaRPr kumimoji="1" lang="ja-JP" altLang="en-US"/>
          </a:p>
        </p:txBody>
      </p:sp>
      <p:sp>
        <p:nvSpPr>
          <p:cNvPr id="4" name="スライド番号プレースホルダー 3"/>
          <p:cNvSpPr>
            <a:spLocks noGrp="1"/>
          </p:cNvSpPr>
          <p:nvPr>
            <p:ph type="sldNum" sz="quarter" idx="12"/>
          </p:nvPr>
        </p:nvSpPr>
        <p:spPr/>
        <p:txBody>
          <a:bodyPr/>
          <a:lstStyle/>
          <a:p>
            <a:fld id="{48C0FCB9-D989-46F1-965E-624BDAC7E129}" type="slidenum">
              <a:rPr kumimoji="1" lang="ja-JP" altLang="en-US" smtClean="0"/>
              <a:pPr/>
              <a:t>4</a:t>
            </a:fld>
            <a:endParaRPr kumimoji="1" lang="ja-JP" altLang="en-US"/>
          </a:p>
        </p:txBody>
      </p:sp>
      <p:sp>
        <p:nvSpPr>
          <p:cNvPr id="5" name="四角形: 角を丸くする 4">
            <a:extLst>
              <a:ext uri="{FF2B5EF4-FFF2-40B4-BE49-F238E27FC236}">
                <a16:creationId xmlns:a16="http://schemas.microsoft.com/office/drawing/2014/main" id="{AF2C2409-2D7E-4C40-8CF4-3A219D0AAAAB}"/>
              </a:ext>
            </a:extLst>
          </p:cNvPr>
          <p:cNvSpPr/>
          <p:nvPr/>
        </p:nvSpPr>
        <p:spPr>
          <a:xfrm>
            <a:off x="604155" y="2538205"/>
            <a:ext cx="7935689" cy="890795"/>
          </a:xfrm>
          <a:prstGeom prst="roundRect">
            <a:avLst>
              <a:gd name="adj" fmla="val 0"/>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t"/>
          <a:lstStyle/>
          <a:p>
            <a:pPr algn="ctr">
              <a:lnSpc>
                <a:spcPts val="4000"/>
              </a:lnSpc>
            </a:pP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自主防災組織の日常における活動の目的</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5" name="四角形: 角を丸くする 24">
            <a:extLst>
              <a:ext uri="{FF2B5EF4-FFF2-40B4-BE49-F238E27FC236}">
                <a16:creationId xmlns:a16="http://schemas.microsoft.com/office/drawing/2014/main" id="{777C881C-23C0-46B8-9A00-511B1B279916}"/>
              </a:ext>
            </a:extLst>
          </p:cNvPr>
          <p:cNvSpPr/>
          <p:nvPr/>
        </p:nvSpPr>
        <p:spPr>
          <a:xfrm>
            <a:off x="262800" y="867301"/>
            <a:ext cx="8618400" cy="1445373"/>
          </a:xfrm>
          <a:prstGeom prst="roundRect">
            <a:avLst>
              <a:gd name="adj" fmla="val 0"/>
            </a:avLst>
          </a:prstGeom>
          <a:no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algn="just"/>
            <a:r>
              <a:rPr kumimoji="1" lang="ja-JP" altLang="en-US" sz="2800" spc="-150">
                <a:solidFill>
                  <a:schemeClr val="tx1">
                    <a:lumMod val="75000"/>
                    <a:lumOff val="25000"/>
                  </a:schemeClr>
                </a:solidFill>
                <a:latin typeface="HGPｺﾞｼｯｸE" panose="020B0900000000000000" pitchFamily="50" charset="-128"/>
                <a:ea typeface="HGPｺﾞｼｯｸE" panose="020B0900000000000000" pitchFamily="50" charset="-128"/>
              </a:rPr>
              <a:t>地域とのつながり・結びつきが希薄化する現在、</a:t>
            </a:r>
            <a:r>
              <a:rPr kumimoji="1" lang="ja-JP" altLang="en-US" sz="2800" spc="-150">
                <a:solidFill>
                  <a:srgbClr val="FF2800"/>
                </a:solidFill>
                <a:latin typeface="HGPｺﾞｼｯｸE" panose="020B0900000000000000" pitchFamily="50" charset="-128"/>
                <a:ea typeface="HGPｺﾞｼｯｸE" panose="020B0900000000000000" pitchFamily="50" charset="-128"/>
              </a:rPr>
              <a:t>安心</a:t>
            </a:r>
            <a:r>
              <a:rPr kumimoji="1" lang="ja-JP" altLang="en-US" sz="2800">
                <a:solidFill>
                  <a:srgbClr val="FF2800"/>
                </a:solidFill>
                <a:latin typeface="HGPｺﾞｼｯｸE" panose="020B0900000000000000" pitchFamily="50" charset="-128"/>
                <a:ea typeface="HGPｺﾞｼｯｸE" panose="020B0900000000000000" pitchFamily="50" charset="-128"/>
              </a:rPr>
              <a:t>・安全な暮らしを守る地域社会づくり</a:t>
            </a:r>
            <a:r>
              <a:rPr kumimoji="1"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には、「自助」・</a:t>
            </a:r>
            <a:br>
              <a:rPr kumimoji="1"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rPr>
            </a:br>
            <a:r>
              <a:rPr kumimoji="1"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「共助」の力を高める自主防災組織の活動が不可欠</a:t>
            </a:r>
          </a:p>
        </p:txBody>
      </p:sp>
      <p:sp>
        <p:nvSpPr>
          <p:cNvPr id="3" name="楕円 2">
            <a:extLst>
              <a:ext uri="{FF2B5EF4-FFF2-40B4-BE49-F238E27FC236}">
                <a16:creationId xmlns:a16="http://schemas.microsoft.com/office/drawing/2014/main" id="{67546C4D-EE24-43AC-A914-3E8BAC8EDAFE}"/>
              </a:ext>
            </a:extLst>
          </p:cNvPr>
          <p:cNvSpPr/>
          <p:nvPr/>
        </p:nvSpPr>
        <p:spPr>
          <a:xfrm>
            <a:off x="1449544" y="3277960"/>
            <a:ext cx="2989384" cy="2989384"/>
          </a:xfrm>
          <a:prstGeom prst="ellipse">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22204639-6E6E-462B-A37D-F4F6B2BA8938}"/>
              </a:ext>
            </a:extLst>
          </p:cNvPr>
          <p:cNvSpPr txBox="1"/>
          <p:nvPr/>
        </p:nvSpPr>
        <p:spPr>
          <a:xfrm>
            <a:off x="1825190" y="3551478"/>
            <a:ext cx="2238093" cy="584775"/>
          </a:xfrm>
          <a:prstGeom prst="rect">
            <a:avLst/>
          </a:prstGeom>
          <a:noFill/>
        </p:spPr>
        <p:txBody>
          <a:bodyPr wrap="square" rtlCol="0">
            <a:spAutoFit/>
          </a:bodyPr>
          <a:lstStyle/>
          <a:p>
            <a:pPr algn="ctr"/>
            <a:r>
              <a:rPr kumimoji="1" lang="ja-JP" altLang="en-US" sz="3200">
                <a:solidFill>
                  <a:schemeClr val="bg1"/>
                </a:solidFill>
                <a:latin typeface="HGPｺﾞｼｯｸE" panose="020B0900000000000000" pitchFamily="50" charset="-128"/>
                <a:ea typeface="HGPｺﾞｼｯｸE" panose="020B0900000000000000" pitchFamily="50" charset="-128"/>
              </a:rPr>
              <a:t>①</a:t>
            </a:r>
          </a:p>
        </p:txBody>
      </p:sp>
      <p:sp>
        <p:nvSpPr>
          <p:cNvPr id="26" name="テキスト ボックス 25">
            <a:extLst>
              <a:ext uri="{FF2B5EF4-FFF2-40B4-BE49-F238E27FC236}">
                <a16:creationId xmlns:a16="http://schemas.microsoft.com/office/drawing/2014/main" id="{C819D074-CF53-4B69-AF42-5E6FA2FF871A}"/>
              </a:ext>
            </a:extLst>
          </p:cNvPr>
          <p:cNvSpPr txBox="1"/>
          <p:nvPr/>
        </p:nvSpPr>
        <p:spPr>
          <a:xfrm>
            <a:off x="1597946" y="4209497"/>
            <a:ext cx="2692580" cy="523220"/>
          </a:xfrm>
          <a:prstGeom prst="rect">
            <a:avLst/>
          </a:prstGeom>
          <a:noFill/>
        </p:spPr>
        <p:txBody>
          <a:bodyPr wrap="square" rtlCol="0">
            <a:spAutoFit/>
          </a:bodyPr>
          <a:lstStyle/>
          <a:p>
            <a:pPr algn="ctr"/>
            <a:r>
              <a:rPr lang="en-US" altLang="ja-JP" sz="2800">
                <a:solidFill>
                  <a:schemeClr val="bg1"/>
                </a:solidFill>
                <a:latin typeface="HGPｺﾞｼｯｸE" panose="020B0900000000000000" pitchFamily="50" charset="-128"/>
                <a:ea typeface="HGPｺﾞｼｯｸE" panose="020B0900000000000000" pitchFamily="50" charset="-128"/>
              </a:rPr>
              <a:t>【</a:t>
            </a:r>
            <a:r>
              <a:rPr lang="ja-JP" altLang="en-US" sz="2800">
                <a:solidFill>
                  <a:schemeClr val="bg1"/>
                </a:solidFill>
                <a:latin typeface="HGPｺﾞｼｯｸE" panose="020B0900000000000000" pitchFamily="50" charset="-128"/>
                <a:ea typeface="HGPｺﾞｼｯｸE" panose="020B0900000000000000" pitchFamily="50" charset="-128"/>
              </a:rPr>
              <a:t>自助力の向上</a:t>
            </a:r>
            <a:r>
              <a:rPr lang="en-US" altLang="ja-JP" sz="2800">
                <a:solidFill>
                  <a:schemeClr val="bg1"/>
                </a:solidFill>
                <a:latin typeface="HGPｺﾞｼｯｸE" panose="020B0900000000000000" pitchFamily="50" charset="-128"/>
                <a:ea typeface="HGPｺﾞｼｯｸE" panose="020B0900000000000000" pitchFamily="50" charset="-128"/>
              </a:rPr>
              <a:t>】</a:t>
            </a:r>
            <a:endParaRPr kumimoji="1" lang="ja-JP" altLang="en-US" sz="2800">
              <a:solidFill>
                <a:schemeClr val="bg1"/>
              </a:solidFill>
              <a:latin typeface="HGPｺﾞｼｯｸE" panose="020B0900000000000000" pitchFamily="50" charset="-128"/>
              <a:ea typeface="HGPｺﾞｼｯｸE" panose="020B0900000000000000" pitchFamily="50" charset="-128"/>
            </a:endParaRPr>
          </a:p>
        </p:txBody>
      </p:sp>
      <p:sp>
        <p:nvSpPr>
          <p:cNvPr id="27" name="テキスト ボックス 26">
            <a:extLst>
              <a:ext uri="{FF2B5EF4-FFF2-40B4-BE49-F238E27FC236}">
                <a16:creationId xmlns:a16="http://schemas.microsoft.com/office/drawing/2014/main" id="{C6760ED1-7ADC-4504-98F7-445BB7DF87CF}"/>
              </a:ext>
            </a:extLst>
          </p:cNvPr>
          <p:cNvSpPr txBox="1"/>
          <p:nvPr/>
        </p:nvSpPr>
        <p:spPr>
          <a:xfrm>
            <a:off x="1779068" y="4792144"/>
            <a:ext cx="2330336" cy="830997"/>
          </a:xfrm>
          <a:prstGeom prst="rect">
            <a:avLst/>
          </a:prstGeom>
          <a:noFill/>
        </p:spPr>
        <p:txBody>
          <a:bodyPr wrap="square" rtlCol="0">
            <a:spAutoFit/>
          </a:bodyPr>
          <a:lstStyle/>
          <a:p>
            <a:pPr algn="ctr"/>
            <a:r>
              <a:rPr lang="ja-JP" altLang="en-US" sz="2400">
                <a:solidFill>
                  <a:schemeClr val="bg1"/>
                </a:solidFill>
                <a:latin typeface="HGPｺﾞｼｯｸE" panose="020B0900000000000000" pitchFamily="50" charset="-128"/>
                <a:ea typeface="HGPｺﾞｼｯｸE" panose="020B0900000000000000" pitchFamily="50" charset="-128"/>
              </a:rPr>
              <a:t>各家庭での</a:t>
            </a:r>
            <a:endParaRPr lang="en-US" altLang="ja-JP" sz="2400">
              <a:solidFill>
                <a:schemeClr val="bg1"/>
              </a:solidFill>
              <a:latin typeface="HGPｺﾞｼｯｸE" panose="020B0900000000000000" pitchFamily="50" charset="-128"/>
              <a:ea typeface="HGPｺﾞｼｯｸE" panose="020B0900000000000000" pitchFamily="50" charset="-128"/>
            </a:endParaRPr>
          </a:p>
          <a:p>
            <a:pPr algn="ctr"/>
            <a:r>
              <a:rPr lang="ja-JP" altLang="en-US" sz="2400">
                <a:solidFill>
                  <a:schemeClr val="bg1"/>
                </a:solidFill>
                <a:latin typeface="HGPｺﾞｼｯｸE" panose="020B0900000000000000" pitchFamily="50" charset="-128"/>
                <a:ea typeface="HGPｺﾞｼｯｸE" panose="020B0900000000000000" pitchFamily="50" charset="-128"/>
              </a:rPr>
              <a:t>防災対策の促進</a:t>
            </a:r>
          </a:p>
        </p:txBody>
      </p:sp>
      <p:sp>
        <p:nvSpPr>
          <p:cNvPr id="28" name="楕円 27">
            <a:extLst>
              <a:ext uri="{FF2B5EF4-FFF2-40B4-BE49-F238E27FC236}">
                <a16:creationId xmlns:a16="http://schemas.microsoft.com/office/drawing/2014/main" id="{9279ABBD-394E-4457-A27D-ED284E9F15F6}"/>
              </a:ext>
            </a:extLst>
          </p:cNvPr>
          <p:cNvSpPr/>
          <p:nvPr/>
        </p:nvSpPr>
        <p:spPr>
          <a:xfrm>
            <a:off x="4689609" y="3277960"/>
            <a:ext cx="2989384" cy="2989384"/>
          </a:xfrm>
          <a:prstGeom prst="ellipse">
            <a:avLst/>
          </a:prstGeom>
          <a:solidFill>
            <a:srgbClr val="FF2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4C17D6A9-A46F-425A-B7C4-304122FBF70B}"/>
              </a:ext>
            </a:extLst>
          </p:cNvPr>
          <p:cNvSpPr txBox="1"/>
          <p:nvPr/>
        </p:nvSpPr>
        <p:spPr>
          <a:xfrm>
            <a:off x="5065255" y="3551477"/>
            <a:ext cx="2238093" cy="584775"/>
          </a:xfrm>
          <a:prstGeom prst="rect">
            <a:avLst/>
          </a:prstGeom>
          <a:noFill/>
        </p:spPr>
        <p:txBody>
          <a:bodyPr wrap="square" rtlCol="0">
            <a:spAutoFit/>
          </a:bodyPr>
          <a:lstStyle/>
          <a:p>
            <a:pPr algn="ctr"/>
            <a:r>
              <a:rPr kumimoji="1" lang="ja-JP" altLang="en-US" sz="3200">
                <a:solidFill>
                  <a:schemeClr val="bg1"/>
                </a:solidFill>
                <a:latin typeface="HGPｺﾞｼｯｸE" panose="020B0900000000000000" pitchFamily="50" charset="-128"/>
                <a:ea typeface="HGPｺﾞｼｯｸE" panose="020B0900000000000000" pitchFamily="50" charset="-128"/>
              </a:rPr>
              <a:t>②</a:t>
            </a:r>
          </a:p>
        </p:txBody>
      </p:sp>
      <p:sp>
        <p:nvSpPr>
          <p:cNvPr id="30" name="テキスト ボックス 29">
            <a:extLst>
              <a:ext uri="{FF2B5EF4-FFF2-40B4-BE49-F238E27FC236}">
                <a16:creationId xmlns:a16="http://schemas.microsoft.com/office/drawing/2014/main" id="{43009725-B357-4C70-865E-4F83916B1FBB}"/>
              </a:ext>
            </a:extLst>
          </p:cNvPr>
          <p:cNvSpPr txBox="1"/>
          <p:nvPr/>
        </p:nvSpPr>
        <p:spPr>
          <a:xfrm>
            <a:off x="4674147" y="4209497"/>
            <a:ext cx="3020309" cy="523220"/>
          </a:xfrm>
          <a:prstGeom prst="rect">
            <a:avLst/>
          </a:prstGeom>
          <a:noFill/>
        </p:spPr>
        <p:txBody>
          <a:bodyPr wrap="square" rtlCol="0">
            <a:spAutoFit/>
          </a:bodyPr>
          <a:lstStyle/>
          <a:p>
            <a:pPr algn="ctr"/>
            <a:r>
              <a:rPr lang="en-US" altLang="ja-JP" sz="2800">
                <a:solidFill>
                  <a:schemeClr val="bg1"/>
                </a:solidFill>
                <a:latin typeface="HGPｺﾞｼｯｸE" panose="020B0900000000000000" pitchFamily="50" charset="-128"/>
                <a:ea typeface="HGPｺﾞｼｯｸE" panose="020B0900000000000000" pitchFamily="50" charset="-128"/>
              </a:rPr>
              <a:t>【</a:t>
            </a:r>
            <a:r>
              <a:rPr lang="ja-JP" altLang="en-US" sz="2800">
                <a:solidFill>
                  <a:schemeClr val="bg1"/>
                </a:solidFill>
                <a:latin typeface="HGPｺﾞｼｯｸE" panose="020B0900000000000000" pitchFamily="50" charset="-128"/>
                <a:ea typeface="HGPｺﾞｼｯｸE" panose="020B0900000000000000" pitchFamily="50" charset="-128"/>
              </a:rPr>
              <a:t>共助力の向上</a:t>
            </a:r>
            <a:r>
              <a:rPr lang="en-US" altLang="ja-JP" sz="2800">
                <a:solidFill>
                  <a:schemeClr val="bg1"/>
                </a:solidFill>
                <a:latin typeface="HGPｺﾞｼｯｸE" panose="020B0900000000000000" pitchFamily="50" charset="-128"/>
                <a:ea typeface="HGPｺﾞｼｯｸE" panose="020B0900000000000000" pitchFamily="50" charset="-128"/>
              </a:rPr>
              <a:t>】</a:t>
            </a:r>
            <a:endParaRPr kumimoji="1" lang="ja-JP" altLang="en-US" sz="2800">
              <a:solidFill>
                <a:schemeClr val="bg1"/>
              </a:solidFill>
              <a:latin typeface="HGPｺﾞｼｯｸE" panose="020B0900000000000000" pitchFamily="50" charset="-128"/>
              <a:ea typeface="HGPｺﾞｼｯｸE" panose="020B0900000000000000" pitchFamily="50" charset="-128"/>
            </a:endParaRPr>
          </a:p>
        </p:txBody>
      </p:sp>
      <p:sp>
        <p:nvSpPr>
          <p:cNvPr id="31" name="テキスト ボックス 30">
            <a:extLst>
              <a:ext uri="{FF2B5EF4-FFF2-40B4-BE49-F238E27FC236}">
                <a16:creationId xmlns:a16="http://schemas.microsoft.com/office/drawing/2014/main" id="{A886EEA5-DEF0-4608-BC84-B49B0370BA91}"/>
              </a:ext>
            </a:extLst>
          </p:cNvPr>
          <p:cNvSpPr txBox="1"/>
          <p:nvPr/>
        </p:nvSpPr>
        <p:spPr>
          <a:xfrm>
            <a:off x="4831310" y="4792144"/>
            <a:ext cx="2705982" cy="830997"/>
          </a:xfrm>
          <a:prstGeom prst="rect">
            <a:avLst/>
          </a:prstGeom>
          <a:noFill/>
        </p:spPr>
        <p:txBody>
          <a:bodyPr wrap="square" rtlCol="0">
            <a:spAutoFit/>
          </a:bodyPr>
          <a:lstStyle/>
          <a:p>
            <a:pPr algn="ctr"/>
            <a:r>
              <a:rPr lang="ja-JP" altLang="en-US" sz="2400">
                <a:solidFill>
                  <a:schemeClr val="bg1"/>
                </a:solidFill>
                <a:latin typeface="HGPｺﾞｼｯｸE" panose="020B0900000000000000" pitchFamily="50" charset="-128"/>
                <a:ea typeface="HGPｺﾞｼｯｸE" panose="020B0900000000000000" pitchFamily="50" charset="-128"/>
              </a:rPr>
              <a:t>地域の</a:t>
            </a:r>
            <a:endParaRPr lang="en-US" altLang="ja-JP" sz="2400">
              <a:solidFill>
                <a:schemeClr val="bg1"/>
              </a:solidFill>
              <a:latin typeface="HGPｺﾞｼｯｸE" panose="020B0900000000000000" pitchFamily="50" charset="-128"/>
              <a:ea typeface="HGPｺﾞｼｯｸE" panose="020B0900000000000000" pitchFamily="50" charset="-128"/>
            </a:endParaRPr>
          </a:p>
          <a:p>
            <a:pPr algn="ctr"/>
            <a:r>
              <a:rPr lang="ja-JP" altLang="en-US" sz="2400">
                <a:solidFill>
                  <a:schemeClr val="bg1"/>
                </a:solidFill>
                <a:latin typeface="HGPｺﾞｼｯｸE" panose="020B0900000000000000" pitchFamily="50" charset="-128"/>
                <a:ea typeface="HGPｺﾞｼｯｸE" panose="020B0900000000000000" pitchFamily="50" charset="-128"/>
              </a:rPr>
              <a:t>災害対応力の向上</a:t>
            </a:r>
          </a:p>
        </p:txBody>
      </p:sp>
    </p:spTree>
    <p:extLst>
      <p:ext uri="{BB962C8B-B14F-4D97-AF65-F5344CB8AC3E}">
        <p14:creationId xmlns:p14="http://schemas.microsoft.com/office/powerpoint/2010/main" val="2110832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4183DE-2743-42DE-8D0C-C20234B775DB}"/>
              </a:ext>
            </a:extLst>
          </p:cNvPr>
          <p:cNvSpPr>
            <a:spLocks noGrp="1"/>
          </p:cNvSpPr>
          <p:nvPr>
            <p:ph type="title"/>
          </p:nvPr>
        </p:nvSpPr>
        <p:spPr/>
        <p:txBody>
          <a:bodyPr/>
          <a:lstStyle/>
          <a:p>
            <a:r>
              <a:rPr lang="ja-JP" altLang="en-US"/>
              <a:t>平常時の主な取組み</a:t>
            </a:r>
            <a:endParaRPr kumimoji="1" lang="ja-JP" altLang="en-US"/>
          </a:p>
        </p:txBody>
      </p:sp>
      <p:sp>
        <p:nvSpPr>
          <p:cNvPr id="4" name="スライド番号プレースホルダー 3">
            <a:extLst>
              <a:ext uri="{FF2B5EF4-FFF2-40B4-BE49-F238E27FC236}">
                <a16:creationId xmlns:a16="http://schemas.microsoft.com/office/drawing/2014/main" id="{6F320F18-6E0A-4F9B-BA5D-1AD068B9F009}"/>
              </a:ext>
            </a:extLst>
          </p:cNvPr>
          <p:cNvSpPr>
            <a:spLocks noGrp="1"/>
          </p:cNvSpPr>
          <p:nvPr>
            <p:ph type="sldNum" sz="quarter" idx="12"/>
          </p:nvPr>
        </p:nvSpPr>
        <p:spPr/>
        <p:txBody>
          <a:bodyPr/>
          <a:lstStyle/>
          <a:p>
            <a:fld id="{48C0FCB9-D989-46F1-965E-624BDAC7E129}" type="slidenum">
              <a:rPr kumimoji="1" lang="ja-JP" altLang="en-US" smtClean="0"/>
              <a:pPr/>
              <a:t>5</a:t>
            </a:fld>
            <a:endParaRPr kumimoji="1" lang="ja-JP" altLang="en-US"/>
          </a:p>
        </p:txBody>
      </p:sp>
      <p:sp>
        <p:nvSpPr>
          <p:cNvPr id="22" name="正方形/長方形 21">
            <a:extLst>
              <a:ext uri="{FF2B5EF4-FFF2-40B4-BE49-F238E27FC236}">
                <a16:creationId xmlns:a16="http://schemas.microsoft.com/office/drawing/2014/main" id="{6925F8B3-8037-49DA-A482-5EC89E7204F2}"/>
              </a:ext>
            </a:extLst>
          </p:cNvPr>
          <p:cNvSpPr/>
          <p:nvPr/>
        </p:nvSpPr>
        <p:spPr>
          <a:xfrm>
            <a:off x="1379439" y="2511812"/>
            <a:ext cx="3008301" cy="1702674"/>
          </a:xfrm>
          <a:prstGeom prst="rect">
            <a:avLst/>
          </a:prstGeom>
          <a:solidFill>
            <a:schemeClr val="bg1">
              <a:lumMod val="95000"/>
            </a:schemeClr>
          </a:solidFill>
          <a:ln w="1905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288000" rtlCol="0" anchor="ctr"/>
          <a:lstStyle/>
          <a:p>
            <a:pPr marL="0" lvl="1" algn="just">
              <a:spcAft>
                <a:spcPts val="1200"/>
              </a:spcAft>
            </a:pPr>
            <a:endPar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3" name="テキスト ボックス 22">
            <a:extLst>
              <a:ext uri="{FF2B5EF4-FFF2-40B4-BE49-F238E27FC236}">
                <a16:creationId xmlns:a16="http://schemas.microsoft.com/office/drawing/2014/main" id="{B94BCFB9-7B83-4ED8-B8A8-752A46B716AF}"/>
              </a:ext>
            </a:extLst>
          </p:cNvPr>
          <p:cNvSpPr txBox="1"/>
          <p:nvPr/>
        </p:nvSpPr>
        <p:spPr>
          <a:xfrm>
            <a:off x="1368741" y="2676034"/>
            <a:ext cx="3033486" cy="1200329"/>
          </a:xfrm>
          <a:prstGeom prst="rect">
            <a:avLst/>
          </a:prstGeom>
          <a:noFill/>
          <a:ln>
            <a:noFill/>
          </a:ln>
        </p:spPr>
        <p:txBody>
          <a:bodyPr wrap="square" rtlCol="0">
            <a:spAutoFit/>
          </a:bodyPr>
          <a:lstStyle/>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地域ぐるみでの</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防災意識の醸成、</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教育実施</a:t>
            </a:r>
          </a:p>
        </p:txBody>
      </p:sp>
      <p:sp>
        <p:nvSpPr>
          <p:cNvPr id="24" name="四角形: 角を丸くする 23">
            <a:extLst>
              <a:ext uri="{FF2B5EF4-FFF2-40B4-BE49-F238E27FC236}">
                <a16:creationId xmlns:a16="http://schemas.microsoft.com/office/drawing/2014/main" id="{42DCD6B1-25F9-40E1-9E67-2DAA474CB24E}"/>
              </a:ext>
            </a:extLst>
          </p:cNvPr>
          <p:cNvSpPr/>
          <p:nvPr/>
        </p:nvSpPr>
        <p:spPr>
          <a:xfrm>
            <a:off x="1379439" y="1937549"/>
            <a:ext cx="3008301" cy="571207"/>
          </a:xfrm>
          <a:prstGeom prst="roundRect">
            <a:avLst>
              <a:gd name="adj" fmla="val 0"/>
            </a:avLst>
          </a:prstGeom>
          <a:solidFill>
            <a:srgbClr val="35A16B"/>
          </a:solid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t"/>
          <a:lstStyle/>
          <a:p>
            <a:pPr algn="ctr">
              <a:lnSpc>
                <a:spcPts val="4000"/>
              </a:lnSpc>
            </a:pPr>
            <a:r>
              <a:rPr kumimoji="1" lang="ja-JP" altLang="en-US" sz="2800">
                <a:solidFill>
                  <a:schemeClr val="bg1"/>
                </a:solidFill>
                <a:latin typeface="HGPｺﾞｼｯｸE" panose="020B0900000000000000" pitchFamily="50" charset="-128"/>
                <a:ea typeface="HGPｺﾞｼｯｸE" panose="020B0900000000000000" pitchFamily="50" charset="-128"/>
              </a:rPr>
              <a:t>①</a:t>
            </a:r>
            <a:endParaRPr kumimoji="1" lang="en-US" altLang="ja-JP" sz="2800">
              <a:solidFill>
                <a:schemeClr val="bg1"/>
              </a:solidFill>
              <a:latin typeface="HGPｺﾞｼｯｸE" panose="020B0900000000000000" pitchFamily="50" charset="-128"/>
              <a:ea typeface="HGPｺﾞｼｯｸE" panose="020B0900000000000000" pitchFamily="50" charset="-128"/>
            </a:endParaRPr>
          </a:p>
        </p:txBody>
      </p:sp>
      <p:sp>
        <p:nvSpPr>
          <p:cNvPr id="25" name="正方形/長方形 24">
            <a:extLst>
              <a:ext uri="{FF2B5EF4-FFF2-40B4-BE49-F238E27FC236}">
                <a16:creationId xmlns:a16="http://schemas.microsoft.com/office/drawing/2014/main" id="{A53185BD-E441-4638-9A13-4215804EF17C}"/>
              </a:ext>
            </a:extLst>
          </p:cNvPr>
          <p:cNvSpPr/>
          <p:nvPr/>
        </p:nvSpPr>
        <p:spPr>
          <a:xfrm>
            <a:off x="4624360" y="2511812"/>
            <a:ext cx="3008301" cy="1702674"/>
          </a:xfrm>
          <a:prstGeom prst="rect">
            <a:avLst/>
          </a:prstGeom>
          <a:solidFill>
            <a:schemeClr val="bg1">
              <a:lumMod val="95000"/>
            </a:schemeClr>
          </a:solidFill>
          <a:ln w="1905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288000" rtlCol="0" anchor="ctr"/>
          <a:lstStyle/>
          <a:p>
            <a:pPr marL="0" lvl="1" algn="just">
              <a:spcAft>
                <a:spcPts val="1200"/>
              </a:spcAft>
            </a:pPr>
            <a:endPar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26" name="テキスト ボックス 25">
            <a:extLst>
              <a:ext uri="{FF2B5EF4-FFF2-40B4-BE49-F238E27FC236}">
                <a16:creationId xmlns:a16="http://schemas.microsoft.com/office/drawing/2014/main" id="{1821F66E-3ED7-4F43-BD48-6A6A814DABDB}"/>
              </a:ext>
            </a:extLst>
          </p:cNvPr>
          <p:cNvSpPr txBox="1"/>
          <p:nvPr/>
        </p:nvSpPr>
        <p:spPr>
          <a:xfrm>
            <a:off x="4613662" y="2891478"/>
            <a:ext cx="3033486" cy="830997"/>
          </a:xfrm>
          <a:prstGeom prst="rect">
            <a:avLst/>
          </a:prstGeom>
          <a:noFill/>
          <a:ln>
            <a:noFill/>
          </a:ln>
        </p:spPr>
        <p:txBody>
          <a:bodyPr wrap="square" rtlCol="0">
            <a:spAutoFit/>
          </a:bodyPr>
          <a:lstStyle/>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家庭内の</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安全対策の推進</a:t>
            </a:r>
          </a:p>
        </p:txBody>
      </p:sp>
      <p:sp>
        <p:nvSpPr>
          <p:cNvPr id="27" name="四角形: 角を丸くする 26">
            <a:extLst>
              <a:ext uri="{FF2B5EF4-FFF2-40B4-BE49-F238E27FC236}">
                <a16:creationId xmlns:a16="http://schemas.microsoft.com/office/drawing/2014/main" id="{D22C886E-BD03-44EF-9F49-3F0956B58BFD}"/>
              </a:ext>
            </a:extLst>
          </p:cNvPr>
          <p:cNvSpPr/>
          <p:nvPr/>
        </p:nvSpPr>
        <p:spPr>
          <a:xfrm>
            <a:off x="4624360" y="1937549"/>
            <a:ext cx="3008301" cy="571207"/>
          </a:xfrm>
          <a:prstGeom prst="roundRect">
            <a:avLst>
              <a:gd name="adj" fmla="val 0"/>
            </a:avLst>
          </a:prstGeom>
          <a:solidFill>
            <a:srgbClr val="35A16B"/>
          </a:solid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t"/>
          <a:lstStyle/>
          <a:p>
            <a:pPr algn="ctr">
              <a:lnSpc>
                <a:spcPts val="4000"/>
              </a:lnSpc>
            </a:pPr>
            <a:r>
              <a:rPr kumimoji="1" lang="ja-JP" altLang="en-US" sz="2800">
                <a:solidFill>
                  <a:schemeClr val="bg1"/>
                </a:solidFill>
                <a:latin typeface="HGPｺﾞｼｯｸE" panose="020B0900000000000000" pitchFamily="50" charset="-128"/>
                <a:ea typeface="HGPｺﾞｼｯｸE" panose="020B0900000000000000" pitchFamily="50" charset="-128"/>
              </a:rPr>
              <a:t>②</a:t>
            </a:r>
            <a:endParaRPr kumimoji="1" lang="en-US" altLang="ja-JP" sz="2800">
              <a:solidFill>
                <a:schemeClr val="bg1"/>
              </a:solidFill>
              <a:latin typeface="HGPｺﾞｼｯｸE" panose="020B0900000000000000" pitchFamily="50" charset="-128"/>
              <a:ea typeface="HGPｺﾞｼｯｸE" panose="020B0900000000000000" pitchFamily="50" charset="-128"/>
            </a:endParaRPr>
          </a:p>
        </p:txBody>
      </p:sp>
      <p:sp>
        <p:nvSpPr>
          <p:cNvPr id="34" name="正方形/長方形 33">
            <a:extLst>
              <a:ext uri="{FF2B5EF4-FFF2-40B4-BE49-F238E27FC236}">
                <a16:creationId xmlns:a16="http://schemas.microsoft.com/office/drawing/2014/main" id="{DE03E974-EB11-45E2-BD7D-C21BEE0084DF}"/>
              </a:ext>
            </a:extLst>
          </p:cNvPr>
          <p:cNvSpPr/>
          <p:nvPr/>
        </p:nvSpPr>
        <p:spPr>
          <a:xfrm>
            <a:off x="1375226" y="5016752"/>
            <a:ext cx="3008301" cy="1702674"/>
          </a:xfrm>
          <a:prstGeom prst="rect">
            <a:avLst/>
          </a:prstGeom>
          <a:solidFill>
            <a:schemeClr val="bg1">
              <a:lumMod val="95000"/>
            </a:schemeClr>
          </a:solidFill>
          <a:ln w="1905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288000" rtlCol="0" anchor="ctr"/>
          <a:lstStyle/>
          <a:p>
            <a:pPr marL="0" lvl="1" algn="just">
              <a:spcAft>
                <a:spcPts val="1200"/>
              </a:spcAft>
            </a:pPr>
            <a:endParaRPr kumimoji="1"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35" name="テキスト ボックス 34">
            <a:extLst>
              <a:ext uri="{FF2B5EF4-FFF2-40B4-BE49-F238E27FC236}">
                <a16:creationId xmlns:a16="http://schemas.microsoft.com/office/drawing/2014/main" id="{AB7927E1-2E53-4A75-B077-8550EDCBA363}"/>
              </a:ext>
            </a:extLst>
          </p:cNvPr>
          <p:cNvSpPr txBox="1"/>
          <p:nvPr/>
        </p:nvSpPr>
        <p:spPr>
          <a:xfrm>
            <a:off x="1364528" y="5180974"/>
            <a:ext cx="3033486" cy="1200329"/>
          </a:xfrm>
          <a:prstGeom prst="rect">
            <a:avLst/>
          </a:prstGeom>
          <a:noFill/>
          <a:ln>
            <a:noFill/>
          </a:ln>
        </p:spPr>
        <p:txBody>
          <a:bodyPr wrap="square" rtlCol="0">
            <a:spAutoFit/>
          </a:bodyPr>
          <a:lstStyle/>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地域の</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災害危険個所</a:t>
            </a:r>
            <a:endParaRPr kumimoji="1" lang="en-US" altLang="ja-JP" sz="2400">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の把握</a:t>
            </a:r>
          </a:p>
        </p:txBody>
      </p:sp>
      <p:sp>
        <p:nvSpPr>
          <p:cNvPr id="36" name="四角形: 角を丸くする 35">
            <a:extLst>
              <a:ext uri="{FF2B5EF4-FFF2-40B4-BE49-F238E27FC236}">
                <a16:creationId xmlns:a16="http://schemas.microsoft.com/office/drawing/2014/main" id="{26CB8F12-AEEB-4B40-9259-3474F6073505}"/>
              </a:ext>
            </a:extLst>
          </p:cNvPr>
          <p:cNvSpPr/>
          <p:nvPr/>
        </p:nvSpPr>
        <p:spPr>
          <a:xfrm>
            <a:off x="1375226" y="4442489"/>
            <a:ext cx="3008301" cy="571207"/>
          </a:xfrm>
          <a:prstGeom prst="roundRect">
            <a:avLst>
              <a:gd name="adj" fmla="val 0"/>
            </a:avLst>
          </a:prstGeom>
          <a:solidFill>
            <a:srgbClr val="35A16B"/>
          </a:solid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t"/>
          <a:lstStyle/>
          <a:p>
            <a:pPr algn="ctr">
              <a:lnSpc>
                <a:spcPts val="4000"/>
              </a:lnSpc>
            </a:pPr>
            <a:r>
              <a:rPr kumimoji="1" lang="ja-JP" altLang="en-US" sz="2800">
                <a:solidFill>
                  <a:schemeClr val="bg1"/>
                </a:solidFill>
                <a:latin typeface="HGPｺﾞｼｯｸE" panose="020B0900000000000000" pitchFamily="50" charset="-128"/>
                <a:ea typeface="HGPｺﾞｼｯｸE" panose="020B0900000000000000" pitchFamily="50" charset="-128"/>
              </a:rPr>
              <a:t>③</a:t>
            </a:r>
            <a:endParaRPr kumimoji="1" lang="en-US" altLang="ja-JP" sz="2800">
              <a:solidFill>
                <a:schemeClr val="bg1"/>
              </a:solidFill>
              <a:latin typeface="HGPｺﾞｼｯｸE" panose="020B0900000000000000" pitchFamily="50" charset="-128"/>
              <a:ea typeface="HGPｺﾞｼｯｸE" panose="020B0900000000000000" pitchFamily="50" charset="-128"/>
            </a:endParaRPr>
          </a:p>
        </p:txBody>
      </p:sp>
      <p:sp>
        <p:nvSpPr>
          <p:cNvPr id="37" name="正方形/長方形 36">
            <a:extLst>
              <a:ext uri="{FF2B5EF4-FFF2-40B4-BE49-F238E27FC236}">
                <a16:creationId xmlns:a16="http://schemas.microsoft.com/office/drawing/2014/main" id="{E9805413-3C93-4A90-965F-C75C4FD4C6CB}"/>
              </a:ext>
            </a:extLst>
          </p:cNvPr>
          <p:cNvSpPr/>
          <p:nvPr/>
        </p:nvSpPr>
        <p:spPr>
          <a:xfrm>
            <a:off x="4620147" y="5016752"/>
            <a:ext cx="3008301" cy="1702674"/>
          </a:xfrm>
          <a:prstGeom prst="rect">
            <a:avLst/>
          </a:prstGeom>
          <a:solidFill>
            <a:schemeClr val="bg1">
              <a:lumMod val="95000"/>
            </a:schemeClr>
          </a:solidFill>
          <a:ln w="1905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288000" rtlCol="0" anchor="ctr"/>
          <a:lstStyle/>
          <a:p>
            <a:pPr marL="0" lvl="1" algn="just">
              <a:spcAft>
                <a:spcPts val="1200"/>
              </a:spcAft>
            </a:pPr>
            <a:endParaRPr kumimoji="1"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38" name="テキスト ボックス 37">
            <a:extLst>
              <a:ext uri="{FF2B5EF4-FFF2-40B4-BE49-F238E27FC236}">
                <a16:creationId xmlns:a16="http://schemas.microsoft.com/office/drawing/2014/main" id="{582D55B5-789F-4F52-869B-B552B6A7D807}"/>
              </a:ext>
            </a:extLst>
          </p:cNvPr>
          <p:cNvSpPr txBox="1"/>
          <p:nvPr/>
        </p:nvSpPr>
        <p:spPr>
          <a:xfrm>
            <a:off x="4609449" y="5622446"/>
            <a:ext cx="3033486" cy="461665"/>
          </a:xfrm>
          <a:prstGeom prst="rect">
            <a:avLst/>
          </a:prstGeom>
          <a:noFill/>
          <a:ln>
            <a:noFill/>
          </a:ln>
        </p:spPr>
        <p:txBody>
          <a:bodyPr wrap="square" rtlCol="0">
            <a:spAutoFit/>
          </a:bodyPr>
          <a:lstStyle/>
          <a:p>
            <a:pPr algn="ctr"/>
            <a:r>
              <a:rPr kumimoji="1" lang="ja-JP" altLang="en-US" sz="2400">
                <a:solidFill>
                  <a:schemeClr val="tx1">
                    <a:lumMod val="75000"/>
                    <a:lumOff val="25000"/>
                  </a:schemeClr>
                </a:solidFill>
                <a:latin typeface="HGPｺﾞｼｯｸE" panose="020B0900000000000000" pitchFamily="50" charset="-128"/>
                <a:ea typeface="HGPｺﾞｼｯｸE" panose="020B0900000000000000" pitchFamily="50" charset="-128"/>
              </a:rPr>
              <a:t>防災訓練</a:t>
            </a:r>
          </a:p>
        </p:txBody>
      </p:sp>
      <p:sp>
        <p:nvSpPr>
          <p:cNvPr id="39" name="四角形: 角を丸くする 38">
            <a:extLst>
              <a:ext uri="{FF2B5EF4-FFF2-40B4-BE49-F238E27FC236}">
                <a16:creationId xmlns:a16="http://schemas.microsoft.com/office/drawing/2014/main" id="{562A2928-1B59-4F75-BC7B-EFC17500DFD1}"/>
              </a:ext>
            </a:extLst>
          </p:cNvPr>
          <p:cNvSpPr/>
          <p:nvPr/>
        </p:nvSpPr>
        <p:spPr>
          <a:xfrm>
            <a:off x="4620147" y="4442489"/>
            <a:ext cx="3008301" cy="571207"/>
          </a:xfrm>
          <a:prstGeom prst="roundRect">
            <a:avLst>
              <a:gd name="adj" fmla="val 0"/>
            </a:avLst>
          </a:prstGeom>
          <a:solidFill>
            <a:srgbClr val="35A16B"/>
          </a:solid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t"/>
          <a:lstStyle/>
          <a:p>
            <a:pPr algn="ctr">
              <a:lnSpc>
                <a:spcPts val="4000"/>
              </a:lnSpc>
            </a:pPr>
            <a:r>
              <a:rPr kumimoji="1" lang="ja-JP" altLang="en-US" sz="2800">
                <a:solidFill>
                  <a:schemeClr val="bg1"/>
                </a:solidFill>
                <a:latin typeface="HGPｺﾞｼｯｸE" panose="020B0900000000000000" pitchFamily="50" charset="-128"/>
                <a:ea typeface="HGPｺﾞｼｯｸE" panose="020B0900000000000000" pitchFamily="50" charset="-128"/>
              </a:rPr>
              <a:t>④</a:t>
            </a:r>
            <a:endParaRPr kumimoji="1" lang="en-US" altLang="ja-JP" sz="2800">
              <a:solidFill>
                <a:schemeClr val="bg1"/>
              </a:solidFill>
              <a:latin typeface="HGPｺﾞｼｯｸE" panose="020B0900000000000000" pitchFamily="50" charset="-128"/>
              <a:ea typeface="HGPｺﾞｼｯｸE" panose="020B0900000000000000" pitchFamily="50" charset="-128"/>
            </a:endParaRPr>
          </a:p>
        </p:txBody>
      </p:sp>
      <p:sp>
        <p:nvSpPr>
          <p:cNvPr id="40" name="四角形: 角を丸くする 39">
            <a:extLst>
              <a:ext uri="{FF2B5EF4-FFF2-40B4-BE49-F238E27FC236}">
                <a16:creationId xmlns:a16="http://schemas.microsoft.com/office/drawing/2014/main" id="{9E033922-9682-4F62-A323-0026FF0E68E6}"/>
              </a:ext>
            </a:extLst>
          </p:cNvPr>
          <p:cNvSpPr/>
          <p:nvPr/>
        </p:nvSpPr>
        <p:spPr>
          <a:xfrm>
            <a:off x="262800" y="867301"/>
            <a:ext cx="8618400" cy="916476"/>
          </a:xfrm>
          <a:prstGeom prst="roundRect">
            <a:avLst>
              <a:gd name="adj" fmla="val 0"/>
            </a:avLst>
          </a:prstGeom>
          <a:no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algn="just"/>
            <a:r>
              <a:rPr kumimoji="1"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平常時から、防災意識の向上、地域の災害に対する</a:t>
            </a:r>
            <a:br>
              <a:rPr kumimoji="1"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rPr>
            </a:br>
            <a:r>
              <a:rPr kumimoji="1"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備え、自助・共助の意識の向上などに取り組む</a:t>
            </a:r>
          </a:p>
        </p:txBody>
      </p:sp>
    </p:spTree>
    <p:extLst>
      <p:ext uri="{BB962C8B-B14F-4D97-AF65-F5344CB8AC3E}">
        <p14:creationId xmlns:p14="http://schemas.microsoft.com/office/powerpoint/2010/main" val="3223770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6F93E-6D09-4ECE-BB57-F1AA0BD61612}"/>
              </a:ext>
            </a:extLst>
          </p:cNvPr>
          <p:cNvSpPr>
            <a:spLocks noGrp="1"/>
          </p:cNvSpPr>
          <p:nvPr>
            <p:ph type="title"/>
          </p:nvPr>
        </p:nvSpPr>
        <p:spPr/>
        <p:txBody>
          <a:bodyPr/>
          <a:lstStyle/>
          <a:p>
            <a:r>
              <a:rPr lang="ja-JP" altLang="en-US"/>
              <a:t>自主防災組織の役割の例</a:t>
            </a:r>
            <a:r>
              <a:rPr lang="en-US" altLang="ja-JP"/>
              <a:t>(</a:t>
            </a:r>
            <a:r>
              <a:rPr lang="ja-JP" altLang="en-US"/>
              <a:t>災害時</a:t>
            </a:r>
            <a:r>
              <a:rPr lang="en-US" altLang="ja-JP"/>
              <a:t>)</a:t>
            </a:r>
            <a:endParaRPr kumimoji="1" lang="ja-JP" altLang="en-US"/>
          </a:p>
        </p:txBody>
      </p:sp>
      <p:sp>
        <p:nvSpPr>
          <p:cNvPr id="4" name="スライド番号プレースホルダー 3">
            <a:extLst>
              <a:ext uri="{FF2B5EF4-FFF2-40B4-BE49-F238E27FC236}">
                <a16:creationId xmlns:a16="http://schemas.microsoft.com/office/drawing/2014/main" id="{FE1A867E-EE7B-4060-AD6D-8A1CD50C4821}"/>
              </a:ext>
            </a:extLst>
          </p:cNvPr>
          <p:cNvSpPr>
            <a:spLocks noGrp="1"/>
          </p:cNvSpPr>
          <p:nvPr>
            <p:ph type="sldNum" sz="quarter" idx="12"/>
          </p:nvPr>
        </p:nvSpPr>
        <p:spPr>
          <a:xfrm>
            <a:off x="7086600" y="6492875"/>
            <a:ext cx="2057400" cy="365125"/>
          </a:xfrm>
        </p:spPr>
        <p:txBody>
          <a:bodyPr/>
          <a:lstStyle/>
          <a:p>
            <a:fld id="{48C0FCB9-D989-46F1-965E-624BDAC7E129}" type="slidenum">
              <a:rPr kumimoji="1" lang="ja-JP" altLang="en-US" smtClean="0"/>
              <a:pPr/>
              <a:t>6</a:t>
            </a:fld>
            <a:endParaRPr kumimoji="1" lang="ja-JP" altLang="en-US"/>
          </a:p>
        </p:txBody>
      </p:sp>
      <p:sp>
        <p:nvSpPr>
          <p:cNvPr id="9" name="正方形/長方形 8">
            <a:extLst>
              <a:ext uri="{FF2B5EF4-FFF2-40B4-BE49-F238E27FC236}">
                <a16:creationId xmlns:a16="http://schemas.microsoft.com/office/drawing/2014/main" id="{D259F7EA-7FD3-4931-9B81-D1D9F7C0D6FA}"/>
              </a:ext>
            </a:extLst>
          </p:cNvPr>
          <p:cNvSpPr/>
          <p:nvPr/>
        </p:nvSpPr>
        <p:spPr>
          <a:xfrm>
            <a:off x="1466994" y="2048569"/>
            <a:ext cx="2070880" cy="495873"/>
          </a:xfrm>
          <a:prstGeom prst="rect">
            <a:avLst/>
          </a:prstGeom>
          <a:solidFill>
            <a:schemeClr val="tx1">
              <a:lumMod val="50000"/>
              <a:lumOff val="5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a:solidFill>
                  <a:schemeClr val="bg1"/>
                </a:solidFill>
                <a:latin typeface="HGPｺﾞｼｯｸE" panose="020B0900000000000000" pitchFamily="50" charset="-128"/>
                <a:ea typeface="HGPｺﾞｼｯｸE" panose="020B0900000000000000" pitchFamily="50" charset="-128"/>
              </a:rPr>
              <a:t>編成班例＜例＞</a:t>
            </a:r>
          </a:p>
        </p:txBody>
      </p:sp>
      <p:sp>
        <p:nvSpPr>
          <p:cNvPr id="10" name="正方形/長方形 9">
            <a:extLst>
              <a:ext uri="{FF2B5EF4-FFF2-40B4-BE49-F238E27FC236}">
                <a16:creationId xmlns:a16="http://schemas.microsoft.com/office/drawing/2014/main" id="{C3ADA6B4-C460-4890-8742-D6A71C407167}"/>
              </a:ext>
            </a:extLst>
          </p:cNvPr>
          <p:cNvSpPr/>
          <p:nvPr/>
        </p:nvSpPr>
        <p:spPr>
          <a:xfrm>
            <a:off x="5020512" y="2048569"/>
            <a:ext cx="2592000" cy="495873"/>
          </a:xfrm>
          <a:prstGeom prst="rect">
            <a:avLst/>
          </a:prstGeom>
          <a:solidFill>
            <a:srgbClr val="FF2800"/>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a:solidFill>
                  <a:schemeClr val="bg1"/>
                </a:solidFill>
                <a:latin typeface="HGPｺﾞｼｯｸE" panose="020B0900000000000000" pitchFamily="50" charset="-128"/>
                <a:ea typeface="HGPｺﾞｼｯｸE" panose="020B0900000000000000" pitchFamily="50" charset="-128"/>
              </a:rPr>
              <a:t>災害時の役割＜例＞</a:t>
            </a:r>
          </a:p>
        </p:txBody>
      </p:sp>
      <p:sp>
        <p:nvSpPr>
          <p:cNvPr id="55" name="四角形: 角を丸くする 54">
            <a:extLst>
              <a:ext uri="{FF2B5EF4-FFF2-40B4-BE49-F238E27FC236}">
                <a16:creationId xmlns:a16="http://schemas.microsoft.com/office/drawing/2014/main" id="{A4C4EDEC-594E-4308-BD94-4006DA2B3602}"/>
              </a:ext>
            </a:extLst>
          </p:cNvPr>
          <p:cNvSpPr/>
          <p:nvPr/>
        </p:nvSpPr>
        <p:spPr>
          <a:xfrm>
            <a:off x="5020512" y="2650109"/>
            <a:ext cx="2592000" cy="684000"/>
          </a:xfrm>
          <a:prstGeom prst="roundRect">
            <a:avLst>
              <a:gd name="adj" fmla="val 0"/>
            </a:avLst>
          </a:prstGeom>
          <a:noFill/>
          <a:ln w="19050">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t"/>
          <a:lstStyle/>
          <a:p>
            <a:pPr algn="ctr">
              <a:lnSpc>
                <a:spcPts val="4000"/>
              </a:lnSpc>
            </a:pP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56" name="テキスト ボックス 55">
            <a:extLst>
              <a:ext uri="{FF2B5EF4-FFF2-40B4-BE49-F238E27FC236}">
                <a16:creationId xmlns:a16="http://schemas.microsoft.com/office/drawing/2014/main" id="{D69FE73B-9596-4F1A-84EF-537C57AF1B3F}"/>
              </a:ext>
            </a:extLst>
          </p:cNvPr>
          <p:cNvSpPr txBox="1"/>
          <p:nvPr/>
        </p:nvSpPr>
        <p:spPr>
          <a:xfrm>
            <a:off x="4916284" y="2745499"/>
            <a:ext cx="2782393" cy="483185"/>
          </a:xfrm>
          <a:prstGeom prst="rect">
            <a:avLst/>
          </a:prstGeom>
          <a:noFill/>
        </p:spPr>
        <p:txBody>
          <a:bodyPr wrap="square" rtlCol="0" anchor="ctr">
            <a:noAutofit/>
          </a:bodyPr>
          <a:lstStyle/>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全体の調整</a:t>
            </a:r>
            <a:endParaRPr kumimoji="1" lang="en-US" altLang="ja-JP">
              <a:solidFill>
                <a:schemeClr val="tx1">
                  <a:lumMod val="75000"/>
                  <a:lumOff val="25000"/>
                </a:schemeClr>
              </a:solidFill>
              <a:latin typeface="HGPｺﾞｼｯｸE" panose="020B0900000000000000" pitchFamily="50" charset="-128"/>
              <a:ea typeface="HGPｺﾞｼｯｸE" panose="020B0900000000000000" pitchFamily="50" charset="-128"/>
            </a:endParaRPr>
          </a:p>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他組織等との連絡調整</a:t>
            </a:r>
          </a:p>
        </p:txBody>
      </p:sp>
      <p:sp>
        <p:nvSpPr>
          <p:cNvPr id="58" name="四角形: 角を丸くする 57">
            <a:extLst>
              <a:ext uri="{FF2B5EF4-FFF2-40B4-BE49-F238E27FC236}">
                <a16:creationId xmlns:a16="http://schemas.microsoft.com/office/drawing/2014/main" id="{CB4AC634-689E-452E-8557-C1F6A3144BDA}"/>
              </a:ext>
            </a:extLst>
          </p:cNvPr>
          <p:cNvSpPr/>
          <p:nvPr/>
        </p:nvSpPr>
        <p:spPr>
          <a:xfrm>
            <a:off x="5020512" y="3505048"/>
            <a:ext cx="2592000" cy="500527"/>
          </a:xfrm>
          <a:prstGeom prst="roundRect">
            <a:avLst>
              <a:gd name="adj" fmla="val 0"/>
            </a:avLst>
          </a:prstGeom>
          <a:noFill/>
          <a:ln w="19050">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ctr"/>
          <a:lstStyle/>
          <a:p>
            <a:pPr algn="ctr">
              <a:lnSpc>
                <a:spcPts val="4000"/>
              </a:lnSpc>
            </a:pP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59" name="テキスト ボックス 58">
            <a:extLst>
              <a:ext uri="{FF2B5EF4-FFF2-40B4-BE49-F238E27FC236}">
                <a16:creationId xmlns:a16="http://schemas.microsoft.com/office/drawing/2014/main" id="{8B17610D-80F7-4918-AE14-48BEE2D10CBE}"/>
              </a:ext>
            </a:extLst>
          </p:cNvPr>
          <p:cNvSpPr txBox="1"/>
          <p:nvPr/>
        </p:nvSpPr>
        <p:spPr>
          <a:xfrm>
            <a:off x="5020512" y="3570645"/>
            <a:ext cx="2592000" cy="369332"/>
          </a:xfrm>
          <a:prstGeom prst="rect">
            <a:avLst/>
          </a:prstGeom>
          <a:noFill/>
        </p:spPr>
        <p:txBody>
          <a:bodyPr wrap="square" rtlCol="0" anchor="ctr">
            <a:noAutofit/>
          </a:bodyPr>
          <a:lstStyle/>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状況の把握・報告</a:t>
            </a:r>
          </a:p>
        </p:txBody>
      </p:sp>
      <p:sp>
        <p:nvSpPr>
          <p:cNvPr id="61" name="四角形: 角を丸くする 60">
            <a:extLst>
              <a:ext uri="{FF2B5EF4-FFF2-40B4-BE49-F238E27FC236}">
                <a16:creationId xmlns:a16="http://schemas.microsoft.com/office/drawing/2014/main" id="{36EF6938-2860-47A8-8114-06708F7FE763}"/>
              </a:ext>
            </a:extLst>
          </p:cNvPr>
          <p:cNvSpPr/>
          <p:nvPr/>
        </p:nvSpPr>
        <p:spPr>
          <a:xfrm>
            <a:off x="5020512" y="4179011"/>
            <a:ext cx="2592000" cy="500527"/>
          </a:xfrm>
          <a:prstGeom prst="roundRect">
            <a:avLst>
              <a:gd name="adj" fmla="val 0"/>
            </a:avLst>
          </a:prstGeom>
          <a:noFill/>
          <a:ln w="19050">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ctr"/>
          <a:lstStyle/>
          <a:p>
            <a:pPr algn="ctr">
              <a:lnSpc>
                <a:spcPts val="4000"/>
              </a:lnSpc>
            </a:pP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62" name="テキスト ボックス 61">
            <a:extLst>
              <a:ext uri="{FF2B5EF4-FFF2-40B4-BE49-F238E27FC236}">
                <a16:creationId xmlns:a16="http://schemas.microsoft.com/office/drawing/2014/main" id="{5987AAD3-4DCD-4F39-A9C2-83DBAC46A467}"/>
              </a:ext>
            </a:extLst>
          </p:cNvPr>
          <p:cNvSpPr txBox="1"/>
          <p:nvPr/>
        </p:nvSpPr>
        <p:spPr>
          <a:xfrm>
            <a:off x="5020512" y="4244608"/>
            <a:ext cx="2592000" cy="369332"/>
          </a:xfrm>
          <a:prstGeom prst="rect">
            <a:avLst/>
          </a:prstGeom>
          <a:noFill/>
        </p:spPr>
        <p:txBody>
          <a:bodyPr wrap="square" rtlCol="0" anchor="ctr">
            <a:noAutofit/>
          </a:bodyPr>
          <a:lstStyle/>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初期消火</a:t>
            </a:r>
          </a:p>
        </p:txBody>
      </p:sp>
      <p:sp>
        <p:nvSpPr>
          <p:cNvPr id="64" name="四角形: 角を丸くする 63">
            <a:extLst>
              <a:ext uri="{FF2B5EF4-FFF2-40B4-BE49-F238E27FC236}">
                <a16:creationId xmlns:a16="http://schemas.microsoft.com/office/drawing/2014/main" id="{00B0C101-434F-446A-A93F-BFB90A5E7EF9}"/>
              </a:ext>
            </a:extLst>
          </p:cNvPr>
          <p:cNvSpPr/>
          <p:nvPr/>
        </p:nvSpPr>
        <p:spPr>
          <a:xfrm>
            <a:off x="5020512" y="4852974"/>
            <a:ext cx="2592000" cy="500527"/>
          </a:xfrm>
          <a:prstGeom prst="roundRect">
            <a:avLst>
              <a:gd name="adj" fmla="val 0"/>
            </a:avLst>
          </a:prstGeom>
          <a:noFill/>
          <a:ln w="19050">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ctr"/>
          <a:lstStyle/>
          <a:p>
            <a:pPr algn="ctr">
              <a:lnSpc>
                <a:spcPts val="4000"/>
              </a:lnSpc>
            </a:pP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65" name="テキスト ボックス 64">
            <a:extLst>
              <a:ext uri="{FF2B5EF4-FFF2-40B4-BE49-F238E27FC236}">
                <a16:creationId xmlns:a16="http://schemas.microsoft.com/office/drawing/2014/main" id="{3A70FA32-FEFC-45FE-912F-54522AA01298}"/>
              </a:ext>
            </a:extLst>
          </p:cNvPr>
          <p:cNvSpPr txBox="1"/>
          <p:nvPr/>
        </p:nvSpPr>
        <p:spPr>
          <a:xfrm>
            <a:off x="5020512" y="4918571"/>
            <a:ext cx="2592000" cy="369332"/>
          </a:xfrm>
          <a:prstGeom prst="rect">
            <a:avLst/>
          </a:prstGeom>
          <a:noFill/>
        </p:spPr>
        <p:txBody>
          <a:bodyPr wrap="square" rtlCol="0" anchor="ctr">
            <a:noAutofit/>
          </a:bodyPr>
          <a:lstStyle/>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負傷者の救出・救護</a:t>
            </a:r>
          </a:p>
        </p:txBody>
      </p:sp>
      <p:sp>
        <p:nvSpPr>
          <p:cNvPr id="67" name="四角形: 角を丸くする 66">
            <a:extLst>
              <a:ext uri="{FF2B5EF4-FFF2-40B4-BE49-F238E27FC236}">
                <a16:creationId xmlns:a16="http://schemas.microsoft.com/office/drawing/2014/main" id="{59E877D4-E0C4-4C3A-B917-350F5FBD6963}"/>
              </a:ext>
            </a:extLst>
          </p:cNvPr>
          <p:cNvSpPr/>
          <p:nvPr/>
        </p:nvSpPr>
        <p:spPr>
          <a:xfrm>
            <a:off x="5020512" y="5526937"/>
            <a:ext cx="2592000" cy="500527"/>
          </a:xfrm>
          <a:prstGeom prst="roundRect">
            <a:avLst>
              <a:gd name="adj" fmla="val 0"/>
            </a:avLst>
          </a:prstGeom>
          <a:noFill/>
          <a:ln w="19050">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ctr"/>
          <a:lstStyle/>
          <a:p>
            <a:pPr algn="ctr">
              <a:lnSpc>
                <a:spcPts val="4000"/>
              </a:lnSpc>
            </a:pP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68" name="テキスト ボックス 67">
            <a:extLst>
              <a:ext uri="{FF2B5EF4-FFF2-40B4-BE49-F238E27FC236}">
                <a16:creationId xmlns:a16="http://schemas.microsoft.com/office/drawing/2014/main" id="{798CB100-7448-4373-8F46-9388559A72C9}"/>
              </a:ext>
            </a:extLst>
          </p:cNvPr>
          <p:cNvSpPr txBox="1"/>
          <p:nvPr/>
        </p:nvSpPr>
        <p:spPr>
          <a:xfrm>
            <a:off x="5020512" y="5592534"/>
            <a:ext cx="2592000" cy="369332"/>
          </a:xfrm>
          <a:prstGeom prst="rect">
            <a:avLst/>
          </a:prstGeom>
          <a:noFill/>
        </p:spPr>
        <p:txBody>
          <a:bodyPr wrap="square" rtlCol="0" anchor="ctr">
            <a:noAutofit/>
          </a:bodyPr>
          <a:lstStyle/>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住民の避難誘導</a:t>
            </a:r>
          </a:p>
        </p:txBody>
      </p:sp>
      <p:sp>
        <p:nvSpPr>
          <p:cNvPr id="70" name="四角形: 角を丸くする 69">
            <a:extLst>
              <a:ext uri="{FF2B5EF4-FFF2-40B4-BE49-F238E27FC236}">
                <a16:creationId xmlns:a16="http://schemas.microsoft.com/office/drawing/2014/main" id="{64FC4A94-42C2-4E49-AF8A-221436F5E5E6}"/>
              </a:ext>
            </a:extLst>
          </p:cNvPr>
          <p:cNvSpPr/>
          <p:nvPr/>
        </p:nvSpPr>
        <p:spPr>
          <a:xfrm>
            <a:off x="5020512" y="6200902"/>
            <a:ext cx="2592000" cy="500527"/>
          </a:xfrm>
          <a:prstGeom prst="roundRect">
            <a:avLst>
              <a:gd name="adj" fmla="val 0"/>
            </a:avLst>
          </a:prstGeom>
          <a:noFill/>
          <a:ln w="19050">
            <a:solidFill>
              <a:srgbClr val="FF2800"/>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ctr"/>
          <a:lstStyle/>
          <a:p>
            <a:pPr algn="ctr">
              <a:lnSpc>
                <a:spcPts val="4000"/>
              </a:lnSpc>
            </a:pPr>
            <a:endParaRPr kumimoji="1" lang="en-US" altLang="ja-JP" sz="36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71" name="テキスト ボックス 70">
            <a:extLst>
              <a:ext uri="{FF2B5EF4-FFF2-40B4-BE49-F238E27FC236}">
                <a16:creationId xmlns:a16="http://schemas.microsoft.com/office/drawing/2014/main" id="{39E47FF0-15D0-4D62-9C9F-E1619D56861B}"/>
              </a:ext>
            </a:extLst>
          </p:cNvPr>
          <p:cNvSpPr txBox="1"/>
          <p:nvPr/>
        </p:nvSpPr>
        <p:spPr>
          <a:xfrm>
            <a:off x="4936305" y="6279687"/>
            <a:ext cx="2742351" cy="342956"/>
          </a:xfrm>
          <a:prstGeom prst="rect">
            <a:avLst/>
          </a:prstGeom>
          <a:noFill/>
        </p:spPr>
        <p:txBody>
          <a:bodyPr wrap="square" rtlCol="0" anchor="ctr">
            <a:noAutofit/>
          </a:bodyPr>
          <a:lstStyle/>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水</a:t>
            </a:r>
            <a:r>
              <a:rPr kumimoji="1" lang="en-US" altLang="ja-JP">
                <a:solidFill>
                  <a:schemeClr val="tx1">
                    <a:lumMod val="75000"/>
                    <a:lumOff val="25000"/>
                  </a:schemeClr>
                </a:solidFill>
                <a:latin typeface="HGPｺﾞｼｯｸE" panose="020B0900000000000000" pitchFamily="50" charset="-128"/>
                <a:ea typeface="HGPｺﾞｼｯｸE" panose="020B0900000000000000" pitchFamily="50" charset="-128"/>
              </a:rPr>
              <a:t>/</a:t>
            </a: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食糧の配分・炊き出し</a:t>
            </a:r>
          </a:p>
        </p:txBody>
      </p:sp>
      <p:sp>
        <p:nvSpPr>
          <p:cNvPr id="73" name="四角形: 角を丸くする 72">
            <a:extLst>
              <a:ext uri="{FF2B5EF4-FFF2-40B4-BE49-F238E27FC236}">
                <a16:creationId xmlns:a16="http://schemas.microsoft.com/office/drawing/2014/main" id="{9735D8E9-1389-46A4-AE0D-98F7D6FFEBCD}"/>
              </a:ext>
            </a:extLst>
          </p:cNvPr>
          <p:cNvSpPr/>
          <p:nvPr/>
        </p:nvSpPr>
        <p:spPr>
          <a:xfrm>
            <a:off x="1466994" y="2650109"/>
            <a:ext cx="2070880" cy="684000"/>
          </a:xfrm>
          <a:prstGeom prst="roundRect">
            <a:avLst>
              <a:gd name="adj" fmla="val 0"/>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t"/>
          <a:lstStyle/>
          <a:p>
            <a:pPr algn="ctr">
              <a:lnSpc>
                <a:spcPts val="4000"/>
              </a:lnSpc>
            </a:pPr>
            <a:endParaRPr kumimoji="1"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74" name="テキスト ボックス 73">
            <a:extLst>
              <a:ext uri="{FF2B5EF4-FFF2-40B4-BE49-F238E27FC236}">
                <a16:creationId xmlns:a16="http://schemas.microsoft.com/office/drawing/2014/main" id="{1FB8E251-6C73-4BCB-AE51-9A83050D98F8}"/>
              </a:ext>
            </a:extLst>
          </p:cNvPr>
          <p:cNvSpPr txBox="1"/>
          <p:nvPr/>
        </p:nvSpPr>
        <p:spPr>
          <a:xfrm>
            <a:off x="1540094" y="2807443"/>
            <a:ext cx="1924680" cy="369332"/>
          </a:xfrm>
          <a:prstGeom prst="rect">
            <a:avLst/>
          </a:prstGeom>
          <a:noFill/>
        </p:spPr>
        <p:txBody>
          <a:bodyPr wrap="square" rtlCol="0">
            <a:spAutoFit/>
          </a:bodyPr>
          <a:lstStyle/>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総務班</a:t>
            </a:r>
          </a:p>
        </p:txBody>
      </p:sp>
      <p:sp>
        <p:nvSpPr>
          <p:cNvPr id="76" name="四角形: 角を丸くする 75">
            <a:extLst>
              <a:ext uri="{FF2B5EF4-FFF2-40B4-BE49-F238E27FC236}">
                <a16:creationId xmlns:a16="http://schemas.microsoft.com/office/drawing/2014/main" id="{B8AF8FA3-ACB1-47F4-AC55-2EA10A6F5F3B}"/>
              </a:ext>
            </a:extLst>
          </p:cNvPr>
          <p:cNvSpPr/>
          <p:nvPr/>
        </p:nvSpPr>
        <p:spPr>
          <a:xfrm>
            <a:off x="1466994" y="3505048"/>
            <a:ext cx="2070880" cy="500527"/>
          </a:xfrm>
          <a:prstGeom prst="roundRect">
            <a:avLst>
              <a:gd name="adj" fmla="val 0"/>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t"/>
          <a:lstStyle/>
          <a:p>
            <a:pPr algn="ctr">
              <a:lnSpc>
                <a:spcPts val="4000"/>
              </a:lnSpc>
            </a:pPr>
            <a:endParaRPr kumimoji="1"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77" name="テキスト ボックス 76">
            <a:extLst>
              <a:ext uri="{FF2B5EF4-FFF2-40B4-BE49-F238E27FC236}">
                <a16:creationId xmlns:a16="http://schemas.microsoft.com/office/drawing/2014/main" id="{9B32B6B0-40E8-4B5A-AE5B-E5FB15E54F1E}"/>
              </a:ext>
            </a:extLst>
          </p:cNvPr>
          <p:cNvSpPr txBox="1"/>
          <p:nvPr/>
        </p:nvSpPr>
        <p:spPr>
          <a:xfrm>
            <a:off x="1466994" y="3575047"/>
            <a:ext cx="2070880" cy="369332"/>
          </a:xfrm>
          <a:prstGeom prst="rect">
            <a:avLst/>
          </a:prstGeom>
          <a:noFill/>
        </p:spPr>
        <p:txBody>
          <a:bodyPr wrap="square" rtlCol="0">
            <a:spAutoFit/>
          </a:bodyPr>
          <a:lstStyle/>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情報班</a:t>
            </a:r>
          </a:p>
        </p:txBody>
      </p:sp>
      <p:sp>
        <p:nvSpPr>
          <p:cNvPr id="79" name="四角形: 角を丸くする 78">
            <a:extLst>
              <a:ext uri="{FF2B5EF4-FFF2-40B4-BE49-F238E27FC236}">
                <a16:creationId xmlns:a16="http://schemas.microsoft.com/office/drawing/2014/main" id="{390838B8-35C0-4D5A-B026-4E3D0E536D34}"/>
              </a:ext>
            </a:extLst>
          </p:cNvPr>
          <p:cNvSpPr/>
          <p:nvPr/>
        </p:nvSpPr>
        <p:spPr>
          <a:xfrm>
            <a:off x="1466994" y="4179011"/>
            <a:ext cx="2070880" cy="500527"/>
          </a:xfrm>
          <a:prstGeom prst="roundRect">
            <a:avLst>
              <a:gd name="adj" fmla="val 0"/>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t"/>
          <a:lstStyle/>
          <a:p>
            <a:pPr algn="ctr">
              <a:lnSpc>
                <a:spcPts val="4000"/>
              </a:lnSpc>
            </a:pPr>
            <a:endParaRPr kumimoji="1"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80" name="テキスト ボックス 79">
            <a:extLst>
              <a:ext uri="{FF2B5EF4-FFF2-40B4-BE49-F238E27FC236}">
                <a16:creationId xmlns:a16="http://schemas.microsoft.com/office/drawing/2014/main" id="{82EE0B5B-CA7D-4601-8356-F059892DA835}"/>
              </a:ext>
            </a:extLst>
          </p:cNvPr>
          <p:cNvSpPr txBox="1"/>
          <p:nvPr/>
        </p:nvSpPr>
        <p:spPr>
          <a:xfrm>
            <a:off x="1466994" y="4249010"/>
            <a:ext cx="2070880" cy="369332"/>
          </a:xfrm>
          <a:prstGeom prst="rect">
            <a:avLst/>
          </a:prstGeom>
          <a:noFill/>
        </p:spPr>
        <p:txBody>
          <a:bodyPr wrap="square" rtlCol="0">
            <a:spAutoFit/>
          </a:bodyPr>
          <a:lstStyle/>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消火班</a:t>
            </a:r>
          </a:p>
        </p:txBody>
      </p:sp>
      <p:sp>
        <p:nvSpPr>
          <p:cNvPr id="82" name="四角形: 角を丸くする 81">
            <a:extLst>
              <a:ext uri="{FF2B5EF4-FFF2-40B4-BE49-F238E27FC236}">
                <a16:creationId xmlns:a16="http://schemas.microsoft.com/office/drawing/2014/main" id="{37F1F45F-6ED8-470E-B96F-6CCFE55D3839}"/>
              </a:ext>
            </a:extLst>
          </p:cNvPr>
          <p:cNvSpPr/>
          <p:nvPr/>
        </p:nvSpPr>
        <p:spPr>
          <a:xfrm>
            <a:off x="1466994" y="4852974"/>
            <a:ext cx="2070880" cy="500527"/>
          </a:xfrm>
          <a:prstGeom prst="roundRect">
            <a:avLst>
              <a:gd name="adj" fmla="val 0"/>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t"/>
          <a:lstStyle/>
          <a:p>
            <a:pPr algn="ctr">
              <a:lnSpc>
                <a:spcPts val="4000"/>
              </a:lnSpc>
            </a:pPr>
            <a:endParaRPr kumimoji="1"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83" name="テキスト ボックス 82">
            <a:extLst>
              <a:ext uri="{FF2B5EF4-FFF2-40B4-BE49-F238E27FC236}">
                <a16:creationId xmlns:a16="http://schemas.microsoft.com/office/drawing/2014/main" id="{719DA9F0-1A25-4B36-852A-A247388DF55D}"/>
              </a:ext>
            </a:extLst>
          </p:cNvPr>
          <p:cNvSpPr txBox="1"/>
          <p:nvPr/>
        </p:nvSpPr>
        <p:spPr>
          <a:xfrm>
            <a:off x="1466994" y="4922973"/>
            <a:ext cx="2070880" cy="369332"/>
          </a:xfrm>
          <a:prstGeom prst="rect">
            <a:avLst/>
          </a:prstGeom>
          <a:noFill/>
        </p:spPr>
        <p:txBody>
          <a:bodyPr wrap="square" rtlCol="0">
            <a:spAutoFit/>
          </a:bodyPr>
          <a:lstStyle/>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救出・救護班</a:t>
            </a:r>
          </a:p>
        </p:txBody>
      </p:sp>
      <p:sp>
        <p:nvSpPr>
          <p:cNvPr id="85" name="四角形: 角を丸くする 84">
            <a:extLst>
              <a:ext uri="{FF2B5EF4-FFF2-40B4-BE49-F238E27FC236}">
                <a16:creationId xmlns:a16="http://schemas.microsoft.com/office/drawing/2014/main" id="{2F51C863-2D20-4BCF-9571-0DA2CCFD5F37}"/>
              </a:ext>
            </a:extLst>
          </p:cNvPr>
          <p:cNvSpPr/>
          <p:nvPr/>
        </p:nvSpPr>
        <p:spPr>
          <a:xfrm>
            <a:off x="1466994" y="5526937"/>
            <a:ext cx="2070880" cy="500527"/>
          </a:xfrm>
          <a:prstGeom prst="roundRect">
            <a:avLst>
              <a:gd name="adj" fmla="val 0"/>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t"/>
          <a:lstStyle/>
          <a:p>
            <a:pPr algn="ctr">
              <a:lnSpc>
                <a:spcPts val="4000"/>
              </a:lnSpc>
            </a:pPr>
            <a:endParaRPr kumimoji="1"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86" name="テキスト ボックス 85">
            <a:extLst>
              <a:ext uri="{FF2B5EF4-FFF2-40B4-BE49-F238E27FC236}">
                <a16:creationId xmlns:a16="http://schemas.microsoft.com/office/drawing/2014/main" id="{C1AF495B-65AC-4322-9F64-3CA176BE991C}"/>
              </a:ext>
            </a:extLst>
          </p:cNvPr>
          <p:cNvSpPr txBox="1"/>
          <p:nvPr/>
        </p:nvSpPr>
        <p:spPr>
          <a:xfrm>
            <a:off x="1466994" y="5596936"/>
            <a:ext cx="2070880" cy="369332"/>
          </a:xfrm>
          <a:prstGeom prst="rect">
            <a:avLst/>
          </a:prstGeom>
          <a:noFill/>
        </p:spPr>
        <p:txBody>
          <a:bodyPr wrap="square" rtlCol="0">
            <a:spAutoFit/>
          </a:bodyPr>
          <a:lstStyle/>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避難誘導班</a:t>
            </a:r>
          </a:p>
        </p:txBody>
      </p:sp>
      <p:sp>
        <p:nvSpPr>
          <p:cNvPr id="88" name="四角形: 角を丸くする 87">
            <a:extLst>
              <a:ext uri="{FF2B5EF4-FFF2-40B4-BE49-F238E27FC236}">
                <a16:creationId xmlns:a16="http://schemas.microsoft.com/office/drawing/2014/main" id="{51227DC1-B943-4EFD-AF1D-C13B7C7263A4}"/>
              </a:ext>
            </a:extLst>
          </p:cNvPr>
          <p:cNvSpPr/>
          <p:nvPr/>
        </p:nvSpPr>
        <p:spPr>
          <a:xfrm>
            <a:off x="1466994" y="6200902"/>
            <a:ext cx="2070880" cy="500527"/>
          </a:xfrm>
          <a:prstGeom prst="roundRect">
            <a:avLst>
              <a:gd name="adj" fmla="val 0"/>
            </a:avLst>
          </a:prstGeom>
          <a:noFill/>
          <a:ln w="190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0" rtlCol="0" anchor="t"/>
          <a:lstStyle/>
          <a:p>
            <a:pPr algn="ctr">
              <a:lnSpc>
                <a:spcPts val="4000"/>
              </a:lnSpc>
            </a:pPr>
            <a:endParaRPr kumimoji="1" lang="en-US" altLang="ja-JP" sz="2800">
              <a:solidFill>
                <a:schemeClr val="tx1">
                  <a:lumMod val="75000"/>
                  <a:lumOff val="25000"/>
                </a:schemeClr>
              </a:solidFill>
              <a:latin typeface="HGPｺﾞｼｯｸE" panose="020B0900000000000000" pitchFamily="50" charset="-128"/>
              <a:ea typeface="HGPｺﾞｼｯｸE" panose="020B0900000000000000" pitchFamily="50" charset="-128"/>
            </a:endParaRPr>
          </a:p>
        </p:txBody>
      </p:sp>
      <p:sp>
        <p:nvSpPr>
          <p:cNvPr id="89" name="テキスト ボックス 88">
            <a:extLst>
              <a:ext uri="{FF2B5EF4-FFF2-40B4-BE49-F238E27FC236}">
                <a16:creationId xmlns:a16="http://schemas.microsoft.com/office/drawing/2014/main" id="{761BFDCD-F811-4CBF-8033-F0AD05ED17DB}"/>
              </a:ext>
            </a:extLst>
          </p:cNvPr>
          <p:cNvSpPr txBox="1"/>
          <p:nvPr/>
        </p:nvSpPr>
        <p:spPr>
          <a:xfrm>
            <a:off x="1466994" y="6270901"/>
            <a:ext cx="2070880" cy="369332"/>
          </a:xfrm>
          <a:prstGeom prst="rect">
            <a:avLst/>
          </a:prstGeom>
          <a:noFill/>
        </p:spPr>
        <p:txBody>
          <a:bodyPr wrap="square" rtlCol="0">
            <a:spAutoFit/>
          </a:bodyPr>
          <a:lstStyle/>
          <a:p>
            <a:pPr algn="ctr"/>
            <a:r>
              <a:rPr kumimoji="1" lang="ja-JP" altLang="en-US">
                <a:solidFill>
                  <a:schemeClr val="tx1">
                    <a:lumMod val="75000"/>
                    <a:lumOff val="25000"/>
                  </a:schemeClr>
                </a:solidFill>
                <a:latin typeface="HGPｺﾞｼｯｸE" panose="020B0900000000000000" pitchFamily="50" charset="-128"/>
                <a:ea typeface="HGPｺﾞｼｯｸE" panose="020B0900000000000000" pitchFamily="50" charset="-128"/>
              </a:rPr>
              <a:t>給食・給水班</a:t>
            </a:r>
          </a:p>
        </p:txBody>
      </p:sp>
      <p:cxnSp>
        <p:nvCxnSpPr>
          <p:cNvPr id="92" name="直線矢印コネクタ 91">
            <a:extLst>
              <a:ext uri="{FF2B5EF4-FFF2-40B4-BE49-F238E27FC236}">
                <a16:creationId xmlns:a16="http://schemas.microsoft.com/office/drawing/2014/main" id="{4984090D-6983-4300-A100-AA57C406E867}"/>
              </a:ext>
            </a:extLst>
          </p:cNvPr>
          <p:cNvCxnSpPr/>
          <p:nvPr/>
        </p:nvCxnSpPr>
        <p:spPr>
          <a:xfrm>
            <a:off x="4003177" y="2992109"/>
            <a:ext cx="564776" cy="0"/>
          </a:xfrm>
          <a:prstGeom prst="straightConnector1">
            <a:avLst/>
          </a:prstGeom>
          <a:ln w="57150">
            <a:solidFill>
              <a:srgbClr val="35A16B"/>
            </a:solidFill>
            <a:tailEnd type="triangle"/>
          </a:ln>
        </p:spPr>
        <p:style>
          <a:lnRef idx="1">
            <a:schemeClr val="accent1"/>
          </a:lnRef>
          <a:fillRef idx="0">
            <a:schemeClr val="accent1"/>
          </a:fillRef>
          <a:effectRef idx="0">
            <a:schemeClr val="accent1"/>
          </a:effectRef>
          <a:fontRef idx="minor">
            <a:schemeClr val="tx1"/>
          </a:fontRef>
        </p:style>
      </p:cxnSp>
      <p:cxnSp>
        <p:nvCxnSpPr>
          <p:cNvPr id="93" name="直線矢印コネクタ 92">
            <a:extLst>
              <a:ext uri="{FF2B5EF4-FFF2-40B4-BE49-F238E27FC236}">
                <a16:creationId xmlns:a16="http://schemas.microsoft.com/office/drawing/2014/main" id="{25170DD2-0832-40EB-88A7-8829FA08AAEC}"/>
              </a:ext>
            </a:extLst>
          </p:cNvPr>
          <p:cNvCxnSpPr/>
          <p:nvPr/>
        </p:nvCxnSpPr>
        <p:spPr>
          <a:xfrm>
            <a:off x="4003177" y="3752719"/>
            <a:ext cx="564776" cy="0"/>
          </a:xfrm>
          <a:prstGeom prst="straightConnector1">
            <a:avLst/>
          </a:prstGeom>
          <a:ln w="57150">
            <a:solidFill>
              <a:srgbClr val="35A16B"/>
            </a:solidFill>
            <a:tailEnd type="triangle"/>
          </a:ln>
        </p:spPr>
        <p:style>
          <a:lnRef idx="1">
            <a:schemeClr val="accent1"/>
          </a:lnRef>
          <a:fillRef idx="0">
            <a:schemeClr val="accent1"/>
          </a:fillRef>
          <a:effectRef idx="0">
            <a:schemeClr val="accent1"/>
          </a:effectRef>
          <a:fontRef idx="minor">
            <a:schemeClr val="tx1"/>
          </a:fontRef>
        </p:style>
      </p:cxnSp>
      <p:cxnSp>
        <p:nvCxnSpPr>
          <p:cNvPr id="94" name="直線矢印コネクタ 93">
            <a:extLst>
              <a:ext uri="{FF2B5EF4-FFF2-40B4-BE49-F238E27FC236}">
                <a16:creationId xmlns:a16="http://schemas.microsoft.com/office/drawing/2014/main" id="{5A2A7AC8-6F9F-410F-B6F5-79EA38977B6F}"/>
              </a:ext>
            </a:extLst>
          </p:cNvPr>
          <p:cNvCxnSpPr/>
          <p:nvPr/>
        </p:nvCxnSpPr>
        <p:spPr>
          <a:xfrm>
            <a:off x="4003177" y="4426837"/>
            <a:ext cx="564776" cy="0"/>
          </a:xfrm>
          <a:prstGeom prst="straightConnector1">
            <a:avLst/>
          </a:prstGeom>
          <a:ln w="57150">
            <a:solidFill>
              <a:srgbClr val="35A16B"/>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a:extLst>
              <a:ext uri="{FF2B5EF4-FFF2-40B4-BE49-F238E27FC236}">
                <a16:creationId xmlns:a16="http://schemas.microsoft.com/office/drawing/2014/main" id="{97A9AF5D-2C75-4344-AB63-C7247B809F61}"/>
              </a:ext>
            </a:extLst>
          </p:cNvPr>
          <p:cNvCxnSpPr/>
          <p:nvPr/>
        </p:nvCxnSpPr>
        <p:spPr>
          <a:xfrm>
            <a:off x="4003177" y="5100955"/>
            <a:ext cx="564776" cy="0"/>
          </a:xfrm>
          <a:prstGeom prst="straightConnector1">
            <a:avLst/>
          </a:prstGeom>
          <a:ln w="57150">
            <a:solidFill>
              <a:srgbClr val="35A16B"/>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a:extLst>
              <a:ext uri="{FF2B5EF4-FFF2-40B4-BE49-F238E27FC236}">
                <a16:creationId xmlns:a16="http://schemas.microsoft.com/office/drawing/2014/main" id="{7C61E194-C948-4F04-9F19-5882ACAFD2C0}"/>
              </a:ext>
            </a:extLst>
          </p:cNvPr>
          <p:cNvCxnSpPr/>
          <p:nvPr/>
        </p:nvCxnSpPr>
        <p:spPr>
          <a:xfrm>
            <a:off x="4003177" y="5775073"/>
            <a:ext cx="564776" cy="0"/>
          </a:xfrm>
          <a:prstGeom prst="straightConnector1">
            <a:avLst/>
          </a:prstGeom>
          <a:ln w="57150">
            <a:solidFill>
              <a:srgbClr val="35A16B"/>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497802A7-7188-4A06-846E-5DDB4B7A555C}"/>
              </a:ext>
            </a:extLst>
          </p:cNvPr>
          <p:cNvCxnSpPr/>
          <p:nvPr/>
        </p:nvCxnSpPr>
        <p:spPr>
          <a:xfrm>
            <a:off x="4003177" y="6449189"/>
            <a:ext cx="564776" cy="0"/>
          </a:xfrm>
          <a:prstGeom prst="straightConnector1">
            <a:avLst/>
          </a:prstGeom>
          <a:ln w="57150">
            <a:solidFill>
              <a:srgbClr val="35A16B"/>
            </a:solidFill>
            <a:tailEnd type="triangle"/>
          </a:ln>
        </p:spPr>
        <p:style>
          <a:lnRef idx="1">
            <a:schemeClr val="accent1"/>
          </a:lnRef>
          <a:fillRef idx="0">
            <a:schemeClr val="accent1"/>
          </a:fillRef>
          <a:effectRef idx="0">
            <a:schemeClr val="accent1"/>
          </a:effectRef>
          <a:fontRef idx="minor">
            <a:schemeClr val="tx1"/>
          </a:fontRef>
        </p:style>
      </p:cxnSp>
      <p:sp>
        <p:nvSpPr>
          <p:cNvPr id="72" name="四角形: 角を丸くする 71">
            <a:extLst>
              <a:ext uri="{FF2B5EF4-FFF2-40B4-BE49-F238E27FC236}">
                <a16:creationId xmlns:a16="http://schemas.microsoft.com/office/drawing/2014/main" id="{4BCDA104-BBC2-4844-B9A8-6AE22B5ABF0F}"/>
              </a:ext>
            </a:extLst>
          </p:cNvPr>
          <p:cNvSpPr/>
          <p:nvPr/>
        </p:nvSpPr>
        <p:spPr>
          <a:xfrm>
            <a:off x="262800" y="805656"/>
            <a:ext cx="8618400" cy="1026281"/>
          </a:xfrm>
          <a:prstGeom prst="roundRect">
            <a:avLst>
              <a:gd name="adj" fmla="val 0"/>
            </a:avLst>
          </a:prstGeom>
          <a:noFill/>
          <a:ln w="28575">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r>
              <a:rPr kumimoji="1" lang="ja-JP" altLang="en-US" sz="2800">
                <a:solidFill>
                  <a:schemeClr val="tx1">
                    <a:lumMod val="75000"/>
                    <a:lumOff val="25000"/>
                  </a:schemeClr>
                </a:solidFill>
                <a:latin typeface="HGPｺﾞｼｯｸE" panose="020B0900000000000000" pitchFamily="50" charset="-128"/>
                <a:ea typeface="HGPｺﾞｼｯｸE" panose="020B0900000000000000" pitchFamily="50" charset="-128"/>
              </a:rPr>
              <a:t>１つの例です　役割を決める際の参考にして下さい</a:t>
            </a:r>
          </a:p>
        </p:txBody>
      </p:sp>
    </p:spTree>
    <p:extLst>
      <p:ext uri="{BB962C8B-B14F-4D97-AF65-F5344CB8AC3E}">
        <p14:creationId xmlns:p14="http://schemas.microsoft.com/office/powerpoint/2010/main" val="103906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2432AE7-83AD-4637-A691-C79EE34F7128}"/>
              </a:ext>
            </a:extLst>
          </p:cNvPr>
          <p:cNvSpPr>
            <a:spLocks noGrp="1"/>
          </p:cNvSpPr>
          <p:nvPr>
            <p:ph type="sldNum" sz="quarter" idx="12"/>
          </p:nvPr>
        </p:nvSpPr>
        <p:spPr/>
        <p:txBody>
          <a:bodyPr/>
          <a:lstStyle/>
          <a:p>
            <a:fld id="{48C0FCB9-D989-46F1-965E-624BDAC7E129}" type="slidenum">
              <a:rPr kumimoji="1" lang="ja-JP" altLang="en-US" smtClean="0"/>
              <a:pPr/>
              <a:t>7</a:t>
            </a:fld>
            <a:endParaRPr kumimoji="1" lang="ja-JP" altLang="en-US"/>
          </a:p>
        </p:txBody>
      </p:sp>
      <p:sp>
        <p:nvSpPr>
          <p:cNvPr id="3" name="テキスト ボックス 2">
            <a:extLst>
              <a:ext uri="{FF2B5EF4-FFF2-40B4-BE49-F238E27FC236}">
                <a16:creationId xmlns:a16="http://schemas.microsoft.com/office/drawing/2014/main" id="{CDC327C7-C699-43A5-B5EB-66C8B5B2DA9F}"/>
              </a:ext>
            </a:extLst>
          </p:cNvPr>
          <p:cNvSpPr txBox="1"/>
          <p:nvPr/>
        </p:nvSpPr>
        <p:spPr>
          <a:xfrm>
            <a:off x="731519" y="2564295"/>
            <a:ext cx="7680960" cy="2308324"/>
          </a:xfrm>
          <a:prstGeom prst="rect">
            <a:avLst/>
          </a:prstGeom>
          <a:noFill/>
        </p:spPr>
        <p:txBody>
          <a:bodyPr wrap="square" rtlCol="0">
            <a:spAutoFit/>
          </a:bodyPr>
          <a:lstStyle/>
          <a:p>
            <a:pPr marL="285750" indent="-285750" algn="just">
              <a:spcAft>
                <a:spcPts val="1200"/>
              </a:spcAft>
              <a:buFont typeface="Arial" panose="020B0604020202020204" pitchFamily="34" charset="0"/>
              <a:buChar char="•"/>
            </a:pPr>
            <a:r>
              <a:rPr kumimoji="1" lang="ja-JP" altLang="en-US" sz="3600">
                <a:solidFill>
                  <a:srgbClr val="404040"/>
                </a:solidFill>
                <a:latin typeface="HGPｺﾞｼｯｸE" panose="020B0900000000000000" pitchFamily="50" charset="-128"/>
                <a:ea typeface="HGPｺﾞｼｯｸE" panose="020B0900000000000000" pitchFamily="50" charset="-128"/>
              </a:rPr>
              <a:t>自主防災組織は、主に共助の役割を果たすとともに、災害による被害を</a:t>
            </a:r>
            <a:br>
              <a:rPr kumimoji="1" lang="en-US" altLang="ja-JP" sz="3600">
                <a:solidFill>
                  <a:srgbClr val="404040"/>
                </a:solidFill>
                <a:latin typeface="HGPｺﾞｼｯｸE" panose="020B0900000000000000" pitchFamily="50" charset="-128"/>
                <a:ea typeface="HGPｺﾞｼｯｸE" panose="020B0900000000000000" pitchFamily="50" charset="-128"/>
              </a:rPr>
            </a:br>
            <a:r>
              <a:rPr kumimoji="1" lang="ja-JP" altLang="en-US" sz="3600">
                <a:solidFill>
                  <a:srgbClr val="404040"/>
                </a:solidFill>
                <a:latin typeface="HGPｺﾞｼｯｸE" panose="020B0900000000000000" pitchFamily="50" charset="-128"/>
                <a:ea typeface="HGPｺﾞｼｯｸE" panose="020B0900000000000000" pitchFamily="50" charset="-128"/>
              </a:rPr>
              <a:t>予防し、軽減するための活動を</a:t>
            </a:r>
            <a:br>
              <a:rPr kumimoji="1" lang="en-US" altLang="ja-JP" sz="3600">
                <a:solidFill>
                  <a:srgbClr val="404040"/>
                </a:solidFill>
                <a:latin typeface="HGPｺﾞｼｯｸE" panose="020B0900000000000000" pitchFamily="50" charset="-128"/>
                <a:ea typeface="HGPｺﾞｼｯｸE" panose="020B0900000000000000" pitchFamily="50" charset="-128"/>
              </a:rPr>
            </a:br>
            <a:r>
              <a:rPr kumimoji="1" lang="ja-JP" altLang="en-US" sz="3600">
                <a:solidFill>
                  <a:srgbClr val="404040"/>
                </a:solidFill>
                <a:latin typeface="HGPｺﾞｼｯｸE" panose="020B0900000000000000" pitchFamily="50" charset="-128"/>
                <a:ea typeface="HGPｺﾞｼｯｸE" panose="020B0900000000000000" pitchFamily="50" charset="-128"/>
              </a:rPr>
              <a:t>行います</a:t>
            </a:r>
          </a:p>
        </p:txBody>
      </p:sp>
      <p:sp>
        <p:nvSpPr>
          <p:cNvPr id="4" name="テキスト ボックス 3">
            <a:extLst>
              <a:ext uri="{FF2B5EF4-FFF2-40B4-BE49-F238E27FC236}">
                <a16:creationId xmlns:a16="http://schemas.microsoft.com/office/drawing/2014/main" id="{729A51E0-4209-46E0-B34A-865A88606D34}"/>
              </a:ext>
            </a:extLst>
          </p:cNvPr>
          <p:cNvSpPr txBox="1"/>
          <p:nvPr/>
        </p:nvSpPr>
        <p:spPr>
          <a:xfrm>
            <a:off x="1148562" y="676646"/>
            <a:ext cx="6846875" cy="1200329"/>
          </a:xfrm>
          <a:prstGeom prst="rect">
            <a:avLst/>
          </a:prstGeom>
          <a:noFill/>
        </p:spPr>
        <p:txBody>
          <a:bodyPr wrap="square" rtlCol="0">
            <a:spAutoFit/>
          </a:bodyPr>
          <a:lstStyle/>
          <a:p>
            <a:pPr algn="ctr"/>
            <a:r>
              <a:rPr kumimoji="1" lang="en-US" altLang="ja-JP" sz="3600" dirty="0">
                <a:solidFill>
                  <a:srgbClr val="404040"/>
                </a:solidFill>
                <a:latin typeface="HGPｺﾞｼｯｸE" panose="020B0900000000000000" pitchFamily="50" charset="-128"/>
                <a:ea typeface="HGPｺﾞｼｯｸE" panose="020B0900000000000000" pitchFamily="50" charset="-128"/>
              </a:rPr>
              <a:t>C5</a:t>
            </a:r>
            <a:r>
              <a:rPr kumimoji="1" lang="ja-JP" altLang="en-US" sz="3600" dirty="0">
                <a:solidFill>
                  <a:srgbClr val="404040"/>
                </a:solidFill>
                <a:latin typeface="HGPｺﾞｼｯｸE" panose="020B0900000000000000" pitchFamily="50" charset="-128"/>
                <a:ea typeface="HGPｺﾞｼｯｸE" panose="020B0900000000000000" pitchFamily="50" charset="-128"/>
              </a:rPr>
              <a:t>．自主防災組織の役割等</a:t>
            </a:r>
            <a:endParaRPr kumimoji="1" lang="en-US" altLang="ja-JP" sz="3600" dirty="0">
              <a:solidFill>
                <a:srgbClr val="404040"/>
              </a:solidFill>
              <a:latin typeface="HGPｺﾞｼｯｸE" panose="020B0900000000000000" pitchFamily="50" charset="-128"/>
              <a:ea typeface="HGPｺﾞｼｯｸE" panose="020B0900000000000000" pitchFamily="50" charset="-128"/>
            </a:endParaRPr>
          </a:p>
          <a:p>
            <a:pPr algn="ctr"/>
            <a:r>
              <a:rPr kumimoji="1" lang="en-US" altLang="ja-JP" sz="3600" dirty="0">
                <a:solidFill>
                  <a:srgbClr val="404040"/>
                </a:solidFill>
                <a:latin typeface="HGPｺﾞｼｯｸE" panose="020B0900000000000000" pitchFamily="50" charset="-128"/>
                <a:ea typeface="HGPｺﾞｼｯｸE" panose="020B0900000000000000" pitchFamily="50" charset="-128"/>
              </a:rPr>
              <a:t>-</a:t>
            </a:r>
            <a:r>
              <a:rPr kumimoji="1" lang="ja-JP" altLang="en-US" sz="3600" dirty="0">
                <a:solidFill>
                  <a:srgbClr val="404040"/>
                </a:solidFill>
                <a:latin typeface="HGPｺﾞｼｯｸE" panose="020B0900000000000000" pitchFamily="50" charset="-128"/>
                <a:ea typeface="HGPｺﾞｼｯｸE" panose="020B0900000000000000" pitchFamily="50" charset="-128"/>
              </a:rPr>
              <a:t> まとめ </a:t>
            </a:r>
            <a:r>
              <a:rPr kumimoji="1" lang="en-US" altLang="ja-JP" sz="3600" dirty="0">
                <a:solidFill>
                  <a:srgbClr val="404040"/>
                </a:solidFill>
                <a:latin typeface="HGPｺﾞｼｯｸE" panose="020B0900000000000000" pitchFamily="50" charset="-128"/>
                <a:ea typeface="HGPｺﾞｼｯｸE" panose="020B0900000000000000" pitchFamily="50" charset="-128"/>
              </a:rPr>
              <a:t>-</a:t>
            </a:r>
            <a:endParaRPr kumimoji="1" lang="ja-JP" altLang="en-US" sz="3600" dirty="0">
              <a:solidFill>
                <a:srgbClr val="404040"/>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516160859"/>
      </p:ext>
    </p:extLst>
  </p:cSld>
  <p:clrMapOvr>
    <a:masterClrMapping/>
  </p:clrMapOvr>
</p:sld>
</file>

<file path=ppt/theme/theme1.xml><?xml version="1.0" encoding="utf-8"?>
<a:theme xmlns:a="http://schemas.openxmlformats.org/drawingml/2006/main" name="Office テーマ">
  <a:themeElements>
    <a:clrScheme name="ユーザー定義 4">
      <a:dk1>
        <a:sysClr val="windowText" lastClr="000000"/>
      </a:dk1>
      <a:lt1>
        <a:sysClr val="window" lastClr="FFFFFF"/>
      </a:lt1>
      <a:dk2>
        <a:srgbClr val="44546A"/>
      </a:dk2>
      <a:lt2>
        <a:srgbClr val="E7E6E6"/>
      </a:lt2>
      <a:accent1>
        <a:srgbClr val="0099CC"/>
      </a:accent1>
      <a:accent2>
        <a:srgbClr val="E94716"/>
      </a:accent2>
      <a:accent3>
        <a:srgbClr val="A5A5A5"/>
      </a:accent3>
      <a:accent4>
        <a:srgbClr val="FFD965"/>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ＭＳ ゴシック"/>
        <a:cs typeface=""/>
      </a:majorFont>
      <a:minorFont>
        <a:latin typeface="Calibri"/>
        <a:ea typeface="ＭＳ 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7986456-94c4-43e3-a5cd-23faf3e50be4">
      <Terms xmlns="http://schemas.microsoft.com/office/infopath/2007/PartnerControls"/>
    </lcf76f155ced4ddcb4097134ff3c332f>
    <TaxCatchAll xmlns="87e92068-5d1b-4b37-b84f-05171d1d989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59566576EE7716479B276B366FE8E779" ma:contentTypeVersion="18" ma:contentTypeDescription="新しいドキュメントを作成します。" ma:contentTypeScope="" ma:versionID="c62bdb50600a4316a07d039ee980caae">
  <xsd:schema xmlns:xsd="http://www.w3.org/2001/XMLSchema" xmlns:xs="http://www.w3.org/2001/XMLSchema" xmlns:p="http://schemas.microsoft.com/office/2006/metadata/properties" xmlns:ns2="c7986456-94c4-43e3-a5cd-23faf3e50be4" xmlns:ns3="87e92068-5d1b-4b37-b84f-05171d1d989c" targetNamespace="http://schemas.microsoft.com/office/2006/metadata/properties" ma:root="true" ma:fieldsID="ad58be34164fd8de1098075c6f5a9b4d" ns2:_="" ns3:_="">
    <xsd:import namespace="c7986456-94c4-43e3-a5cd-23faf3e50be4"/>
    <xsd:import namespace="87e92068-5d1b-4b37-b84f-05171d1d989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986456-94c4-43e3-a5cd-23faf3e50b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8ea27d3f-16ae-4cb1-8a0f-7749649f524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7e92068-5d1b-4b37-b84f-05171d1d989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d1f6561d-b863-4b53-a246-1d336a610717}" ma:internalName="TaxCatchAll" ma:showField="CatchAllData" ma:web="87e92068-5d1b-4b37-b84f-05171d1d98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9A9957-7689-442A-BD6A-4C5E8A2B8D24}">
  <ds:schemaRefs>
    <ds:schemaRef ds:uri="87e92068-5d1b-4b37-b84f-05171d1d989c"/>
    <ds:schemaRef ds:uri="c7986456-94c4-43e3-a5cd-23faf3e50be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577789A-7844-451A-B4AE-D1142D7069BD}">
  <ds:schemaRefs>
    <ds:schemaRef ds:uri="87e92068-5d1b-4b37-b84f-05171d1d989c"/>
    <ds:schemaRef ds:uri="c7986456-94c4-43e3-a5cd-23faf3e50be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2647560-D9B6-4C09-A3BD-CDA6C6F34C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TotalTime>
  <Words>1408</Words>
  <PresentationFormat>画面に合わせる (4:3)</PresentationFormat>
  <Paragraphs>140</Paragraphs>
  <Slides>7</Slides>
  <Notes>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HGPｺﾞｼｯｸE</vt:lpstr>
      <vt:lpstr>HG丸ｺﾞｼｯｸM-PRO</vt:lpstr>
      <vt:lpstr>ＭＳ ゴシック</vt:lpstr>
      <vt:lpstr>Arial</vt:lpstr>
      <vt:lpstr>Calibri</vt:lpstr>
      <vt:lpstr>Calibri Light</vt:lpstr>
      <vt:lpstr>Wingdings</vt:lpstr>
      <vt:lpstr>Office テーマ</vt:lpstr>
      <vt:lpstr>C5．自主防災組織の役割等</vt:lpstr>
      <vt:lpstr>自主防災組織の役割（自助・共助の重要性）</vt:lpstr>
      <vt:lpstr>自主防災組織について</vt:lpstr>
      <vt:lpstr>自主防災組織の活動の必要性</vt:lpstr>
      <vt:lpstr>平常時の主な取組み</vt:lpstr>
      <vt:lpstr>自主防災組織の役割の例(災害時)</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2024-03-27T07:19:03Z</cp:lastPrinted>
  <dcterms:created xsi:type="dcterms:W3CDTF">2019-09-19T14:17:54Z</dcterms:created>
  <dcterms:modified xsi:type="dcterms:W3CDTF">2024-03-29T02:14:44Z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0x01010059566576EE7716479B276B366FE8E779</vt:lpwstr>
  </property>
  <property fmtid="{D5CDD505-2E9C-101B-9397-08002B2CF9AE}" pid="3" name="MediaServiceImageTags">
    <vt:lpwstr/>
  </property>
</Properties>
</file>