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82" r:id="rId5"/>
    <p:sldId id="297" r:id="rId6"/>
    <p:sldId id="384" r:id="rId7"/>
    <p:sldId id="401" r:id="rId8"/>
    <p:sldId id="261" r:id="rId9"/>
    <p:sldId id="471"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404040"/>
    <a:srgbClr val="CC00FF"/>
    <a:srgbClr val="E89CD8"/>
    <a:srgbClr val="35A16B"/>
    <a:srgbClr val="52BBCE"/>
    <a:srgbClr val="E94716"/>
    <a:srgbClr val="FFC000"/>
    <a:srgbClr val="319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82156-C8DE-4841-894C-84A4CAB32288}" v="2" dt="2024-03-29T02:22:56.17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0F782156-C8DE-4841-894C-84A4CAB32288}"/>
    <pc:docChg chg="undo custSel delSld modSld">
      <pc:chgData name="宇野 芳江" userId="d3339afd-f009-4b18-b536-1d43c3c7a997" providerId="ADAL" clId="{0F782156-C8DE-4841-894C-84A4CAB32288}" dt="2024-03-29T02:23:00.012" v="31" actId="20577"/>
      <pc:docMkLst>
        <pc:docMk/>
      </pc:docMkLst>
      <pc:sldChg chg="del">
        <pc:chgData name="宇野 芳江" userId="d3339afd-f009-4b18-b536-1d43c3c7a997" providerId="ADAL" clId="{0F782156-C8DE-4841-894C-84A4CAB32288}" dt="2024-03-29T01:06:36.579" v="1" actId="47"/>
        <pc:sldMkLst>
          <pc:docMk/>
          <pc:sldMk cId="213368159" sldId="257"/>
        </pc:sldMkLst>
      </pc:sldChg>
      <pc:sldChg chg="del">
        <pc:chgData name="宇野 芳江" userId="d3339afd-f009-4b18-b536-1d43c3c7a997" providerId="ADAL" clId="{0F782156-C8DE-4841-894C-84A4CAB32288}" dt="2024-03-29T01:06:36.579" v="1" actId="47"/>
        <pc:sldMkLst>
          <pc:docMk/>
          <pc:sldMk cId="176495166" sldId="258"/>
        </pc:sldMkLst>
      </pc:sldChg>
      <pc:sldChg chg="del">
        <pc:chgData name="宇野 芳江" userId="d3339afd-f009-4b18-b536-1d43c3c7a997" providerId="ADAL" clId="{0F782156-C8DE-4841-894C-84A4CAB32288}" dt="2024-03-29T01:06:36.579" v="1" actId="47"/>
        <pc:sldMkLst>
          <pc:docMk/>
          <pc:sldMk cId="1486771289" sldId="291"/>
        </pc:sldMkLst>
      </pc:sldChg>
      <pc:sldChg chg="del">
        <pc:chgData name="宇野 芳江" userId="d3339afd-f009-4b18-b536-1d43c3c7a997" providerId="ADAL" clId="{0F782156-C8DE-4841-894C-84A4CAB32288}" dt="2024-03-29T01:06:29.261" v="0" actId="47"/>
        <pc:sldMkLst>
          <pc:docMk/>
          <pc:sldMk cId="103906529" sldId="328"/>
        </pc:sldMkLst>
      </pc:sldChg>
      <pc:sldChg chg="del">
        <pc:chgData name="宇野 芳江" userId="d3339afd-f009-4b18-b536-1d43c3c7a997" providerId="ADAL" clId="{0F782156-C8DE-4841-894C-84A4CAB32288}" dt="2024-03-29T01:06:29.261" v="0" actId="47"/>
        <pc:sldMkLst>
          <pc:docMk/>
          <pc:sldMk cId="1836305953" sldId="337"/>
        </pc:sldMkLst>
      </pc:sldChg>
      <pc:sldChg chg="del">
        <pc:chgData name="宇野 芳江" userId="d3339afd-f009-4b18-b536-1d43c3c7a997" providerId="ADAL" clId="{0F782156-C8DE-4841-894C-84A4CAB32288}" dt="2024-03-29T01:06:29.261" v="0" actId="47"/>
        <pc:sldMkLst>
          <pc:docMk/>
          <pc:sldMk cId="2699346845" sldId="340"/>
        </pc:sldMkLst>
      </pc:sldChg>
      <pc:sldChg chg="modSp mod">
        <pc:chgData name="宇野 芳江" userId="d3339afd-f009-4b18-b536-1d43c3c7a997" providerId="ADAL" clId="{0F782156-C8DE-4841-894C-84A4CAB32288}" dt="2024-03-29T02:23:00.012" v="31" actId="20577"/>
        <pc:sldMkLst>
          <pc:docMk/>
          <pc:sldMk cId="842071633" sldId="382"/>
        </pc:sldMkLst>
        <pc:spChg chg="mod">
          <ac:chgData name="宇野 芳江" userId="d3339afd-f009-4b18-b536-1d43c3c7a997" providerId="ADAL" clId="{0F782156-C8DE-4841-894C-84A4CAB32288}" dt="2024-03-29T02:23:00.012" v="31" actId="20577"/>
          <ac:spMkLst>
            <pc:docMk/>
            <pc:sldMk cId="842071633" sldId="382"/>
            <ac:spMk id="2" creationId="{93334975-DAFC-4F74-98A6-EFBFA584F806}"/>
          </ac:spMkLst>
        </pc:spChg>
      </pc:sldChg>
      <pc:sldChg chg="del">
        <pc:chgData name="宇野 芳江" userId="d3339afd-f009-4b18-b536-1d43c3c7a997" providerId="ADAL" clId="{0F782156-C8DE-4841-894C-84A4CAB32288}" dt="2024-03-29T01:06:36.579" v="1" actId="47"/>
        <pc:sldMkLst>
          <pc:docMk/>
          <pc:sldMk cId="2372778624" sldId="403"/>
        </pc:sldMkLst>
      </pc:sldChg>
      <pc:sldChg chg="del">
        <pc:chgData name="宇野 芳江" userId="d3339afd-f009-4b18-b536-1d43c3c7a997" providerId="ADAL" clId="{0F782156-C8DE-4841-894C-84A4CAB32288}" dt="2024-03-29T01:06:36.579" v="1" actId="47"/>
        <pc:sldMkLst>
          <pc:docMk/>
          <pc:sldMk cId="3988703223" sldId="408"/>
        </pc:sldMkLst>
      </pc:sldChg>
      <pc:sldChg chg="del">
        <pc:chgData name="宇野 芳江" userId="d3339afd-f009-4b18-b536-1d43c3c7a997" providerId="ADAL" clId="{0F782156-C8DE-4841-894C-84A4CAB32288}" dt="2024-03-29T01:06:36.579" v="1" actId="47"/>
        <pc:sldMkLst>
          <pc:docMk/>
          <pc:sldMk cId="252169691" sldId="409"/>
        </pc:sldMkLst>
      </pc:sldChg>
      <pc:sldChg chg="del">
        <pc:chgData name="宇野 芳江" userId="d3339afd-f009-4b18-b536-1d43c3c7a997" providerId="ADAL" clId="{0F782156-C8DE-4841-894C-84A4CAB32288}" dt="2024-03-29T01:06:29.261" v="0" actId="47"/>
        <pc:sldMkLst>
          <pc:docMk/>
          <pc:sldMk cId="3223770469" sldId="451"/>
        </pc:sldMkLst>
      </pc:sldChg>
      <pc:sldChg chg="del">
        <pc:chgData name="宇野 芳江" userId="d3339afd-f009-4b18-b536-1d43c3c7a997" providerId="ADAL" clId="{0F782156-C8DE-4841-894C-84A4CAB32288}" dt="2024-03-29T01:06:29.261" v="0" actId="47"/>
        <pc:sldMkLst>
          <pc:docMk/>
          <pc:sldMk cId="2110832510" sldId="455"/>
        </pc:sldMkLst>
      </pc:sldChg>
      <pc:sldChg chg="del">
        <pc:chgData name="宇野 芳江" userId="d3339afd-f009-4b18-b536-1d43c3c7a997" providerId="ADAL" clId="{0F782156-C8DE-4841-894C-84A4CAB32288}" dt="2024-03-29T01:06:40.405" v="2" actId="47"/>
        <pc:sldMkLst>
          <pc:docMk/>
          <pc:sldMk cId="83605900" sldId="456"/>
        </pc:sldMkLst>
      </pc:sldChg>
      <pc:sldChg chg="del">
        <pc:chgData name="宇野 芳江" userId="d3339afd-f009-4b18-b536-1d43c3c7a997" providerId="ADAL" clId="{0F782156-C8DE-4841-894C-84A4CAB32288}" dt="2024-03-29T01:06:36.579" v="1" actId="47"/>
        <pc:sldMkLst>
          <pc:docMk/>
          <pc:sldMk cId="2629995419" sldId="457"/>
        </pc:sldMkLst>
      </pc:sldChg>
      <pc:sldChg chg="del">
        <pc:chgData name="宇野 芳江" userId="d3339afd-f009-4b18-b536-1d43c3c7a997" providerId="ADAL" clId="{0F782156-C8DE-4841-894C-84A4CAB32288}" dt="2024-03-29T01:06:36.579" v="1" actId="47"/>
        <pc:sldMkLst>
          <pc:docMk/>
          <pc:sldMk cId="801593744" sldId="460"/>
        </pc:sldMkLst>
      </pc:sldChg>
      <pc:sldChg chg="del">
        <pc:chgData name="宇野 芳江" userId="d3339afd-f009-4b18-b536-1d43c3c7a997" providerId="ADAL" clId="{0F782156-C8DE-4841-894C-84A4CAB32288}" dt="2024-03-29T01:06:36.579" v="1" actId="47"/>
        <pc:sldMkLst>
          <pc:docMk/>
          <pc:sldMk cId="1763558004" sldId="463"/>
        </pc:sldMkLst>
      </pc:sldChg>
      <pc:sldChg chg="del">
        <pc:chgData name="宇野 芳江" userId="d3339afd-f009-4b18-b536-1d43c3c7a997" providerId="ADAL" clId="{0F782156-C8DE-4841-894C-84A4CAB32288}" dt="2024-03-29T01:06:36.579" v="1" actId="47"/>
        <pc:sldMkLst>
          <pc:docMk/>
          <pc:sldMk cId="3376986022" sldId="464"/>
        </pc:sldMkLst>
      </pc:sldChg>
      <pc:sldChg chg="del">
        <pc:chgData name="宇野 芳江" userId="d3339afd-f009-4b18-b536-1d43c3c7a997" providerId="ADAL" clId="{0F782156-C8DE-4841-894C-84A4CAB32288}" dt="2024-03-29T01:06:40.405" v="2" actId="47"/>
        <pc:sldMkLst>
          <pc:docMk/>
          <pc:sldMk cId="1919539537" sldId="466"/>
        </pc:sldMkLst>
      </pc:sldChg>
      <pc:sldChg chg="del">
        <pc:chgData name="宇野 芳江" userId="d3339afd-f009-4b18-b536-1d43c3c7a997" providerId="ADAL" clId="{0F782156-C8DE-4841-894C-84A4CAB32288}" dt="2024-03-29T01:06:36.579" v="1" actId="47"/>
        <pc:sldMkLst>
          <pc:docMk/>
          <pc:sldMk cId="2441930870" sldId="467"/>
        </pc:sldMkLst>
      </pc:sldChg>
      <pc:sldChg chg="del">
        <pc:chgData name="宇野 芳江" userId="d3339afd-f009-4b18-b536-1d43c3c7a997" providerId="ADAL" clId="{0F782156-C8DE-4841-894C-84A4CAB32288}" dt="2024-03-29T01:06:36.579" v="1" actId="47"/>
        <pc:sldMkLst>
          <pc:docMk/>
          <pc:sldMk cId="4043683596" sldId="468"/>
        </pc:sldMkLst>
      </pc:sldChg>
      <pc:sldChg chg="del">
        <pc:chgData name="宇野 芳江" userId="d3339afd-f009-4b18-b536-1d43c3c7a997" providerId="ADAL" clId="{0F782156-C8DE-4841-894C-84A4CAB32288}" dt="2024-03-29T01:06:29.261" v="0" actId="47"/>
        <pc:sldMkLst>
          <pc:docMk/>
          <pc:sldMk cId="2516160859" sldId="470"/>
        </pc:sldMkLst>
      </pc:sldChg>
      <pc:sldChg chg="modSp mod">
        <pc:chgData name="宇野 芳江" userId="d3339afd-f009-4b18-b536-1d43c3c7a997" providerId="ADAL" clId="{0F782156-C8DE-4841-894C-84A4CAB32288}" dt="2024-03-29T02:16:14.107" v="23" actId="20577"/>
        <pc:sldMkLst>
          <pc:docMk/>
          <pc:sldMk cId="3656527081" sldId="471"/>
        </pc:sldMkLst>
        <pc:spChg chg="mod">
          <ac:chgData name="宇野 芳江" userId="d3339afd-f009-4b18-b536-1d43c3c7a997" providerId="ADAL" clId="{0F782156-C8DE-4841-894C-84A4CAB32288}" dt="2024-03-29T02:16:14.107" v="23" actId="20577"/>
          <ac:spMkLst>
            <pc:docMk/>
            <pc:sldMk cId="3656527081" sldId="471"/>
            <ac:spMk id="4" creationId="{729A51E0-4209-46E0-B34A-865A88606D34}"/>
          </ac:spMkLst>
        </pc:spChg>
      </pc:sldChg>
      <pc:sldChg chg="del">
        <pc:chgData name="宇野 芳江" userId="d3339afd-f009-4b18-b536-1d43c3c7a997" providerId="ADAL" clId="{0F782156-C8DE-4841-894C-84A4CAB32288}" dt="2024-03-29T01:06:36.579" v="1" actId="47"/>
        <pc:sldMkLst>
          <pc:docMk/>
          <pc:sldMk cId="962814362" sldId="472"/>
        </pc:sldMkLst>
      </pc:sldChg>
      <pc:sldChg chg="del">
        <pc:chgData name="宇野 芳江" userId="d3339afd-f009-4b18-b536-1d43c3c7a997" providerId="ADAL" clId="{0F782156-C8DE-4841-894C-84A4CAB32288}" dt="2024-03-29T01:06:36.579" v="1" actId="47"/>
        <pc:sldMkLst>
          <pc:docMk/>
          <pc:sldMk cId="3463480560" sldId="473"/>
        </pc:sldMkLst>
      </pc:sldChg>
      <pc:sldChg chg="del">
        <pc:chgData name="宇野 芳江" userId="d3339afd-f009-4b18-b536-1d43c3c7a997" providerId="ADAL" clId="{0F782156-C8DE-4841-894C-84A4CAB32288}" dt="2024-03-29T01:06:36.579" v="1" actId="47"/>
        <pc:sldMkLst>
          <pc:docMk/>
          <pc:sldMk cId="2861581270" sldId="474"/>
        </pc:sldMkLst>
      </pc:sldChg>
      <pc:sldChg chg="del">
        <pc:chgData name="宇野 芳江" userId="d3339afd-f009-4b18-b536-1d43c3c7a997" providerId="ADAL" clId="{0F782156-C8DE-4841-894C-84A4CAB32288}" dt="2024-03-29T01:06:36.579" v="1" actId="47"/>
        <pc:sldMkLst>
          <pc:docMk/>
          <pc:sldMk cId="2614421353" sldId="475"/>
        </pc:sldMkLst>
      </pc:sldChg>
      <pc:sldChg chg="del">
        <pc:chgData name="宇野 芳江" userId="d3339afd-f009-4b18-b536-1d43c3c7a997" providerId="ADAL" clId="{0F782156-C8DE-4841-894C-84A4CAB32288}" dt="2024-03-29T01:06:36.579" v="1" actId="47"/>
        <pc:sldMkLst>
          <pc:docMk/>
          <pc:sldMk cId="599854301" sldId="477"/>
        </pc:sldMkLst>
      </pc:sldChg>
      <pc:sldChg chg="del">
        <pc:chgData name="宇野 芳江" userId="d3339afd-f009-4b18-b536-1d43c3c7a997" providerId="ADAL" clId="{0F782156-C8DE-4841-894C-84A4CAB32288}" dt="2024-03-29T01:06:36.579" v="1" actId="47"/>
        <pc:sldMkLst>
          <pc:docMk/>
          <pc:sldMk cId="1934964005" sldId="479"/>
        </pc:sldMkLst>
      </pc:sldChg>
      <pc:sldChg chg="del">
        <pc:chgData name="宇野 芳江" userId="d3339afd-f009-4b18-b536-1d43c3c7a997" providerId="ADAL" clId="{0F782156-C8DE-4841-894C-84A4CAB32288}" dt="2024-03-29T01:06:29.261" v="0" actId="47"/>
        <pc:sldMkLst>
          <pc:docMk/>
          <pc:sldMk cId="3190792323" sldId="482"/>
        </pc:sldMkLst>
      </pc:sldChg>
      <pc:sldChg chg="del">
        <pc:chgData name="宇野 芳江" userId="d3339afd-f009-4b18-b536-1d43c3c7a997" providerId="ADAL" clId="{0F782156-C8DE-4841-894C-84A4CAB32288}" dt="2024-03-29T01:06:36.579" v="1" actId="47"/>
        <pc:sldMkLst>
          <pc:docMk/>
          <pc:sldMk cId="1905618946" sldId="483"/>
        </pc:sldMkLst>
      </pc:sldChg>
      <pc:sldChg chg="del">
        <pc:chgData name="宇野 芳江" userId="d3339afd-f009-4b18-b536-1d43c3c7a997" providerId="ADAL" clId="{0F782156-C8DE-4841-894C-84A4CAB32288}" dt="2024-03-29T01:06:36.579" v="1" actId="47"/>
        <pc:sldMkLst>
          <pc:docMk/>
          <pc:sldMk cId="836899282" sldId="484"/>
        </pc:sldMkLst>
      </pc:sldChg>
      <pc:sldChg chg="del">
        <pc:chgData name="宇野 芳江" userId="d3339afd-f009-4b18-b536-1d43c3c7a997" providerId="ADAL" clId="{0F782156-C8DE-4841-894C-84A4CAB32288}" dt="2024-03-29T01:06:36.579" v="1" actId="47"/>
        <pc:sldMkLst>
          <pc:docMk/>
          <pc:sldMk cId="2026296749" sldId="485"/>
        </pc:sldMkLst>
      </pc:sldChg>
      <pc:sldChg chg="del">
        <pc:chgData name="宇野 芳江" userId="d3339afd-f009-4b18-b536-1d43c3c7a997" providerId="ADAL" clId="{0F782156-C8DE-4841-894C-84A4CAB32288}" dt="2024-03-29T01:06:36.579" v="1" actId="47"/>
        <pc:sldMkLst>
          <pc:docMk/>
          <pc:sldMk cId="164304074" sldId="486"/>
        </pc:sldMkLst>
      </pc:sldChg>
      <pc:sldChg chg="del">
        <pc:chgData name="宇野 芳江" userId="d3339afd-f009-4b18-b536-1d43c3c7a997" providerId="ADAL" clId="{0F782156-C8DE-4841-894C-84A4CAB32288}" dt="2024-03-29T01:06:36.579" v="1" actId="47"/>
        <pc:sldMkLst>
          <pc:docMk/>
          <pc:sldMk cId="79477660" sldId="487"/>
        </pc:sldMkLst>
      </pc:sldChg>
      <pc:sldMasterChg chg="delSldLayout">
        <pc:chgData name="宇野 芳江" userId="d3339afd-f009-4b18-b536-1d43c3c7a997" providerId="ADAL" clId="{0F782156-C8DE-4841-894C-84A4CAB32288}" dt="2024-03-29T01:06:36.579" v="1" actId="47"/>
        <pc:sldMasterMkLst>
          <pc:docMk/>
          <pc:sldMasterMk cId="64250197" sldId="2147483660"/>
        </pc:sldMasterMkLst>
        <pc:sldLayoutChg chg="del">
          <pc:chgData name="宇野 芳江" userId="d3339afd-f009-4b18-b536-1d43c3c7a997" providerId="ADAL" clId="{0F782156-C8DE-4841-894C-84A4CAB32288}" dt="2024-03-29T01:06:36.579" v="1" actId="47"/>
          <pc:sldLayoutMkLst>
            <pc:docMk/>
            <pc:sldMasterMk cId="64250197" sldId="2147483660"/>
            <pc:sldLayoutMk cId="2435824675"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60" cy="498056"/>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60" cy="498056"/>
          </a:xfrm>
          <a:prstGeom prst="rect">
            <a:avLst/>
          </a:prstGeom>
        </p:spPr>
        <p:txBody>
          <a:bodyPr vert="horz" lIns="91433" tIns="45716" rIns="91433" bIns="45716"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60" cy="49805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60" cy="498055"/>
          </a:xfrm>
          <a:prstGeom prst="rect">
            <a:avLst/>
          </a:prstGeom>
        </p:spPr>
        <p:txBody>
          <a:bodyPr vert="horz" lIns="91433" tIns="45716" rIns="91433" bIns="45716"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6425" y="588963"/>
            <a:ext cx="5584825" cy="4187825"/>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5034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受講者に、「地域の防災リーダーとして果たす役割は何だと思うか」を問いかけます。</a:t>
            </a:r>
            <a:endParaRPr lang="en-US" altLang="ja-JP"/>
          </a:p>
          <a:p>
            <a:r>
              <a:rPr lang="ja-JP" altLang="en-US"/>
              <a:t>（何人かの受講者を指名して答えていただいてもよいでしょうか。）</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D6FD7C17-77CE-431F-AFC5-257494169E6F}"/>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039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地域の防災リーダーは、災害時にリーダーシップをとり、地域住民の先頭に立って、地域の防災活動を主導していくことが求められます。</a:t>
            </a:r>
            <a:endParaRPr lang="en-US" altLang="ja-JP"/>
          </a:p>
          <a:p>
            <a:pPr marL="174793" indent="-174793">
              <a:buFont typeface="Arial" panose="020B0604020202020204" pitchFamily="34" charset="0"/>
              <a:buChar char="•"/>
            </a:pPr>
            <a:r>
              <a:rPr lang="ja-JP" altLang="en-US"/>
              <a:t>災害時にリーダーとしての役割を果たすためには、平常時から地域で中心となって防災活動を進めておくことが必要です。</a:t>
            </a:r>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9EEB45B5-0922-4443-A967-665950A6139A}"/>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359970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9768" y="5148583"/>
            <a:ext cx="5438140" cy="4093797"/>
          </a:xfrm>
        </p:spPr>
        <p:txBody>
          <a:bodyPr/>
          <a:lstStyle/>
          <a:p>
            <a:r>
              <a:rPr lang="en-US" altLang="ja-JP">
                <a:latin typeface="ＭＳ ゴシック" panose="020B0609070205080204" pitchFamily="49" charset="-128"/>
                <a:ea typeface="ＭＳ ゴシック" panose="020B0609070205080204" pitchFamily="49" charset="-128"/>
              </a:rPr>
              <a:t>【</a:t>
            </a:r>
            <a:r>
              <a:rPr lang="ja-JP" altLang="en-US">
                <a:latin typeface="ＭＳ ゴシック" panose="020B0609070205080204" pitchFamily="49" charset="-128"/>
                <a:ea typeface="ＭＳ ゴシック" panose="020B0609070205080204" pitchFamily="49" charset="-128"/>
              </a:rPr>
              <a:t>補足説明</a:t>
            </a:r>
            <a:r>
              <a:rPr lang="en-US" altLang="ja-JP">
                <a:latin typeface="ＭＳ ゴシック" panose="020B0609070205080204" pitchFamily="49" charset="-128"/>
                <a:ea typeface="ＭＳ ゴシック" panose="020B0609070205080204" pitchFamily="49" charset="-128"/>
              </a:rPr>
              <a:t>】</a:t>
            </a:r>
          </a:p>
          <a:p>
            <a:r>
              <a:rPr lang="ja-JP" altLang="en-US">
                <a:latin typeface="ＭＳ ゴシック" panose="020B0609070205080204" pitchFamily="49" charset="-128"/>
                <a:ea typeface="ＭＳ ゴシック" panose="020B0609070205080204" pitchFamily="49" charset="-128"/>
              </a:rPr>
              <a:t>リーダーシップをとるための７項目のコツを説明します。</a:t>
            </a:r>
            <a:endParaRPr lang="en-US" altLang="ja-JP">
              <a:latin typeface="ＭＳ ゴシック" panose="020B0609070205080204" pitchFamily="49" charset="-128"/>
              <a:ea typeface="ＭＳ ゴシック" panose="020B0609070205080204" pitchFamily="49" charset="-128"/>
            </a:endParaRPr>
          </a:p>
          <a:p>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①地域の一個人ではできないことでも、地域防災リーダーという立場や肩　</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書を利用することで、活動しやすくなることは多いはずです。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②自主防災組織で活発な活動をしている団体には、みんなが楽しんで活動</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しているという特徴が見られます。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③一人だけで組織を運営していこうとせず、組織運営等のリーダー業務に</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ついて相談や役割分担ができる３人程度の仲間（協力者＝役員的な立</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場）を作ることで、リーダーに係る実質的及び精神的な負担を軽減する</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ことができます。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④他の人に任せられる作業は、積極的に任せていくことで、リーダーの負</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担軽減を図ります。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⑤リーダーが地域住民全員の顔を覚えることは不可能ですが、地域住民が</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リーダーの顔を覚えることは容易です。地域の人的なネットワークを広</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げ「顔の見える関係」が重要です。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⑥災害発生時の被害を抑えるためには、自助が重要になることを地域の人</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に伝えよう。</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⑦防災活動に参加してきた住民に対して、さらに地域防災の必要性を説明</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して、特に高い関心を持ってくれた人には、継続的な活動への参加・協</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　力を促します。</a:t>
            </a:r>
            <a:endParaRPr lang="en-US" altLang="ja-JP">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2BA450FE-2589-44AA-B867-ADFAC4640693}"/>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273065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福岡県 朝倉市</a:t>
            </a:r>
            <a:endParaRPr lang="en-US" altLang="ja-JP"/>
          </a:p>
          <a:p>
            <a:pPr marL="640909" lvl="1" indent="-174793">
              <a:buFont typeface="Arial" panose="020B0604020202020204" pitchFamily="34" charset="0"/>
              <a:buChar char="•"/>
            </a:pPr>
            <a:r>
              <a:rPr lang="ja-JP" altLang="en-US"/>
              <a:t>地域の役員が参加し、意見を出し合いながら地域と行政の協働で作り上げていくワークショップ手法によりマップを作成し、地区内の各世帯に配布しました。</a:t>
            </a:r>
            <a:endParaRPr lang="en-US" altLang="ja-JP"/>
          </a:p>
          <a:p>
            <a:pPr marL="640909" lvl="1" indent="-174793">
              <a:buFont typeface="Arial" panose="020B0604020202020204" pitchFamily="34" charset="0"/>
              <a:buChar char="•"/>
            </a:pPr>
            <a:r>
              <a:rPr lang="ja-JP" altLang="en-US"/>
              <a:t>平成２９年７月豪雨でも、班長、隣組長が避難を呼びかけました。</a:t>
            </a:r>
            <a:endParaRPr lang="en-US" altLang="ja-JP"/>
          </a:p>
          <a:p>
            <a:pPr marL="640909" lvl="1" indent="-174793">
              <a:buFont typeface="Arial" panose="020B0604020202020204" pitchFamily="34" charset="0"/>
              <a:buChar char="•"/>
            </a:pPr>
            <a:r>
              <a:rPr lang="ja-JP" altLang="en-US"/>
              <a:t>６０代の支援員が８０代の方を連れて小学校に避難（その方の家は山からの土砂で押し潰された）するなど、助かった方がいました。</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574409E5-4565-4060-B658-00B7000A3B26}"/>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8263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中項目「２．地域の防災リーダーの役割」で学んだことをまとめます。</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CC1926F6-B580-40AC-99EF-E18D4E9FF4B3}"/>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11901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925D095F-982F-48D7-B324-DF0880AE1BBC}" type="datetime1">
              <a:rPr lang="ja-JP" altLang="en-US" smtClean="0"/>
              <a:t>2024/3/29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93638C5A-8363-45AD-B206-92B902CB214C}" type="slidenum">
              <a:rPr lang="en-US" altLang="ja-JP"/>
              <a:pPr>
                <a:defRPr/>
              </a:pPr>
              <a:t>‹#›</a:t>
            </a:fld>
            <a:endParaRPr lang="en-US" altLang="ja-JP"/>
          </a:p>
        </p:txBody>
      </p:sp>
    </p:spTree>
    <p:extLst>
      <p:ext uri="{BB962C8B-B14F-4D97-AF65-F5344CB8AC3E}">
        <p14:creationId xmlns:p14="http://schemas.microsoft.com/office/powerpoint/2010/main" val="839745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3" r:id="rId5"/>
    <p:sldLayoutId id="2147483664" r:id="rId6"/>
    <p:sldLayoutId id="2147483665" r:id="rId7"/>
    <p:sldLayoutId id="2147483666" r:id="rId8"/>
    <p:sldLayoutId id="2147483667" r:id="rId9"/>
    <p:sldLayoutId id="2147483673" r:id="rId10"/>
    <p:sldLayoutId id="2147483674" r:id="rId11"/>
    <p:sldLayoutId id="2147483668" r:id="rId12"/>
    <p:sldLayoutId id="2147483669" r:id="rId13"/>
    <p:sldLayoutId id="2147483670" r:id="rId14"/>
    <p:sldLayoutId id="2147483671" r:id="rId15"/>
    <p:sldLayoutId id="2147483677"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621392" y="1550082"/>
            <a:ext cx="8351158" cy="2513918"/>
          </a:xfrm>
        </p:spPr>
        <p:txBody>
          <a:bodyPr/>
          <a:lstStyle/>
          <a:p>
            <a:pPr marL="540000" indent="-1080000" algn="l"/>
            <a:r>
              <a:rPr lang="en-US" altLang="ja-JP" dirty="0">
                <a:solidFill>
                  <a:srgbClr val="404040"/>
                </a:solidFill>
                <a:latin typeface="HGPｺﾞｼｯｸE" panose="020B0900000000000000" pitchFamily="50" charset="-128"/>
                <a:ea typeface="HGPｺﾞｼｯｸE" panose="020B0900000000000000" pitchFamily="50" charset="-128"/>
              </a:rPr>
              <a:t>C8</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．地域の防災リーダー</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の</a:t>
            </a:r>
            <a:b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役割</a:t>
            </a:r>
          </a:p>
        </p:txBody>
      </p:sp>
      <p:sp>
        <p:nvSpPr>
          <p:cNvPr id="5" name="正方形/長方形 4">
            <a:extLst>
              <a:ext uri="{FF2B5EF4-FFF2-40B4-BE49-F238E27FC236}">
                <a16:creationId xmlns:a16="http://schemas.microsoft.com/office/drawing/2014/main" id="{286393CF-4A09-4591-B893-BDDC9C9EB4D7}"/>
              </a:ext>
            </a:extLst>
          </p:cNvPr>
          <p:cNvSpPr/>
          <p:nvPr/>
        </p:nvSpPr>
        <p:spPr>
          <a:xfrm>
            <a:off x="7704967" y="26604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５分</a:t>
            </a:r>
          </a:p>
        </p:txBody>
      </p:sp>
    </p:spTree>
    <p:extLst>
      <p:ext uri="{BB962C8B-B14F-4D97-AF65-F5344CB8AC3E}">
        <p14:creationId xmlns:p14="http://schemas.microsoft.com/office/powerpoint/2010/main" val="84207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246185" y="1531794"/>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地域の防災リーダーとして</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果たす役割は何でしょうか？</a:t>
            </a:r>
          </a:p>
        </p:txBody>
      </p:sp>
    </p:spTree>
    <p:extLst>
      <p:ext uri="{BB962C8B-B14F-4D97-AF65-F5344CB8AC3E}">
        <p14:creationId xmlns:p14="http://schemas.microsoft.com/office/powerpoint/2010/main" val="418653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8CD8312-17D8-4896-B0ED-B3816DB4A06A}"/>
              </a:ext>
            </a:extLst>
          </p:cNvPr>
          <p:cNvSpPr>
            <a:spLocks noGrp="1"/>
          </p:cNvSpPr>
          <p:nvPr>
            <p:ph type="title"/>
          </p:nvPr>
        </p:nvSpPr>
        <p:spPr>
          <a:xfrm>
            <a:off x="1631" y="3474"/>
            <a:ext cx="9144000" cy="651600"/>
          </a:xfrm>
        </p:spPr>
        <p:txBody>
          <a:bodyPr/>
          <a:lstStyle/>
          <a:p>
            <a:r>
              <a:rPr lang="ja-JP" altLang="en-US"/>
              <a:t>地域の防災リーダーの役割</a:t>
            </a:r>
            <a:endParaRPr kumimoji="1" lang="ja-JP" altLang="en-US"/>
          </a:p>
        </p:txBody>
      </p:sp>
      <p:sp>
        <p:nvSpPr>
          <p:cNvPr id="3" name="スライド番号プレースホルダー 2">
            <a:extLst>
              <a:ext uri="{FF2B5EF4-FFF2-40B4-BE49-F238E27FC236}">
                <a16:creationId xmlns:a16="http://schemas.microsoft.com/office/drawing/2014/main" id="{A358402F-54F3-4631-90AC-ECE3F48CCD8A}"/>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grpSp>
        <p:nvGrpSpPr>
          <p:cNvPr id="17" name="グループ化 16">
            <a:extLst>
              <a:ext uri="{FF2B5EF4-FFF2-40B4-BE49-F238E27FC236}">
                <a16:creationId xmlns:a16="http://schemas.microsoft.com/office/drawing/2014/main" id="{3927E8C9-3B5E-4849-984F-91EEF050441E}"/>
              </a:ext>
            </a:extLst>
          </p:cNvPr>
          <p:cNvGrpSpPr/>
          <p:nvPr/>
        </p:nvGrpSpPr>
        <p:grpSpPr>
          <a:xfrm>
            <a:off x="4114800" y="2646404"/>
            <a:ext cx="1055196" cy="824660"/>
            <a:chOff x="4042951" y="4153735"/>
            <a:chExt cx="1608165" cy="915402"/>
          </a:xfrm>
          <a:solidFill>
            <a:srgbClr val="FFC000"/>
          </a:solidFill>
        </p:grpSpPr>
        <p:sp>
          <p:nvSpPr>
            <p:cNvPr id="18" name="右矢印 51">
              <a:extLst>
                <a:ext uri="{FF2B5EF4-FFF2-40B4-BE49-F238E27FC236}">
                  <a16:creationId xmlns:a16="http://schemas.microsoft.com/office/drawing/2014/main" id="{A9453A91-AA4D-45B7-8E3B-EFB8902FCA4A}"/>
                </a:ext>
              </a:extLst>
            </p:cNvPr>
            <p:cNvSpPr/>
            <p:nvPr/>
          </p:nvSpPr>
          <p:spPr>
            <a:xfrm>
              <a:off x="5156296" y="4153735"/>
              <a:ext cx="494820" cy="915402"/>
            </a:xfrm>
            <a:prstGeom prst="rightArrow">
              <a:avLst>
                <a:gd name="adj1" fmla="val 50000"/>
                <a:gd name="adj2" fmla="val 718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正方形/長方形 18">
              <a:extLst>
                <a:ext uri="{FF2B5EF4-FFF2-40B4-BE49-F238E27FC236}">
                  <a16:creationId xmlns:a16="http://schemas.microsoft.com/office/drawing/2014/main" id="{A3359AA4-E56B-4FE4-8FBB-E03E270E47A7}"/>
                </a:ext>
              </a:extLst>
            </p:cNvPr>
            <p:cNvSpPr/>
            <p:nvPr/>
          </p:nvSpPr>
          <p:spPr>
            <a:xfrm>
              <a:off x="4785182" y="4382586"/>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正方形/長方形 19">
              <a:extLst>
                <a:ext uri="{FF2B5EF4-FFF2-40B4-BE49-F238E27FC236}">
                  <a16:creationId xmlns:a16="http://schemas.microsoft.com/office/drawing/2014/main" id="{248ED13A-5304-410D-8F66-27E4C1102226}"/>
                </a:ext>
              </a:extLst>
            </p:cNvPr>
            <p:cNvSpPr/>
            <p:nvPr/>
          </p:nvSpPr>
          <p:spPr>
            <a:xfrm>
              <a:off x="4414066" y="4382585"/>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1" name="正方形/長方形 20">
              <a:extLst>
                <a:ext uri="{FF2B5EF4-FFF2-40B4-BE49-F238E27FC236}">
                  <a16:creationId xmlns:a16="http://schemas.microsoft.com/office/drawing/2014/main" id="{65A9ABAF-0B47-4B84-B58B-D2CA669151B2}"/>
                </a:ext>
              </a:extLst>
            </p:cNvPr>
            <p:cNvSpPr/>
            <p:nvPr/>
          </p:nvSpPr>
          <p:spPr>
            <a:xfrm>
              <a:off x="4042951" y="4382585"/>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26" name="グループ化 47">
            <a:extLst>
              <a:ext uri="{FF2B5EF4-FFF2-40B4-BE49-F238E27FC236}">
                <a16:creationId xmlns:a16="http://schemas.microsoft.com/office/drawing/2014/main" id="{7397050D-1971-4233-BA5D-016A6BF57B87}"/>
              </a:ext>
            </a:extLst>
          </p:cNvPr>
          <p:cNvGrpSpPr>
            <a:grpSpLocks/>
          </p:cNvGrpSpPr>
          <p:nvPr/>
        </p:nvGrpSpPr>
        <p:grpSpPr bwMode="auto">
          <a:xfrm>
            <a:off x="806300" y="4788509"/>
            <a:ext cx="2339975" cy="1620837"/>
            <a:chOff x="791517" y="2888931"/>
            <a:chExt cx="2340299" cy="1620207"/>
          </a:xfrm>
        </p:grpSpPr>
        <p:sp>
          <p:nvSpPr>
            <p:cNvPr id="28" name="スマイル 27">
              <a:extLst>
                <a:ext uri="{FF2B5EF4-FFF2-40B4-BE49-F238E27FC236}">
                  <a16:creationId xmlns:a16="http://schemas.microsoft.com/office/drawing/2014/main" id="{323F324B-6F89-460E-A73D-3E959378EDF3}"/>
                </a:ext>
              </a:extLst>
            </p:cNvPr>
            <p:cNvSpPr/>
            <p:nvPr/>
          </p:nvSpPr>
          <p:spPr>
            <a:xfrm>
              <a:off x="1512342" y="2888931"/>
              <a:ext cx="898649" cy="899762"/>
            </a:xfrm>
            <a:prstGeom prst="smileyFace">
              <a:avLst/>
            </a:prstGeom>
            <a:solidFill>
              <a:srgbClr val="FF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スマイル 28">
              <a:extLst>
                <a:ext uri="{FF2B5EF4-FFF2-40B4-BE49-F238E27FC236}">
                  <a16:creationId xmlns:a16="http://schemas.microsoft.com/office/drawing/2014/main" id="{2322831D-E29E-403B-A286-95AF331E6062}"/>
                </a:ext>
              </a:extLst>
            </p:cNvPr>
            <p:cNvSpPr/>
            <p:nvPr/>
          </p:nvSpPr>
          <p:spPr>
            <a:xfrm>
              <a:off x="791517" y="2888931"/>
              <a:ext cx="539825"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 name="スマイル 29">
              <a:extLst>
                <a:ext uri="{FF2B5EF4-FFF2-40B4-BE49-F238E27FC236}">
                  <a16:creationId xmlns:a16="http://schemas.microsoft.com/office/drawing/2014/main" id="{09DDB759-5BEF-49CF-BE69-57AD5B946CCB}"/>
                </a:ext>
              </a:extLst>
            </p:cNvPr>
            <p:cNvSpPr/>
            <p:nvPr/>
          </p:nvSpPr>
          <p:spPr>
            <a:xfrm>
              <a:off x="2591991" y="2888931"/>
              <a:ext cx="539825"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1" name="スマイル 30">
              <a:extLst>
                <a:ext uri="{FF2B5EF4-FFF2-40B4-BE49-F238E27FC236}">
                  <a16:creationId xmlns:a16="http://schemas.microsoft.com/office/drawing/2014/main" id="{C3071224-5AAE-41C7-8086-C416FFC76A43}"/>
                </a:ext>
              </a:extLst>
            </p:cNvPr>
            <p:cNvSpPr/>
            <p:nvPr/>
          </p:nvSpPr>
          <p:spPr>
            <a:xfrm>
              <a:off x="970930" y="3609376"/>
              <a:ext cx="541412"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2" name="スマイル 31">
              <a:extLst>
                <a:ext uri="{FF2B5EF4-FFF2-40B4-BE49-F238E27FC236}">
                  <a16:creationId xmlns:a16="http://schemas.microsoft.com/office/drawing/2014/main" id="{5454B688-EFF8-49D8-B48C-D24CFCF2A213}"/>
                </a:ext>
              </a:extLst>
            </p:cNvPr>
            <p:cNvSpPr/>
            <p:nvPr/>
          </p:nvSpPr>
          <p:spPr>
            <a:xfrm>
              <a:off x="1691755" y="3969598"/>
              <a:ext cx="539825"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3" name="スマイル 32">
              <a:extLst>
                <a:ext uri="{FF2B5EF4-FFF2-40B4-BE49-F238E27FC236}">
                  <a16:creationId xmlns:a16="http://schemas.microsoft.com/office/drawing/2014/main" id="{2CC35132-1C4E-493D-AAFD-E8F0437F2CA8}"/>
                </a:ext>
              </a:extLst>
            </p:cNvPr>
            <p:cNvSpPr/>
            <p:nvPr/>
          </p:nvSpPr>
          <p:spPr>
            <a:xfrm>
              <a:off x="2410991" y="3609376"/>
              <a:ext cx="541413"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42" name="スマイル 41">
            <a:extLst>
              <a:ext uri="{FF2B5EF4-FFF2-40B4-BE49-F238E27FC236}">
                <a16:creationId xmlns:a16="http://schemas.microsoft.com/office/drawing/2014/main" id="{21C8F3F3-6228-48BB-B44B-04F297C304D0}"/>
              </a:ext>
            </a:extLst>
          </p:cNvPr>
          <p:cNvSpPr/>
          <p:nvPr/>
        </p:nvSpPr>
        <p:spPr bwMode="auto">
          <a:xfrm>
            <a:off x="6086624" y="4567960"/>
            <a:ext cx="900112" cy="901700"/>
          </a:xfrm>
          <a:prstGeom prst="smileyFace">
            <a:avLst/>
          </a:prstGeom>
          <a:solidFill>
            <a:srgbClr val="FF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3" name="大波 45">
            <a:extLst>
              <a:ext uri="{FF2B5EF4-FFF2-40B4-BE49-F238E27FC236}">
                <a16:creationId xmlns:a16="http://schemas.microsoft.com/office/drawing/2014/main" id="{B633F3E8-0868-46D0-BCB3-3D336B37D70A}"/>
              </a:ext>
            </a:extLst>
          </p:cNvPr>
          <p:cNvSpPr/>
          <p:nvPr/>
        </p:nvSpPr>
        <p:spPr bwMode="auto">
          <a:xfrm>
            <a:off x="7167711" y="4334676"/>
            <a:ext cx="900113" cy="720725"/>
          </a:xfrm>
          <a:prstGeom prst="wave">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44" name="直線矢印コネクタ 43">
            <a:extLst>
              <a:ext uri="{FF2B5EF4-FFF2-40B4-BE49-F238E27FC236}">
                <a16:creationId xmlns:a16="http://schemas.microsoft.com/office/drawing/2014/main" id="{05E629D9-5368-4076-A6AB-40770CCF04CA}"/>
              </a:ext>
            </a:extLst>
          </p:cNvPr>
          <p:cNvCxnSpPr/>
          <p:nvPr/>
        </p:nvCxnSpPr>
        <p:spPr bwMode="auto">
          <a:xfrm flipV="1">
            <a:off x="7167711" y="4388572"/>
            <a:ext cx="0" cy="1081088"/>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 name="グループ化 34">
            <a:extLst>
              <a:ext uri="{FF2B5EF4-FFF2-40B4-BE49-F238E27FC236}">
                <a16:creationId xmlns:a16="http://schemas.microsoft.com/office/drawing/2014/main" id="{9B248664-9F24-46AD-8F01-25D22C68281C}"/>
              </a:ext>
            </a:extLst>
          </p:cNvPr>
          <p:cNvGrpSpPr>
            <a:grpSpLocks/>
          </p:cNvGrpSpPr>
          <p:nvPr/>
        </p:nvGrpSpPr>
        <p:grpSpPr bwMode="auto">
          <a:xfrm>
            <a:off x="5546874" y="5468866"/>
            <a:ext cx="1980746" cy="1080294"/>
            <a:chOff x="4932046" y="3519012"/>
            <a:chExt cx="1980253" cy="1080138"/>
          </a:xfrm>
        </p:grpSpPr>
        <p:sp>
          <p:nvSpPr>
            <p:cNvPr id="37" name="スマイル 36">
              <a:extLst>
                <a:ext uri="{FF2B5EF4-FFF2-40B4-BE49-F238E27FC236}">
                  <a16:creationId xmlns:a16="http://schemas.microsoft.com/office/drawing/2014/main" id="{31ED150D-02A2-4F36-853A-040EFF634BCA}"/>
                </a:ext>
              </a:extLst>
            </p:cNvPr>
            <p:cNvSpPr/>
            <p:nvPr/>
          </p:nvSpPr>
          <p:spPr>
            <a:xfrm>
              <a:off x="5292318" y="3519806"/>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8" name="スマイル 37">
              <a:extLst>
                <a:ext uri="{FF2B5EF4-FFF2-40B4-BE49-F238E27FC236}">
                  <a16:creationId xmlns:a16="http://schemas.microsoft.com/office/drawing/2014/main" id="{2E56A294-4B8A-4876-B9AE-DF85594F2738}"/>
                </a:ext>
              </a:extLst>
            </p:cNvPr>
            <p:cNvSpPr/>
            <p:nvPr/>
          </p:nvSpPr>
          <p:spPr>
            <a:xfrm>
              <a:off x="6012864" y="3519806"/>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9" name="スマイル 38">
              <a:extLst>
                <a:ext uri="{FF2B5EF4-FFF2-40B4-BE49-F238E27FC236}">
                  <a16:creationId xmlns:a16="http://schemas.microsoft.com/office/drawing/2014/main" id="{CDD8817B-35E1-4C19-9E4D-A1C60A3A466E}"/>
                </a:ext>
              </a:extLst>
            </p:cNvPr>
            <p:cNvSpPr/>
            <p:nvPr/>
          </p:nvSpPr>
          <p:spPr>
            <a:xfrm>
              <a:off x="4932046" y="4059478"/>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0" name="スマイル 39">
              <a:extLst>
                <a:ext uri="{FF2B5EF4-FFF2-40B4-BE49-F238E27FC236}">
                  <a16:creationId xmlns:a16="http://schemas.microsoft.com/office/drawing/2014/main" id="{D4C8B947-E45B-4697-8443-5B03361902E5}"/>
                </a:ext>
              </a:extLst>
            </p:cNvPr>
            <p:cNvSpPr/>
            <p:nvPr/>
          </p:nvSpPr>
          <p:spPr>
            <a:xfrm>
              <a:off x="5652592" y="4059478"/>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1" name="スマイル 40">
              <a:extLst>
                <a:ext uri="{FF2B5EF4-FFF2-40B4-BE49-F238E27FC236}">
                  <a16:creationId xmlns:a16="http://schemas.microsoft.com/office/drawing/2014/main" id="{33AFC0DD-6032-49BE-A044-C212C429B9F5}"/>
                </a:ext>
              </a:extLst>
            </p:cNvPr>
            <p:cNvSpPr/>
            <p:nvPr/>
          </p:nvSpPr>
          <p:spPr>
            <a:xfrm>
              <a:off x="6373137" y="4059478"/>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45" name="テキスト ボックス 48">
            <a:extLst>
              <a:ext uri="{FF2B5EF4-FFF2-40B4-BE49-F238E27FC236}">
                <a16:creationId xmlns:a16="http://schemas.microsoft.com/office/drawing/2014/main" id="{B8CD409F-6090-4926-88CF-FEE74C318B89}"/>
              </a:ext>
            </a:extLst>
          </p:cNvPr>
          <p:cNvSpPr txBox="1">
            <a:spLocks noChangeArrowheads="1"/>
          </p:cNvSpPr>
          <p:nvPr/>
        </p:nvSpPr>
        <p:spPr bwMode="auto">
          <a:xfrm>
            <a:off x="5350572" y="2305303"/>
            <a:ext cx="32967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災害時、地域住民の</a:t>
            </a:r>
            <a:r>
              <a:rPr lang="ja-JP" altLang="en-US" sz="2800" spc="-300">
                <a:solidFill>
                  <a:schemeClr val="tx1">
                    <a:lumMod val="75000"/>
                    <a:lumOff val="25000"/>
                  </a:schemeClr>
                </a:solidFill>
                <a:latin typeface="HGPｺﾞｼｯｸE" panose="020B0900000000000000" pitchFamily="50" charset="-128"/>
                <a:ea typeface="HGPｺﾞｼｯｸE" panose="020B0900000000000000" pitchFamily="50" charset="-128"/>
              </a:rPr>
              <a:t>先頭に立って、地域の</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防災活動を主導していくことができる</a:t>
            </a:r>
          </a:p>
        </p:txBody>
      </p:sp>
      <p:sp>
        <p:nvSpPr>
          <p:cNvPr id="46"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369908" y="2305303"/>
            <a:ext cx="35643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平常時から、リーダー</a:t>
            </a:r>
            <a:r>
              <a:rPr lang="ja-JP" altLang="en-US" sz="2800" spc="-150">
                <a:solidFill>
                  <a:schemeClr val="tx1">
                    <a:lumMod val="75000"/>
                    <a:lumOff val="25000"/>
                  </a:schemeClr>
                </a:solidFill>
                <a:latin typeface="HGPｺﾞｼｯｸE" panose="020B0900000000000000" pitchFamily="50" charset="-128"/>
                <a:ea typeface="HGPｺﾞｼｯｸE" panose="020B0900000000000000" pitchFamily="50" charset="-128"/>
              </a:rPr>
              <a:t>として地域で中心となり</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活動することで</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nvGrpSpPr>
          <p:cNvPr id="56" name="図形グループ 10">
            <a:extLst>
              <a:ext uri="{FF2B5EF4-FFF2-40B4-BE49-F238E27FC236}">
                <a16:creationId xmlns:a16="http://schemas.microsoft.com/office/drawing/2014/main" id="{4FE91A9F-C0D5-4A10-ADA2-363CB4671553}"/>
              </a:ext>
            </a:extLst>
          </p:cNvPr>
          <p:cNvGrpSpPr>
            <a:grpSpLocks/>
          </p:cNvGrpSpPr>
          <p:nvPr/>
        </p:nvGrpSpPr>
        <p:grpSpPr bwMode="auto">
          <a:xfrm>
            <a:off x="282208" y="642291"/>
            <a:ext cx="8579582" cy="1620838"/>
            <a:chOff x="611493" y="728700"/>
            <a:chExt cx="7921013" cy="1620180"/>
          </a:xfrm>
        </p:grpSpPr>
        <p:sp>
          <p:nvSpPr>
            <p:cNvPr id="57" name="山形 11">
              <a:extLst>
                <a:ext uri="{FF2B5EF4-FFF2-40B4-BE49-F238E27FC236}">
                  <a16:creationId xmlns:a16="http://schemas.microsoft.com/office/drawing/2014/main" id="{2331DAC7-20B3-4985-97B9-77CD358F5F44}"/>
                </a:ext>
              </a:extLst>
            </p:cNvPr>
            <p:cNvSpPr/>
            <p:nvPr/>
          </p:nvSpPr>
          <p:spPr>
            <a:xfrm>
              <a:off x="611493" y="998465"/>
              <a:ext cx="4370887" cy="1080649"/>
            </a:xfrm>
            <a:prstGeom prst="chevron">
              <a:avLst>
                <a:gd name="adj" fmla="val 3467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4400">
                  <a:solidFill>
                    <a:schemeClr val="tx1"/>
                  </a:solidFill>
                  <a:latin typeface="HGP創英角ｺﾞｼｯｸUB" panose="020B0900000000000000" pitchFamily="50" charset="-128"/>
                  <a:ea typeface="HGP創英角ｺﾞｼｯｸUB" panose="020B0900000000000000" pitchFamily="50" charset="-128"/>
                </a:rPr>
                <a:t>　 </a:t>
              </a:r>
              <a:r>
                <a:rPr lang="ja-JP" altLang="en-US" sz="4400">
                  <a:solidFill>
                    <a:srgbClr val="404040"/>
                  </a:solidFill>
                  <a:latin typeface="HGP創英角ｺﾞｼｯｸUB" panose="020B0900000000000000" pitchFamily="50" charset="-128"/>
                  <a:ea typeface="HGP創英角ｺﾞｼｯｸUB" panose="020B0900000000000000" pitchFamily="50" charset="-128"/>
                </a:rPr>
                <a:t>平常時</a:t>
              </a:r>
            </a:p>
          </p:txBody>
        </p:sp>
        <p:sp>
          <p:nvSpPr>
            <p:cNvPr id="58" name="山形 12">
              <a:extLst>
                <a:ext uri="{FF2B5EF4-FFF2-40B4-BE49-F238E27FC236}">
                  <a16:creationId xmlns:a16="http://schemas.microsoft.com/office/drawing/2014/main" id="{E6A7364E-2738-4EBE-8FEC-66CADEF44BBE}"/>
                </a:ext>
              </a:extLst>
            </p:cNvPr>
            <p:cNvSpPr/>
            <p:nvPr/>
          </p:nvSpPr>
          <p:spPr>
            <a:xfrm>
              <a:off x="4419574" y="998465"/>
              <a:ext cx="4112932" cy="1080649"/>
            </a:xfrm>
            <a:prstGeom prst="chevron">
              <a:avLst>
                <a:gd name="adj" fmla="val 34674"/>
              </a:avLst>
            </a:prstGeom>
            <a:solidFill>
              <a:srgbClr val="FF2800"/>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400">
                  <a:solidFill>
                    <a:schemeClr val="tx1"/>
                  </a:solidFill>
                  <a:latin typeface="HGP創英角ｺﾞｼｯｸUB" panose="020B0900000000000000" pitchFamily="50" charset="-128"/>
                  <a:ea typeface="HGP創英角ｺﾞｼｯｸUB" panose="020B0900000000000000" pitchFamily="50" charset="-128"/>
                </a:rPr>
                <a:t>　　</a:t>
              </a:r>
              <a:r>
                <a:rPr lang="ja-JP" altLang="en-US" sz="4400">
                  <a:solidFill>
                    <a:srgbClr val="404040"/>
                  </a:solidFill>
                  <a:latin typeface="HGP創英角ｺﾞｼｯｸUB" panose="020B0900000000000000" pitchFamily="50" charset="-128"/>
                  <a:ea typeface="HGP創英角ｺﾞｼｯｸUB" panose="020B0900000000000000" pitchFamily="50" charset="-128"/>
                </a:rPr>
                <a:t>災害時</a:t>
              </a:r>
            </a:p>
          </p:txBody>
        </p:sp>
        <p:sp>
          <p:nvSpPr>
            <p:cNvPr id="59" name="爆発 1 13">
              <a:extLst>
                <a:ext uri="{FF2B5EF4-FFF2-40B4-BE49-F238E27FC236}">
                  <a16:creationId xmlns:a16="http://schemas.microsoft.com/office/drawing/2014/main" id="{C8058B1B-699A-457E-8875-ABFCC0A3CE11}"/>
                </a:ext>
              </a:extLst>
            </p:cNvPr>
            <p:cNvSpPr/>
            <p:nvPr/>
          </p:nvSpPr>
          <p:spPr>
            <a:xfrm>
              <a:off x="3671957" y="728700"/>
              <a:ext cx="1800086" cy="1620180"/>
            </a:xfrm>
            <a:prstGeom prst="irregularSeal1">
              <a:avLst/>
            </a:prstGeom>
            <a:solidFill>
              <a:srgbClr val="FFFF00">
                <a:alpha val="90000"/>
              </a:srgbClr>
            </a:solidFill>
            <a:ln w="57150">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a:solidFill>
                    <a:schemeClr val="tx1"/>
                  </a:solidFill>
                  <a:latin typeface="+mn-ea"/>
                </a:rPr>
                <a:t>災害発生</a:t>
              </a:r>
            </a:p>
          </p:txBody>
        </p:sp>
      </p:grpSp>
    </p:spTree>
    <p:extLst>
      <p:ext uri="{BB962C8B-B14F-4D97-AF65-F5344CB8AC3E}">
        <p14:creationId xmlns:p14="http://schemas.microsoft.com/office/powerpoint/2010/main" val="231933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3EE37-A9B2-4C6E-851C-AE4613D0EB12}"/>
              </a:ext>
            </a:extLst>
          </p:cNvPr>
          <p:cNvSpPr>
            <a:spLocks noGrp="1"/>
          </p:cNvSpPr>
          <p:nvPr>
            <p:ph type="title"/>
          </p:nvPr>
        </p:nvSpPr>
        <p:spPr>
          <a:xfrm>
            <a:off x="0" y="-2697"/>
            <a:ext cx="9144000" cy="650083"/>
          </a:xfrm>
        </p:spPr>
        <p:txBody>
          <a:bodyPr/>
          <a:lstStyle/>
          <a:p>
            <a:r>
              <a:rPr lang="ja-JP" altLang="en-US"/>
              <a:t>リーダーとして心掛けたいこと</a:t>
            </a:r>
            <a:endParaRPr kumimoji="1" lang="ja-JP" altLang="en-US"/>
          </a:p>
        </p:txBody>
      </p:sp>
      <p:sp>
        <p:nvSpPr>
          <p:cNvPr id="15" name="スライド番号プレースホルダー 14">
            <a:extLst>
              <a:ext uri="{FF2B5EF4-FFF2-40B4-BE49-F238E27FC236}">
                <a16:creationId xmlns:a16="http://schemas.microsoft.com/office/drawing/2014/main" id="{CB538DF9-C557-4280-B833-2F5EFCAEBF00}"/>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18" name="円/楕円 6">
            <a:extLst>
              <a:ext uri="{FF2B5EF4-FFF2-40B4-BE49-F238E27FC236}">
                <a16:creationId xmlns:a16="http://schemas.microsoft.com/office/drawing/2014/main" id="{8F6E7411-4F73-4C40-973E-A272B9DAEB90}"/>
              </a:ext>
            </a:extLst>
          </p:cNvPr>
          <p:cNvSpPr/>
          <p:nvPr/>
        </p:nvSpPr>
        <p:spPr>
          <a:xfrm>
            <a:off x="1895026" y="1592890"/>
            <a:ext cx="5569993" cy="4104205"/>
          </a:xfrm>
          <a:prstGeom prst="ellipse">
            <a:avLst/>
          </a:prstGeom>
          <a:solidFill>
            <a:srgbClr val="C7E9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defRPr/>
            </a:pPr>
            <a:r>
              <a:rPr lang="ja-JP" altLang="en-US"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リーダーとして</a:t>
            </a:r>
            <a:endParaRPr lang="en-US" altLang="ja-JP"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600"/>
              </a:spcAft>
              <a:defRPr/>
            </a:pPr>
            <a:r>
              <a:rPr lang="ja-JP" altLang="en-US"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心掛けたいこと</a:t>
            </a:r>
            <a:endParaRPr lang="en-US" altLang="ja-JP"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吹き出し 7">
            <a:extLst>
              <a:ext uri="{FF2B5EF4-FFF2-40B4-BE49-F238E27FC236}">
                <a16:creationId xmlns:a16="http://schemas.microsoft.com/office/drawing/2014/main" id="{20742F1E-8477-4D80-9D98-1FB9638ECB98}"/>
              </a:ext>
            </a:extLst>
          </p:cNvPr>
          <p:cNvSpPr/>
          <p:nvPr/>
        </p:nvSpPr>
        <p:spPr>
          <a:xfrm>
            <a:off x="314397" y="2504623"/>
            <a:ext cx="1779516" cy="1024838"/>
          </a:xfrm>
          <a:prstGeom prst="wedgeRoundRectCallout">
            <a:avLst>
              <a:gd name="adj1" fmla="val 106793"/>
              <a:gd name="adj2" fmla="val 47470"/>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②</a:t>
            </a:r>
            <a:r>
              <a:rPr lang="ja-JP" altLang="en-US" sz="2000">
                <a:solidFill>
                  <a:srgbClr val="FF2800"/>
                </a:solidFill>
                <a:latin typeface="HGPｺﾞｼｯｸE" panose="020B0900000000000000" pitchFamily="50" charset="-128"/>
                <a:ea typeface="HGPｺﾞｼｯｸE" panose="020B0900000000000000" pitchFamily="50" charset="-128"/>
              </a:rPr>
              <a:t>楽しく活動</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しよう</a:t>
            </a:r>
          </a:p>
        </p:txBody>
      </p:sp>
      <p:sp>
        <p:nvSpPr>
          <p:cNvPr id="22" name="角丸四角形吹き出し 8">
            <a:extLst>
              <a:ext uri="{FF2B5EF4-FFF2-40B4-BE49-F238E27FC236}">
                <a16:creationId xmlns:a16="http://schemas.microsoft.com/office/drawing/2014/main" id="{532EAED9-8EC6-464B-B7B1-38E3AA63F16A}"/>
              </a:ext>
            </a:extLst>
          </p:cNvPr>
          <p:cNvSpPr/>
          <p:nvPr/>
        </p:nvSpPr>
        <p:spPr>
          <a:xfrm>
            <a:off x="162589" y="4251233"/>
            <a:ext cx="2685861" cy="1291015"/>
          </a:xfrm>
          <a:prstGeom prst="wedgeRoundRectCallout">
            <a:avLst>
              <a:gd name="adj1" fmla="val 78259"/>
              <a:gd name="adj2" fmla="val -31061"/>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just"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③</a:t>
            </a:r>
            <a:r>
              <a:rPr lang="ja-JP" altLang="en-US" sz="2000">
                <a:solidFill>
                  <a:srgbClr val="FF2800"/>
                </a:solidFill>
                <a:latin typeface="HGPｺﾞｼｯｸE" panose="020B0900000000000000" pitchFamily="50" charset="-128"/>
                <a:ea typeface="HGPｺﾞｼｯｸE" panose="020B0900000000000000" pitchFamily="50" charset="-128"/>
              </a:rPr>
              <a:t>仲間</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（３人程度の</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協力者）を作ろう</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3" name="角丸四角形吹き出し 9">
            <a:extLst>
              <a:ext uri="{FF2B5EF4-FFF2-40B4-BE49-F238E27FC236}">
                <a16:creationId xmlns:a16="http://schemas.microsoft.com/office/drawing/2014/main" id="{0C2A8E36-E5B5-40CE-ACC3-1C5A2F05B56D}"/>
              </a:ext>
            </a:extLst>
          </p:cNvPr>
          <p:cNvSpPr/>
          <p:nvPr/>
        </p:nvSpPr>
        <p:spPr>
          <a:xfrm>
            <a:off x="5440251" y="713362"/>
            <a:ext cx="2646474" cy="1193552"/>
          </a:xfrm>
          <a:prstGeom prst="wedgeRoundRectCallout">
            <a:avLst>
              <a:gd name="adj1" fmla="val -53135"/>
              <a:gd name="adj2" fmla="val 108676"/>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just"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④</a:t>
            </a:r>
            <a:r>
              <a:rPr lang="ja-JP" altLang="en-US" sz="2000">
                <a:solidFill>
                  <a:srgbClr val="FF2800"/>
                </a:solidFill>
                <a:latin typeface="HGPｺﾞｼｯｸE" panose="020B0900000000000000" pitchFamily="50" charset="-128"/>
                <a:ea typeface="HGPｺﾞｼｯｸE" panose="020B0900000000000000" pitchFamily="50" charset="-128"/>
              </a:rPr>
              <a:t>役割を分担</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しよう（一人で担わない）</a:t>
            </a:r>
          </a:p>
        </p:txBody>
      </p:sp>
      <p:sp>
        <p:nvSpPr>
          <p:cNvPr id="25" name="角丸四角形吹き出し 10">
            <a:extLst>
              <a:ext uri="{FF2B5EF4-FFF2-40B4-BE49-F238E27FC236}">
                <a16:creationId xmlns:a16="http://schemas.microsoft.com/office/drawing/2014/main" id="{F54BCFDC-724B-4355-BC83-C50CEFF367D5}"/>
              </a:ext>
            </a:extLst>
          </p:cNvPr>
          <p:cNvSpPr/>
          <p:nvPr/>
        </p:nvSpPr>
        <p:spPr>
          <a:xfrm>
            <a:off x="5837407" y="5264559"/>
            <a:ext cx="2823133" cy="956926"/>
          </a:xfrm>
          <a:prstGeom prst="wedgeRoundRectCallout">
            <a:avLst>
              <a:gd name="adj1" fmla="val -59208"/>
              <a:gd name="adj2" fmla="val -55957"/>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just"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⑦地域の防災活動に</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spc="-150">
                <a:solidFill>
                  <a:schemeClr val="tx1">
                    <a:lumMod val="75000"/>
                    <a:lumOff val="25000"/>
                  </a:schemeClr>
                </a:solidFill>
                <a:latin typeface="HGPｺﾞｼｯｸE" panose="020B0900000000000000" pitchFamily="50" charset="-128"/>
                <a:ea typeface="HGPｺﾞｼｯｸE" panose="020B0900000000000000" pitchFamily="50" charset="-128"/>
              </a:rPr>
              <a:t>参加する</a:t>
            </a:r>
            <a:r>
              <a:rPr lang="ja-JP" altLang="en-US" sz="2000" spc="-150">
                <a:solidFill>
                  <a:srgbClr val="FF2800"/>
                </a:solidFill>
                <a:latin typeface="HGPｺﾞｼｯｸE" panose="020B0900000000000000" pitchFamily="50" charset="-128"/>
                <a:ea typeface="HGPｺﾞｼｯｸE" panose="020B0900000000000000" pitchFamily="50" charset="-128"/>
              </a:rPr>
              <a:t>人を育てよう</a:t>
            </a:r>
            <a:endParaRPr lang="en-US" altLang="ja-JP" sz="2000" spc="-150">
              <a:solidFill>
                <a:srgbClr val="FF2800"/>
              </a:solidFill>
              <a:latin typeface="HGPｺﾞｼｯｸE" panose="020B0900000000000000" pitchFamily="50" charset="-128"/>
              <a:ea typeface="HGPｺﾞｼｯｸE" panose="020B0900000000000000" pitchFamily="50" charset="-128"/>
            </a:endParaRPr>
          </a:p>
        </p:txBody>
      </p:sp>
      <p:sp>
        <p:nvSpPr>
          <p:cNvPr id="27" name="角丸四角形吹き出し 13">
            <a:extLst>
              <a:ext uri="{FF2B5EF4-FFF2-40B4-BE49-F238E27FC236}">
                <a16:creationId xmlns:a16="http://schemas.microsoft.com/office/drawing/2014/main" id="{B83F69F6-4613-4B40-9A13-94B69E7EEF7B}"/>
              </a:ext>
            </a:extLst>
          </p:cNvPr>
          <p:cNvSpPr/>
          <p:nvPr/>
        </p:nvSpPr>
        <p:spPr>
          <a:xfrm>
            <a:off x="1116012" y="832606"/>
            <a:ext cx="2352603" cy="1368425"/>
          </a:xfrm>
          <a:prstGeom prst="wedgeRoundRectCallout">
            <a:avLst>
              <a:gd name="adj1" fmla="val 83025"/>
              <a:gd name="adj2" fmla="val 81966"/>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①</a:t>
            </a:r>
            <a:r>
              <a:rPr lang="ja-JP" altLang="en-US" sz="2000">
                <a:solidFill>
                  <a:srgbClr val="FF2800"/>
                </a:solidFill>
                <a:latin typeface="HGPｺﾞｼｯｸE" panose="020B0900000000000000" pitchFamily="50" charset="-128"/>
                <a:ea typeface="HGPｺﾞｼｯｸE" panose="020B0900000000000000" pitchFamily="50" charset="-128"/>
              </a:rPr>
              <a:t>リーダーという</a:t>
            </a:r>
            <a:br>
              <a:rPr lang="en-US" altLang="ja-JP" sz="2000">
                <a:solidFill>
                  <a:srgbClr val="FF2800"/>
                </a:solidFill>
                <a:latin typeface="HGPｺﾞｼｯｸE" panose="020B0900000000000000" pitchFamily="50" charset="-128"/>
                <a:ea typeface="HGPｺﾞｼｯｸE" panose="020B0900000000000000" pitchFamily="50" charset="-128"/>
              </a:rPr>
            </a:br>
            <a:r>
              <a:rPr lang="ja-JP" altLang="en-US" sz="2000">
                <a:solidFill>
                  <a:srgbClr val="FF2800"/>
                </a:solidFill>
                <a:latin typeface="HGPｺﾞｼｯｸE" panose="020B0900000000000000" pitchFamily="50" charset="-128"/>
                <a:ea typeface="HGPｺﾞｼｯｸE" panose="020B0900000000000000" pitchFamily="50" charset="-128"/>
              </a:rPr>
              <a:t>立場</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を最大限</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利用しよう</a:t>
            </a:r>
          </a:p>
        </p:txBody>
      </p:sp>
      <p:sp>
        <p:nvSpPr>
          <p:cNvPr id="26" name="角丸四角形吹き出し 12">
            <a:extLst>
              <a:ext uri="{FF2B5EF4-FFF2-40B4-BE49-F238E27FC236}">
                <a16:creationId xmlns:a16="http://schemas.microsoft.com/office/drawing/2014/main" id="{ABD24432-86DB-4BF1-9890-B7708C0A8E91}"/>
              </a:ext>
            </a:extLst>
          </p:cNvPr>
          <p:cNvSpPr/>
          <p:nvPr/>
        </p:nvSpPr>
        <p:spPr>
          <a:xfrm>
            <a:off x="6179075" y="2163977"/>
            <a:ext cx="2823133" cy="1062957"/>
          </a:xfrm>
          <a:prstGeom prst="wedgeRoundRectCallout">
            <a:avLst>
              <a:gd name="adj1" fmla="val -39191"/>
              <a:gd name="adj2" fmla="val 68741"/>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⑤地域住民と</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rgbClr val="FF2800"/>
                </a:solidFill>
                <a:latin typeface="HGPｺﾞｼｯｸE" panose="020B0900000000000000" pitchFamily="50" charset="-128"/>
                <a:ea typeface="HGPｺﾞｼｯｸE" panose="020B0900000000000000" pitchFamily="50" charset="-128"/>
              </a:rPr>
              <a:t>コミュニケーション</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を図ろう</a:t>
            </a:r>
          </a:p>
        </p:txBody>
      </p:sp>
      <p:sp>
        <p:nvSpPr>
          <p:cNvPr id="3" name="下矢印 2"/>
          <p:cNvSpPr/>
          <p:nvPr/>
        </p:nvSpPr>
        <p:spPr>
          <a:xfrm>
            <a:off x="3910001" y="5788949"/>
            <a:ext cx="1540042" cy="497061"/>
          </a:xfrm>
          <a:prstGeom prst="downArrow">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456357" y="6286010"/>
            <a:ext cx="4474926" cy="523220"/>
          </a:xfrm>
          <a:prstGeom prst="rect">
            <a:avLst/>
          </a:prstGeom>
          <a:noFill/>
        </p:spPr>
        <p:txBody>
          <a:bodyPr wrap="square" rtlCol="0">
            <a:spAutoFit/>
          </a:bodyPr>
          <a:lstStyle/>
          <a:p>
            <a:r>
              <a:rPr lang="ja-JP" altLang="en-US" sz="2800">
                <a:solidFill>
                  <a:srgbClr val="FF2800"/>
                </a:solidFill>
                <a:latin typeface="HGPｺﾞｼｯｸE" panose="020B0900000000000000" pitchFamily="50" charset="-128"/>
                <a:ea typeface="HGPｺﾞｼｯｸE" panose="020B0900000000000000" pitchFamily="50" charset="-128"/>
              </a:rPr>
              <a:t>リーダーシップを発揮できる</a:t>
            </a:r>
            <a:endParaRPr kumimoji="1" lang="ja-JP" altLang="en-US" sz="2800">
              <a:solidFill>
                <a:srgbClr val="FF2800"/>
              </a:solidFill>
              <a:latin typeface="HGPｺﾞｼｯｸE" panose="020B0900000000000000" pitchFamily="50" charset="-128"/>
              <a:ea typeface="HGPｺﾞｼｯｸE" panose="020B0900000000000000" pitchFamily="50" charset="-128"/>
            </a:endParaRPr>
          </a:p>
        </p:txBody>
      </p:sp>
      <p:sp>
        <p:nvSpPr>
          <p:cNvPr id="16" name="角丸四角形吹き出し 10">
            <a:extLst>
              <a:ext uri="{FF2B5EF4-FFF2-40B4-BE49-F238E27FC236}">
                <a16:creationId xmlns:a16="http://schemas.microsoft.com/office/drawing/2014/main" id="{8D7DE64F-58A7-4A90-A397-03DED1F08591}"/>
              </a:ext>
            </a:extLst>
          </p:cNvPr>
          <p:cNvSpPr/>
          <p:nvPr/>
        </p:nvSpPr>
        <p:spPr>
          <a:xfrm>
            <a:off x="6649605" y="3712625"/>
            <a:ext cx="2352603" cy="1291015"/>
          </a:xfrm>
          <a:prstGeom prst="wedgeRoundRectCallout">
            <a:avLst>
              <a:gd name="adj1" fmla="val -68085"/>
              <a:gd name="adj2" fmla="val 974"/>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268288" indent="-268288" algn="just" eaLnBrk="1" fontAlgn="auto" hangingPunct="1">
              <a:spcBef>
                <a:spcPts val="0"/>
              </a:spcBef>
              <a:spcAft>
                <a:spcPts val="0"/>
              </a:spcAf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⑥地域の</a:t>
            </a:r>
            <a:r>
              <a:rPr lang="ja-JP" altLang="en-US" sz="2000">
                <a:solidFill>
                  <a:srgbClr val="FF2800"/>
                </a:solidFill>
                <a:latin typeface="HGPｺﾞｼｯｸE" panose="020B0900000000000000" pitchFamily="50" charset="-128"/>
                <a:ea typeface="HGPｺﾞｼｯｸE" panose="020B0900000000000000" pitchFamily="50" charset="-128"/>
              </a:rPr>
              <a:t>自助意識</a:t>
            </a:r>
            <a:r>
              <a:rPr lang="ja-JP" altLang="en-US" sz="2000" spc="-300">
                <a:solidFill>
                  <a:schemeClr val="tx1">
                    <a:lumMod val="75000"/>
                    <a:lumOff val="25000"/>
                  </a:schemeClr>
                </a:solidFill>
                <a:latin typeface="HGPｺﾞｼｯｸE" panose="020B0900000000000000" pitchFamily="50" charset="-128"/>
                <a:ea typeface="HGPｺﾞｼｯｸE" panose="020B0900000000000000" pitchFamily="50" charset="-128"/>
              </a:rPr>
              <a:t>を高めるよう地域の</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人に伝えよう</a:t>
            </a:r>
            <a:endParaRPr lang="en-US" altLang="ja-JP" sz="2000">
              <a:solidFill>
                <a:srgbClr val="E94716"/>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08324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50083"/>
          </a:xfrm>
        </p:spPr>
        <p:txBody>
          <a:bodyPr/>
          <a:lstStyle/>
          <a:p>
            <a:r>
              <a:rPr kumimoji="1" lang="en-US" altLang="ja-JP"/>
              <a:t>【</a:t>
            </a:r>
            <a:r>
              <a:rPr kumimoji="1" lang="ja-JP" altLang="en-US"/>
              <a:t>事例</a:t>
            </a:r>
            <a:r>
              <a:rPr kumimoji="1" lang="en-US" altLang="ja-JP"/>
              <a:t>】</a:t>
            </a:r>
            <a:r>
              <a:rPr kumimoji="1" lang="ja-JP" altLang="en-US"/>
              <a:t>防災リーダーの役割</a:t>
            </a:r>
          </a:p>
        </p:txBody>
      </p:sp>
      <p:sp>
        <p:nvSpPr>
          <p:cNvPr id="4" name="スライド番号プレースホルダー 3"/>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6" name="スライド番号プレースホルダー 3">
            <a:extLst>
              <a:ext uri="{FF2B5EF4-FFF2-40B4-BE49-F238E27FC236}">
                <a16:creationId xmlns:a16="http://schemas.microsoft.com/office/drawing/2014/main" id="{BE65018A-18EB-466D-BD4F-42CBE78EA1F8}"/>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5</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■地域における避難の声かけ等の行動</a:t>
            </a:r>
          </a:p>
          <a:p>
            <a:pPr marL="0" indent="0">
              <a:buNone/>
            </a:pPr>
            <a:r>
              <a:rPr lang="ja-JP" altLang="en-US" sz="2000">
                <a:solidFill>
                  <a:schemeClr val="tx1">
                    <a:lumMod val="75000"/>
                    <a:lumOff val="25000"/>
                  </a:schemeClr>
                </a:solidFill>
              </a:rPr>
              <a:t>（福岡県　朝倉市）</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73100" y="1915715"/>
            <a:ext cx="7930126"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地域の役員が参加し、意見を出し合いながら地域と行政の協働で作り上げていくワークショップ手法によりマップを作成し、地区内の各世帯に配布。</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平成２９年７月豪雨でも、班長、隣組長が避難を呼びかけ。６０代の支援員が８０代の方を連れて小学校に避難</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（その方の家は山からの土砂で押し潰された）するなど、助かった方がいる。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HGPｺﾞｼｯｸE" panose="020B0900000000000000" pitchFamily="50" charset="-128"/>
              <a:buChar char="○"/>
            </a:pP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AFA37A72-38F1-40DB-8CB3-A33794C27275}"/>
              </a:ext>
            </a:extLst>
          </p:cNvPr>
          <p:cNvSpPr txBox="1"/>
          <p:nvPr/>
        </p:nvSpPr>
        <p:spPr>
          <a:xfrm>
            <a:off x="675682" y="6360928"/>
            <a:ext cx="7927544" cy="261610"/>
          </a:xfrm>
          <a:prstGeom prst="rect">
            <a:avLst/>
          </a:prstGeom>
          <a:noFill/>
        </p:spPr>
        <p:txBody>
          <a:bodyPr wrap="squar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参考：内閣府「平成</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29</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年</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7</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月九州北部豪雨災害を踏まえた避難に関する今後の取組について」</a:t>
            </a:r>
          </a:p>
        </p:txBody>
      </p:sp>
      <p:pic>
        <p:nvPicPr>
          <p:cNvPr id="12" name="図 11"/>
          <p:cNvPicPr>
            <a:picLocks noChangeAspect="1"/>
          </p:cNvPicPr>
          <p:nvPr/>
        </p:nvPicPr>
        <p:blipFill>
          <a:blip r:embed="rId3"/>
          <a:stretch>
            <a:fillRect/>
          </a:stretch>
        </p:blipFill>
        <p:spPr>
          <a:xfrm>
            <a:off x="1964812" y="4667980"/>
            <a:ext cx="5214376" cy="1683867"/>
          </a:xfrm>
          <a:prstGeom prst="rect">
            <a:avLst/>
          </a:prstGeom>
        </p:spPr>
      </p:pic>
      <p:graphicFrame>
        <p:nvGraphicFramePr>
          <p:cNvPr id="11" name="オブジェクト 10">
            <a:extLst>
              <a:ext uri="{FF2B5EF4-FFF2-40B4-BE49-F238E27FC236}">
                <a16:creationId xmlns:a16="http://schemas.microsoft.com/office/drawing/2014/main" id="{2C4F3A44-FCE7-4A60-9FB2-7C4F79C48659}"/>
              </a:ext>
            </a:extLst>
          </p:cNvPr>
          <p:cNvGraphicFramePr>
            <a:graphicFrameLocks noChangeAspect="1"/>
          </p:cNvGraphicFramePr>
          <p:nvPr>
            <p:extLst>
              <p:ext uri="{D42A27DB-BD31-4B8C-83A1-F6EECF244321}">
                <p14:modId xmlns:p14="http://schemas.microsoft.com/office/powerpoint/2010/main" val="3477769782"/>
              </p:ext>
            </p:extLst>
          </p:nvPr>
        </p:nvGraphicFramePr>
        <p:xfrm>
          <a:off x="1692620" y="1343496"/>
          <a:ext cx="790575" cy="228600"/>
        </p:xfrm>
        <a:graphic>
          <a:graphicData uri="http://schemas.openxmlformats.org/presentationml/2006/ole">
            <mc:AlternateContent xmlns:mc="http://schemas.openxmlformats.org/markup-compatibility/2006">
              <mc:Choice xmlns:v="urn:schemas-microsoft-com:vml" Requires="v">
                <p:oleObj name="Document" r:id="rId4" imgW="814516" imgH="236897" progId="Word.Document.12">
                  <p:embed/>
                </p:oleObj>
              </mc:Choice>
              <mc:Fallback>
                <p:oleObj name="Document" r:id="rId4" imgW="814516" imgH="236897" progId="Word.Document.12">
                  <p:embed/>
                  <p:pic>
                    <p:nvPicPr>
                      <p:cNvPr id="11" name="オブジェクト 10">
                        <a:extLst>
                          <a:ext uri="{FF2B5EF4-FFF2-40B4-BE49-F238E27FC236}">
                            <a16:creationId xmlns:a16="http://schemas.microsoft.com/office/drawing/2014/main" id="{2C4F3A44-FCE7-4A60-9FB2-7C4F79C48659}"/>
                          </a:ext>
                        </a:extLst>
                      </p:cNvPr>
                      <p:cNvPicPr/>
                      <p:nvPr/>
                    </p:nvPicPr>
                    <p:blipFill>
                      <a:blip r:embed="rId5"/>
                      <a:stretch>
                        <a:fillRect/>
                      </a:stretch>
                    </p:blipFill>
                    <p:spPr>
                      <a:xfrm>
                        <a:off x="1692620" y="1343496"/>
                        <a:ext cx="790575" cy="228600"/>
                      </a:xfrm>
                      <a:prstGeom prst="rect">
                        <a:avLst/>
                      </a:prstGeom>
                    </p:spPr>
                  </p:pic>
                </p:oleObj>
              </mc:Fallback>
            </mc:AlternateContent>
          </a:graphicData>
        </a:graphic>
      </p:graphicFrame>
    </p:spTree>
    <p:extLst>
      <p:ext uri="{BB962C8B-B14F-4D97-AF65-F5344CB8AC3E}">
        <p14:creationId xmlns:p14="http://schemas.microsoft.com/office/powerpoint/2010/main" val="237162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676433" y="2555906"/>
            <a:ext cx="7817571" cy="230832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a:solidFill>
                  <a:srgbClr val="404040"/>
                </a:solidFill>
                <a:latin typeface="HGPｺﾞｼｯｸE" panose="020B0900000000000000" pitchFamily="50" charset="-128"/>
                <a:ea typeface="HGPｺﾞｼｯｸE" panose="020B0900000000000000" pitchFamily="50" charset="-128"/>
              </a:rPr>
              <a:t>地域の防災リーダーは、災害時に</a:t>
            </a:r>
            <a:br>
              <a:rPr kumimoji="1" lang="en-US" altLang="ja-JP" sz="3600">
                <a:solidFill>
                  <a:srgbClr val="404040"/>
                </a:solidFill>
                <a:latin typeface="HGPｺﾞｼｯｸE" panose="020B0900000000000000" pitchFamily="50" charset="-128"/>
                <a:ea typeface="HGPｺﾞｼｯｸE" panose="020B0900000000000000" pitchFamily="50" charset="-128"/>
              </a:rPr>
            </a:br>
            <a:r>
              <a:rPr kumimoji="1" lang="ja-JP" altLang="en-US" sz="3600">
                <a:solidFill>
                  <a:srgbClr val="404040"/>
                </a:solidFill>
                <a:latin typeface="HGPｺﾞｼｯｸE" panose="020B0900000000000000" pitchFamily="50" charset="-128"/>
                <a:ea typeface="HGPｺﾞｼｯｸE" panose="020B0900000000000000" pitchFamily="50" charset="-128"/>
              </a:rPr>
              <a:t>先頭に立って防災活動を行うために、災害時だけではなく、</a:t>
            </a:r>
            <a:r>
              <a:rPr kumimoji="1" lang="ja-JP" altLang="en-US" sz="3600" spc="-150">
                <a:solidFill>
                  <a:srgbClr val="404040"/>
                </a:solidFill>
                <a:latin typeface="HGPｺﾞｼｯｸE" panose="020B0900000000000000" pitchFamily="50" charset="-128"/>
                <a:ea typeface="HGPｺﾞｼｯｸE" panose="020B0900000000000000" pitchFamily="50" charset="-128"/>
              </a:rPr>
              <a:t>平常時から</a:t>
            </a:r>
            <a:br>
              <a:rPr kumimoji="1" lang="en-US" altLang="ja-JP" sz="3600" spc="-150">
                <a:solidFill>
                  <a:srgbClr val="404040"/>
                </a:solidFill>
                <a:latin typeface="HGPｺﾞｼｯｸE" panose="020B0900000000000000" pitchFamily="50" charset="-128"/>
                <a:ea typeface="HGPｺﾞｼｯｸE" panose="020B0900000000000000" pitchFamily="50" charset="-128"/>
              </a:rPr>
            </a:br>
            <a:r>
              <a:rPr kumimoji="1" lang="ja-JP" altLang="en-US" sz="3600" spc="-150">
                <a:solidFill>
                  <a:srgbClr val="404040"/>
                </a:solidFill>
                <a:latin typeface="HGPｺﾞｼｯｸE" panose="020B0900000000000000" pitchFamily="50" charset="-128"/>
                <a:ea typeface="HGPｺﾞｼｯｸE" panose="020B0900000000000000" pitchFamily="50" charset="-128"/>
              </a:rPr>
              <a:t>リーダーシップを発揮して活動しましょう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C8</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地域の防災リーダーの役割</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56527081"/>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Props1.xml><?xml version="1.0" encoding="utf-8"?>
<ds:datastoreItem xmlns:ds="http://schemas.openxmlformats.org/officeDocument/2006/customXml" ds:itemID="{62647560-D9B6-4C09-A3BD-CDA6C6F34C26}">
  <ds:schemaRefs>
    <ds:schemaRef ds:uri="http://schemas.microsoft.com/sharepoint/v3/contenttype/forms"/>
  </ds:schemaRefs>
</ds:datastoreItem>
</file>

<file path=customXml/itemProps2.xml><?xml version="1.0" encoding="utf-8"?>
<ds:datastoreItem xmlns:ds="http://schemas.openxmlformats.org/officeDocument/2006/customXml" ds:itemID="{0577789A-7844-451A-B4AE-D1142D7069BD}">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9A9957-7689-442A-BD6A-4C5E8A2B8D24}">
  <ds:schemaRefs>
    <ds:schemaRef ds:uri="87e92068-5d1b-4b37-b84f-05171d1d989c"/>
    <ds:schemaRef ds:uri="c7986456-94c4-43e3-a5cd-23faf3e50b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855</Words>
  <PresentationFormat>画面に合わせる (4:3)</PresentationFormat>
  <Paragraphs>76</Paragraphs>
  <Slides>6</Slides>
  <Notes>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5" baseType="lpstr">
      <vt:lpstr>HGPｺﾞｼｯｸE</vt:lpstr>
      <vt:lpstr>HGP創英角ｺﾞｼｯｸUB</vt:lpstr>
      <vt:lpstr>ＭＳ ゴシック</vt:lpstr>
      <vt:lpstr>Arial</vt:lpstr>
      <vt:lpstr>Calibri</vt:lpstr>
      <vt:lpstr>Calibri Light</vt:lpstr>
      <vt:lpstr>Wingdings</vt:lpstr>
      <vt:lpstr>Office テーマ</vt:lpstr>
      <vt:lpstr>Document</vt:lpstr>
      <vt:lpstr>C8．地域の防災リーダーの 　 役割</vt:lpstr>
      <vt:lpstr>PowerPoint プレゼンテーション</vt:lpstr>
      <vt:lpstr>地域の防災リーダーの役割</vt:lpstr>
      <vt:lpstr>リーダーとして心掛けたいこと</vt:lpstr>
      <vt:lpstr>【事例】防災リーダーの役割</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2024-03-27T07:19:03Z</cp:lastPrinted>
  <dcterms:created xsi:type="dcterms:W3CDTF">2019-09-19T14:17:54Z</dcterms:created>
  <dcterms:modified xsi:type="dcterms:W3CDTF">2024-03-29T02:23:02Z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