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 id="2147483700" r:id="rId2"/>
  </p:sldMasterIdLst>
  <p:notesMasterIdLst>
    <p:notesMasterId r:id="rId26"/>
  </p:notesMasterIdLst>
  <p:handoutMasterIdLst>
    <p:handoutMasterId r:id="rId27"/>
  </p:handoutMasterIdLst>
  <p:sldIdLst>
    <p:sldId id="269" r:id="rId3"/>
    <p:sldId id="570" r:id="rId4"/>
    <p:sldId id="571" r:id="rId5"/>
    <p:sldId id="581" r:id="rId6"/>
    <p:sldId id="490" r:id="rId7"/>
    <p:sldId id="558" r:id="rId8"/>
    <p:sldId id="575" r:id="rId9"/>
    <p:sldId id="578" r:id="rId10"/>
    <p:sldId id="562" r:id="rId11"/>
    <p:sldId id="574" r:id="rId12"/>
    <p:sldId id="506" r:id="rId13"/>
    <p:sldId id="533" r:id="rId14"/>
    <p:sldId id="547" r:id="rId15"/>
    <p:sldId id="573" r:id="rId16"/>
    <p:sldId id="511" r:id="rId17"/>
    <p:sldId id="555" r:id="rId18"/>
    <p:sldId id="344" r:id="rId19"/>
    <p:sldId id="576" r:id="rId20"/>
    <p:sldId id="577" r:id="rId21"/>
    <p:sldId id="579" r:id="rId22"/>
    <p:sldId id="580" r:id="rId23"/>
    <p:sldId id="544" r:id="rId24"/>
    <p:sldId id="561" r:id="rId25"/>
  </p:sldIdLst>
  <p:sldSz cx="9144000" cy="6858000" type="screen4x3"/>
  <p:notesSz cx="7099300" cy="10234613"/>
  <p:defaultTextStyle>
    <a:defPPr>
      <a:defRPr lang="ja-JP"/>
    </a:defPPr>
    <a:lvl1pPr algn="l" rtl="0" fontAlgn="base">
      <a:spcBef>
        <a:spcPct val="0"/>
      </a:spcBef>
      <a:spcAft>
        <a:spcPct val="0"/>
      </a:spcAft>
      <a:defRPr kumimoji="1" sz="2400" kern="1200">
        <a:solidFill>
          <a:schemeClr val="tx1"/>
        </a:solidFill>
        <a:latin typeface="Times New Roman" pitchFamily="18" charset="0"/>
        <a:ea typeface="ＭＳ Ｐゴシック" pitchFamily="50" charset="-128"/>
        <a:cs typeface="+mn-cs"/>
      </a:defRPr>
    </a:lvl1pPr>
    <a:lvl2pPr marL="457200" algn="l" rtl="0" fontAlgn="base">
      <a:spcBef>
        <a:spcPct val="0"/>
      </a:spcBef>
      <a:spcAft>
        <a:spcPct val="0"/>
      </a:spcAft>
      <a:defRPr kumimoji="1" sz="2400" kern="1200">
        <a:solidFill>
          <a:schemeClr val="tx1"/>
        </a:solidFill>
        <a:latin typeface="Times New Roman" pitchFamily="18" charset="0"/>
        <a:ea typeface="ＭＳ Ｐゴシック" pitchFamily="50" charset="-128"/>
        <a:cs typeface="+mn-cs"/>
      </a:defRPr>
    </a:lvl2pPr>
    <a:lvl3pPr marL="914400" algn="l" rtl="0" fontAlgn="base">
      <a:spcBef>
        <a:spcPct val="0"/>
      </a:spcBef>
      <a:spcAft>
        <a:spcPct val="0"/>
      </a:spcAft>
      <a:defRPr kumimoji="1" sz="2400" kern="1200">
        <a:solidFill>
          <a:schemeClr val="tx1"/>
        </a:solidFill>
        <a:latin typeface="Times New Roman" pitchFamily="18" charset="0"/>
        <a:ea typeface="ＭＳ Ｐゴシック" pitchFamily="50" charset="-128"/>
        <a:cs typeface="+mn-cs"/>
      </a:defRPr>
    </a:lvl3pPr>
    <a:lvl4pPr marL="1371600" algn="l" rtl="0" fontAlgn="base">
      <a:spcBef>
        <a:spcPct val="0"/>
      </a:spcBef>
      <a:spcAft>
        <a:spcPct val="0"/>
      </a:spcAft>
      <a:defRPr kumimoji="1" sz="2400" kern="1200">
        <a:solidFill>
          <a:schemeClr val="tx1"/>
        </a:solidFill>
        <a:latin typeface="Times New Roman" pitchFamily="18" charset="0"/>
        <a:ea typeface="ＭＳ Ｐゴシック" pitchFamily="50" charset="-128"/>
        <a:cs typeface="+mn-cs"/>
      </a:defRPr>
    </a:lvl4pPr>
    <a:lvl5pPr marL="1828800" algn="l" rtl="0" fontAlgn="base">
      <a:spcBef>
        <a:spcPct val="0"/>
      </a:spcBef>
      <a:spcAft>
        <a:spcPct val="0"/>
      </a:spcAft>
      <a:defRPr kumimoji="1" sz="2400"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kern="1200">
        <a:solidFill>
          <a:schemeClr val="tx1"/>
        </a:solidFill>
        <a:latin typeface="Times New Roman" pitchFamily="18" charset="0"/>
        <a:ea typeface="ＭＳ Ｐゴシック"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344" userDrawn="1">
          <p15:clr>
            <a:srgbClr val="A4A3A4"/>
          </p15:clr>
        </p15:guide>
        <p15:guide id="2" pos="2359" userDrawn="1">
          <p15:clr>
            <a:srgbClr val="A4A3A4"/>
          </p15:clr>
        </p15:guide>
        <p15:guide id="3" orient="horz" pos="3224" userDrawn="1">
          <p15:clr>
            <a:srgbClr val="A4A3A4"/>
          </p15:clr>
        </p15:guide>
        <p15:guide id="4" pos="223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99FF"/>
    <a:srgbClr val="CCFFCC"/>
    <a:srgbClr val="FF3300"/>
    <a:srgbClr val="FF9900"/>
    <a:srgbClr val="FF9966"/>
    <a:srgbClr val="FFCCFF"/>
    <a:srgbClr val="FF7C80"/>
    <a:srgbClr val="CC0000"/>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4C1A8A3-306A-4EB7-A6B1-4F7E0EB9C5D6}" styleName="中間スタイル 3 - アクセント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DA37D80-6434-44D0-A028-1B22A696006F}" styleName="淡色スタイル 3 - アクセント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66" autoAdjust="0"/>
    <p:restoredTop sz="95861" autoAdjust="0"/>
  </p:normalViewPr>
  <p:slideViewPr>
    <p:cSldViewPr>
      <p:cViewPr varScale="1">
        <p:scale>
          <a:sx n="43" d="100"/>
          <a:sy n="43" d="100"/>
        </p:scale>
        <p:origin x="756" y="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p:scale>
          <a:sx n="66" d="100"/>
          <a:sy n="66" d="100"/>
        </p:scale>
        <p:origin x="3086" y="101"/>
      </p:cViewPr>
      <p:guideLst>
        <p:guide orient="horz" pos="3344"/>
        <p:guide pos="2359"/>
        <p:guide orient="horz" pos="3224"/>
        <p:guide pos="223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4016207" y="0"/>
            <a:ext cx="3076977" cy="512144"/>
          </a:xfrm>
          <a:prstGeom prst="rect">
            <a:avLst/>
          </a:prstGeom>
          <a:noFill/>
          <a:ln w="9525">
            <a:noFill/>
            <a:miter lim="800000"/>
            <a:headEnd/>
            <a:tailEnd/>
          </a:ln>
          <a:effectLst/>
        </p:spPr>
        <p:txBody>
          <a:bodyPr vert="horz" wrap="square" lIns="95355" tIns="47678" rIns="95355" bIns="47678" numCol="1" anchor="t" anchorCtr="0" compatLnSpc="1">
            <a:prstTxWarp prst="textNoShape">
              <a:avLst/>
            </a:prstTxWarp>
          </a:bodyPr>
          <a:lstStyle>
            <a:lvl1pPr>
              <a:defRPr sz="1300">
                <a:latin typeface="Times New Roman" charset="0"/>
                <a:ea typeface="ＭＳ Ｐゴシック" pitchFamily="50" charset="-128"/>
              </a:defRPr>
            </a:lvl1pPr>
          </a:lstStyle>
          <a:p>
            <a:pPr algn="r">
              <a:defRPr/>
            </a:pPr>
            <a:r>
              <a:rPr lang="en-US" altLang="zh-TW"/>
              <a:t>4-1</a:t>
            </a:r>
            <a:r>
              <a:rPr lang="zh-TW" altLang="en-US"/>
              <a:t>趣旨方法説明資料</a:t>
            </a:r>
            <a:r>
              <a:rPr lang="en-US" altLang="zh-TW"/>
              <a:t>_1</a:t>
            </a:r>
            <a:r>
              <a:rPr lang="zh-TW" altLang="en-US"/>
              <a:t>洪水土砂第</a:t>
            </a:r>
            <a:r>
              <a:rPr lang="en-US" altLang="zh-TW"/>
              <a:t>1</a:t>
            </a:r>
            <a:r>
              <a:rPr lang="zh-TW" altLang="en-US"/>
              <a:t>回</a:t>
            </a:r>
            <a:endParaRPr lang="en-US" altLang="ja-JP" dirty="0"/>
          </a:p>
        </p:txBody>
      </p:sp>
      <p:sp>
        <p:nvSpPr>
          <p:cNvPr id="16388" name="Rectangle 4"/>
          <p:cNvSpPr>
            <a:spLocks noGrp="1" noChangeArrowheads="1"/>
          </p:cNvSpPr>
          <p:nvPr>
            <p:ph type="ftr" sz="quarter" idx="2"/>
          </p:nvPr>
        </p:nvSpPr>
        <p:spPr bwMode="auto">
          <a:xfrm>
            <a:off x="5" y="9722472"/>
            <a:ext cx="3076977" cy="512144"/>
          </a:xfrm>
          <a:prstGeom prst="rect">
            <a:avLst/>
          </a:prstGeom>
          <a:noFill/>
          <a:ln w="9525">
            <a:noFill/>
            <a:miter lim="800000"/>
            <a:headEnd/>
            <a:tailEnd/>
          </a:ln>
          <a:effectLst/>
        </p:spPr>
        <p:txBody>
          <a:bodyPr vert="horz" wrap="square" lIns="95355" tIns="47678" rIns="95355" bIns="47678" numCol="1" anchor="b" anchorCtr="0" compatLnSpc="1">
            <a:prstTxWarp prst="textNoShape">
              <a:avLst/>
            </a:prstTxWarp>
          </a:bodyPr>
          <a:lstStyle>
            <a:lvl1pPr>
              <a:defRPr sz="1300">
                <a:latin typeface="Times New Roman" charset="0"/>
                <a:ea typeface="ＭＳ Ｐゴシック" pitchFamily="50" charset="-128"/>
              </a:defRPr>
            </a:lvl1pPr>
          </a:lstStyle>
          <a:p>
            <a:pPr>
              <a:defRPr/>
            </a:pPr>
            <a:endParaRPr lang="en-US" altLang="ja-JP"/>
          </a:p>
        </p:txBody>
      </p:sp>
      <p:sp>
        <p:nvSpPr>
          <p:cNvPr id="16389" name="Rectangle 5"/>
          <p:cNvSpPr>
            <a:spLocks noGrp="1" noChangeArrowheads="1"/>
          </p:cNvSpPr>
          <p:nvPr>
            <p:ph type="sldNum" sz="quarter" idx="3"/>
          </p:nvPr>
        </p:nvSpPr>
        <p:spPr bwMode="auto">
          <a:xfrm>
            <a:off x="4022327" y="9722472"/>
            <a:ext cx="3076977" cy="512144"/>
          </a:xfrm>
          <a:prstGeom prst="rect">
            <a:avLst/>
          </a:prstGeom>
          <a:noFill/>
          <a:ln w="9525">
            <a:noFill/>
            <a:miter lim="800000"/>
            <a:headEnd/>
            <a:tailEnd/>
          </a:ln>
          <a:effectLst/>
        </p:spPr>
        <p:txBody>
          <a:bodyPr vert="horz" wrap="square" lIns="95355" tIns="47678" rIns="95355" bIns="47678" numCol="1" anchor="b" anchorCtr="0" compatLnSpc="1">
            <a:prstTxWarp prst="textNoShape">
              <a:avLst/>
            </a:prstTxWarp>
          </a:bodyPr>
          <a:lstStyle>
            <a:lvl1pPr algn="r">
              <a:defRPr sz="1300">
                <a:latin typeface="Times New Roman" charset="0"/>
                <a:ea typeface="ＭＳ Ｐゴシック" pitchFamily="50" charset="-128"/>
              </a:defRPr>
            </a:lvl1pPr>
          </a:lstStyle>
          <a:p>
            <a:pPr>
              <a:defRPr/>
            </a:pPr>
            <a:fld id="{CB5CCDF1-BEE8-45DF-9203-55D0B9565FCC}" type="slidenum">
              <a:rPr lang="en-US" altLang="ja-JP"/>
              <a:pPr>
                <a:defRPr/>
              </a:pPr>
              <a:t>‹#›</a:t>
            </a:fld>
            <a:endParaRPr lang="en-US" altLang="ja-JP"/>
          </a:p>
        </p:txBody>
      </p:sp>
    </p:spTree>
    <p:extLst>
      <p:ext uri="{BB962C8B-B14F-4D97-AF65-F5344CB8AC3E}">
        <p14:creationId xmlns:p14="http://schemas.microsoft.com/office/powerpoint/2010/main" val="988032756"/>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 y="0"/>
            <a:ext cx="3076977" cy="512144"/>
          </a:xfrm>
          <a:prstGeom prst="rect">
            <a:avLst/>
          </a:prstGeom>
          <a:noFill/>
          <a:ln w="9525">
            <a:noFill/>
            <a:miter lim="800000"/>
            <a:headEnd/>
            <a:tailEnd/>
          </a:ln>
          <a:effectLst/>
        </p:spPr>
        <p:txBody>
          <a:bodyPr vert="horz" wrap="square" lIns="95355" tIns="47678" rIns="95355" bIns="47678" numCol="1" anchor="t" anchorCtr="0" compatLnSpc="1">
            <a:prstTxWarp prst="textNoShape">
              <a:avLst/>
            </a:prstTxWarp>
          </a:bodyPr>
          <a:lstStyle>
            <a:lvl1pPr>
              <a:defRPr sz="1300">
                <a:latin typeface="Times New Roman" charset="0"/>
                <a:ea typeface="ＭＳ Ｐゴシック" pitchFamily="50" charset="-128"/>
              </a:defRPr>
            </a:lvl1pPr>
          </a:lstStyle>
          <a:p>
            <a:pPr>
              <a:defRPr/>
            </a:pPr>
            <a:r>
              <a:rPr lang="en-US" altLang="zh-TW"/>
              <a:t>4-1</a:t>
            </a:r>
            <a:r>
              <a:rPr lang="zh-TW" altLang="en-US"/>
              <a:t>趣旨方法説明資料</a:t>
            </a:r>
            <a:r>
              <a:rPr lang="en-US" altLang="zh-TW"/>
              <a:t>_1</a:t>
            </a:r>
            <a:r>
              <a:rPr lang="zh-TW" altLang="en-US"/>
              <a:t>洪水土砂第</a:t>
            </a:r>
            <a:r>
              <a:rPr lang="en-US" altLang="zh-TW"/>
              <a:t>1</a:t>
            </a:r>
            <a:r>
              <a:rPr lang="zh-TW" altLang="en-US"/>
              <a:t>回</a:t>
            </a:r>
            <a:endParaRPr lang="en-US" altLang="ja-JP"/>
          </a:p>
        </p:txBody>
      </p:sp>
      <p:sp>
        <p:nvSpPr>
          <p:cNvPr id="3075" name="Rectangle 3"/>
          <p:cNvSpPr>
            <a:spLocks noGrp="1" noChangeArrowheads="1"/>
          </p:cNvSpPr>
          <p:nvPr>
            <p:ph type="dt" idx="1"/>
          </p:nvPr>
        </p:nvSpPr>
        <p:spPr bwMode="auto">
          <a:xfrm>
            <a:off x="4022327" y="0"/>
            <a:ext cx="3076977" cy="512144"/>
          </a:xfrm>
          <a:prstGeom prst="rect">
            <a:avLst/>
          </a:prstGeom>
          <a:noFill/>
          <a:ln w="9525">
            <a:noFill/>
            <a:miter lim="800000"/>
            <a:headEnd/>
            <a:tailEnd/>
          </a:ln>
          <a:effectLst/>
        </p:spPr>
        <p:txBody>
          <a:bodyPr vert="horz" wrap="square" lIns="95355" tIns="47678" rIns="95355" bIns="47678" numCol="1" anchor="t" anchorCtr="0" compatLnSpc="1">
            <a:prstTxWarp prst="textNoShape">
              <a:avLst/>
            </a:prstTxWarp>
          </a:bodyPr>
          <a:lstStyle>
            <a:lvl1pPr algn="r">
              <a:defRPr sz="1300">
                <a:latin typeface="Times New Roman" charset="0"/>
                <a:ea typeface="ＭＳ Ｐゴシック" pitchFamily="50" charset="-128"/>
              </a:defRPr>
            </a:lvl1pPr>
          </a:lstStyle>
          <a:p>
            <a:pPr>
              <a:defRPr/>
            </a:pPr>
            <a:endParaRPr lang="en-US" altLang="ja-JP"/>
          </a:p>
        </p:txBody>
      </p:sp>
      <p:sp>
        <p:nvSpPr>
          <p:cNvPr id="44036" name="Rectangle 4"/>
          <p:cNvSpPr>
            <a:spLocks noGrp="1" noRot="1" noChangeAspect="1" noChangeArrowheads="1" noTextEdit="1"/>
          </p:cNvSpPr>
          <p:nvPr>
            <p:ph type="sldImg" idx="2"/>
          </p:nvPr>
        </p:nvSpPr>
        <p:spPr bwMode="auto">
          <a:xfrm>
            <a:off x="992188" y="766763"/>
            <a:ext cx="5116512" cy="38369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947023" y="4861239"/>
            <a:ext cx="5205261" cy="4605989"/>
          </a:xfrm>
          <a:prstGeom prst="rect">
            <a:avLst/>
          </a:prstGeom>
          <a:noFill/>
          <a:ln w="9525">
            <a:noFill/>
            <a:miter lim="800000"/>
            <a:headEnd/>
            <a:tailEnd/>
          </a:ln>
          <a:effectLst/>
        </p:spPr>
        <p:txBody>
          <a:bodyPr vert="horz" wrap="square" lIns="95355" tIns="47678" rIns="95355" bIns="47678"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078" name="Rectangle 6"/>
          <p:cNvSpPr>
            <a:spLocks noGrp="1" noChangeArrowheads="1"/>
          </p:cNvSpPr>
          <p:nvPr>
            <p:ph type="ftr" sz="quarter" idx="4"/>
          </p:nvPr>
        </p:nvSpPr>
        <p:spPr bwMode="auto">
          <a:xfrm>
            <a:off x="5" y="9722472"/>
            <a:ext cx="3076977" cy="512144"/>
          </a:xfrm>
          <a:prstGeom prst="rect">
            <a:avLst/>
          </a:prstGeom>
          <a:noFill/>
          <a:ln w="9525">
            <a:noFill/>
            <a:miter lim="800000"/>
            <a:headEnd/>
            <a:tailEnd/>
          </a:ln>
          <a:effectLst/>
        </p:spPr>
        <p:txBody>
          <a:bodyPr vert="horz" wrap="square" lIns="95355" tIns="47678" rIns="95355" bIns="47678" numCol="1" anchor="b" anchorCtr="0" compatLnSpc="1">
            <a:prstTxWarp prst="textNoShape">
              <a:avLst/>
            </a:prstTxWarp>
          </a:bodyPr>
          <a:lstStyle>
            <a:lvl1pPr>
              <a:defRPr sz="1300">
                <a:latin typeface="Times New Roman" charset="0"/>
                <a:ea typeface="ＭＳ Ｐゴシック" pitchFamily="50" charset="-128"/>
              </a:defRPr>
            </a:lvl1pPr>
          </a:lstStyle>
          <a:p>
            <a:pPr>
              <a:defRPr/>
            </a:pPr>
            <a:endParaRPr lang="en-US" altLang="ja-JP"/>
          </a:p>
        </p:txBody>
      </p:sp>
      <p:sp>
        <p:nvSpPr>
          <p:cNvPr id="3079" name="Rectangle 7"/>
          <p:cNvSpPr>
            <a:spLocks noGrp="1" noChangeArrowheads="1"/>
          </p:cNvSpPr>
          <p:nvPr>
            <p:ph type="sldNum" sz="quarter" idx="5"/>
          </p:nvPr>
        </p:nvSpPr>
        <p:spPr bwMode="auto">
          <a:xfrm>
            <a:off x="4022327" y="9722472"/>
            <a:ext cx="3076977" cy="512144"/>
          </a:xfrm>
          <a:prstGeom prst="rect">
            <a:avLst/>
          </a:prstGeom>
          <a:noFill/>
          <a:ln w="9525">
            <a:noFill/>
            <a:miter lim="800000"/>
            <a:headEnd/>
            <a:tailEnd/>
          </a:ln>
          <a:effectLst/>
        </p:spPr>
        <p:txBody>
          <a:bodyPr vert="horz" wrap="square" lIns="95355" tIns="47678" rIns="95355" bIns="47678" numCol="1" anchor="b" anchorCtr="0" compatLnSpc="1">
            <a:prstTxWarp prst="textNoShape">
              <a:avLst/>
            </a:prstTxWarp>
          </a:bodyPr>
          <a:lstStyle>
            <a:lvl1pPr algn="r">
              <a:defRPr sz="1300">
                <a:latin typeface="Times New Roman" charset="0"/>
                <a:ea typeface="ＭＳ Ｐゴシック" pitchFamily="50" charset="-128"/>
              </a:defRPr>
            </a:lvl1pPr>
          </a:lstStyle>
          <a:p>
            <a:pPr>
              <a:defRPr/>
            </a:pPr>
            <a:fld id="{71DA3E1A-2F4D-464C-93E8-B27AF4517DF2}" type="slidenum">
              <a:rPr lang="en-US" altLang="ja-JP"/>
              <a:pPr>
                <a:defRPr/>
              </a:pPr>
              <a:t>‹#›</a:t>
            </a:fld>
            <a:endParaRPr lang="en-US" altLang="ja-JP"/>
          </a:p>
        </p:txBody>
      </p:sp>
    </p:spTree>
    <p:extLst>
      <p:ext uri="{BB962C8B-B14F-4D97-AF65-F5344CB8AC3E}">
        <p14:creationId xmlns:p14="http://schemas.microsoft.com/office/powerpoint/2010/main" val="4078391736"/>
      </p:ext>
    </p:extLst>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kumimoji="1" sz="1200" kern="1200">
        <a:solidFill>
          <a:schemeClr val="tx1"/>
        </a:solidFill>
        <a:latin typeface="Times New Roman"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Times New Roman"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300">
                <a:solidFill>
                  <a:schemeClr val="tx1"/>
                </a:solidFill>
                <a:latin typeface="Times New Roman" pitchFamily="18" charset="0"/>
                <a:ea typeface="ＭＳ Ｐ明朝" pitchFamily="18" charset="-128"/>
              </a:defRPr>
            </a:lvl1pPr>
            <a:lvl2pPr marL="773610" indent="-296522" eaLnBrk="0" hangingPunct="0">
              <a:spcBef>
                <a:spcPct val="30000"/>
              </a:spcBef>
              <a:defRPr kumimoji="1" sz="1300">
                <a:solidFill>
                  <a:schemeClr val="tx1"/>
                </a:solidFill>
                <a:latin typeface="Times New Roman" pitchFamily="18" charset="0"/>
                <a:ea typeface="ＭＳ Ｐ明朝" pitchFamily="18" charset="-128"/>
              </a:defRPr>
            </a:lvl2pPr>
            <a:lvl3pPr marL="1191059" indent="-236887" eaLnBrk="0" hangingPunct="0">
              <a:spcBef>
                <a:spcPct val="30000"/>
              </a:spcBef>
              <a:defRPr kumimoji="1" sz="1300">
                <a:solidFill>
                  <a:schemeClr val="tx1"/>
                </a:solidFill>
                <a:latin typeface="Times New Roman" pitchFamily="18" charset="0"/>
                <a:ea typeface="ＭＳ Ｐ明朝" pitchFamily="18" charset="-128"/>
              </a:defRPr>
            </a:lvl3pPr>
            <a:lvl4pPr marL="1668145" indent="-236887" eaLnBrk="0" hangingPunct="0">
              <a:spcBef>
                <a:spcPct val="30000"/>
              </a:spcBef>
              <a:defRPr kumimoji="1" sz="1300">
                <a:solidFill>
                  <a:schemeClr val="tx1"/>
                </a:solidFill>
                <a:latin typeface="Times New Roman" pitchFamily="18" charset="0"/>
                <a:ea typeface="ＭＳ Ｐ明朝" pitchFamily="18" charset="-128"/>
              </a:defRPr>
            </a:lvl4pPr>
            <a:lvl5pPr marL="2145231" indent="-236887" eaLnBrk="0" hangingPunct="0">
              <a:spcBef>
                <a:spcPct val="30000"/>
              </a:spcBef>
              <a:defRPr kumimoji="1" sz="1300">
                <a:solidFill>
                  <a:schemeClr val="tx1"/>
                </a:solidFill>
                <a:latin typeface="Times New Roman" pitchFamily="18" charset="0"/>
                <a:ea typeface="ＭＳ Ｐ明朝" pitchFamily="18" charset="-128"/>
              </a:defRPr>
            </a:lvl5pPr>
            <a:lvl6pPr marL="2622317" indent="-236887" eaLnBrk="0" fontAlgn="base" hangingPunct="0">
              <a:spcBef>
                <a:spcPct val="30000"/>
              </a:spcBef>
              <a:spcAft>
                <a:spcPct val="0"/>
              </a:spcAft>
              <a:defRPr kumimoji="1" sz="1300">
                <a:solidFill>
                  <a:schemeClr val="tx1"/>
                </a:solidFill>
                <a:latin typeface="Times New Roman" pitchFamily="18" charset="0"/>
                <a:ea typeface="ＭＳ Ｐ明朝" pitchFamily="18" charset="-128"/>
              </a:defRPr>
            </a:lvl6pPr>
            <a:lvl7pPr marL="3099402" indent="-236887" eaLnBrk="0" fontAlgn="base" hangingPunct="0">
              <a:spcBef>
                <a:spcPct val="30000"/>
              </a:spcBef>
              <a:spcAft>
                <a:spcPct val="0"/>
              </a:spcAft>
              <a:defRPr kumimoji="1" sz="1300">
                <a:solidFill>
                  <a:schemeClr val="tx1"/>
                </a:solidFill>
                <a:latin typeface="Times New Roman" pitchFamily="18" charset="0"/>
                <a:ea typeface="ＭＳ Ｐ明朝" pitchFamily="18" charset="-128"/>
              </a:defRPr>
            </a:lvl7pPr>
            <a:lvl8pPr marL="3576489" indent="-236887" eaLnBrk="0" fontAlgn="base" hangingPunct="0">
              <a:spcBef>
                <a:spcPct val="30000"/>
              </a:spcBef>
              <a:spcAft>
                <a:spcPct val="0"/>
              </a:spcAft>
              <a:defRPr kumimoji="1" sz="1300">
                <a:solidFill>
                  <a:schemeClr val="tx1"/>
                </a:solidFill>
                <a:latin typeface="Times New Roman" pitchFamily="18" charset="0"/>
                <a:ea typeface="ＭＳ Ｐ明朝" pitchFamily="18" charset="-128"/>
              </a:defRPr>
            </a:lvl8pPr>
            <a:lvl9pPr marL="4053574" indent="-236887" eaLnBrk="0" fontAlgn="base" hangingPunct="0">
              <a:spcBef>
                <a:spcPct val="30000"/>
              </a:spcBef>
              <a:spcAft>
                <a:spcPct val="0"/>
              </a:spcAft>
              <a:defRPr kumimoji="1" sz="1300">
                <a:solidFill>
                  <a:schemeClr val="tx1"/>
                </a:solidFill>
                <a:latin typeface="Times New Roman" pitchFamily="18" charset="0"/>
                <a:ea typeface="ＭＳ Ｐ明朝" pitchFamily="18" charset="-128"/>
              </a:defRPr>
            </a:lvl9pPr>
          </a:lstStyle>
          <a:p>
            <a:pPr eaLnBrk="1" hangingPunct="1">
              <a:spcBef>
                <a:spcPct val="0"/>
              </a:spcBef>
            </a:pPr>
            <a:fld id="{F4D43CC5-DDCB-421F-B005-AF59846C3487}" type="slidenum">
              <a:rPr lang="en-US" altLang="ja-JP" smtClean="0">
                <a:ea typeface="ＭＳ Ｐゴシック" pitchFamily="50" charset="-128"/>
              </a:rPr>
              <a:pPr eaLnBrk="1" hangingPunct="1">
                <a:spcBef>
                  <a:spcPct val="0"/>
                </a:spcBef>
              </a:pPr>
              <a:t>0</a:t>
            </a:fld>
            <a:endParaRPr lang="en-US" altLang="ja-JP">
              <a:ea typeface="ＭＳ Ｐゴシック" pitchFamily="50" charset="-128"/>
            </a:endParaRPr>
          </a:p>
        </p:txBody>
      </p:sp>
      <p:sp>
        <p:nvSpPr>
          <p:cNvPr id="45059"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ln/>
        </p:spPr>
        <p:txBody>
          <a:bodyPr/>
          <a:lstStyle/>
          <a:p>
            <a:pPr eaLnBrk="1" hangingPunct="1">
              <a:defRPr/>
            </a:pPr>
            <a:endParaRPr lang="en-US" altLang="ja-JP" sz="1600" dirty="0">
              <a:latin typeface="+mn-ea"/>
              <a:ea typeface="+mn-ea"/>
            </a:endParaRPr>
          </a:p>
        </p:txBody>
      </p:sp>
      <p:sp>
        <p:nvSpPr>
          <p:cNvPr id="2" name="ヘッダー プレースホルダー 1">
            <a:extLst>
              <a:ext uri="{FF2B5EF4-FFF2-40B4-BE49-F238E27FC236}">
                <a16:creationId xmlns:a16="http://schemas.microsoft.com/office/drawing/2014/main" id="{9105D431-D7B8-4436-82D9-0BA148BE3ED2}"/>
              </a:ext>
            </a:extLst>
          </p:cNvPr>
          <p:cNvSpPr>
            <a:spLocks noGrp="1"/>
          </p:cNvSpPr>
          <p:nvPr>
            <p:ph type="hdr" sz="quarter"/>
          </p:nvPr>
        </p:nvSpPr>
        <p:spPr/>
        <p:txBody>
          <a:bodyPr/>
          <a:lstStyle/>
          <a:p>
            <a:pPr>
              <a:defRPr/>
            </a:pPr>
            <a:r>
              <a:rPr lang="en-US" altLang="zh-TW"/>
              <a:t>4-1</a:t>
            </a:r>
            <a:r>
              <a:rPr lang="zh-TW" altLang="en-US"/>
              <a:t>趣旨方法説明資料</a:t>
            </a:r>
            <a:r>
              <a:rPr lang="en-US" altLang="zh-TW"/>
              <a:t>_1</a:t>
            </a:r>
            <a:r>
              <a:rPr lang="zh-TW" altLang="en-US"/>
              <a:t>洪水土砂第</a:t>
            </a:r>
            <a:r>
              <a:rPr lang="en-US" altLang="zh-TW"/>
              <a:t>1</a:t>
            </a:r>
            <a:r>
              <a:rPr lang="zh-TW" altLang="en-US"/>
              <a:t>回</a:t>
            </a:r>
            <a:endParaRPr lang="en-US" altLang="ja-JP"/>
          </a:p>
        </p:txBody>
      </p:sp>
    </p:spTree>
    <p:extLst>
      <p:ext uri="{BB962C8B-B14F-4D97-AF65-F5344CB8AC3E}">
        <p14:creationId xmlns:p14="http://schemas.microsoft.com/office/powerpoint/2010/main" val="36057211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600" dirty="0">
              <a:latin typeface="+mn-ea"/>
              <a:ea typeface="+mn-ea"/>
            </a:endParaRPr>
          </a:p>
        </p:txBody>
      </p:sp>
      <p:sp>
        <p:nvSpPr>
          <p:cNvPr id="4" name="スライド番号プレースホルダー 3"/>
          <p:cNvSpPr>
            <a:spLocks noGrp="1"/>
          </p:cNvSpPr>
          <p:nvPr>
            <p:ph type="sldNum" sz="quarter" idx="10"/>
          </p:nvPr>
        </p:nvSpPr>
        <p:spPr/>
        <p:txBody>
          <a:bodyPr/>
          <a:lstStyle/>
          <a:p>
            <a:pPr>
              <a:defRPr/>
            </a:pPr>
            <a:fld id="{71DA3E1A-2F4D-464C-93E8-B27AF4517DF2}" type="slidenum">
              <a:rPr lang="en-US" altLang="ja-JP" smtClean="0"/>
              <a:pPr>
                <a:defRPr/>
              </a:pPr>
              <a:t>9</a:t>
            </a:fld>
            <a:endParaRPr lang="en-US" altLang="ja-JP"/>
          </a:p>
        </p:txBody>
      </p:sp>
      <p:sp>
        <p:nvSpPr>
          <p:cNvPr id="5" name="ヘッダー プレースホルダー 4">
            <a:extLst>
              <a:ext uri="{FF2B5EF4-FFF2-40B4-BE49-F238E27FC236}">
                <a16:creationId xmlns:a16="http://schemas.microsoft.com/office/drawing/2014/main" id="{5EDF33D0-5C36-44CF-960B-A2A3A1E30F70}"/>
              </a:ext>
            </a:extLst>
          </p:cNvPr>
          <p:cNvSpPr>
            <a:spLocks noGrp="1"/>
          </p:cNvSpPr>
          <p:nvPr>
            <p:ph type="hdr" sz="quarter"/>
          </p:nvPr>
        </p:nvSpPr>
        <p:spPr/>
        <p:txBody>
          <a:bodyPr/>
          <a:lstStyle/>
          <a:p>
            <a:pPr>
              <a:defRPr/>
            </a:pPr>
            <a:r>
              <a:rPr lang="en-US" altLang="zh-TW"/>
              <a:t>4-1</a:t>
            </a:r>
            <a:r>
              <a:rPr lang="zh-TW" altLang="en-US"/>
              <a:t>趣旨方法説明資料</a:t>
            </a:r>
            <a:r>
              <a:rPr lang="en-US" altLang="zh-TW"/>
              <a:t>_1</a:t>
            </a:r>
            <a:r>
              <a:rPr lang="zh-TW" altLang="en-US"/>
              <a:t>洪水土砂第</a:t>
            </a:r>
            <a:r>
              <a:rPr lang="en-US" altLang="zh-TW"/>
              <a:t>1</a:t>
            </a:r>
            <a:r>
              <a:rPr lang="zh-TW" altLang="en-US"/>
              <a:t>回</a:t>
            </a:r>
            <a:endParaRPr lang="en-US" altLang="ja-JP"/>
          </a:p>
        </p:txBody>
      </p:sp>
    </p:spTree>
    <p:extLst>
      <p:ext uri="{BB962C8B-B14F-4D97-AF65-F5344CB8AC3E}">
        <p14:creationId xmlns:p14="http://schemas.microsoft.com/office/powerpoint/2010/main" val="17848409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スライド イメージ プレースホルダ 1"/>
          <p:cNvSpPr>
            <a:spLocks noGrp="1" noRot="1" noChangeAspect="1" noTextEdit="1"/>
          </p:cNvSpPr>
          <p:nvPr>
            <p:ph type="sldImg"/>
          </p:nvPr>
        </p:nvSpPr>
        <p:spPr>
          <a:ln/>
        </p:spPr>
      </p:sp>
      <p:sp>
        <p:nvSpPr>
          <p:cNvPr id="38915" name="ノート プレースホルダ 2"/>
          <p:cNvSpPr>
            <a:spLocks noGrp="1"/>
          </p:cNvSpPr>
          <p:nvPr>
            <p:ph type="body" idx="1"/>
          </p:nvPr>
        </p:nvSpPr>
        <p:spPr>
          <a:ln/>
        </p:spPr>
        <p:txBody>
          <a:bodyPr/>
          <a:lstStyle/>
          <a:p>
            <a:pPr>
              <a:defRPr/>
            </a:pPr>
            <a:endParaRPr lang="en-US" altLang="ja-JP" sz="1600" dirty="0">
              <a:latin typeface="+mn-ea"/>
              <a:ea typeface="+mn-ea"/>
            </a:endParaRPr>
          </a:p>
        </p:txBody>
      </p:sp>
      <p:sp>
        <p:nvSpPr>
          <p:cNvPr id="63492"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300">
                <a:solidFill>
                  <a:schemeClr val="tx1"/>
                </a:solidFill>
                <a:latin typeface="Times New Roman" pitchFamily="18" charset="0"/>
                <a:ea typeface="ＭＳ Ｐ明朝" pitchFamily="18" charset="-128"/>
              </a:defRPr>
            </a:lvl1pPr>
            <a:lvl2pPr marL="775140" indent="-298131" eaLnBrk="0" hangingPunct="0">
              <a:spcBef>
                <a:spcPct val="30000"/>
              </a:spcBef>
              <a:defRPr kumimoji="1" sz="1300">
                <a:solidFill>
                  <a:schemeClr val="tx1"/>
                </a:solidFill>
                <a:latin typeface="Times New Roman" pitchFamily="18" charset="0"/>
                <a:ea typeface="ＭＳ Ｐ明朝" pitchFamily="18" charset="-128"/>
              </a:defRPr>
            </a:lvl2pPr>
            <a:lvl3pPr marL="1192524" indent="-238505" eaLnBrk="0" hangingPunct="0">
              <a:spcBef>
                <a:spcPct val="30000"/>
              </a:spcBef>
              <a:defRPr kumimoji="1" sz="1300">
                <a:solidFill>
                  <a:schemeClr val="tx1"/>
                </a:solidFill>
                <a:latin typeface="Times New Roman" pitchFamily="18" charset="0"/>
                <a:ea typeface="ＭＳ Ｐ明朝" pitchFamily="18" charset="-128"/>
              </a:defRPr>
            </a:lvl3pPr>
            <a:lvl4pPr marL="1669531" indent="-238505" eaLnBrk="0" hangingPunct="0">
              <a:spcBef>
                <a:spcPct val="30000"/>
              </a:spcBef>
              <a:defRPr kumimoji="1" sz="1300">
                <a:solidFill>
                  <a:schemeClr val="tx1"/>
                </a:solidFill>
                <a:latin typeface="Times New Roman" pitchFamily="18" charset="0"/>
                <a:ea typeface="ＭＳ Ｐ明朝" pitchFamily="18" charset="-128"/>
              </a:defRPr>
            </a:lvl4pPr>
            <a:lvl5pPr marL="2146541" indent="-238505" eaLnBrk="0" hangingPunct="0">
              <a:spcBef>
                <a:spcPct val="30000"/>
              </a:spcBef>
              <a:defRPr kumimoji="1" sz="1300">
                <a:solidFill>
                  <a:schemeClr val="tx1"/>
                </a:solidFill>
                <a:latin typeface="Times New Roman" pitchFamily="18" charset="0"/>
                <a:ea typeface="ＭＳ Ｐ明朝" pitchFamily="18" charset="-128"/>
              </a:defRPr>
            </a:lvl5pPr>
            <a:lvl6pPr marL="2623550" indent="-238505" eaLnBrk="0" fontAlgn="base" hangingPunct="0">
              <a:spcBef>
                <a:spcPct val="30000"/>
              </a:spcBef>
              <a:spcAft>
                <a:spcPct val="0"/>
              </a:spcAft>
              <a:defRPr kumimoji="1" sz="1300">
                <a:solidFill>
                  <a:schemeClr val="tx1"/>
                </a:solidFill>
                <a:latin typeface="Times New Roman" pitchFamily="18" charset="0"/>
                <a:ea typeface="ＭＳ Ｐ明朝" pitchFamily="18" charset="-128"/>
              </a:defRPr>
            </a:lvl6pPr>
            <a:lvl7pPr marL="3100559" indent="-238505" eaLnBrk="0" fontAlgn="base" hangingPunct="0">
              <a:spcBef>
                <a:spcPct val="30000"/>
              </a:spcBef>
              <a:spcAft>
                <a:spcPct val="0"/>
              </a:spcAft>
              <a:defRPr kumimoji="1" sz="1300">
                <a:solidFill>
                  <a:schemeClr val="tx1"/>
                </a:solidFill>
                <a:latin typeface="Times New Roman" pitchFamily="18" charset="0"/>
                <a:ea typeface="ＭＳ Ｐ明朝" pitchFamily="18" charset="-128"/>
              </a:defRPr>
            </a:lvl7pPr>
            <a:lvl8pPr marL="3577568" indent="-238505" eaLnBrk="0" fontAlgn="base" hangingPunct="0">
              <a:spcBef>
                <a:spcPct val="30000"/>
              </a:spcBef>
              <a:spcAft>
                <a:spcPct val="0"/>
              </a:spcAft>
              <a:defRPr kumimoji="1" sz="1300">
                <a:solidFill>
                  <a:schemeClr val="tx1"/>
                </a:solidFill>
                <a:latin typeface="Times New Roman" pitchFamily="18" charset="0"/>
                <a:ea typeface="ＭＳ Ｐ明朝" pitchFamily="18" charset="-128"/>
              </a:defRPr>
            </a:lvl8pPr>
            <a:lvl9pPr marL="4054578" indent="-238505" eaLnBrk="0" fontAlgn="base" hangingPunct="0">
              <a:spcBef>
                <a:spcPct val="30000"/>
              </a:spcBef>
              <a:spcAft>
                <a:spcPct val="0"/>
              </a:spcAft>
              <a:defRPr kumimoji="1" sz="1300">
                <a:solidFill>
                  <a:schemeClr val="tx1"/>
                </a:solidFill>
                <a:latin typeface="Times New Roman" pitchFamily="18" charset="0"/>
                <a:ea typeface="ＭＳ Ｐ明朝" pitchFamily="18" charset="-128"/>
              </a:defRPr>
            </a:lvl9pPr>
          </a:lstStyle>
          <a:p>
            <a:pPr eaLnBrk="1" hangingPunct="1">
              <a:spcBef>
                <a:spcPct val="0"/>
              </a:spcBef>
            </a:pPr>
            <a:fld id="{3E4B4B69-4468-4434-8D4C-BD1F060C3B77}" type="slidenum">
              <a:rPr lang="ja-JP" altLang="en-US" smtClean="0">
                <a:ea typeface="ＭＳ Ｐゴシック" pitchFamily="50" charset="-128"/>
              </a:rPr>
              <a:pPr eaLnBrk="1" hangingPunct="1">
                <a:spcBef>
                  <a:spcPct val="0"/>
                </a:spcBef>
              </a:pPr>
              <a:t>10</a:t>
            </a:fld>
            <a:endParaRPr lang="en-US" altLang="ja-JP">
              <a:ea typeface="ＭＳ Ｐゴシック" pitchFamily="50" charset="-128"/>
            </a:endParaRPr>
          </a:p>
        </p:txBody>
      </p:sp>
      <p:sp>
        <p:nvSpPr>
          <p:cNvPr id="2" name="ヘッダー プレースホルダー 1">
            <a:extLst>
              <a:ext uri="{FF2B5EF4-FFF2-40B4-BE49-F238E27FC236}">
                <a16:creationId xmlns:a16="http://schemas.microsoft.com/office/drawing/2014/main" id="{F31FFB19-4CDC-490E-8FC2-74B85613E1B9}"/>
              </a:ext>
            </a:extLst>
          </p:cNvPr>
          <p:cNvSpPr>
            <a:spLocks noGrp="1"/>
          </p:cNvSpPr>
          <p:nvPr>
            <p:ph type="hdr" sz="quarter"/>
          </p:nvPr>
        </p:nvSpPr>
        <p:spPr/>
        <p:txBody>
          <a:bodyPr/>
          <a:lstStyle/>
          <a:p>
            <a:pPr>
              <a:defRPr/>
            </a:pPr>
            <a:r>
              <a:rPr lang="en-US" altLang="zh-TW"/>
              <a:t>4-1</a:t>
            </a:r>
            <a:r>
              <a:rPr lang="zh-TW" altLang="en-US"/>
              <a:t>趣旨方法説明資料</a:t>
            </a:r>
            <a:r>
              <a:rPr lang="en-US" altLang="zh-TW"/>
              <a:t>_1</a:t>
            </a:r>
            <a:r>
              <a:rPr lang="zh-TW" altLang="en-US"/>
              <a:t>洪水土砂第</a:t>
            </a:r>
            <a:r>
              <a:rPr lang="en-US" altLang="zh-TW"/>
              <a:t>1</a:t>
            </a:r>
            <a:r>
              <a:rPr lang="zh-TW" altLang="en-US"/>
              <a:t>回</a:t>
            </a:r>
            <a:endParaRPr lang="en-US" altLang="ja-JP"/>
          </a:p>
        </p:txBody>
      </p:sp>
    </p:spTree>
    <p:extLst>
      <p:ext uri="{BB962C8B-B14F-4D97-AF65-F5344CB8AC3E}">
        <p14:creationId xmlns:p14="http://schemas.microsoft.com/office/powerpoint/2010/main" val="21859799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スライド イメージ プレースホルダ 1"/>
          <p:cNvSpPr>
            <a:spLocks noGrp="1" noRot="1" noChangeAspect="1" noTextEdit="1"/>
          </p:cNvSpPr>
          <p:nvPr>
            <p:ph type="sldImg"/>
          </p:nvPr>
        </p:nvSpPr>
        <p:spPr>
          <a:ln/>
        </p:spPr>
      </p:sp>
      <p:sp>
        <p:nvSpPr>
          <p:cNvPr id="38915" name="ノート プレースホルダ 2"/>
          <p:cNvSpPr>
            <a:spLocks noGrp="1"/>
          </p:cNvSpPr>
          <p:nvPr>
            <p:ph type="body" idx="1"/>
          </p:nvPr>
        </p:nvSpPr>
        <p:spPr>
          <a:ln/>
        </p:spPr>
        <p:txBody>
          <a:bodyPr/>
          <a:lstStyle/>
          <a:p>
            <a:pPr>
              <a:defRPr/>
            </a:pPr>
            <a:endParaRPr lang="en-US" altLang="ja-JP" sz="1600" dirty="0">
              <a:latin typeface="+mn-ea"/>
              <a:ea typeface="+mn-ea"/>
            </a:endParaRPr>
          </a:p>
        </p:txBody>
      </p:sp>
      <p:sp>
        <p:nvSpPr>
          <p:cNvPr id="63492"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300">
                <a:solidFill>
                  <a:schemeClr val="tx1"/>
                </a:solidFill>
                <a:latin typeface="Times New Roman" pitchFamily="18" charset="0"/>
                <a:ea typeface="ＭＳ Ｐ明朝" pitchFamily="18" charset="-128"/>
              </a:defRPr>
            </a:lvl1pPr>
            <a:lvl2pPr marL="775140" indent="-298131" eaLnBrk="0" hangingPunct="0">
              <a:spcBef>
                <a:spcPct val="30000"/>
              </a:spcBef>
              <a:defRPr kumimoji="1" sz="1300">
                <a:solidFill>
                  <a:schemeClr val="tx1"/>
                </a:solidFill>
                <a:latin typeface="Times New Roman" pitchFamily="18" charset="0"/>
                <a:ea typeface="ＭＳ Ｐ明朝" pitchFamily="18" charset="-128"/>
              </a:defRPr>
            </a:lvl2pPr>
            <a:lvl3pPr marL="1192524" indent="-238505" eaLnBrk="0" hangingPunct="0">
              <a:spcBef>
                <a:spcPct val="30000"/>
              </a:spcBef>
              <a:defRPr kumimoji="1" sz="1300">
                <a:solidFill>
                  <a:schemeClr val="tx1"/>
                </a:solidFill>
                <a:latin typeface="Times New Roman" pitchFamily="18" charset="0"/>
                <a:ea typeface="ＭＳ Ｐ明朝" pitchFamily="18" charset="-128"/>
              </a:defRPr>
            </a:lvl3pPr>
            <a:lvl4pPr marL="1669531" indent="-238505" eaLnBrk="0" hangingPunct="0">
              <a:spcBef>
                <a:spcPct val="30000"/>
              </a:spcBef>
              <a:defRPr kumimoji="1" sz="1300">
                <a:solidFill>
                  <a:schemeClr val="tx1"/>
                </a:solidFill>
                <a:latin typeface="Times New Roman" pitchFamily="18" charset="0"/>
                <a:ea typeface="ＭＳ Ｐ明朝" pitchFamily="18" charset="-128"/>
              </a:defRPr>
            </a:lvl4pPr>
            <a:lvl5pPr marL="2146541" indent="-238505" eaLnBrk="0" hangingPunct="0">
              <a:spcBef>
                <a:spcPct val="30000"/>
              </a:spcBef>
              <a:defRPr kumimoji="1" sz="1300">
                <a:solidFill>
                  <a:schemeClr val="tx1"/>
                </a:solidFill>
                <a:latin typeface="Times New Roman" pitchFamily="18" charset="0"/>
                <a:ea typeface="ＭＳ Ｐ明朝" pitchFamily="18" charset="-128"/>
              </a:defRPr>
            </a:lvl5pPr>
            <a:lvl6pPr marL="2623550" indent="-238505" eaLnBrk="0" fontAlgn="base" hangingPunct="0">
              <a:spcBef>
                <a:spcPct val="30000"/>
              </a:spcBef>
              <a:spcAft>
                <a:spcPct val="0"/>
              </a:spcAft>
              <a:defRPr kumimoji="1" sz="1300">
                <a:solidFill>
                  <a:schemeClr val="tx1"/>
                </a:solidFill>
                <a:latin typeface="Times New Roman" pitchFamily="18" charset="0"/>
                <a:ea typeface="ＭＳ Ｐ明朝" pitchFamily="18" charset="-128"/>
              </a:defRPr>
            </a:lvl6pPr>
            <a:lvl7pPr marL="3100559" indent="-238505" eaLnBrk="0" fontAlgn="base" hangingPunct="0">
              <a:spcBef>
                <a:spcPct val="30000"/>
              </a:spcBef>
              <a:spcAft>
                <a:spcPct val="0"/>
              </a:spcAft>
              <a:defRPr kumimoji="1" sz="1300">
                <a:solidFill>
                  <a:schemeClr val="tx1"/>
                </a:solidFill>
                <a:latin typeface="Times New Roman" pitchFamily="18" charset="0"/>
                <a:ea typeface="ＭＳ Ｐ明朝" pitchFamily="18" charset="-128"/>
              </a:defRPr>
            </a:lvl7pPr>
            <a:lvl8pPr marL="3577568" indent="-238505" eaLnBrk="0" fontAlgn="base" hangingPunct="0">
              <a:spcBef>
                <a:spcPct val="30000"/>
              </a:spcBef>
              <a:spcAft>
                <a:spcPct val="0"/>
              </a:spcAft>
              <a:defRPr kumimoji="1" sz="1300">
                <a:solidFill>
                  <a:schemeClr val="tx1"/>
                </a:solidFill>
                <a:latin typeface="Times New Roman" pitchFamily="18" charset="0"/>
                <a:ea typeface="ＭＳ Ｐ明朝" pitchFamily="18" charset="-128"/>
              </a:defRPr>
            </a:lvl8pPr>
            <a:lvl9pPr marL="4054578" indent="-238505" eaLnBrk="0" fontAlgn="base" hangingPunct="0">
              <a:spcBef>
                <a:spcPct val="30000"/>
              </a:spcBef>
              <a:spcAft>
                <a:spcPct val="0"/>
              </a:spcAft>
              <a:defRPr kumimoji="1" sz="1300">
                <a:solidFill>
                  <a:schemeClr val="tx1"/>
                </a:solidFill>
                <a:latin typeface="Times New Roman" pitchFamily="18" charset="0"/>
                <a:ea typeface="ＭＳ Ｐ明朝" pitchFamily="18" charset="-128"/>
              </a:defRPr>
            </a:lvl9pPr>
          </a:lstStyle>
          <a:p>
            <a:pPr eaLnBrk="1" hangingPunct="1">
              <a:spcBef>
                <a:spcPct val="0"/>
              </a:spcBef>
            </a:pPr>
            <a:fld id="{3E4B4B69-4468-4434-8D4C-BD1F060C3B77}" type="slidenum">
              <a:rPr lang="ja-JP" altLang="en-US" smtClean="0">
                <a:ea typeface="ＭＳ Ｐゴシック" pitchFamily="50" charset="-128"/>
              </a:rPr>
              <a:pPr eaLnBrk="1" hangingPunct="1">
                <a:spcBef>
                  <a:spcPct val="0"/>
                </a:spcBef>
              </a:pPr>
              <a:t>11</a:t>
            </a:fld>
            <a:endParaRPr lang="en-US" altLang="ja-JP">
              <a:ea typeface="ＭＳ Ｐゴシック" pitchFamily="50" charset="-128"/>
            </a:endParaRPr>
          </a:p>
        </p:txBody>
      </p:sp>
      <p:sp>
        <p:nvSpPr>
          <p:cNvPr id="2" name="ヘッダー プレースホルダー 1">
            <a:extLst>
              <a:ext uri="{FF2B5EF4-FFF2-40B4-BE49-F238E27FC236}">
                <a16:creationId xmlns:a16="http://schemas.microsoft.com/office/drawing/2014/main" id="{860837D3-6231-4D80-AC24-E067353CBC17}"/>
              </a:ext>
            </a:extLst>
          </p:cNvPr>
          <p:cNvSpPr>
            <a:spLocks noGrp="1"/>
          </p:cNvSpPr>
          <p:nvPr>
            <p:ph type="hdr" sz="quarter"/>
          </p:nvPr>
        </p:nvSpPr>
        <p:spPr/>
        <p:txBody>
          <a:bodyPr/>
          <a:lstStyle/>
          <a:p>
            <a:pPr>
              <a:defRPr/>
            </a:pPr>
            <a:r>
              <a:rPr lang="en-US" altLang="zh-TW"/>
              <a:t>4-1</a:t>
            </a:r>
            <a:r>
              <a:rPr lang="zh-TW" altLang="en-US"/>
              <a:t>趣旨方法説明資料</a:t>
            </a:r>
            <a:r>
              <a:rPr lang="en-US" altLang="zh-TW"/>
              <a:t>_1</a:t>
            </a:r>
            <a:r>
              <a:rPr lang="zh-TW" altLang="en-US"/>
              <a:t>洪水土砂第</a:t>
            </a:r>
            <a:r>
              <a:rPr lang="en-US" altLang="zh-TW"/>
              <a:t>1</a:t>
            </a:r>
            <a:r>
              <a:rPr lang="zh-TW" altLang="en-US"/>
              <a:t>回</a:t>
            </a:r>
            <a:endParaRPr lang="en-US" altLang="ja-JP"/>
          </a:p>
        </p:txBody>
      </p:sp>
    </p:spTree>
    <p:extLst>
      <p:ext uri="{BB962C8B-B14F-4D97-AF65-F5344CB8AC3E}">
        <p14:creationId xmlns:p14="http://schemas.microsoft.com/office/powerpoint/2010/main" val="5811121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ln/>
        </p:spPr>
        <p:txBody>
          <a:bodyPr/>
          <a:lstStyle/>
          <a:p>
            <a:pPr>
              <a:defRPr/>
            </a:pPr>
            <a:endParaRPr lang="en-US" altLang="ja-JP" sz="1700" b="1" dirty="0">
              <a:latin typeface="+mn-ea"/>
              <a:ea typeface="+mn-ea"/>
            </a:endParaRPr>
          </a:p>
        </p:txBody>
      </p:sp>
      <p:sp>
        <p:nvSpPr>
          <p:cNvPr id="70660"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27287" eaLnBrk="0" hangingPunct="0">
              <a:spcBef>
                <a:spcPct val="30000"/>
              </a:spcBef>
              <a:defRPr kumimoji="1" sz="1400">
                <a:solidFill>
                  <a:schemeClr val="tx1"/>
                </a:solidFill>
                <a:latin typeface="Times New Roman" pitchFamily="18" charset="0"/>
                <a:ea typeface="ＭＳ Ｐ明朝" pitchFamily="18" charset="-128"/>
              </a:defRPr>
            </a:lvl1pPr>
            <a:lvl2pPr marL="809377" indent="-311299" defTabSz="1027287" eaLnBrk="0" hangingPunct="0">
              <a:spcBef>
                <a:spcPct val="30000"/>
              </a:spcBef>
              <a:defRPr kumimoji="1" sz="1400">
                <a:solidFill>
                  <a:schemeClr val="tx1"/>
                </a:solidFill>
                <a:latin typeface="Times New Roman" pitchFamily="18" charset="0"/>
                <a:ea typeface="ＭＳ Ｐ明朝" pitchFamily="18" charset="-128"/>
              </a:defRPr>
            </a:lvl2pPr>
            <a:lvl3pPr marL="1245194" indent="-249039" defTabSz="1027287" eaLnBrk="0" hangingPunct="0">
              <a:spcBef>
                <a:spcPct val="30000"/>
              </a:spcBef>
              <a:defRPr kumimoji="1" sz="1400">
                <a:solidFill>
                  <a:schemeClr val="tx1"/>
                </a:solidFill>
                <a:latin typeface="Times New Roman" pitchFamily="18" charset="0"/>
                <a:ea typeface="ＭＳ Ｐ明朝" pitchFamily="18" charset="-128"/>
              </a:defRPr>
            </a:lvl3pPr>
            <a:lvl4pPr marL="1743272" indent="-249039" defTabSz="1027287" eaLnBrk="0" hangingPunct="0">
              <a:spcBef>
                <a:spcPct val="30000"/>
              </a:spcBef>
              <a:defRPr kumimoji="1" sz="1400">
                <a:solidFill>
                  <a:schemeClr val="tx1"/>
                </a:solidFill>
                <a:latin typeface="Times New Roman" pitchFamily="18" charset="0"/>
                <a:ea typeface="ＭＳ Ｐ明朝" pitchFamily="18" charset="-128"/>
              </a:defRPr>
            </a:lvl4pPr>
            <a:lvl5pPr marL="2241351" indent="-249039" defTabSz="1027287" eaLnBrk="0" hangingPunct="0">
              <a:spcBef>
                <a:spcPct val="30000"/>
              </a:spcBef>
              <a:defRPr kumimoji="1" sz="1400">
                <a:solidFill>
                  <a:schemeClr val="tx1"/>
                </a:solidFill>
                <a:latin typeface="Times New Roman" pitchFamily="18" charset="0"/>
                <a:ea typeface="ＭＳ Ｐ明朝" pitchFamily="18" charset="-128"/>
              </a:defRPr>
            </a:lvl5pPr>
            <a:lvl6pPr marL="2739428" indent="-249039" defTabSz="1027287" eaLnBrk="0" fontAlgn="base" hangingPunct="0">
              <a:spcBef>
                <a:spcPct val="30000"/>
              </a:spcBef>
              <a:spcAft>
                <a:spcPct val="0"/>
              </a:spcAft>
              <a:defRPr kumimoji="1" sz="1400">
                <a:solidFill>
                  <a:schemeClr val="tx1"/>
                </a:solidFill>
                <a:latin typeface="Times New Roman" pitchFamily="18" charset="0"/>
                <a:ea typeface="ＭＳ Ｐ明朝" pitchFamily="18" charset="-128"/>
              </a:defRPr>
            </a:lvl6pPr>
            <a:lvl7pPr marL="3237506" indent="-249039" defTabSz="1027287" eaLnBrk="0" fontAlgn="base" hangingPunct="0">
              <a:spcBef>
                <a:spcPct val="30000"/>
              </a:spcBef>
              <a:spcAft>
                <a:spcPct val="0"/>
              </a:spcAft>
              <a:defRPr kumimoji="1" sz="1400">
                <a:solidFill>
                  <a:schemeClr val="tx1"/>
                </a:solidFill>
                <a:latin typeface="Times New Roman" pitchFamily="18" charset="0"/>
                <a:ea typeface="ＭＳ Ｐ明朝" pitchFamily="18" charset="-128"/>
              </a:defRPr>
            </a:lvl7pPr>
            <a:lvl8pPr marL="3735583" indent="-249039" defTabSz="1027287" eaLnBrk="0" fontAlgn="base" hangingPunct="0">
              <a:spcBef>
                <a:spcPct val="30000"/>
              </a:spcBef>
              <a:spcAft>
                <a:spcPct val="0"/>
              </a:spcAft>
              <a:defRPr kumimoji="1" sz="1400">
                <a:solidFill>
                  <a:schemeClr val="tx1"/>
                </a:solidFill>
                <a:latin typeface="Times New Roman" pitchFamily="18" charset="0"/>
                <a:ea typeface="ＭＳ Ｐ明朝" pitchFamily="18" charset="-128"/>
              </a:defRPr>
            </a:lvl8pPr>
            <a:lvl9pPr marL="4233661" indent="-249039" defTabSz="1027287" eaLnBrk="0" fontAlgn="base" hangingPunct="0">
              <a:spcBef>
                <a:spcPct val="30000"/>
              </a:spcBef>
              <a:spcAft>
                <a:spcPct val="0"/>
              </a:spcAft>
              <a:defRPr kumimoji="1" sz="1400">
                <a:solidFill>
                  <a:schemeClr val="tx1"/>
                </a:solidFill>
                <a:latin typeface="Times New Roman" pitchFamily="18" charset="0"/>
                <a:ea typeface="ＭＳ Ｐ明朝" pitchFamily="18" charset="-128"/>
              </a:defRPr>
            </a:lvl9pPr>
          </a:lstStyle>
          <a:p>
            <a:pPr eaLnBrk="1" hangingPunct="1">
              <a:spcBef>
                <a:spcPct val="0"/>
              </a:spcBef>
            </a:pPr>
            <a:fld id="{547AB702-FDDC-4BE7-AD4A-D44B36F0C90F}" type="slidenum">
              <a:rPr lang="en-US" altLang="ja-JP" smtClean="0">
                <a:ea typeface="ＭＳ Ｐゴシック" pitchFamily="50" charset="-128"/>
              </a:rPr>
              <a:pPr eaLnBrk="1" hangingPunct="1">
                <a:spcBef>
                  <a:spcPct val="0"/>
                </a:spcBef>
              </a:pPr>
              <a:t>12</a:t>
            </a:fld>
            <a:endParaRPr lang="en-US" altLang="ja-JP">
              <a:ea typeface="ＭＳ Ｐゴシック" pitchFamily="50" charset="-128"/>
            </a:endParaRPr>
          </a:p>
        </p:txBody>
      </p:sp>
      <p:sp>
        <p:nvSpPr>
          <p:cNvPr id="2" name="ヘッダー プレースホルダー 1">
            <a:extLst>
              <a:ext uri="{FF2B5EF4-FFF2-40B4-BE49-F238E27FC236}">
                <a16:creationId xmlns:a16="http://schemas.microsoft.com/office/drawing/2014/main" id="{E1F7506F-6361-463C-9A12-677C7D82B161}"/>
              </a:ext>
            </a:extLst>
          </p:cNvPr>
          <p:cNvSpPr>
            <a:spLocks noGrp="1"/>
          </p:cNvSpPr>
          <p:nvPr>
            <p:ph type="hdr" sz="quarter"/>
          </p:nvPr>
        </p:nvSpPr>
        <p:spPr/>
        <p:txBody>
          <a:bodyPr/>
          <a:lstStyle/>
          <a:p>
            <a:pPr>
              <a:defRPr/>
            </a:pPr>
            <a:r>
              <a:rPr lang="en-US" altLang="zh-TW"/>
              <a:t>4-1</a:t>
            </a:r>
            <a:r>
              <a:rPr lang="zh-TW" altLang="en-US"/>
              <a:t>趣旨方法説明資料</a:t>
            </a:r>
            <a:r>
              <a:rPr lang="en-US" altLang="zh-TW"/>
              <a:t>_1</a:t>
            </a:r>
            <a:r>
              <a:rPr lang="zh-TW" altLang="en-US"/>
              <a:t>洪水土砂第</a:t>
            </a:r>
            <a:r>
              <a:rPr lang="en-US" altLang="zh-TW"/>
              <a:t>1</a:t>
            </a:r>
            <a:r>
              <a:rPr lang="zh-TW" altLang="en-US"/>
              <a:t>回</a:t>
            </a:r>
            <a:endParaRPr lang="en-US" altLang="ja-JP"/>
          </a:p>
        </p:txBody>
      </p:sp>
    </p:spTree>
    <p:extLst>
      <p:ext uri="{BB962C8B-B14F-4D97-AF65-F5344CB8AC3E}">
        <p14:creationId xmlns:p14="http://schemas.microsoft.com/office/powerpoint/2010/main" val="39161138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スライド イメージ プレースホルダー 1"/>
          <p:cNvSpPr>
            <a:spLocks noGrp="1" noRot="1" noChangeAspect="1" noTextEdit="1"/>
          </p:cNvSpPr>
          <p:nvPr>
            <p:ph type="sldImg"/>
          </p:nvPr>
        </p:nvSpPr>
        <p:spPr>
          <a:ln/>
        </p:spPr>
      </p:sp>
      <p:sp>
        <p:nvSpPr>
          <p:cNvPr id="36867" name="ノート プレースホルダー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defRPr/>
            </a:pPr>
            <a:endParaRPr lang="ja-JP" altLang="en-US" sz="1600" dirty="0">
              <a:latin typeface="+mn-ea"/>
              <a:ea typeface="+mn-ea"/>
            </a:endParaRPr>
          </a:p>
        </p:txBody>
      </p:sp>
      <p:sp>
        <p:nvSpPr>
          <p:cNvPr id="60420"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300">
                <a:solidFill>
                  <a:schemeClr val="tx1"/>
                </a:solidFill>
                <a:latin typeface="Times New Roman" pitchFamily="18" charset="0"/>
                <a:ea typeface="ＭＳ Ｐ明朝" pitchFamily="18" charset="-128"/>
              </a:defRPr>
            </a:lvl1pPr>
            <a:lvl2pPr marL="773485" indent="-296474" eaLnBrk="0" hangingPunct="0">
              <a:spcBef>
                <a:spcPct val="30000"/>
              </a:spcBef>
              <a:defRPr kumimoji="1" sz="1300">
                <a:solidFill>
                  <a:schemeClr val="tx1"/>
                </a:solidFill>
                <a:latin typeface="Times New Roman" pitchFamily="18" charset="0"/>
                <a:ea typeface="ＭＳ Ｐ明朝" pitchFamily="18" charset="-128"/>
              </a:defRPr>
            </a:lvl2pPr>
            <a:lvl3pPr marL="1190867" indent="-236849" eaLnBrk="0" hangingPunct="0">
              <a:spcBef>
                <a:spcPct val="30000"/>
              </a:spcBef>
              <a:defRPr kumimoji="1" sz="1300">
                <a:solidFill>
                  <a:schemeClr val="tx1"/>
                </a:solidFill>
                <a:latin typeface="Times New Roman" pitchFamily="18" charset="0"/>
                <a:ea typeface="ＭＳ Ｐ明朝" pitchFamily="18" charset="-128"/>
              </a:defRPr>
            </a:lvl3pPr>
            <a:lvl4pPr marL="1667876" indent="-236849" eaLnBrk="0" hangingPunct="0">
              <a:spcBef>
                <a:spcPct val="30000"/>
              </a:spcBef>
              <a:defRPr kumimoji="1" sz="1300">
                <a:solidFill>
                  <a:schemeClr val="tx1"/>
                </a:solidFill>
                <a:latin typeface="Times New Roman" pitchFamily="18" charset="0"/>
                <a:ea typeface="ＭＳ Ｐ明朝" pitchFamily="18" charset="-128"/>
              </a:defRPr>
            </a:lvl4pPr>
            <a:lvl5pPr marL="2144885" indent="-236849" eaLnBrk="0" hangingPunct="0">
              <a:spcBef>
                <a:spcPct val="30000"/>
              </a:spcBef>
              <a:defRPr kumimoji="1" sz="1300">
                <a:solidFill>
                  <a:schemeClr val="tx1"/>
                </a:solidFill>
                <a:latin typeface="Times New Roman" pitchFamily="18" charset="0"/>
                <a:ea typeface="ＭＳ Ｐ明朝" pitchFamily="18" charset="-128"/>
              </a:defRPr>
            </a:lvl5pPr>
            <a:lvl6pPr marL="2621894" indent="-236849" eaLnBrk="0" fontAlgn="base" hangingPunct="0">
              <a:spcBef>
                <a:spcPct val="30000"/>
              </a:spcBef>
              <a:spcAft>
                <a:spcPct val="0"/>
              </a:spcAft>
              <a:defRPr kumimoji="1" sz="1300">
                <a:solidFill>
                  <a:schemeClr val="tx1"/>
                </a:solidFill>
                <a:latin typeface="Times New Roman" pitchFamily="18" charset="0"/>
                <a:ea typeface="ＭＳ Ｐ明朝" pitchFamily="18" charset="-128"/>
              </a:defRPr>
            </a:lvl6pPr>
            <a:lvl7pPr marL="3098902" indent="-236849" eaLnBrk="0" fontAlgn="base" hangingPunct="0">
              <a:spcBef>
                <a:spcPct val="30000"/>
              </a:spcBef>
              <a:spcAft>
                <a:spcPct val="0"/>
              </a:spcAft>
              <a:defRPr kumimoji="1" sz="1300">
                <a:solidFill>
                  <a:schemeClr val="tx1"/>
                </a:solidFill>
                <a:latin typeface="Times New Roman" pitchFamily="18" charset="0"/>
                <a:ea typeface="ＭＳ Ｐ明朝" pitchFamily="18" charset="-128"/>
              </a:defRPr>
            </a:lvl7pPr>
            <a:lvl8pPr marL="3575913" indent="-236849" eaLnBrk="0" fontAlgn="base" hangingPunct="0">
              <a:spcBef>
                <a:spcPct val="30000"/>
              </a:spcBef>
              <a:spcAft>
                <a:spcPct val="0"/>
              </a:spcAft>
              <a:defRPr kumimoji="1" sz="1300">
                <a:solidFill>
                  <a:schemeClr val="tx1"/>
                </a:solidFill>
                <a:latin typeface="Times New Roman" pitchFamily="18" charset="0"/>
                <a:ea typeface="ＭＳ Ｐ明朝" pitchFamily="18" charset="-128"/>
              </a:defRPr>
            </a:lvl8pPr>
            <a:lvl9pPr marL="4052921" indent="-236849" eaLnBrk="0" fontAlgn="base" hangingPunct="0">
              <a:spcBef>
                <a:spcPct val="30000"/>
              </a:spcBef>
              <a:spcAft>
                <a:spcPct val="0"/>
              </a:spcAft>
              <a:defRPr kumimoji="1" sz="1300">
                <a:solidFill>
                  <a:schemeClr val="tx1"/>
                </a:solidFill>
                <a:latin typeface="Times New Roman" pitchFamily="18" charset="0"/>
                <a:ea typeface="ＭＳ Ｐ明朝" pitchFamily="18" charset="-128"/>
              </a:defRPr>
            </a:lvl9pPr>
          </a:lstStyle>
          <a:p>
            <a:pPr eaLnBrk="1" hangingPunct="1">
              <a:spcBef>
                <a:spcPct val="0"/>
              </a:spcBef>
            </a:pPr>
            <a:fld id="{EEC3F462-08D9-4125-B602-1EA3F1A2A305}" type="slidenum">
              <a:rPr lang="ja-JP" altLang="en-US" smtClean="0">
                <a:ea typeface="ＭＳ Ｐゴシック" pitchFamily="50" charset="-128"/>
              </a:rPr>
              <a:pPr eaLnBrk="1" hangingPunct="1">
                <a:spcBef>
                  <a:spcPct val="0"/>
                </a:spcBef>
              </a:pPr>
              <a:t>13</a:t>
            </a:fld>
            <a:endParaRPr lang="ja-JP" altLang="en-US">
              <a:ea typeface="ＭＳ Ｐゴシック" pitchFamily="50" charset="-128"/>
            </a:endParaRPr>
          </a:p>
        </p:txBody>
      </p:sp>
      <p:sp>
        <p:nvSpPr>
          <p:cNvPr id="2" name="ヘッダー プレースホルダー 1">
            <a:extLst>
              <a:ext uri="{FF2B5EF4-FFF2-40B4-BE49-F238E27FC236}">
                <a16:creationId xmlns:a16="http://schemas.microsoft.com/office/drawing/2014/main" id="{7560088A-7F54-4CAA-8F50-4F398050182D}"/>
              </a:ext>
            </a:extLst>
          </p:cNvPr>
          <p:cNvSpPr>
            <a:spLocks noGrp="1"/>
          </p:cNvSpPr>
          <p:nvPr>
            <p:ph type="hdr" sz="quarter"/>
          </p:nvPr>
        </p:nvSpPr>
        <p:spPr/>
        <p:txBody>
          <a:bodyPr/>
          <a:lstStyle/>
          <a:p>
            <a:pPr>
              <a:defRPr/>
            </a:pPr>
            <a:r>
              <a:rPr lang="en-US" altLang="zh-TW"/>
              <a:t>4-1</a:t>
            </a:r>
            <a:r>
              <a:rPr lang="zh-TW" altLang="en-US"/>
              <a:t>趣旨方法説明資料</a:t>
            </a:r>
            <a:r>
              <a:rPr lang="en-US" altLang="zh-TW"/>
              <a:t>_1</a:t>
            </a:r>
            <a:r>
              <a:rPr lang="zh-TW" altLang="en-US"/>
              <a:t>洪水土砂第</a:t>
            </a:r>
            <a:r>
              <a:rPr lang="en-US" altLang="zh-TW"/>
              <a:t>1</a:t>
            </a:r>
            <a:r>
              <a:rPr lang="zh-TW" altLang="en-US"/>
              <a:t>回</a:t>
            </a:r>
            <a:endParaRPr lang="en-US" altLang="ja-JP"/>
          </a:p>
        </p:txBody>
      </p:sp>
    </p:spTree>
    <p:extLst>
      <p:ext uri="{BB962C8B-B14F-4D97-AF65-F5344CB8AC3E}">
        <p14:creationId xmlns:p14="http://schemas.microsoft.com/office/powerpoint/2010/main" val="28718110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txBox="1">
            <a:spLocks noGrp="1" noChangeArrowheads="1"/>
          </p:cNvSpPr>
          <p:nvPr/>
        </p:nvSpPr>
        <p:spPr bwMode="auto">
          <a:xfrm>
            <a:off x="4020650" y="9720825"/>
            <a:ext cx="3076976" cy="512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347" tIns="47675" rIns="95347" bIns="47675" anchor="b"/>
          <a:lstStyle>
            <a:lvl1pPr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algn="r" eaLnBrk="1" hangingPunct="1">
              <a:spcBef>
                <a:spcPct val="0"/>
              </a:spcBef>
            </a:pPr>
            <a:fld id="{EFD74962-A3A4-4896-90A2-AB342A8769DF}" type="slidenum">
              <a:rPr lang="en-US" altLang="ja-JP">
                <a:ea typeface="ＭＳ Ｐゴシック" pitchFamily="50" charset="-128"/>
              </a:rPr>
              <a:pPr algn="r" eaLnBrk="1" hangingPunct="1">
                <a:spcBef>
                  <a:spcPct val="0"/>
                </a:spcBef>
              </a:pPr>
              <a:t>14</a:t>
            </a:fld>
            <a:endParaRPr lang="en-US" altLang="ja-JP">
              <a:ea typeface="ＭＳ Ｐゴシック" pitchFamily="50" charset="-128"/>
            </a:endParaRPr>
          </a:p>
        </p:txBody>
      </p:sp>
      <p:sp>
        <p:nvSpPr>
          <p:cNvPr id="7373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endParaRPr lang="en-US" altLang="ja-JP" sz="1600" dirty="0">
              <a:latin typeface="+mn-ea"/>
              <a:ea typeface="+mn-ea"/>
            </a:endParaRPr>
          </a:p>
          <a:p>
            <a:pPr eaLnBrk="1" hangingPunct="1">
              <a:defRPr/>
            </a:pPr>
            <a:endParaRPr lang="en-US" altLang="ja-JP" sz="1600" dirty="0">
              <a:latin typeface="+mn-ea"/>
              <a:ea typeface="+mn-ea"/>
            </a:endParaRPr>
          </a:p>
        </p:txBody>
      </p:sp>
      <p:sp>
        <p:nvSpPr>
          <p:cNvPr id="2" name="ヘッダー プレースホルダー 1">
            <a:extLst>
              <a:ext uri="{FF2B5EF4-FFF2-40B4-BE49-F238E27FC236}">
                <a16:creationId xmlns:a16="http://schemas.microsoft.com/office/drawing/2014/main" id="{A4A1B3AE-C2AF-42D2-BB5D-E3F565C1AA9D}"/>
              </a:ext>
            </a:extLst>
          </p:cNvPr>
          <p:cNvSpPr>
            <a:spLocks noGrp="1"/>
          </p:cNvSpPr>
          <p:nvPr>
            <p:ph type="hdr" sz="quarter"/>
          </p:nvPr>
        </p:nvSpPr>
        <p:spPr/>
        <p:txBody>
          <a:bodyPr/>
          <a:lstStyle/>
          <a:p>
            <a:pPr>
              <a:defRPr/>
            </a:pPr>
            <a:r>
              <a:rPr lang="en-US" altLang="zh-TW"/>
              <a:t>4-1</a:t>
            </a:r>
            <a:r>
              <a:rPr lang="zh-TW" altLang="en-US"/>
              <a:t>趣旨方法説明資料</a:t>
            </a:r>
            <a:r>
              <a:rPr lang="en-US" altLang="zh-TW"/>
              <a:t>_1</a:t>
            </a:r>
            <a:r>
              <a:rPr lang="zh-TW" altLang="en-US"/>
              <a:t>洪水土砂第</a:t>
            </a:r>
            <a:r>
              <a:rPr lang="en-US" altLang="zh-TW"/>
              <a:t>1</a:t>
            </a:r>
            <a:r>
              <a:rPr lang="zh-TW" altLang="en-US"/>
              <a:t>回</a:t>
            </a:r>
            <a:endParaRPr lang="en-US" altLang="ja-JP"/>
          </a:p>
        </p:txBody>
      </p:sp>
      <p:sp>
        <p:nvSpPr>
          <p:cNvPr id="3" name="スライド番号プレースホルダー 2">
            <a:extLst>
              <a:ext uri="{FF2B5EF4-FFF2-40B4-BE49-F238E27FC236}">
                <a16:creationId xmlns:a16="http://schemas.microsoft.com/office/drawing/2014/main" id="{32B534BF-C711-4ED9-84DD-5782D75C9868}"/>
              </a:ext>
            </a:extLst>
          </p:cNvPr>
          <p:cNvSpPr>
            <a:spLocks noGrp="1"/>
          </p:cNvSpPr>
          <p:nvPr>
            <p:ph type="sldNum" sz="quarter" idx="5"/>
          </p:nvPr>
        </p:nvSpPr>
        <p:spPr/>
        <p:txBody>
          <a:bodyPr/>
          <a:lstStyle/>
          <a:p>
            <a:pPr>
              <a:defRPr/>
            </a:pPr>
            <a:fld id="{71DA3E1A-2F4D-464C-93E8-B27AF4517DF2}" type="slidenum">
              <a:rPr lang="en-US" altLang="ja-JP" smtClean="0"/>
              <a:pPr>
                <a:defRPr/>
              </a:pPr>
              <a:t>14</a:t>
            </a:fld>
            <a:endParaRPr lang="en-US" altLang="ja-JP"/>
          </a:p>
        </p:txBody>
      </p:sp>
    </p:spTree>
    <p:extLst>
      <p:ext uri="{BB962C8B-B14F-4D97-AF65-F5344CB8AC3E}">
        <p14:creationId xmlns:p14="http://schemas.microsoft.com/office/powerpoint/2010/main" val="643874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txBox="1">
            <a:spLocks noGrp="1" noChangeArrowheads="1"/>
          </p:cNvSpPr>
          <p:nvPr/>
        </p:nvSpPr>
        <p:spPr bwMode="auto">
          <a:xfrm>
            <a:off x="4020650" y="9720825"/>
            <a:ext cx="3076976" cy="512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363" tIns="47683" rIns="95363" bIns="47683" anchor="b"/>
          <a:lstStyle>
            <a:lvl1pPr eaLnBrk="0" hangingPunct="0">
              <a:spcBef>
                <a:spcPct val="30000"/>
              </a:spcBef>
              <a:defRPr kumimoji="1" sz="1200">
                <a:solidFill>
                  <a:schemeClr val="tx1"/>
                </a:solidFill>
                <a:latin typeface="Times New Roman" pitchFamily="18" charset="0"/>
                <a:ea typeface="ＭＳ Ｐ明朝" pitchFamily="18" charset="-128"/>
              </a:defRPr>
            </a:lvl1pPr>
            <a:lvl2pPr marL="742950" indent="-285750" eaLnBrk="0" hangingPunct="0">
              <a:spcBef>
                <a:spcPct val="30000"/>
              </a:spcBef>
              <a:defRPr kumimoji="1" sz="1200">
                <a:solidFill>
                  <a:schemeClr val="tx1"/>
                </a:solidFill>
                <a:latin typeface="Times New Roman" pitchFamily="18" charset="0"/>
                <a:ea typeface="ＭＳ Ｐ明朝" pitchFamily="18" charset="-128"/>
              </a:defRPr>
            </a:lvl2pPr>
            <a:lvl3pPr marL="1143000" indent="-228600" eaLnBrk="0" hangingPunct="0">
              <a:spcBef>
                <a:spcPct val="30000"/>
              </a:spcBef>
              <a:defRPr kumimoji="1" sz="1200">
                <a:solidFill>
                  <a:schemeClr val="tx1"/>
                </a:solidFill>
                <a:latin typeface="Times New Roman" pitchFamily="18" charset="0"/>
                <a:ea typeface="ＭＳ Ｐ明朝" pitchFamily="18" charset="-128"/>
              </a:defRPr>
            </a:lvl3pPr>
            <a:lvl4pPr marL="1600200" indent="-228600" eaLnBrk="0" hangingPunct="0">
              <a:spcBef>
                <a:spcPct val="30000"/>
              </a:spcBef>
              <a:defRPr kumimoji="1" sz="1200">
                <a:solidFill>
                  <a:schemeClr val="tx1"/>
                </a:solidFill>
                <a:latin typeface="Times New Roman" pitchFamily="18" charset="0"/>
                <a:ea typeface="ＭＳ Ｐ明朝" pitchFamily="18" charset="-128"/>
              </a:defRPr>
            </a:lvl4pPr>
            <a:lvl5pPr marL="2057400" indent="-228600" eaLnBrk="0" hangingPunct="0">
              <a:spcBef>
                <a:spcPct val="30000"/>
              </a:spcBef>
              <a:defRPr kumimoji="1" sz="1200">
                <a:solidFill>
                  <a:schemeClr val="tx1"/>
                </a:solidFill>
                <a:latin typeface="Times New Roman" pitchFamily="18" charset="0"/>
                <a:ea typeface="ＭＳ Ｐ明朝" pitchFamily="18" charset="-128"/>
              </a:defRPr>
            </a:lvl5pPr>
            <a:lvl6pPr marL="2514600" indent="-228600"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6pPr>
            <a:lvl7pPr marL="2971800" indent="-228600"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7pPr>
            <a:lvl8pPr marL="3429000" indent="-228600"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8pPr>
            <a:lvl9pPr marL="3886200" indent="-228600" eaLnBrk="0" fontAlgn="base" hangingPunct="0">
              <a:spcBef>
                <a:spcPct val="30000"/>
              </a:spcBef>
              <a:spcAft>
                <a:spcPct val="0"/>
              </a:spcAft>
              <a:defRPr kumimoji="1" sz="1200">
                <a:solidFill>
                  <a:schemeClr val="tx1"/>
                </a:solidFill>
                <a:latin typeface="Times New Roman" pitchFamily="18" charset="0"/>
                <a:ea typeface="ＭＳ Ｐ明朝" pitchFamily="18" charset="-128"/>
              </a:defRPr>
            </a:lvl9pPr>
          </a:lstStyle>
          <a:p>
            <a:pPr algn="r" eaLnBrk="1" hangingPunct="1">
              <a:spcBef>
                <a:spcPct val="0"/>
              </a:spcBef>
            </a:pPr>
            <a:fld id="{EFD74962-A3A4-4896-90A2-AB342A8769DF}" type="slidenum">
              <a:rPr lang="en-US" altLang="ja-JP">
                <a:ea typeface="ＭＳ Ｐゴシック" pitchFamily="50" charset="-128"/>
              </a:rPr>
              <a:pPr algn="r" eaLnBrk="1" hangingPunct="1">
                <a:spcBef>
                  <a:spcPct val="0"/>
                </a:spcBef>
              </a:pPr>
              <a:t>15</a:t>
            </a:fld>
            <a:endParaRPr lang="en-US" altLang="ja-JP">
              <a:ea typeface="ＭＳ Ｐゴシック" pitchFamily="50" charset="-128"/>
            </a:endParaRPr>
          </a:p>
        </p:txBody>
      </p:sp>
      <p:sp>
        <p:nvSpPr>
          <p:cNvPr id="7373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ja-JP" altLang="en-US" sz="1600" dirty="0">
                <a:latin typeface="+mn-ea"/>
                <a:ea typeface="+mn-ea"/>
              </a:rPr>
              <a:t>■対応記録票における時刻の記入は、会場スクリーンに投影された時計の「演習時刻」としてください。（実時刻ではありません。）</a:t>
            </a:r>
            <a:endParaRPr lang="en-US" altLang="ja-JP" sz="1600" dirty="0">
              <a:latin typeface="+mn-ea"/>
              <a:ea typeface="+mn-ea"/>
            </a:endParaRPr>
          </a:p>
          <a:p>
            <a:pPr eaLnBrk="1" hangingPunct="1">
              <a:defRPr/>
            </a:pPr>
            <a:endParaRPr lang="en-US" altLang="ja-JP" sz="1600" dirty="0">
              <a:latin typeface="+mn-ea"/>
              <a:ea typeface="+mn-ea"/>
            </a:endParaRPr>
          </a:p>
        </p:txBody>
      </p:sp>
      <p:sp>
        <p:nvSpPr>
          <p:cNvPr id="2" name="ヘッダー プレースホルダー 1">
            <a:extLst>
              <a:ext uri="{FF2B5EF4-FFF2-40B4-BE49-F238E27FC236}">
                <a16:creationId xmlns:a16="http://schemas.microsoft.com/office/drawing/2014/main" id="{5CB91C75-8003-4F40-81A7-4C35F8FB12C9}"/>
              </a:ext>
            </a:extLst>
          </p:cNvPr>
          <p:cNvSpPr>
            <a:spLocks noGrp="1"/>
          </p:cNvSpPr>
          <p:nvPr>
            <p:ph type="hdr" sz="quarter"/>
          </p:nvPr>
        </p:nvSpPr>
        <p:spPr/>
        <p:txBody>
          <a:bodyPr/>
          <a:lstStyle/>
          <a:p>
            <a:pPr>
              <a:defRPr/>
            </a:pPr>
            <a:r>
              <a:rPr lang="en-US" altLang="zh-TW"/>
              <a:t>4-1</a:t>
            </a:r>
            <a:r>
              <a:rPr lang="zh-TW" altLang="en-US"/>
              <a:t>趣旨方法説明資料</a:t>
            </a:r>
            <a:r>
              <a:rPr lang="en-US" altLang="zh-TW"/>
              <a:t>_1</a:t>
            </a:r>
            <a:r>
              <a:rPr lang="zh-TW" altLang="en-US"/>
              <a:t>洪水土砂第</a:t>
            </a:r>
            <a:r>
              <a:rPr lang="en-US" altLang="zh-TW"/>
              <a:t>1</a:t>
            </a:r>
            <a:r>
              <a:rPr lang="zh-TW" altLang="en-US"/>
              <a:t>回</a:t>
            </a:r>
            <a:endParaRPr lang="en-US" altLang="ja-JP"/>
          </a:p>
        </p:txBody>
      </p:sp>
      <p:sp>
        <p:nvSpPr>
          <p:cNvPr id="3" name="スライド番号プレースホルダー 2">
            <a:extLst>
              <a:ext uri="{FF2B5EF4-FFF2-40B4-BE49-F238E27FC236}">
                <a16:creationId xmlns:a16="http://schemas.microsoft.com/office/drawing/2014/main" id="{E16A5AF8-2F40-4421-AEE5-C466B2FA3A40}"/>
              </a:ext>
            </a:extLst>
          </p:cNvPr>
          <p:cNvSpPr>
            <a:spLocks noGrp="1"/>
          </p:cNvSpPr>
          <p:nvPr>
            <p:ph type="sldNum" sz="quarter" idx="5"/>
          </p:nvPr>
        </p:nvSpPr>
        <p:spPr/>
        <p:txBody>
          <a:bodyPr/>
          <a:lstStyle/>
          <a:p>
            <a:pPr>
              <a:defRPr/>
            </a:pPr>
            <a:fld id="{71DA3E1A-2F4D-464C-93E8-B27AF4517DF2}" type="slidenum">
              <a:rPr lang="en-US" altLang="ja-JP" smtClean="0"/>
              <a:pPr>
                <a:defRPr/>
              </a:pPr>
              <a:t>15</a:t>
            </a:fld>
            <a:endParaRPr lang="en-US" altLang="ja-JP"/>
          </a:p>
        </p:txBody>
      </p:sp>
    </p:spTree>
    <p:extLst>
      <p:ext uri="{BB962C8B-B14F-4D97-AF65-F5344CB8AC3E}">
        <p14:creationId xmlns:p14="http://schemas.microsoft.com/office/powerpoint/2010/main" val="22005728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スライド イメージ プレースホルダ 1"/>
          <p:cNvSpPr>
            <a:spLocks noGrp="1" noRot="1" noChangeAspect="1" noTextEdit="1"/>
          </p:cNvSpPr>
          <p:nvPr>
            <p:ph type="sldImg"/>
          </p:nvPr>
        </p:nvSpPr>
        <p:spPr>
          <a:ln/>
        </p:spPr>
      </p:sp>
      <p:sp>
        <p:nvSpPr>
          <p:cNvPr id="29699" name="ノート プレースホルダ 2"/>
          <p:cNvSpPr>
            <a:spLocks noGrp="1"/>
          </p:cNvSpPr>
          <p:nvPr>
            <p:ph type="body" idx="1"/>
          </p:nvPr>
        </p:nvSpPr>
        <p:spPr>
          <a:ln/>
        </p:spPr>
        <p:txBody>
          <a:bodyPr/>
          <a:lstStyle/>
          <a:p>
            <a:pPr>
              <a:defRPr/>
            </a:pPr>
            <a:endParaRPr lang="en-US" altLang="ja-JP" sz="1600" dirty="0">
              <a:latin typeface="+mn-ea"/>
              <a:ea typeface="+mn-ea"/>
            </a:endParaRPr>
          </a:p>
        </p:txBody>
      </p:sp>
      <p:sp>
        <p:nvSpPr>
          <p:cNvPr id="81924"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300">
                <a:solidFill>
                  <a:schemeClr val="tx1"/>
                </a:solidFill>
                <a:latin typeface="Times New Roman" pitchFamily="18" charset="0"/>
                <a:ea typeface="ＭＳ Ｐ明朝" pitchFamily="18" charset="-128"/>
              </a:defRPr>
            </a:lvl1pPr>
            <a:lvl2pPr marL="773610" indent="-296522" eaLnBrk="0" hangingPunct="0">
              <a:spcBef>
                <a:spcPct val="30000"/>
              </a:spcBef>
              <a:defRPr kumimoji="1" sz="1300">
                <a:solidFill>
                  <a:schemeClr val="tx1"/>
                </a:solidFill>
                <a:latin typeface="Times New Roman" pitchFamily="18" charset="0"/>
                <a:ea typeface="ＭＳ Ｐ明朝" pitchFamily="18" charset="-128"/>
              </a:defRPr>
            </a:lvl2pPr>
            <a:lvl3pPr marL="1191059" indent="-236887" eaLnBrk="0" hangingPunct="0">
              <a:spcBef>
                <a:spcPct val="30000"/>
              </a:spcBef>
              <a:defRPr kumimoji="1" sz="1300">
                <a:solidFill>
                  <a:schemeClr val="tx1"/>
                </a:solidFill>
                <a:latin typeface="Times New Roman" pitchFamily="18" charset="0"/>
                <a:ea typeface="ＭＳ Ｐ明朝" pitchFamily="18" charset="-128"/>
              </a:defRPr>
            </a:lvl3pPr>
            <a:lvl4pPr marL="1668145" indent="-236887" eaLnBrk="0" hangingPunct="0">
              <a:spcBef>
                <a:spcPct val="30000"/>
              </a:spcBef>
              <a:defRPr kumimoji="1" sz="1300">
                <a:solidFill>
                  <a:schemeClr val="tx1"/>
                </a:solidFill>
                <a:latin typeface="Times New Roman" pitchFamily="18" charset="0"/>
                <a:ea typeface="ＭＳ Ｐ明朝" pitchFamily="18" charset="-128"/>
              </a:defRPr>
            </a:lvl4pPr>
            <a:lvl5pPr marL="2145231" indent="-236887" eaLnBrk="0" hangingPunct="0">
              <a:spcBef>
                <a:spcPct val="30000"/>
              </a:spcBef>
              <a:defRPr kumimoji="1" sz="1300">
                <a:solidFill>
                  <a:schemeClr val="tx1"/>
                </a:solidFill>
                <a:latin typeface="Times New Roman" pitchFamily="18" charset="0"/>
                <a:ea typeface="ＭＳ Ｐ明朝" pitchFamily="18" charset="-128"/>
              </a:defRPr>
            </a:lvl5pPr>
            <a:lvl6pPr marL="2622317" indent="-236887" eaLnBrk="0" fontAlgn="base" hangingPunct="0">
              <a:spcBef>
                <a:spcPct val="30000"/>
              </a:spcBef>
              <a:spcAft>
                <a:spcPct val="0"/>
              </a:spcAft>
              <a:defRPr kumimoji="1" sz="1300">
                <a:solidFill>
                  <a:schemeClr val="tx1"/>
                </a:solidFill>
                <a:latin typeface="Times New Roman" pitchFamily="18" charset="0"/>
                <a:ea typeface="ＭＳ Ｐ明朝" pitchFamily="18" charset="-128"/>
              </a:defRPr>
            </a:lvl6pPr>
            <a:lvl7pPr marL="3099402" indent="-236887" eaLnBrk="0" fontAlgn="base" hangingPunct="0">
              <a:spcBef>
                <a:spcPct val="30000"/>
              </a:spcBef>
              <a:spcAft>
                <a:spcPct val="0"/>
              </a:spcAft>
              <a:defRPr kumimoji="1" sz="1300">
                <a:solidFill>
                  <a:schemeClr val="tx1"/>
                </a:solidFill>
                <a:latin typeface="Times New Roman" pitchFamily="18" charset="0"/>
                <a:ea typeface="ＭＳ Ｐ明朝" pitchFamily="18" charset="-128"/>
              </a:defRPr>
            </a:lvl7pPr>
            <a:lvl8pPr marL="3576489" indent="-236887" eaLnBrk="0" fontAlgn="base" hangingPunct="0">
              <a:spcBef>
                <a:spcPct val="30000"/>
              </a:spcBef>
              <a:spcAft>
                <a:spcPct val="0"/>
              </a:spcAft>
              <a:defRPr kumimoji="1" sz="1300">
                <a:solidFill>
                  <a:schemeClr val="tx1"/>
                </a:solidFill>
                <a:latin typeface="Times New Roman" pitchFamily="18" charset="0"/>
                <a:ea typeface="ＭＳ Ｐ明朝" pitchFamily="18" charset="-128"/>
              </a:defRPr>
            </a:lvl8pPr>
            <a:lvl9pPr marL="4053574" indent="-236887" eaLnBrk="0" fontAlgn="base" hangingPunct="0">
              <a:spcBef>
                <a:spcPct val="30000"/>
              </a:spcBef>
              <a:spcAft>
                <a:spcPct val="0"/>
              </a:spcAft>
              <a:defRPr kumimoji="1" sz="1300">
                <a:solidFill>
                  <a:schemeClr val="tx1"/>
                </a:solidFill>
                <a:latin typeface="Times New Roman" pitchFamily="18" charset="0"/>
                <a:ea typeface="ＭＳ Ｐ明朝" pitchFamily="18" charset="-128"/>
              </a:defRPr>
            </a:lvl9pPr>
          </a:lstStyle>
          <a:p>
            <a:pPr eaLnBrk="1" hangingPunct="1">
              <a:spcBef>
                <a:spcPct val="0"/>
              </a:spcBef>
            </a:pPr>
            <a:fld id="{B03F3C48-1DFC-41F2-A700-7D833CFD89A2}" type="slidenum">
              <a:rPr lang="ja-JP" altLang="en-US" smtClean="0">
                <a:ea typeface="ＭＳ Ｐゴシック" pitchFamily="50" charset="-128"/>
              </a:rPr>
              <a:pPr eaLnBrk="1" hangingPunct="1">
                <a:spcBef>
                  <a:spcPct val="0"/>
                </a:spcBef>
              </a:pPr>
              <a:t>16</a:t>
            </a:fld>
            <a:endParaRPr lang="en-US" altLang="ja-JP">
              <a:ea typeface="ＭＳ Ｐゴシック" pitchFamily="50" charset="-128"/>
            </a:endParaRPr>
          </a:p>
        </p:txBody>
      </p:sp>
      <p:sp>
        <p:nvSpPr>
          <p:cNvPr id="2" name="ヘッダー プレースホルダー 1">
            <a:extLst>
              <a:ext uri="{FF2B5EF4-FFF2-40B4-BE49-F238E27FC236}">
                <a16:creationId xmlns:a16="http://schemas.microsoft.com/office/drawing/2014/main" id="{E58F72B7-26E3-46DC-9972-07B26A032D74}"/>
              </a:ext>
            </a:extLst>
          </p:cNvPr>
          <p:cNvSpPr>
            <a:spLocks noGrp="1"/>
          </p:cNvSpPr>
          <p:nvPr>
            <p:ph type="hdr" sz="quarter"/>
          </p:nvPr>
        </p:nvSpPr>
        <p:spPr/>
        <p:txBody>
          <a:bodyPr/>
          <a:lstStyle/>
          <a:p>
            <a:pPr>
              <a:defRPr/>
            </a:pPr>
            <a:r>
              <a:rPr lang="en-US" altLang="zh-TW"/>
              <a:t>4-1</a:t>
            </a:r>
            <a:r>
              <a:rPr lang="zh-TW" altLang="en-US"/>
              <a:t>趣旨方法説明資料</a:t>
            </a:r>
            <a:r>
              <a:rPr lang="en-US" altLang="zh-TW"/>
              <a:t>_1</a:t>
            </a:r>
            <a:r>
              <a:rPr lang="zh-TW" altLang="en-US"/>
              <a:t>洪水土砂第</a:t>
            </a:r>
            <a:r>
              <a:rPr lang="en-US" altLang="zh-TW"/>
              <a:t>1</a:t>
            </a:r>
            <a:r>
              <a:rPr lang="zh-TW" altLang="en-US"/>
              <a:t>回</a:t>
            </a:r>
            <a:endParaRPr lang="en-US" altLang="ja-JP"/>
          </a:p>
        </p:txBody>
      </p:sp>
    </p:spTree>
    <p:extLst>
      <p:ext uri="{BB962C8B-B14F-4D97-AF65-F5344CB8AC3E}">
        <p14:creationId xmlns:p14="http://schemas.microsoft.com/office/powerpoint/2010/main" val="33532636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500" dirty="0">
              <a:latin typeface="+mn-ea"/>
              <a:ea typeface="+mn-ea"/>
            </a:endParaRPr>
          </a:p>
        </p:txBody>
      </p:sp>
      <p:sp>
        <p:nvSpPr>
          <p:cNvPr id="4" name="スライド番号プレースホルダー 3"/>
          <p:cNvSpPr>
            <a:spLocks noGrp="1"/>
          </p:cNvSpPr>
          <p:nvPr>
            <p:ph type="sldNum" sz="quarter" idx="10"/>
          </p:nvPr>
        </p:nvSpPr>
        <p:spPr/>
        <p:txBody>
          <a:bodyPr/>
          <a:lstStyle/>
          <a:p>
            <a:pPr defTabSz="914253">
              <a:defRPr/>
            </a:pPr>
            <a:fld id="{71DA3E1A-2F4D-464C-93E8-B27AF4517DF2}" type="slidenum">
              <a:rPr lang="en-US" altLang="ja-JP">
                <a:solidFill>
                  <a:srgbClr val="000000"/>
                </a:solidFill>
              </a:rPr>
              <a:pPr defTabSz="914253">
                <a:defRPr/>
              </a:pPr>
              <a:t>17</a:t>
            </a:fld>
            <a:endParaRPr lang="en-US" altLang="ja-JP">
              <a:solidFill>
                <a:srgbClr val="000000"/>
              </a:solidFill>
            </a:endParaRPr>
          </a:p>
        </p:txBody>
      </p:sp>
      <p:sp>
        <p:nvSpPr>
          <p:cNvPr id="5" name="ヘッダー プレースホルダー 4">
            <a:extLst>
              <a:ext uri="{FF2B5EF4-FFF2-40B4-BE49-F238E27FC236}">
                <a16:creationId xmlns:a16="http://schemas.microsoft.com/office/drawing/2014/main" id="{75C14EC2-FD2C-46D7-884C-21E8D4982661}"/>
              </a:ext>
            </a:extLst>
          </p:cNvPr>
          <p:cNvSpPr>
            <a:spLocks noGrp="1"/>
          </p:cNvSpPr>
          <p:nvPr>
            <p:ph type="hdr" sz="quarter"/>
          </p:nvPr>
        </p:nvSpPr>
        <p:spPr/>
        <p:txBody>
          <a:bodyPr/>
          <a:lstStyle/>
          <a:p>
            <a:pPr>
              <a:defRPr/>
            </a:pPr>
            <a:r>
              <a:rPr lang="en-US" altLang="zh-TW"/>
              <a:t>4-1</a:t>
            </a:r>
            <a:r>
              <a:rPr lang="zh-TW" altLang="en-US"/>
              <a:t>趣旨方法説明資料</a:t>
            </a:r>
            <a:r>
              <a:rPr lang="en-US" altLang="zh-TW"/>
              <a:t>_3</a:t>
            </a:r>
            <a:r>
              <a:rPr lang="zh-TW" altLang="en-US"/>
              <a:t>地震津波第</a:t>
            </a:r>
            <a:r>
              <a:rPr lang="en-US" altLang="zh-TW"/>
              <a:t>1</a:t>
            </a:r>
            <a:r>
              <a:rPr lang="zh-TW" altLang="en-US"/>
              <a:t>回</a:t>
            </a:r>
            <a:endParaRPr lang="en-US" altLang="ja-JP"/>
          </a:p>
        </p:txBody>
      </p:sp>
    </p:spTree>
    <p:extLst>
      <p:ext uri="{BB962C8B-B14F-4D97-AF65-F5344CB8AC3E}">
        <p14:creationId xmlns:p14="http://schemas.microsoft.com/office/powerpoint/2010/main" val="5724415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500" dirty="0">
              <a:latin typeface="+mn-ea"/>
              <a:ea typeface="+mn-ea"/>
            </a:endParaRPr>
          </a:p>
        </p:txBody>
      </p:sp>
      <p:sp>
        <p:nvSpPr>
          <p:cNvPr id="4" name="スライド番号プレースホルダー 3"/>
          <p:cNvSpPr>
            <a:spLocks noGrp="1"/>
          </p:cNvSpPr>
          <p:nvPr>
            <p:ph type="sldNum" sz="quarter" idx="10"/>
          </p:nvPr>
        </p:nvSpPr>
        <p:spPr/>
        <p:txBody>
          <a:bodyPr/>
          <a:lstStyle/>
          <a:p>
            <a:pPr defTabSz="914253">
              <a:defRPr/>
            </a:pPr>
            <a:fld id="{71DA3E1A-2F4D-464C-93E8-B27AF4517DF2}" type="slidenum">
              <a:rPr lang="en-US" altLang="ja-JP">
                <a:solidFill>
                  <a:srgbClr val="000000"/>
                </a:solidFill>
              </a:rPr>
              <a:pPr defTabSz="914253">
                <a:defRPr/>
              </a:pPr>
              <a:t>18</a:t>
            </a:fld>
            <a:endParaRPr lang="en-US" altLang="ja-JP">
              <a:solidFill>
                <a:srgbClr val="000000"/>
              </a:solidFill>
            </a:endParaRPr>
          </a:p>
        </p:txBody>
      </p:sp>
      <p:sp>
        <p:nvSpPr>
          <p:cNvPr id="5" name="ヘッダー プレースホルダー 4">
            <a:extLst>
              <a:ext uri="{FF2B5EF4-FFF2-40B4-BE49-F238E27FC236}">
                <a16:creationId xmlns:a16="http://schemas.microsoft.com/office/drawing/2014/main" id="{D3B5F3F1-B7CC-46FC-B517-000C652BA6FE}"/>
              </a:ext>
            </a:extLst>
          </p:cNvPr>
          <p:cNvSpPr>
            <a:spLocks noGrp="1"/>
          </p:cNvSpPr>
          <p:nvPr>
            <p:ph type="hdr" sz="quarter"/>
          </p:nvPr>
        </p:nvSpPr>
        <p:spPr/>
        <p:txBody>
          <a:bodyPr/>
          <a:lstStyle/>
          <a:p>
            <a:pPr>
              <a:defRPr/>
            </a:pPr>
            <a:r>
              <a:rPr lang="en-US" altLang="zh-TW"/>
              <a:t>4-1</a:t>
            </a:r>
            <a:r>
              <a:rPr lang="zh-TW" altLang="en-US"/>
              <a:t>趣旨方法説明資料</a:t>
            </a:r>
            <a:r>
              <a:rPr lang="en-US" altLang="zh-TW"/>
              <a:t>_3</a:t>
            </a:r>
            <a:r>
              <a:rPr lang="zh-TW" altLang="en-US"/>
              <a:t>地震津波第</a:t>
            </a:r>
            <a:r>
              <a:rPr lang="en-US" altLang="zh-TW"/>
              <a:t>1</a:t>
            </a:r>
            <a:r>
              <a:rPr lang="zh-TW" altLang="en-US"/>
              <a:t>回</a:t>
            </a:r>
            <a:endParaRPr lang="en-US" altLang="ja-JP"/>
          </a:p>
        </p:txBody>
      </p:sp>
    </p:spTree>
    <p:extLst>
      <p:ext uri="{BB962C8B-B14F-4D97-AF65-F5344CB8AC3E}">
        <p14:creationId xmlns:p14="http://schemas.microsoft.com/office/powerpoint/2010/main" val="42568979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スライド イメージ プレースホルダ 1"/>
          <p:cNvSpPr>
            <a:spLocks noGrp="1" noRot="1" noChangeAspect="1" noTextEdit="1"/>
          </p:cNvSpPr>
          <p:nvPr>
            <p:ph type="sldImg"/>
          </p:nvPr>
        </p:nvSpPr>
        <p:spPr>
          <a:ln/>
        </p:spPr>
      </p:sp>
      <p:sp>
        <p:nvSpPr>
          <p:cNvPr id="32771" name="ノート プレースホルダ 2"/>
          <p:cNvSpPr>
            <a:spLocks noGrp="1"/>
          </p:cNvSpPr>
          <p:nvPr>
            <p:ph type="body" idx="1"/>
          </p:nvPr>
        </p:nvSpPr>
        <p:spPr/>
        <p:txBody>
          <a:bodyPr/>
          <a:lstStyle/>
          <a:p>
            <a:pPr defTabSz="913958" eaLnBrk="1" hangingPunct="1">
              <a:spcBef>
                <a:spcPct val="0"/>
              </a:spcBef>
              <a:defRPr/>
            </a:pPr>
            <a:endParaRPr lang="en-US" altLang="ja-JP" sz="1600" dirty="0">
              <a:latin typeface="+mn-ea"/>
              <a:ea typeface="+mn-ea"/>
            </a:endParaRPr>
          </a:p>
          <a:p>
            <a:pPr eaLnBrk="1" hangingPunct="1">
              <a:spcBef>
                <a:spcPct val="0"/>
              </a:spcBef>
              <a:defRPr/>
            </a:pPr>
            <a:endParaRPr lang="en-US" altLang="ja-JP" sz="1600" dirty="0">
              <a:latin typeface="+mn-ea"/>
              <a:ea typeface="+mn-ea"/>
            </a:endParaRPr>
          </a:p>
        </p:txBody>
      </p:sp>
      <p:sp>
        <p:nvSpPr>
          <p:cNvPr id="46084"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300">
                <a:solidFill>
                  <a:schemeClr val="tx1"/>
                </a:solidFill>
                <a:latin typeface="Times New Roman" pitchFamily="18" charset="0"/>
                <a:ea typeface="ＭＳ Ｐ明朝" pitchFamily="18" charset="-128"/>
              </a:defRPr>
            </a:lvl1pPr>
            <a:lvl2pPr marL="773610" indent="-296522" eaLnBrk="0" hangingPunct="0">
              <a:spcBef>
                <a:spcPct val="30000"/>
              </a:spcBef>
              <a:defRPr kumimoji="1" sz="1300">
                <a:solidFill>
                  <a:schemeClr val="tx1"/>
                </a:solidFill>
                <a:latin typeface="Times New Roman" pitchFamily="18" charset="0"/>
                <a:ea typeface="ＭＳ Ｐ明朝" pitchFamily="18" charset="-128"/>
              </a:defRPr>
            </a:lvl2pPr>
            <a:lvl3pPr marL="1191059" indent="-236887" eaLnBrk="0" hangingPunct="0">
              <a:spcBef>
                <a:spcPct val="30000"/>
              </a:spcBef>
              <a:defRPr kumimoji="1" sz="1300">
                <a:solidFill>
                  <a:schemeClr val="tx1"/>
                </a:solidFill>
                <a:latin typeface="Times New Roman" pitchFamily="18" charset="0"/>
                <a:ea typeface="ＭＳ Ｐ明朝" pitchFamily="18" charset="-128"/>
              </a:defRPr>
            </a:lvl3pPr>
            <a:lvl4pPr marL="1668145" indent="-236887" eaLnBrk="0" hangingPunct="0">
              <a:spcBef>
                <a:spcPct val="30000"/>
              </a:spcBef>
              <a:defRPr kumimoji="1" sz="1300">
                <a:solidFill>
                  <a:schemeClr val="tx1"/>
                </a:solidFill>
                <a:latin typeface="Times New Roman" pitchFamily="18" charset="0"/>
                <a:ea typeface="ＭＳ Ｐ明朝" pitchFamily="18" charset="-128"/>
              </a:defRPr>
            </a:lvl4pPr>
            <a:lvl5pPr marL="2145231" indent="-236887" eaLnBrk="0" hangingPunct="0">
              <a:spcBef>
                <a:spcPct val="30000"/>
              </a:spcBef>
              <a:defRPr kumimoji="1" sz="1300">
                <a:solidFill>
                  <a:schemeClr val="tx1"/>
                </a:solidFill>
                <a:latin typeface="Times New Roman" pitchFamily="18" charset="0"/>
                <a:ea typeface="ＭＳ Ｐ明朝" pitchFamily="18" charset="-128"/>
              </a:defRPr>
            </a:lvl5pPr>
            <a:lvl6pPr marL="2622317" indent="-236887" eaLnBrk="0" fontAlgn="base" hangingPunct="0">
              <a:spcBef>
                <a:spcPct val="30000"/>
              </a:spcBef>
              <a:spcAft>
                <a:spcPct val="0"/>
              </a:spcAft>
              <a:defRPr kumimoji="1" sz="1300">
                <a:solidFill>
                  <a:schemeClr val="tx1"/>
                </a:solidFill>
                <a:latin typeface="Times New Roman" pitchFamily="18" charset="0"/>
                <a:ea typeface="ＭＳ Ｐ明朝" pitchFamily="18" charset="-128"/>
              </a:defRPr>
            </a:lvl6pPr>
            <a:lvl7pPr marL="3099402" indent="-236887" eaLnBrk="0" fontAlgn="base" hangingPunct="0">
              <a:spcBef>
                <a:spcPct val="30000"/>
              </a:spcBef>
              <a:spcAft>
                <a:spcPct val="0"/>
              </a:spcAft>
              <a:defRPr kumimoji="1" sz="1300">
                <a:solidFill>
                  <a:schemeClr val="tx1"/>
                </a:solidFill>
                <a:latin typeface="Times New Roman" pitchFamily="18" charset="0"/>
                <a:ea typeface="ＭＳ Ｐ明朝" pitchFamily="18" charset="-128"/>
              </a:defRPr>
            </a:lvl7pPr>
            <a:lvl8pPr marL="3576489" indent="-236887" eaLnBrk="0" fontAlgn="base" hangingPunct="0">
              <a:spcBef>
                <a:spcPct val="30000"/>
              </a:spcBef>
              <a:spcAft>
                <a:spcPct val="0"/>
              </a:spcAft>
              <a:defRPr kumimoji="1" sz="1300">
                <a:solidFill>
                  <a:schemeClr val="tx1"/>
                </a:solidFill>
                <a:latin typeface="Times New Roman" pitchFamily="18" charset="0"/>
                <a:ea typeface="ＭＳ Ｐ明朝" pitchFamily="18" charset="-128"/>
              </a:defRPr>
            </a:lvl8pPr>
            <a:lvl9pPr marL="4053574" indent="-236887" eaLnBrk="0" fontAlgn="base" hangingPunct="0">
              <a:spcBef>
                <a:spcPct val="30000"/>
              </a:spcBef>
              <a:spcAft>
                <a:spcPct val="0"/>
              </a:spcAft>
              <a:defRPr kumimoji="1" sz="1300">
                <a:solidFill>
                  <a:schemeClr val="tx1"/>
                </a:solidFill>
                <a:latin typeface="Times New Roman" pitchFamily="18" charset="0"/>
                <a:ea typeface="ＭＳ Ｐ明朝" pitchFamily="18" charset="-128"/>
              </a:defRPr>
            </a:lvl9pPr>
          </a:lstStyle>
          <a:p>
            <a:pPr eaLnBrk="1" hangingPunct="1">
              <a:spcBef>
                <a:spcPct val="0"/>
              </a:spcBef>
            </a:pPr>
            <a:fld id="{8A397998-F00E-4A00-ADB9-34E066522631}" type="slidenum">
              <a:rPr lang="ja-JP" altLang="en-US" smtClean="0">
                <a:ea typeface="ＭＳ Ｐゴシック" pitchFamily="50" charset="-128"/>
              </a:rPr>
              <a:pPr eaLnBrk="1" hangingPunct="1">
                <a:spcBef>
                  <a:spcPct val="0"/>
                </a:spcBef>
              </a:pPr>
              <a:t>1</a:t>
            </a:fld>
            <a:endParaRPr lang="en-US" altLang="ja-JP">
              <a:ea typeface="ＭＳ Ｐゴシック" pitchFamily="50" charset="-128"/>
            </a:endParaRPr>
          </a:p>
        </p:txBody>
      </p:sp>
      <p:sp>
        <p:nvSpPr>
          <p:cNvPr id="2" name="ヘッダー プレースホルダー 1">
            <a:extLst>
              <a:ext uri="{FF2B5EF4-FFF2-40B4-BE49-F238E27FC236}">
                <a16:creationId xmlns:a16="http://schemas.microsoft.com/office/drawing/2014/main" id="{7E1C06A2-C572-487B-82B5-B3B41D7E12BD}"/>
              </a:ext>
            </a:extLst>
          </p:cNvPr>
          <p:cNvSpPr>
            <a:spLocks noGrp="1"/>
          </p:cNvSpPr>
          <p:nvPr>
            <p:ph type="hdr" sz="quarter"/>
          </p:nvPr>
        </p:nvSpPr>
        <p:spPr/>
        <p:txBody>
          <a:bodyPr/>
          <a:lstStyle/>
          <a:p>
            <a:pPr>
              <a:defRPr/>
            </a:pPr>
            <a:r>
              <a:rPr lang="en-US" altLang="zh-TW"/>
              <a:t>4-1</a:t>
            </a:r>
            <a:r>
              <a:rPr lang="zh-TW" altLang="en-US"/>
              <a:t>趣旨方法説明資料</a:t>
            </a:r>
            <a:r>
              <a:rPr lang="en-US" altLang="zh-TW"/>
              <a:t>_1</a:t>
            </a:r>
            <a:r>
              <a:rPr lang="zh-TW" altLang="en-US"/>
              <a:t>洪水土砂第</a:t>
            </a:r>
            <a:r>
              <a:rPr lang="en-US" altLang="zh-TW"/>
              <a:t>1</a:t>
            </a:r>
            <a:r>
              <a:rPr lang="zh-TW" altLang="en-US"/>
              <a:t>回</a:t>
            </a:r>
            <a:endParaRPr lang="en-US" altLang="ja-JP"/>
          </a:p>
        </p:txBody>
      </p:sp>
    </p:spTree>
    <p:extLst>
      <p:ext uri="{BB962C8B-B14F-4D97-AF65-F5344CB8AC3E}">
        <p14:creationId xmlns:p14="http://schemas.microsoft.com/office/powerpoint/2010/main" val="35696612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600" dirty="0">
              <a:latin typeface="+mn-ea"/>
              <a:ea typeface="+mn-ea"/>
            </a:endParaRPr>
          </a:p>
        </p:txBody>
      </p:sp>
      <p:sp>
        <p:nvSpPr>
          <p:cNvPr id="4" name="スライド番号プレースホルダー 3"/>
          <p:cNvSpPr>
            <a:spLocks noGrp="1"/>
          </p:cNvSpPr>
          <p:nvPr>
            <p:ph type="sldNum" sz="quarter" idx="10"/>
          </p:nvPr>
        </p:nvSpPr>
        <p:spPr/>
        <p:txBody>
          <a:bodyPr/>
          <a:lstStyle/>
          <a:p>
            <a:pPr defTabSz="954634">
              <a:defRPr/>
            </a:pPr>
            <a:fld id="{71DA3E1A-2F4D-464C-93E8-B27AF4517DF2}" type="slidenum">
              <a:rPr lang="en-US" altLang="ja-JP">
                <a:solidFill>
                  <a:srgbClr val="000000"/>
                </a:solidFill>
              </a:rPr>
              <a:pPr defTabSz="954634">
                <a:defRPr/>
              </a:pPr>
              <a:t>19</a:t>
            </a:fld>
            <a:endParaRPr lang="en-US" altLang="ja-JP">
              <a:solidFill>
                <a:srgbClr val="000000"/>
              </a:solidFill>
            </a:endParaRPr>
          </a:p>
        </p:txBody>
      </p:sp>
      <p:sp>
        <p:nvSpPr>
          <p:cNvPr id="5" name="ヘッダー プレースホルダー 4">
            <a:extLst>
              <a:ext uri="{FF2B5EF4-FFF2-40B4-BE49-F238E27FC236}">
                <a16:creationId xmlns:a16="http://schemas.microsoft.com/office/drawing/2014/main" id="{75C14EC2-FD2C-46D7-884C-21E8D4982661}"/>
              </a:ext>
            </a:extLst>
          </p:cNvPr>
          <p:cNvSpPr>
            <a:spLocks noGrp="1"/>
          </p:cNvSpPr>
          <p:nvPr>
            <p:ph type="hdr" sz="quarter"/>
          </p:nvPr>
        </p:nvSpPr>
        <p:spPr/>
        <p:txBody>
          <a:bodyPr/>
          <a:lstStyle/>
          <a:p>
            <a:pPr>
              <a:defRPr/>
            </a:pPr>
            <a:r>
              <a:rPr lang="en-US" altLang="zh-TW"/>
              <a:t>4-1</a:t>
            </a:r>
            <a:r>
              <a:rPr lang="zh-TW" altLang="en-US"/>
              <a:t>趣旨方法説明資料</a:t>
            </a:r>
            <a:r>
              <a:rPr lang="en-US" altLang="zh-TW"/>
              <a:t>_5</a:t>
            </a:r>
            <a:r>
              <a:rPr lang="zh-TW" altLang="en-US"/>
              <a:t>内陸地震第</a:t>
            </a:r>
            <a:r>
              <a:rPr lang="en-US" altLang="zh-TW"/>
              <a:t>1</a:t>
            </a:r>
            <a:r>
              <a:rPr lang="zh-TW" altLang="en-US"/>
              <a:t>回</a:t>
            </a:r>
            <a:endParaRPr lang="en-US" altLang="ja-JP"/>
          </a:p>
        </p:txBody>
      </p:sp>
    </p:spTree>
    <p:extLst>
      <p:ext uri="{BB962C8B-B14F-4D97-AF65-F5344CB8AC3E}">
        <p14:creationId xmlns:p14="http://schemas.microsoft.com/office/powerpoint/2010/main" val="5724415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600" dirty="0">
              <a:latin typeface="+mn-ea"/>
              <a:ea typeface="+mn-ea"/>
            </a:endParaRPr>
          </a:p>
        </p:txBody>
      </p:sp>
      <p:sp>
        <p:nvSpPr>
          <p:cNvPr id="4" name="スライド番号プレースホルダー 3"/>
          <p:cNvSpPr>
            <a:spLocks noGrp="1"/>
          </p:cNvSpPr>
          <p:nvPr>
            <p:ph type="sldNum" sz="quarter" idx="10"/>
          </p:nvPr>
        </p:nvSpPr>
        <p:spPr/>
        <p:txBody>
          <a:bodyPr/>
          <a:lstStyle/>
          <a:p>
            <a:pPr defTabSz="954634">
              <a:defRPr/>
            </a:pPr>
            <a:fld id="{71DA3E1A-2F4D-464C-93E8-B27AF4517DF2}" type="slidenum">
              <a:rPr lang="en-US" altLang="ja-JP">
                <a:solidFill>
                  <a:srgbClr val="000000"/>
                </a:solidFill>
              </a:rPr>
              <a:pPr defTabSz="954634">
                <a:defRPr/>
              </a:pPr>
              <a:t>20</a:t>
            </a:fld>
            <a:endParaRPr lang="en-US" altLang="ja-JP">
              <a:solidFill>
                <a:srgbClr val="000000"/>
              </a:solidFill>
            </a:endParaRPr>
          </a:p>
        </p:txBody>
      </p:sp>
      <p:sp>
        <p:nvSpPr>
          <p:cNvPr id="5" name="ヘッダー プレースホルダー 4">
            <a:extLst>
              <a:ext uri="{FF2B5EF4-FFF2-40B4-BE49-F238E27FC236}">
                <a16:creationId xmlns:a16="http://schemas.microsoft.com/office/drawing/2014/main" id="{D3B5F3F1-B7CC-46FC-B517-000C652BA6FE}"/>
              </a:ext>
            </a:extLst>
          </p:cNvPr>
          <p:cNvSpPr>
            <a:spLocks noGrp="1"/>
          </p:cNvSpPr>
          <p:nvPr>
            <p:ph type="hdr" sz="quarter"/>
          </p:nvPr>
        </p:nvSpPr>
        <p:spPr/>
        <p:txBody>
          <a:bodyPr/>
          <a:lstStyle/>
          <a:p>
            <a:pPr>
              <a:defRPr/>
            </a:pPr>
            <a:r>
              <a:rPr lang="en-US" altLang="zh-TW"/>
              <a:t>4-1</a:t>
            </a:r>
            <a:r>
              <a:rPr lang="zh-TW" altLang="en-US"/>
              <a:t>趣旨方法説明資料</a:t>
            </a:r>
            <a:r>
              <a:rPr lang="en-US" altLang="zh-TW"/>
              <a:t>_5</a:t>
            </a:r>
            <a:r>
              <a:rPr lang="zh-TW" altLang="en-US"/>
              <a:t>内陸地震第</a:t>
            </a:r>
            <a:r>
              <a:rPr lang="en-US" altLang="zh-TW"/>
              <a:t>1</a:t>
            </a:r>
            <a:r>
              <a:rPr lang="zh-TW" altLang="en-US"/>
              <a:t>回</a:t>
            </a:r>
            <a:endParaRPr lang="en-US" altLang="ja-JP" dirty="0"/>
          </a:p>
        </p:txBody>
      </p:sp>
    </p:spTree>
    <p:extLst>
      <p:ext uri="{BB962C8B-B14F-4D97-AF65-F5344CB8AC3E}">
        <p14:creationId xmlns:p14="http://schemas.microsoft.com/office/powerpoint/2010/main" val="42568979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600" dirty="0">
              <a:latin typeface="+mn-ea"/>
              <a:ea typeface="+mn-ea"/>
            </a:endParaRPr>
          </a:p>
        </p:txBody>
      </p:sp>
      <p:sp>
        <p:nvSpPr>
          <p:cNvPr id="4" name="スライド番号プレースホルダー 3"/>
          <p:cNvSpPr>
            <a:spLocks noGrp="1"/>
          </p:cNvSpPr>
          <p:nvPr>
            <p:ph type="sldNum" sz="quarter" idx="10"/>
          </p:nvPr>
        </p:nvSpPr>
        <p:spPr/>
        <p:txBody>
          <a:bodyPr/>
          <a:lstStyle/>
          <a:p>
            <a:pPr defTabSz="954634">
              <a:defRPr/>
            </a:pPr>
            <a:fld id="{71DA3E1A-2F4D-464C-93E8-B27AF4517DF2}" type="slidenum">
              <a:rPr lang="en-US" altLang="ja-JP">
                <a:solidFill>
                  <a:srgbClr val="000000"/>
                </a:solidFill>
              </a:rPr>
              <a:pPr defTabSz="954634">
                <a:defRPr/>
              </a:pPr>
              <a:t>21</a:t>
            </a:fld>
            <a:endParaRPr lang="en-US" altLang="ja-JP">
              <a:solidFill>
                <a:srgbClr val="000000"/>
              </a:solidFill>
            </a:endParaRPr>
          </a:p>
        </p:txBody>
      </p:sp>
      <p:sp>
        <p:nvSpPr>
          <p:cNvPr id="5" name="ヘッダー プレースホルダー 4">
            <a:extLst>
              <a:ext uri="{FF2B5EF4-FFF2-40B4-BE49-F238E27FC236}">
                <a16:creationId xmlns:a16="http://schemas.microsoft.com/office/drawing/2014/main" id="{5C3ED8F7-4BDE-46B6-B7F5-151A5A4E946F}"/>
              </a:ext>
            </a:extLst>
          </p:cNvPr>
          <p:cNvSpPr>
            <a:spLocks noGrp="1"/>
          </p:cNvSpPr>
          <p:nvPr>
            <p:ph type="hdr" sz="quarter"/>
          </p:nvPr>
        </p:nvSpPr>
        <p:spPr/>
        <p:txBody>
          <a:bodyPr/>
          <a:lstStyle/>
          <a:p>
            <a:pPr>
              <a:defRPr/>
            </a:pPr>
            <a:r>
              <a:rPr lang="en-US" altLang="zh-TW"/>
              <a:t>4-1</a:t>
            </a:r>
            <a:r>
              <a:rPr lang="zh-TW" altLang="en-US"/>
              <a:t>趣旨方法説明資料</a:t>
            </a:r>
            <a:r>
              <a:rPr lang="en-US" altLang="zh-TW"/>
              <a:t>_1</a:t>
            </a:r>
            <a:r>
              <a:rPr lang="zh-TW" altLang="en-US"/>
              <a:t>洪水土砂第</a:t>
            </a:r>
            <a:r>
              <a:rPr lang="en-US" altLang="zh-TW"/>
              <a:t>1</a:t>
            </a:r>
            <a:r>
              <a:rPr lang="zh-TW" altLang="en-US"/>
              <a:t>回</a:t>
            </a:r>
            <a:endParaRPr lang="en-US" altLang="ja-JP"/>
          </a:p>
        </p:txBody>
      </p:sp>
    </p:spTree>
    <p:extLst>
      <p:ext uri="{BB962C8B-B14F-4D97-AF65-F5344CB8AC3E}">
        <p14:creationId xmlns:p14="http://schemas.microsoft.com/office/powerpoint/2010/main" val="35642920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600" dirty="0">
              <a:latin typeface="+mn-ea"/>
              <a:ea typeface="+mn-ea"/>
            </a:endParaRPr>
          </a:p>
        </p:txBody>
      </p:sp>
      <p:sp>
        <p:nvSpPr>
          <p:cNvPr id="4" name="スライド番号プレースホルダー 3"/>
          <p:cNvSpPr>
            <a:spLocks noGrp="1"/>
          </p:cNvSpPr>
          <p:nvPr>
            <p:ph type="sldNum" sz="quarter" idx="10"/>
          </p:nvPr>
        </p:nvSpPr>
        <p:spPr/>
        <p:txBody>
          <a:bodyPr/>
          <a:lstStyle/>
          <a:p>
            <a:pPr defTabSz="954634">
              <a:defRPr/>
            </a:pPr>
            <a:fld id="{71DA3E1A-2F4D-464C-93E8-B27AF4517DF2}" type="slidenum">
              <a:rPr lang="en-US" altLang="ja-JP">
                <a:solidFill>
                  <a:srgbClr val="000000"/>
                </a:solidFill>
              </a:rPr>
              <a:pPr defTabSz="954634">
                <a:defRPr/>
              </a:pPr>
              <a:t>22</a:t>
            </a:fld>
            <a:endParaRPr lang="en-US" altLang="ja-JP">
              <a:solidFill>
                <a:srgbClr val="000000"/>
              </a:solidFill>
            </a:endParaRPr>
          </a:p>
        </p:txBody>
      </p:sp>
      <p:sp>
        <p:nvSpPr>
          <p:cNvPr id="5" name="ヘッダー プレースホルダー 4">
            <a:extLst>
              <a:ext uri="{FF2B5EF4-FFF2-40B4-BE49-F238E27FC236}">
                <a16:creationId xmlns:a16="http://schemas.microsoft.com/office/drawing/2014/main" id="{664505A8-ECEC-47CA-99FC-54F1400683BD}"/>
              </a:ext>
            </a:extLst>
          </p:cNvPr>
          <p:cNvSpPr>
            <a:spLocks noGrp="1"/>
          </p:cNvSpPr>
          <p:nvPr>
            <p:ph type="hdr" sz="quarter"/>
          </p:nvPr>
        </p:nvSpPr>
        <p:spPr/>
        <p:txBody>
          <a:bodyPr/>
          <a:lstStyle/>
          <a:p>
            <a:pPr>
              <a:defRPr/>
            </a:pPr>
            <a:r>
              <a:rPr lang="en-US" altLang="zh-TW"/>
              <a:t>4-1</a:t>
            </a:r>
            <a:r>
              <a:rPr lang="zh-TW" altLang="en-US"/>
              <a:t>趣旨方法説明資料</a:t>
            </a:r>
            <a:r>
              <a:rPr lang="en-US" altLang="zh-TW"/>
              <a:t>_1</a:t>
            </a:r>
            <a:r>
              <a:rPr lang="zh-TW" altLang="en-US"/>
              <a:t>洪水土砂第</a:t>
            </a:r>
            <a:r>
              <a:rPr lang="en-US" altLang="zh-TW"/>
              <a:t>1</a:t>
            </a:r>
            <a:r>
              <a:rPr lang="zh-TW" altLang="en-US"/>
              <a:t>回</a:t>
            </a:r>
            <a:endParaRPr lang="en-US" altLang="ja-JP"/>
          </a:p>
        </p:txBody>
      </p:sp>
    </p:spTree>
    <p:extLst>
      <p:ext uri="{BB962C8B-B14F-4D97-AF65-F5344CB8AC3E}">
        <p14:creationId xmlns:p14="http://schemas.microsoft.com/office/powerpoint/2010/main" val="30714341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スライド イメージ プレースホルダ 1"/>
          <p:cNvSpPr>
            <a:spLocks noGrp="1" noRot="1" noChangeAspect="1" noTextEdit="1"/>
          </p:cNvSpPr>
          <p:nvPr>
            <p:ph type="sldImg"/>
          </p:nvPr>
        </p:nvSpPr>
        <p:spPr>
          <a:ln/>
        </p:spPr>
      </p:sp>
      <p:sp>
        <p:nvSpPr>
          <p:cNvPr id="32771" name="ノート プレースホルダ 2"/>
          <p:cNvSpPr>
            <a:spLocks noGrp="1"/>
          </p:cNvSpPr>
          <p:nvPr>
            <p:ph type="body" idx="1"/>
          </p:nvPr>
        </p:nvSpPr>
        <p:spPr/>
        <p:txBody>
          <a:bodyPr/>
          <a:lstStyle/>
          <a:p>
            <a:pPr defTabSz="913958" eaLnBrk="1" hangingPunct="1">
              <a:spcBef>
                <a:spcPct val="0"/>
              </a:spcBef>
              <a:defRPr/>
            </a:pPr>
            <a:endParaRPr lang="en-US" altLang="ja-JP" sz="1600" dirty="0">
              <a:latin typeface="+mn-ea"/>
              <a:ea typeface="+mn-ea"/>
            </a:endParaRPr>
          </a:p>
          <a:p>
            <a:pPr eaLnBrk="1" hangingPunct="1">
              <a:spcBef>
                <a:spcPct val="0"/>
              </a:spcBef>
              <a:defRPr/>
            </a:pPr>
            <a:endParaRPr lang="en-US" altLang="ja-JP" sz="1600" dirty="0">
              <a:latin typeface="+mn-ea"/>
              <a:ea typeface="+mn-ea"/>
            </a:endParaRPr>
          </a:p>
        </p:txBody>
      </p:sp>
      <p:sp>
        <p:nvSpPr>
          <p:cNvPr id="46084"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300">
                <a:solidFill>
                  <a:schemeClr val="tx1"/>
                </a:solidFill>
                <a:latin typeface="Times New Roman" pitchFamily="18" charset="0"/>
                <a:ea typeface="ＭＳ Ｐ明朝" pitchFamily="18" charset="-128"/>
              </a:defRPr>
            </a:lvl1pPr>
            <a:lvl2pPr marL="773610" indent="-296522" eaLnBrk="0" hangingPunct="0">
              <a:spcBef>
                <a:spcPct val="30000"/>
              </a:spcBef>
              <a:defRPr kumimoji="1" sz="1300">
                <a:solidFill>
                  <a:schemeClr val="tx1"/>
                </a:solidFill>
                <a:latin typeface="Times New Roman" pitchFamily="18" charset="0"/>
                <a:ea typeface="ＭＳ Ｐ明朝" pitchFamily="18" charset="-128"/>
              </a:defRPr>
            </a:lvl2pPr>
            <a:lvl3pPr marL="1191059" indent="-236887" eaLnBrk="0" hangingPunct="0">
              <a:spcBef>
                <a:spcPct val="30000"/>
              </a:spcBef>
              <a:defRPr kumimoji="1" sz="1300">
                <a:solidFill>
                  <a:schemeClr val="tx1"/>
                </a:solidFill>
                <a:latin typeface="Times New Roman" pitchFamily="18" charset="0"/>
                <a:ea typeface="ＭＳ Ｐ明朝" pitchFamily="18" charset="-128"/>
              </a:defRPr>
            </a:lvl3pPr>
            <a:lvl4pPr marL="1668145" indent="-236887" eaLnBrk="0" hangingPunct="0">
              <a:spcBef>
                <a:spcPct val="30000"/>
              </a:spcBef>
              <a:defRPr kumimoji="1" sz="1300">
                <a:solidFill>
                  <a:schemeClr val="tx1"/>
                </a:solidFill>
                <a:latin typeface="Times New Roman" pitchFamily="18" charset="0"/>
                <a:ea typeface="ＭＳ Ｐ明朝" pitchFamily="18" charset="-128"/>
              </a:defRPr>
            </a:lvl4pPr>
            <a:lvl5pPr marL="2145231" indent="-236887" eaLnBrk="0" hangingPunct="0">
              <a:spcBef>
                <a:spcPct val="30000"/>
              </a:spcBef>
              <a:defRPr kumimoji="1" sz="1300">
                <a:solidFill>
                  <a:schemeClr val="tx1"/>
                </a:solidFill>
                <a:latin typeface="Times New Roman" pitchFamily="18" charset="0"/>
                <a:ea typeface="ＭＳ Ｐ明朝" pitchFamily="18" charset="-128"/>
              </a:defRPr>
            </a:lvl5pPr>
            <a:lvl6pPr marL="2622317" indent="-236887" eaLnBrk="0" fontAlgn="base" hangingPunct="0">
              <a:spcBef>
                <a:spcPct val="30000"/>
              </a:spcBef>
              <a:spcAft>
                <a:spcPct val="0"/>
              </a:spcAft>
              <a:defRPr kumimoji="1" sz="1300">
                <a:solidFill>
                  <a:schemeClr val="tx1"/>
                </a:solidFill>
                <a:latin typeface="Times New Roman" pitchFamily="18" charset="0"/>
                <a:ea typeface="ＭＳ Ｐ明朝" pitchFamily="18" charset="-128"/>
              </a:defRPr>
            </a:lvl6pPr>
            <a:lvl7pPr marL="3099402" indent="-236887" eaLnBrk="0" fontAlgn="base" hangingPunct="0">
              <a:spcBef>
                <a:spcPct val="30000"/>
              </a:spcBef>
              <a:spcAft>
                <a:spcPct val="0"/>
              </a:spcAft>
              <a:defRPr kumimoji="1" sz="1300">
                <a:solidFill>
                  <a:schemeClr val="tx1"/>
                </a:solidFill>
                <a:latin typeface="Times New Roman" pitchFamily="18" charset="0"/>
                <a:ea typeface="ＭＳ Ｐ明朝" pitchFamily="18" charset="-128"/>
              </a:defRPr>
            </a:lvl7pPr>
            <a:lvl8pPr marL="3576489" indent="-236887" eaLnBrk="0" fontAlgn="base" hangingPunct="0">
              <a:spcBef>
                <a:spcPct val="30000"/>
              </a:spcBef>
              <a:spcAft>
                <a:spcPct val="0"/>
              </a:spcAft>
              <a:defRPr kumimoji="1" sz="1300">
                <a:solidFill>
                  <a:schemeClr val="tx1"/>
                </a:solidFill>
                <a:latin typeface="Times New Roman" pitchFamily="18" charset="0"/>
                <a:ea typeface="ＭＳ Ｐ明朝" pitchFamily="18" charset="-128"/>
              </a:defRPr>
            </a:lvl8pPr>
            <a:lvl9pPr marL="4053574" indent="-236887" eaLnBrk="0" fontAlgn="base" hangingPunct="0">
              <a:spcBef>
                <a:spcPct val="30000"/>
              </a:spcBef>
              <a:spcAft>
                <a:spcPct val="0"/>
              </a:spcAft>
              <a:defRPr kumimoji="1" sz="1300">
                <a:solidFill>
                  <a:schemeClr val="tx1"/>
                </a:solidFill>
                <a:latin typeface="Times New Roman" pitchFamily="18" charset="0"/>
                <a:ea typeface="ＭＳ Ｐ明朝" pitchFamily="18" charset="-128"/>
              </a:defRPr>
            </a:lvl9pPr>
          </a:lstStyle>
          <a:p>
            <a:pPr eaLnBrk="1" hangingPunct="1">
              <a:spcBef>
                <a:spcPct val="0"/>
              </a:spcBef>
            </a:pPr>
            <a:fld id="{8A397998-F00E-4A00-ADB9-34E066522631}" type="slidenum">
              <a:rPr lang="ja-JP" altLang="en-US" smtClean="0">
                <a:ea typeface="ＭＳ Ｐゴシック" pitchFamily="50" charset="-128"/>
              </a:rPr>
              <a:pPr eaLnBrk="1" hangingPunct="1">
                <a:spcBef>
                  <a:spcPct val="0"/>
                </a:spcBef>
              </a:pPr>
              <a:t>2</a:t>
            </a:fld>
            <a:endParaRPr lang="en-US" altLang="ja-JP">
              <a:ea typeface="ＭＳ Ｐゴシック" pitchFamily="50" charset="-128"/>
            </a:endParaRPr>
          </a:p>
        </p:txBody>
      </p:sp>
      <p:sp>
        <p:nvSpPr>
          <p:cNvPr id="2" name="ヘッダー プレースホルダー 1">
            <a:extLst>
              <a:ext uri="{FF2B5EF4-FFF2-40B4-BE49-F238E27FC236}">
                <a16:creationId xmlns:a16="http://schemas.microsoft.com/office/drawing/2014/main" id="{9B0034EE-5651-416A-A125-B9BA595F6786}"/>
              </a:ext>
            </a:extLst>
          </p:cNvPr>
          <p:cNvSpPr>
            <a:spLocks noGrp="1"/>
          </p:cNvSpPr>
          <p:nvPr>
            <p:ph type="hdr" sz="quarter"/>
          </p:nvPr>
        </p:nvSpPr>
        <p:spPr/>
        <p:txBody>
          <a:bodyPr/>
          <a:lstStyle/>
          <a:p>
            <a:pPr>
              <a:defRPr/>
            </a:pPr>
            <a:r>
              <a:rPr lang="en-US" altLang="zh-TW"/>
              <a:t>4-1</a:t>
            </a:r>
            <a:r>
              <a:rPr lang="zh-TW" altLang="en-US"/>
              <a:t>趣旨方法説明資料</a:t>
            </a:r>
            <a:r>
              <a:rPr lang="en-US" altLang="zh-TW"/>
              <a:t>_1</a:t>
            </a:r>
            <a:r>
              <a:rPr lang="zh-TW" altLang="en-US"/>
              <a:t>洪水土砂第</a:t>
            </a:r>
            <a:r>
              <a:rPr lang="en-US" altLang="zh-TW"/>
              <a:t>1</a:t>
            </a:r>
            <a:r>
              <a:rPr lang="zh-TW" altLang="en-US"/>
              <a:t>回</a:t>
            </a:r>
            <a:endParaRPr lang="en-US" altLang="ja-JP"/>
          </a:p>
        </p:txBody>
      </p:sp>
    </p:spTree>
    <p:extLst>
      <p:ext uri="{BB962C8B-B14F-4D97-AF65-F5344CB8AC3E}">
        <p14:creationId xmlns:p14="http://schemas.microsoft.com/office/powerpoint/2010/main" val="741599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スライド イメージ プレースホルダ 1"/>
          <p:cNvSpPr>
            <a:spLocks noGrp="1" noRot="1" noChangeAspect="1" noTextEdit="1"/>
          </p:cNvSpPr>
          <p:nvPr>
            <p:ph type="sldImg"/>
          </p:nvPr>
        </p:nvSpPr>
        <p:spPr>
          <a:ln/>
        </p:spPr>
      </p:sp>
      <p:sp>
        <p:nvSpPr>
          <p:cNvPr id="32771" name="ノート プレースホルダ 2"/>
          <p:cNvSpPr>
            <a:spLocks noGrp="1"/>
          </p:cNvSpPr>
          <p:nvPr>
            <p:ph type="body" idx="1"/>
          </p:nvPr>
        </p:nvSpPr>
        <p:spPr/>
        <p:txBody>
          <a:bodyPr/>
          <a:lstStyle/>
          <a:p>
            <a:pPr defTabSz="913958" eaLnBrk="1" hangingPunct="1">
              <a:spcBef>
                <a:spcPct val="0"/>
              </a:spcBef>
              <a:defRPr/>
            </a:pPr>
            <a:endParaRPr lang="en-US" altLang="ja-JP" sz="1600" dirty="0">
              <a:latin typeface="+mn-ea"/>
              <a:ea typeface="+mn-ea"/>
            </a:endParaRPr>
          </a:p>
          <a:p>
            <a:pPr eaLnBrk="1" hangingPunct="1">
              <a:spcBef>
                <a:spcPct val="0"/>
              </a:spcBef>
              <a:defRPr/>
            </a:pPr>
            <a:endParaRPr lang="en-US" altLang="ja-JP" sz="1600" dirty="0">
              <a:latin typeface="+mn-ea"/>
              <a:ea typeface="+mn-ea"/>
            </a:endParaRPr>
          </a:p>
        </p:txBody>
      </p:sp>
      <p:sp>
        <p:nvSpPr>
          <p:cNvPr id="46084"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300">
                <a:solidFill>
                  <a:schemeClr val="tx1"/>
                </a:solidFill>
                <a:latin typeface="Times New Roman" pitchFamily="18" charset="0"/>
                <a:ea typeface="ＭＳ Ｐ明朝" pitchFamily="18" charset="-128"/>
              </a:defRPr>
            </a:lvl1pPr>
            <a:lvl2pPr marL="773610" indent="-296522" eaLnBrk="0" hangingPunct="0">
              <a:spcBef>
                <a:spcPct val="30000"/>
              </a:spcBef>
              <a:defRPr kumimoji="1" sz="1300">
                <a:solidFill>
                  <a:schemeClr val="tx1"/>
                </a:solidFill>
                <a:latin typeface="Times New Roman" pitchFamily="18" charset="0"/>
                <a:ea typeface="ＭＳ Ｐ明朝" pitchFamily="18" charset="-128"/>
              </a:defRPr>
            </a:lvl2pPr>
            <a:lvl3pPr marL="1191059" indent="-236887" eaLnBrk="0" hangingPunct="0">
              <a:spcBef>
                <a:spcPct val="30000"/>
              </a:spcBef>
              <a:defRPr kumimoji="1" sz="1300">
                <a:solidFill>
                  <a:schemeClr val="tx1"/>
                </a:solidFill>
                <a:latin typeface="Times New Roman" pitchFamily="18" charset="0"/>
                <a:ea typeface="ＭＳ Ｐ明朝" pitchFamily="18" charset="-128"/>
              </a:defRPr>
            </a:lvl3pPr>
            <a:lvl4pPr marL="1668145" indent="-236887" eaLnBrk="0" hangingPunct="0">
              <a:spcBef>
                <a:spcPct val="30000"/>
              </a:spcBef>
              <a:defRPr kumimoji="1" sz="1300">
                <a:solidFill>
                  <a:schemeClr val="tx1"/>
                </a:solidFill>
                <a:latin typeface="Times New Roman" pitchFamily="18" charset="0"/>
                <a:ea typeface="ＭＳ Ｐ明朝" pitchFamily="18" charset="-128"/>
              </a:defRPr>
            </a:lvl4pPr>
            <a:lvl5pPr marL="2145231" indent="-236887" eaLnBrk="0" hangingPunct="0">
              <a:spcBef>
                <a:spcPct val="30000"/>
              </a:spcBef>
              <a:defRPr kumimoji="1" sz="1300">
                <a:solidFill>
                  <a:schemeClr val="tx1"/>
                </a:solidFill>
                <a:latin typeface="Times New Roman" pitchFamily="18" charset="0"/>
                <a:ea typeface="ＭＳ Ｐ明朝" pitchFamily="18" charset="-128"/>
              </a:defRPr>
            </a:lvl5pPr>
            <a:lvl6pPr marL="2622317" indent="-236887" eaLnBrk="0" fontAlgn="base" hangingPunct="0">
              <a:spcBef>
                <a:spcPct val="30000"/>
              </a:spcBef>
              <a:spcAft>
                <a:spcPct val="0"/>
              </a:spcAft>
              <a:defRPr kumimoji="1" sz="1300">
                <a:solidFill>
                  <a:schemeClr val="tx1"/>
                </a:solidFill>
                <a:latin typeface="Times New Roman" pitchFamily="18" charset="0"/>
                <a:ea typeface="ＭＳ Ｐ明朝" pitchFamily="18" charset="-128"/>
              </a:defRPr>
            </a:lvl6pPr>
            <a:lvl7pPr marL="3099402" indent="-236887" eaLnBrk="0" fontAlgn="base" hangingPunct="0">
              <a:spcBef>
                <a:spcPct val="30000"/>
              </a:spcBef>
              <a:spcAft>
                <a:spcPct val="0"/>
              </a:spcAft>
              <a:defRPr kumimoji="1" sz="1300">
                <a:solidFill>
                  <a:schemeClr val="tx1"/>
                </a:solidFill>
                <a:latin typeface="Times New Roman" pitchFamily="18" charset="0"/>
                <a:ea typeface="ＭＳ Ｐ明朝" pitchFamily="18" charset="-128"/>
              </a:defRPr>
            </a:lvl7pPr>
            <a:lvl8pPr marL="3576489" indent="-236887" eaLnBrk="0" fontAlgn="base" hangingPunct="0">
              <a:spcBef>
                <a:spcPct val="30000"/>
              </a:spcBef>
              <a:spcAft>
                <a:spcPct val="0"/>
              </a:spcAft>
              <a:defRPr kumimoji="1" sz="1300">
                <a:solidFill>
                  <a:schemeClr val="tx1"/>
                </a:solidFill>
                <a:latin typeface="Times New Roman" pitchFamily="18" charset="0"/>
                <a:ea typeface="ＭＳ Ｐ明朝" pitchFamily="18" charset="-128"/>
              </a:defRPr>
            </a:lvl8pPr>
            <a:lvl9pPr marL="4053574" indent="-236887" eaLnBrk="0" fontAlgn="base" hangingPunct="0">
              <a:spcBef>
                <a:spcPct val="30000"/>
              </a:spcBef>
              <a:spcAft>
                <a:spcPct val="0"/>
              </a:spcAft>
              <a:defRPr kumimoji="1" sz="1300">
                <a:solidFill>
                  <a:schemeClr val="tx1"/>
                </a:solidFill>
                <a:latin typeface="Times New Roman" pitchFamily="18" charset="0"/>
                <a:ea typeface="ＭＳ Ｐ明朝" pitchFamily="18" charset="-128"/>
              </a:defRPr>
            </a:lvl9pPr>
          </a:lstStyle>
          <a:p>
            <a:pPr eaLnBrk="1" hangingPunct="1">
              <a:spcBef>
                <a:spcPct val="0"/>
              </a:spcBef>
            </a:pPr>
            <a:fld id="{8A397998-F00E-4A00-ADB9-34E066522631}" type="slidenum">
              <a:rPr lang="ja-JP" altLang="en-US" smtClean="0">
                <a:ea typeface="ＭＳ Ｐゴシック" pitchFamily="50" charset="-128"/>
              </a:rPr>
              <a:pPr eaLnBrk="1" hangingPunct="1">
                <a:spcBef>
                  <a:spcPct val="0"/>
                </a:spcBef>
              </a:pPr>
              <a:t>3</a:t>
            </a:fld>
            <a:endParaRPr lang="en-US" altLang="ja-JP">
              <a:ea typeface="ＭＳ Ｐゴシック" pitchFamily="50" charset="-128"/>
            </a:endParaRPr>
          </a:p>
        </p:txBody>
      </p:sp>
      <p:sp>
        <p:nvSpPr>
          <p:cNvPr id="2" name="ヘッダー プレースホルダー 1">
            <a:extLst>
              <a:ext uri="{FF2B5EF4-FFF2-40B4-BE49-F238E27FC236}">
                <a16:creationId xmlns:a16="http://schemas.microsoft.com/office/drawing/2014/main" id="{FF05A88B-34B4-46F0-9E28-B15C076E510F}"/>
              </a:ext>
            </a:extLst>
          </p:cNvPr>
          <p:cNvSpPr>
            <a:spLocks noGrp="1"/>
          </p:cNvSpPr>
          <p:nvPr>
            <p:ph type="hdr" sz="quarter"/>
          </p:nvPr>
        </p:nvSpPr>
        <p:spPr/>
        <p:txBody>
          <a:bodyPr/>
          <a:lstStyle/>
          <a:p>
            <a:pPr>
              <a:defRPr/>
            </a:pPr>
            <a:r>
              <a:rPr lang="en-US" altLang="zh-TW"/>
              <a:t>4-1</a:t>
            </a:r>
            <a:r>
              <a:rPr lang="zh-TW" altLang="en-US"/>
              <a:t>趣旨方法説明資料</a:t>
            </a:r>
            <a:r>
              <a:rPr lang="en-US" altLang="zh-TW"/>
              <a:t>_1</a:t>
            </a:r>
            <a:r>
              <a:rPr lang="zh-TW" altLang="en-US"/>
              <a:t>洪水土砂第</a:t>
            </a:r>
            <a:r>
              <a:rPr lang="en-US" altLang="zh-TW"/>
              <a:t>1</a:t>
            </a:r>
            <a:r>
              <a:rPr lang="zh-TW" altLang="en-US"/>
              <a:t>回</a:t>
            </a:r>
            <a:endParaRPr lang="en-US" altLang="ja-JP"/>
          </a:p>
        </p:txBody>
      </p:sp>
    </p:spTree>
    <p:extLst>
      <p:ext uri="{BB962C8B-B14F-4D97-AF65-F5344CB8AC3E}">
        <p14:creationId xmlns:p14="http://schemas.microsoft.com/office/powerpoint/2010/main" val="18469039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スライド イメージ プレースホルダ 1"/>
          <p:cNvSpPr>
            <a:spLocks noGrp="1" noRot="1" noChangeAspect="1" noTextEdit="1"/>
          </p:cNvSpPr>
          <p:nvPr>
            <p:ph type="sldImg"/>
          </p:nvPr>
        </p:nvSpPr>
        <p:spPr>
          <a:ln/>
        </p:spPr>
      </p:sp>
      <p:sp>
        <p:nvSpPr>
          <p:cNvPr id="30723" name="ノート プレースホルダ 2"/>
          <p:cNvSpPr>
            <a:spLocks noGrp="1"/>
          </p:cNvSpPr>
          <p:nvPr>
            <p:ph type="body" idx="1"/>
          </p:nvPr>
        </p:nvSpPr>
        <p:spPr>
          <a:ln/>
        </p:spPr>
        <p:txBody>
          <a:bodyPr/>
          <a:lstStyle/>
          <a:p>
            <a:pPr eaLnBrk="1" hangingPunct="1">
              <a:spcBef>
                <a:spcPct val="0"/>
              </a:spcBef>
              <a:defRPr/>
            </a:pPr>
            <a:endParaRPr lang="en-US" altLang="ja-JP" sz="1600" dirty="0">
              <a:latin typeface="+mn-ea"/>
              <a:ea typeface="+mn-ea"/>
            </a:endParaRPr>
          </a:p>
        </p:txBody>
      </p:sp>
      <p:sp>
        <p:nvSpPr>
          <p:cNvPr id="33796"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500">
                <a:solidFill>
                  <a:schemeClr val="tx1"/>
                </a:solidFill>
                <a:latin typeface="Times New Roman" pitchFamily="18" charset="0"/>
                <a:ea typeface="ＭＳ Ｐゴシック" charset="-128"/>
              </a:defRPr>
            </a:lvl1pPr>
            <a:lvl2pPr marL="775265" indent="-298179" eaLnBrk="0" hangingPunct="0">
              <a:defRPr kumimoji="1" sz="2500">
                <a:solidFill>
                  <a:schemeClr val="tx1"/>
                </a:solidFill>
                <a:latin typeface="Times New Roman" pitchFamily="18" charset="0"/>
                <a:ea typeface="ＭＳ Ｐゴシック" charset="-128"/>
              </a:defRPr>
            </a:lvl2pPr>
            <a:lvl3pPr marL="1192716" indent="-238543" eaLnBrk="0" hangingPunct="0">
              <a:defRPr kumimoji="1" sz="2500">
                <a:solidFill>
                  <a:schemeClr val="tx1"/>
                </a:solidFill>
                <a:latin typeface="Times New Roman" pitchFamily="18" charset="0"/>
                <a:ea typeface="ＭＳ Ｐゴシック" charset="-128"/>
              </a:defRPr>
            </a:lvl3pPr>
            <a:lvl4pPr marL="1669801" indent="-238543" eaLnBrk="0" hangingPunct="0">
              <a:defRPr kumimoji="1" sz="2500">
                <a:solidFill>
                  <a:schemeClr val="tx1"/>
                </a:solidFill>
                <a:latin typeface="Times New Roman" pitchFamily="18" charset="0"/>
                <a:ea typeface="ＭＳ Ｐゴシック" charset="-128"/>
              </a:defRPr>
            </a:lvl4pPr>
            <a:lvl5pPr marL="2146887" indent="-238543" eaLnBrk="0" hangingPunct="0">
              <a:defRPr kumimoji="1" sz="2500">
                <a:solidFill>
                  <a:schemeClr val="tx1"/>
                </a:solidFill>
                <a:latin typeface="Times New Roman" pitchFamily="18" charset="0"/>
                <a:ea typeface="ＭＳ Ｐゴシック" charset="-128"/>
              </a:defRPr>
            </a:lvl5pPr>
            <a:lvl6pPr marL="2623973" indent="-238543" eaLnBrk="0" fontAlgn="base" hangingPunct="0">
              <a:spcBef>
                <a:spcPct val="0"/>
              </a:spcBef>
              <a:spcAft>
                <a:spcPct val="0"/>
              </a:spcAft>
              <a:defRPr kumimoji="1" sz="2500">
                <a:solidFill>
                  <a:schemeClr val="tx1"/>
                </a:solidFill>
                <a:latin typeface="Times New Roman" pitchFamily="18" charset="0"/>
                <a:ea typeface="ＭＳ Ｐゴシック" charset="-128"/>
              </a:defRPr>
            </a:lvl6pPr>
            <a:lvl7pPr marL="3101059" indent="-238543" eaLnBrk="0" fontAlgn="base" hangingPunct="0">
              <a:spcBef>
                <a:spcPct val="0"/>
              </a:spcBef>
              <a:spcAft>
                <a:spcPct val="0"/>
              </a:spcAft>
              <a:defRPr kumimoji="1" sz="2500">
                <a:solidFill>
                  <a:schemeClr val="tx1"/>
                </a:solidFill>
                <a:latin typeface="Times New Roman" pitchFamily="18" charset="0"/>
                <a:ea typeface="ＭＳ Ｐゴシック" charset="-128"/>
              </a:defRPr>
            </a:lvl7pPr>
            <a:lvl8pPr marL="3578145" indent="-238543" eaLnBrk="0" fontAlgn="base" hangingPunct="0">
              <a:spcBef>
                <a:spcPct val="0"/>
              </a:spcBef>
              <a:spcAft>
                <a:spcPct val="0"/>
              </a:spcAft>
              <a:defRPr kumimoji="1" sz="2500">
                <a:solidFill>
                  <a:schemeClr val="tx1"/>
                </a:solidFill>
                <a:latin typeface="Times New Roman" pitchFamily="18" charset="0"/>
                <a:ea typeface="ＭＳ Ｐゴシック" charset="-128"/>
              </a:defRPr>
            </a:lvl8pPr>
            <a:lvl9pPr marL="4055231" indent="-238543" eaLnBrk="0" fontAlgn="base" hangingPunct="0">
              <a:spcBef>
                <a:spcPct val="0"/>
              </a:spcBef>
              <a:spcAft>
                <a:spcPct val="0"/>
              </a:spcAft>
              <a:defRPr kumimoji="1" sz="2500">
                <a:solidFill>
                  <a:schemeClr val="tx1"/>
                </a:solidFill>
                <a:latin typeface="Times New Roman" pitchFamily="18" charset="0"/>
                <a:ea typeface="ＭＳ Ｐゴシック" charset="-128"/>
              </a:defRPr>
            </a:lvl9pPr>
          </a:lstStyle>
          <a:p>
            <a:pPr eaLnBrk="1" hangingPunct="1"/>
            <a:fld id="{10CCADC6-3184-44C5-9BC7-1DE6252082F9}" type="slidenum">
              <a:rPr lang="ja-JP" altLang="en-US" sz="1300"/>
              <a:pPr eaLnBrk="1" hangingPunct="1"/>
              <a:t>4</a:t>
            </a:fld>
            <a:endParaRPr lang="en-US" altLang="ja-JP" sz="1300"/>
          </a:p>
        </p:txBody>
      </p:sp>
      <p:sp>
        <p:nvSpPr>
          <p:cNvPr id="2" name="ヘッダー プレースホルダー 1">
            <a:extLst>
              <a:ext uri="{FF2B5EF4-FFF2-40B4-BE49-F238E27FC236}">
                <a16:creationId xmlns:a16="http://schemas.microsoft.com/office/drawing/2014/main" id="{9C8C052F-F011-45A3-96BE-013D2085AC56}"/>
              </a:ext>
            </a:extLst>
          </p:cNvPr>
          <p:cNvSpPr>
            <a:spLocks noGrp="1"/>
          </p:cNvSpPr>
          <p:nvPr>
            <p:ph type="hdr" sz="quarter"/>
          </p:nvPr>
        </p:nvSpPr>
        <p:spPr/>
        <p:txBody>
          <a:bodyPr/>
          <a:lstStyle/>
          <a:p>
            <a:pPr>
              <a:defRPr/>
            </a:pPr>
            <a:r>
              <a:rPr lang="en-US" altLang="zh-TW"/>
              <a:t>4-1</a:t>
            </a:r>
            <a:r>
              <a:rPr lang="zh-TW" altLang="en-US"/>
              <a:t>趣旨方法説明資料</a:t>
            </a:r>
            <a:r>
              <a:rPr lang="en-US" altLang="zh-TW"/>
              <a:t>_1</a:t>
            </a:r>
            <a:r>
              <a:rPr lang="zh-TW" altLang="en-US"/>
              <a:t>洪水土砂第</a:t>
            </a:r>
            <a:r>
              <a:rPr lang="en-US" altLang="zh-TW"/>
              <a:t>1</a:t>
            </a:r>
            <a:r>
              <a:rPr lang="zh-TW" altLang="en-US"/>
              <a:t>回</a:t>
            </a:r>
            <a:endParaRPr lang="en-US" altLang="ja-JP"/>
          </a:p>
        </p:txBody>
      </p:sp>
    </p:spTree>
    <p:extLst>
      <p:ext uri="{BB962C8B-B14F-4D97-AF65-F5344CB8AC3E}">
        <p14:creationId xmlns:p14="http://schemas.microsoft.com/office/powerpoint/2010/main" val="4848085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レイアウトは一例です。</a:t>
            </a:r>
          </a:p>
        </p:txBody>
      </p:sp>
      <p:sp>
        <p:nvSpPr>
          <p:cNvPr id="4" name="ヘッダー プレースホルダー 3"/>
          <p:cNvSpPr>
            <a:spLocks noGrp="1"/>
          </p:cNvSpPr>
          <p:nvPr>
            <p:ph type="hdr" sz="quarter"/>
          </p:nvPr>
        </p:nvSpPr>
        <p:spPr/>
        <p:txBody>
          <a:bodyPr/>
          <a:lstStyle/>
          <a:p>
            <a:pPr>
              <a:defRPr/>
            </a:pPr>
            <a:r>
              <a:rPr lang="en-US" altLang="zh-TW"/>
              <a:t>4-1</a:t>
            </a:r>
            <a:r>
              <a:rPr lang="zh-TW" altLang="en-US"/>
              <a:t>趣旨方法説明資料</a:t>
            </a:r>
            <a:r>
              <a:rPr lang="en-US" altLang="zh-TW"/>
              <a:t>_1</a:t>
            </a:r>
            <a:r>
              <a:rPr lang="zh-TW" altLang="en-US"/>
              <a:t>洪水土砂第</a:t>
            </a:r>
            <a:r>
              <a:rPr lang="en-US" altLang="zh-TW"/>
              <a:t>1</a:t>
            </a:r>
            <a:r>
              <a:rPr lang="zh-TW" altLang="en-US"/>
              <a:t>回</a:t>
            </a:r>
            <a:endParaRPr lang="en-US" altLang="ja-JP"/>
          </a:p>
        </p:txBody>
      </p:sp>
      <p:sp>
        <p:nvSpPr>
          <p:cNvPr id="5" name="スライド番号プレースホルダー 4"/>
          <p:cNvSpPr>
            <a:spLocks noGrp="1"/>
          </p:cNvSpPr>
          <p:nvPr>
            <p:ph type="sldNum" sz="quarter" idx="5"/>
          </p:nvPr>
        </p:nvSpPr>
        <p:spPr/>
        <p:txBody>
          <a:bodyPr/>
          <a:lstStyle/>
          <a:p>
            <a:pPr>
              <a:defRPr/>
            </a:pPr>
            <a:fld id="{71DA3E1A-2F4D-464C-93E8-B27AF4517DF2}" type="slidenum">
              <a:rPr lang="en-US" altLang="ja-JP" smtClean="0"/>
              <a:pPr>
                <a:defRPr/>
              </a:pPr>
              <a:t>5</a:t>
            </a:fld>
            <a:endParaRPr lang="en-US" altLang="ja-JP"/>
          </a:p>
        </p:txBody>
      </p:sp>
    </p:spTree>
    <p:extLst>
      <p:ext uri="{BB962C8B-B14F-4D97-AF65-F5344CB8AC3E}">
        <p14:creationId xmlns:p14="http://schemas.microsoft.com/office/powerpoint/2010/main" val="33327345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500" dirty="0">
              <a:latin typeface="+mn-ea"/>
              <a:ea typeface="+mn-ea"/>
            </a:endParaRPr>
          </a:p>
        </p:txBody>
      </p:sp>
      <p:sp>
        <p:nvSpPr>
          <p:cNvPr id="4" name="スライド番号プレースホルダー 3"/>
          <p:cNvSpPr>
            <a:spLocks noGrp="1"/>
          </p:cNvSpPr>
          <p:nvPr>
            <p:ph type="sldNum" sz="quarter" idx="10"/>
          </p:nvPr>
        </p:nvSpPr>
        <p:spPr/>
        <p:txBody>
          <a:bodyPr/>
          <a:lstStyle/>
          <a:p>
            <a:pPr>
              <a:defRPr/>
            </a:pPr>
            <a:fld id="{71DA3E1A-2F4D-464C-93E8-B27AF4517DF2}" type="slidenum">
              <a:rPr lang="en-US" altLang="ja-JP" smtClean="0"/>
              <a:pPr>
                <a:defRPr/>
              </a:pPr>
              <a:t>6</a:t>
            </a:fld>
            <a:endParaRPr lang="en-US" altLang="ja-JP"/>
          </a:p>
        </p:txBody>
      </p:sp>
      <p:sp>
        <p:nvSpPr>
          <p:cNvPr id="5" name="ヘッダー プレースホルダー 4">
            <a:extLst>
              <a:ext uri="{FF2B5EF4-FFF2-40B4-BE49-F238E27FC236}">
                <a16:creationId xmlns:a16="http://schemas.microsoft.com/office/drawing/2014/main" id="{2DC83927-D138-4888-A175-851BE8A20BDE}"/>
              </a:ext>
            </a:extLst>
          </p:cNvPr>
          <p:cNvSpPr>
            <a:spLocks noGrp="1"/>
          </p:cNvSpPr>
          <p:nvPr>
            <p:ph type="hdr" sz="quarter"/>
          </p:nvPr>
        </p:nvSpPr>
        <p:spPr/>
        <p:txBody>
          <a:bodyPr/>
          <a:lstStyle/>
          <a:p>
            <a:pPr>
              <a:defRPr/>
            </a:pPr>
            <a:r>
              <a:rPr lang="en-US" altLang="zh-TW"/>
              <a:t>4-1</a:t>
            </a:r>
            <a:r>
              <a:rPr lang="zh-TW" altLang="en-US"/>
              <a:t>趣旨方法説明資料</a:t>
            </a:r>
            <a:r>
              <a:rPr lang="en-US" altLang="zh-TW"/>
              <a:t>_3</a:t>
            </a:r>
            <a:r>
              <a:rPr lang="zh-TW" altLang="en-US"/>
              <a:t>地震津波第</a:t>
            </a:r>
            <a:r>
              <a:rPr lang="en-US" altLang="zh-TW"/>
              <a:t>1</a:t>
            </a:r>
            <a:r>
              <a:rPr lang="zh-TW" altLang="en-US"/>
              <a:t>回</a:t>
            </a:r>
            <a:endParaRPr lang="en-US" altLang="ja-JP"/>
          </a:p>
        </p:txBody>
      </p:sp>
    </p:spTree>
    <p:extLst>
      <p:ext uri="{BB962C8B-B14F-4D97-AF65-F5344CB8AC3E}">
        <p14:creationId xmlns:p14="http://schemas.microsoft.com/office/powerpoint/2010/main" val="29826096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600" dirty="0">
              <a:latin typeface="+mn-ea"/>
              <a:ea typeface="+mn-ea"/>
            </a:endParaRPr>
          </a:p>
        </p:txBody>
      </p:sp>
      <p:sp>
        <p:nvSpPr>
          <p:cNvPr id="4" name="スライド番号プレースホルダー 3"/>
          <p:cNvSpPr>
            <a:spLocks noGrp="1"/>
          </p:cNvSpPr>
          <p:nvPr>
            <p:ph type="sldNum" sz="quarter" idx="10"/>
          </p:nvPr>
        </p:nvSpPr>
        <p:spPr/>
        <p:txBody>
          <a:bodyPr/>
          <a:lstStyle/>
          <a:p>
            <a:pPr>
              <a:defRPr/>
            </a:pPr>
            <a:fld id="{71DA3E1A-2F4D-464C-93E8-B27AF4517DF2}" type="slidenum">
              <a:rPr lang="en-US" altLang="ja-JP" smtClean="0"/>
              <a:pPr>
                <a:defRPr/>
              </a:pPr>
              <a:t>7</a:t>
            </a:fld>
            <a:endParaRPr lang="en-US" altLang="ja-JP"/>
          </a:p>
        </p:txBody>
      </p:sp>
      <p:sp>
        <p:nvSpPr>
          <p:cNvPr id="5" name="ヘッダー プレースホルダー 4">
            <a:extLst>
              <a:ext uri="{FF2B5EF4-FFF2-40B4-BE49-F238E27FC236}">
                <a16:creationId xmlns:a16="http://schemas.microsoft.com/office/drawing/2014/main" id="{2DC83927-D138-4888-A175-851BE8A20BDE}"/>
              </a:ext>
            </a:extLst>
          </p:cNvPr>
          <p:cNvSpPr>
            <a:spLocks noGrp="1"/>
          </p:cNvSpPr>
          <p:nvPr>
            <p:ph type="hdr" sz="quarter"/>
          </p:nvPr>
        </p:nvSpPr>
        <p:spPr/>
        <p:txBody>
          <a:bodyPr/>
          <a:lstStyle/>
          <a:p>
            <a:pPr>
              <a:defRPr/>
            </a:pPr>
            <a:r>
              <a:rPr lang="en-US" altLang="zh-TW"/>
              <a:t>4-1</a:t>
            </a:r>
            <a:r>
              <a:rPr lang="zh-TW" altLang="en-US"/>
              <a:t>趣旨方法説明資料</a:t>
            </a:r>
            <a:r>
              <a:rPr lang="en-US" altLang="zh-TW"/>
              <a:t>_5</a:t>
            </a:r>
            <a:r>
              <a:rPr lang="zh-TW" altLang="en-US"/>
              <a:t>内陸地震第</a:t>
            </a:r>
            <a:r>
              <a:rPr lang="en-US" altLang="zh-TW"/>
              <a:t>1</a:t>
            </a:r>
            <a:r>
              <a:rPr lang="zh-TW" altLang="en-US"/>
              <a:t>回</a:t>
            </a:r>
            <a:endParaRPr lang="en-US" altLang="ja-JP"/>
          </a:p>
        </p:txBody>
      </p:sp>
    </p:spTree>
    <p:extLst>
      <p:ext uri="{BB962C8B-B14F-4D97-AF65-F5344CB8AC3E}">
        <p14:creationId xmlns:p14="http://schemas.microsoft.com/office/powerpoint/2010/main" val="29826096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600" dirty="0">
              <a:latin typeface="+mn-ea"/>
              <a:ea typeface="+mn-ea"/>
            </a:endParaRPr>
          </a:p>
        </p:txBody>
      </p:sp>
      <p:sp>
        <p:nvSpPr>
          <p:cNvPr id="4" name="スライド番号プレースホルダー 3"/>
          <p:cNvSpPr>
            <a:spLocks noGrp="1"/>
          </p:cNvSpPr>
          <p:nvPr>
            <p:ph type="sldNum" sz="quarter" idx="10"/>
          </p:nvPr>
        </p:nvSpPr>
        <p:spPr/>
        <p:txBody>
          <a:bodyPr/>
          <a:lstStyle/>
          <a:p>
            <a:pPr>
              <a:defRPr/>
            </a:pPr>
            <a:fld id="{71DA3E1A-2F4D-464C-93E8-B27AF4517DF2}" type="slidenum">
              <a:rPr lang="en-US" altLang="ja-JP" smtClean="0"/>
              <a:pPr>
                <a:defRPr/>
              </a:pPr>
              <a:t>8</a:t>
            </a:fld>
            <a:endParaRPr lang="en-US" altLang="ja-JP"/>
          </a:p>
        </p:txBody>
      </p:sp>
      <p:sp>
        <p:nvSpPr>
          <p:cNvPr id="5" name="ヘッダー プレースホルダー 4">
            <a:extLst>
              <a:ext uri="{FF2B5EF4-FFF2-40B4-BE49-F238E27FC236}">
                <a16:creationId xmlns:a16="http://schemas.microsoft.com/office/drawing/2014/main" id="{EF13AE16-D435-4C04-BBAD-EBA3E989FA9F}"/>
              </a:ext>
            </a:extLst>
          </p:cNvPr>
          <p:cNvSpPr>
            <a:spLocks noGrp="1"/>
          </p:cNvSpPr>
          <p:nvPr>
            <p:ph type="hdr" sz="quarter"/>
          </p:nvPr>
        </p:nvSpPr>
        <p:spPr/>
        <p:txBody>
          <a:bodyPr/>
          <a:lstStyle/>
          <a:p>
            <a:pPr>
              <a:defRPr/>
            </a:pPr>
            <a:r>
              <a:rPr lang="en-US" altLang="zh-TW"/>
              <a:t>4-1</a:t>
            </a:r>
            <a:r>
              <a:rPr lang="zh-TW" altLang="en-US"/>
              <a:t>趣旨方法説明資料</a:t>
            </a:r>
            <a:r>
              <a:rPr lang="en-US" altLang="zh-TW"/>
              <a:t>_1</a:t>
            </a:r>
            <a:r>
              <a:rPr lang="zh-TW" altLang="en-US"/>
              <a:t>洪水土砂第</a:t>
            </a:r>
            <a:r>
              <a:rPr lang="en-US" altLang="zh-TW"/>
              <a:t>1</a:t>
            </a:r>
            <a:r>
              <a:rPr lang="zh-TW" altLang="en-US"/>
              <a:t>回</a:t>
            </a:r>
            <a:endParaRPr lang="en-US" altLang="ja-JP"/>
          </a:p>
        </p:txBody>
      </p:sp>
    </p:spTree>
    <p:extLst>
      <p:ext uri="{BB962C8B-B14F-4D97-AF65-F5344CB8AC3E}">
        <p14:creationId xmlns:p14="http://schemas.microsoft.com/office/powerpoint/2010/main" val="40086824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E28D3F4F-E97F-4B8D-92D1-4F6FA7438635}" type="slidenum">
              <a:rPr lang="en-US" altLang="ja-JP"/>
              <a:pPr>
                <a:defRPr/>
              </a:pPr>
              <a:t>‹#›</a:t>
            </a:fld>
            <a:endParaRPr lang="en-US" altLang="ja-JP"/>
          </a:p>
        </p:txBody>
      </p:sp>
    </p:spTree>
    <p:extLst>
      <p:ext uri="{BB962C8B-B14F-4D97-AF65-F5344CB8AC3E}">
        <p14:creationId xmlns:p14="http://schemas.microsoft.com/office/powerpoint/2010/main" val="20967209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DBBB3866-CA72-4526-A9A9-44FAF8F3C62E}" type="slidenum">
              <a:rPr lang="en-US" altLang="ja-JP"/>
              <a:pPr>
                <a:defRPr/>
              </a:pPr>
              <a:t>‹#›</a:t>
            </a:fld>
            <a:endParaRPr lang="en-US" altLang="ja-JP"/>
          </a:p>
        </p:txBody>
      </p:sp>
    </p:spTree>
    <p:extLst>
      <p:ext uri="{BB962C8B-B14F-4D97-AF65-F5344CB8AC3E}">
        <p14:creationId xmlns:p14="http://schemas.microsoft.com/office/powerpoint/2010/main" val="6894694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85800" y="609600"/>
            <a:ext cx="5676900" cy="548640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3220F54A-11E4-4B4E-99C3-55AAD1A3283D}" type="slidenum">
              <a:rPr lang="en-US" altLang="ja-JP"/>
              <a:pPr>
                <a:defRPr/>
              </a:pPr>
              <a:t>‹#›</a:t>
            </a:fld>
            <a:endParaRPr lang="en-US" altLang="ja-JP"/>
          </a:p>
        </p:txBody>
      </p:sp>
    </p:spTree>
    <p:extLst>
      <p:ext uri="{BB962C8B-B14F-4D97-AF65-F5344CB8AC3E}">
        <p14:creationId xmlns:p14="http://schemas.microsoft.com/office/powerpoint/2010/main" val="3625987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685800" y="609600"/>
            <a:ext cx="7772400" cy="5486400"/>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D5ADE548-7FA1-41C3-871B-C0D021875A6D}" type="slidenum">
              <a:rPr lang="en-US" altLang="ja-JP"/>
              <a:pPr>
                <a:defRPr/>
              </a:pPr>
              <a:t>‹#›</a:t>
            </a:fld>
            <a:endParaRPr lang="en-US" altLang="ja-JP"/>
          </a:p>
        </p:txBody>
      </p:sp>
    </p:spTree>
    <p:extLst>
      <p:ext uri="{BB962C8B-B14F-4D97-AF65-F5344CB8AC3E}">
        <p14:creationId xmlns:p14="http://schemas.microsoft.com/office/powerpoint/2010/main" val="20233030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09600"/>
            <a:ext cx="77724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685800" y="1981200"/>
            <a:ext cx="7772400" cy="4114800"/>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25EBC0BA-F98E-406A-95EF-DC214B9753A3}" type="slidenum">
              <a:rPr lang="en-US" altLang="ja-JP"/>
              <a:pPr>
                <a:defRPr/>
              </a:pPr>
              <a:t>‹#›</a:t>
            </a:fld>
            <a:endParaRPr lang="en-US" altLang="ja-JP"/>
          </a:p>
        </p:txBody>
      </p:sp>
    </p:spTree>
    <p:extLst>
      <p:ext uri="{BB962C8B-B14F-4D97-AF65-F5344CB8AC3E}">
        <p14:creationId xmlns:p14="http://schemas.microsoft.com/office/powerpoint/2010/main" val="19122658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4F89302-7141-4750-A128-957C85C9913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1229027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4F89302-7141-4750-A128-957C85C9913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471234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4F89302-7141-4750-A128-957C85C9913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444399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4F89302-7141-4750-A128-957C85C9913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4151714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lang="ja-JP"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ja-JP"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4F89302-7141-4750-A128-957C85C9913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3469356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lang="ja-JP"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ja-JP"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4F89302-7141-4750-A128-957C85C9913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148532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xfrm>
            <a:off x="7239000" y="6567324"/>
            <a:ext cx="1905000" cy="276551"/>
          </a:xfrm>
          <a:ln/>
        </p:spPr>
        <p:txBody>
          <a:bodyPr/>
          <a:lstStyle>
            <a:lvl1pPr>
              <a:defRPr>
                <a:latin typeface="+mn-ea"/>
                <a:ea typeface="+mn-ea"/>
              </a:defRPr>
            </a:lvl1pPr>
          </a:lstStyle>
          <a:p>
            <a:pPr>
              <a:defRPr/>
            </a:pPr>
            <a:fld id="{E2F3C69E-9424-4E41-8962-78F20B1B0A7A}" type="slidenum">
              <a:rPr lang="en-US" altLang="ja-JP" smtClean="0"/>
              <a:pPr>
                <a:defRPr/>
              </a:pPr>
              <a:t>‹#›</a:t>
            </a:fld>
            <a:endParaRPr lang="en-US" altLang="ja-JP" dirty="0"/>
          </a:p>
        </p:txBody>
      </p:sp>
    </p:spTree>
    <p:extLst>
      <p:ext uri="{BB962C8B-B14F-4D97-AF65-F5344CB8AC3E}">
        <p14:creationId xmlns:p14="http://schemas.microsoft.com/office/powerpoint/2010/main" val="9558132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ja-JP"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ja-JP"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4F89302-7141-4750-A128-957C85C9913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338658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4F89302-7141-4750-A128-957C85C9913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0418174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4F89302-7141-4750-A128-957C85C9913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411619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4F89302-7141-4750-A128-957C85C9913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288306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4F89302-7141-4750-A128-957C85C9913F}"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73086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1201F1A6-3D77-4DFE-A7EA-2E473CD85E2D}" type="slidenum">
              <a:rPr lang="en-US" altLang="ja-JP"/>
              <a:pPr>
                <a:defRPr/>
              </a:pPr>
              <a:t>‹#›</a:t>
            </a:fld>
            <a:endParaRPr lang="en-US" altLang="ja-JP"/>
          </a:p>
        </p:txBody>
      </p:sp>
    </p:spTree>
    <p:extLst>
      <p:ext uri="{BB962C8B-B14F-4D97-AF65-F5344CB8AC3E}">
        <p14:creationId xmlns:p14="http://schemas.microsoft.com/office/powerpoint/2010/main" val="3208967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121019AF-761E-42DD-ABB2-5C95E50F0C1E}" type="slidenum">
              <a:rPr lang="en-US" altLang="ja-JP"/>
              <a:pPr>
                <a:defRPr/>
              </a:pPr>
              <a:t>‹#›</a:t>
            </a:fld>
            <a:endParaRPr lang="en-US" altLang="ja-JP"/>
          </a:p>
        </p:txBody>
      </p:sp>
    </p:spTree>
    <p:extLst>
      <p:ext uri="{BB962C8B-B14F-4D97-AF65-F5344CB8AC3E}">
        <p14:creationId xmlns:p14="http://schemas.microsoft.com/office/powerpoint/2010/main" val="7438458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316EA990-7DC5-4D93-9535-CD89CF853255}" type="slidenum">
              <a:rPr lang="en-US" altLang="ja-JP"/>
              <a:pPr>
                <a:defRPr/>
              </a:pPr>
              <a:t>‹#›</a:t>
            </a:fld>
            <a:endParaRPr lang="en-US" altLang="ja-JP"/>
          </a:p>
        </p:txBody>
      </p:sp>
    </p:spTree>
    <p:extLst>
      <p:ext uri="{BB962C8B-B14F-4D97-AF65-F5344CB8AC3E}">
        <p14:creationId xmlns:p14="http://schemas.microsoft.com/office/powerpoint/2010/main" val="38360374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3876286D-574C-4C6A-881B-ECC9AF82563D}" type="slidenum">
              <a:rPr lang="en-US" altLang="ja-JP"/>
              <a:pPr>
                <a:defRPr/>
              </a:pPr>
              <a:t>‹#›</a:t>
            </a:fld>
            <a:endParaRPr lang="en-US" altLang="ja-JP"/>
          </a:p>
        </p:txBody>
      </p:sp>
    </p:spTree>
    <p:extLst>
      <p:ext uri="{BB962C8B-B14F-4D97-AF65-F5344CB8AC3E}">
        <p14:creationId xmlns:p14="http://schemas.microsoft.com/office/powerpoint/2010/main" val="1996573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957D08B0-A840-4412-BAEE-5D3F072AFC9E}" type="slidenum">
              <a:rPr lang="en-US" altLang="ja-JP"/>
              <a:pPr>
                <a:defRPr/>
              </a:pPr>
              <a:t>‹#›</a:t>
            </a:fld>
            <a:endParaRPr lang="en-US" altLang="ja-JP"/>
          </a:p>
        </p:txBody>
      </p:sp>
    </p:spTree>
    <p:extLst>
      <p:ext uri="{BB962C8B-B14F-4D97-AF65-F5344CB8AC3E}">
        <p14:creationId xmlns:p14="http://schemas.microsoft.com/office/powerpoint/2010/main" val="31744191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C84BC1AC-806C-4CAB-A0B9-3AC28A9CFE84}" type="slidenum">
              <a:rPr lang="en-US" altLang="ja-JP"/>
              <a:pPr>
                <a:defRPr/>
              </a:pPr>
              <a:t>‹#›</a:t>
            </a:fld>
            <a:endParaRPr lang="en-US" altLang="ja-JP"/>
          </a:p>
        </p:txBody>
      </p:sp>
    </p:spTree>
    <p:extLst>
      <p:ext uri="{BB962C8B-B14F-4D97-AF65-F5344CB8AC3E}">
        <p14:creationId xmlns:p14="http://schemas.microsoft.com/office/powerpoint/2010/main" val="5927678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C62752B8-B9F0-4406-AEBA-3ED8C8668DA6}" type="slidenum">
              <a:rPr lang="en-US" altLang="ja-JP"/>
              <a:pPr>
                <a:defRPr/>
              </a:pPr>
              <a:t>‹#›</a:t>
            </a:fld>
            <a:endParaRPr lang="en-US" altLang="ja-JP"/>
          </a:p>
        </p:txBody>
      </p:sp>
    </p:spTree>
    <p:extLst>
      <p:ext uri="{BB962C8B-B14F-4D97-AF65-F5344CB8AC3E}">
        <p14:creationId xmlns:p14="http://schemas.microsoft.com/office/powerpoint/2010/main" val="35241863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Times New Roman" charset="0"/>
                <a:ea typeface="ＭＳ Ｐゴシック" pitchFamily="50" charset="-128"/>
              </a:defRPr>
            </a:lvl1pPr>
          </a:lstStyle>
          <a:p>
            <a:pPr>
              <a:defRPr/>
            </a:pPr>
            <a:endParaRPr lang="en-US" altLang="ja-JP"/>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Times New Roman" charset="0"/>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7083425"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Times New Roman" charset="0"/>
                <a:ea typeface="ＭＳ Ｐゴシック" pitchFamily="50" charset="-128"/>
              </a:defRPr>
            </a:lvl1pPr>
          </a:lstStyle>
          <a:p>
            <a:pPr>
              <a:defRPr/>
            </a:pPr>
            <a:fld id="{7205A55D-5E90-4E6A-B21B-C03D50E7F077}"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endParaRPr lang="ja-JP"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ja-JP"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4F89302-7141-4750-A128-957C85C9913F}" type="slidenum">
              <a:rPr lang="ja-JP" altLang="en-US" smtClean="0">
                <a:solidFill>
                  <a:prstClr val="black">
                    <a:tint val="75000"/>
                  </a:prstClr>
                </a:solidFill>
                <a:latin typeface="Calibri" panose="020F0502020204030204"/>
              </a:rPr>
              <a:pPr fontAlgn="auto">
                <a:spcBef>
                  <a:spcPts val="0"/>
                </a:spcBef>
                <a:spcAft>
                  <a:spcPts val="0"/>
                </a:spcAft>
              </a:pPr>
              <a:t>‹#›</a:t>
            </a:fld>
            <a:endParaRPr lang="ja-JP"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3763588810"/>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12"/>
          <p:cNvSpPr>
            <a:spLocks noChangeArrowheads="1"/>
          </p:cNvSpPr>
          <p:nvPr/>
        </p:nvSpPr>
        <p:spPr bwMode="auto">
          <a:xfrm>
            <a:off x="1151731" y="4653136"/>
            <a:ext cx="6840537"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algn="ctr" eaLnBrk="1" hangingPunct="1">
              <a:buFontTx/>
              <a:buNone/>
            </a:pPr>
            <a:r>
              <a:rPr lang="ja-JP" altLang="en-US" sz="2800" b="1" dirty="0">
                <a:latin typeface="ＭＳ ゴシック" pitchFamily="49" charset="-128"/>
                <a:ea typeface="ＭＳ ゴシック" pitchFamily="49" charset="-128"/>
              </a:rPr>
              <a:t>令和●年●月●日</a:t>
            </a:r>
            <a:r>
              <a:rPr lang="en-US" altLang="ja-JP" sz="2800" b="1" dirty="0">
                <a:latin typeface="ＭＳ ゴシック" pitchFamily="49" charset="-128"/>
                <a:ea typeface="ＭＳ ゴシック" pitchFamily="49" charset="-128"/>
              </a:rPr>
              <a:t>(</a:t>
            </a:r>
            <a:r>
              <a:rPr lang="ja-JP" altLang="en-US" sz="2800" b="1" dirty="0">
                <a:latin typeface="ＭＳ ゴシック" pitchFamily="49" charset="-128"/>
                <a:ea typeface="ＭＳ ゴシック" pitchFamily="49" charset="-128"/>
              </a:rPr>
              <a:t>●</a:t>
            </a:r>
            <a:r>
              <a:rPr lang="en-US" altLang="ja-JP" sz="2800" b="1" dirty="0">
                <a:latin typeface="ＭＳ ゴシック" pitchFamily="49" charset="-128"/>
                <a:ea typeface="ＭＳ ゴシック" pitchFamily="49" charset="-128"/>
              </a:rPr>
              <a:t>)</a:t>
            </a:r>
          </a:p>
        </p:txBody>
      </p:sp>
      <p:sp>
        <p:nvSpPr>
          <p:cNvPr id="5" name="Rectangle 12"/>
          <p:cNvSpPr>
            <a:spLocks noChangeArrowheads="1"/>
          </p:cNvSpPr>
          <p:nvPr/>
        </p:nvSpPr>
        <p:spPr bwMode="auto">
          <a:xfrm>
            <a:off x="0" y="620688"/>
            <a:ext cx="9144000" cy="280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har char="•"/>
              <a:defRPr kumimoji="1" sz="3200">
                <a:solidFill>
                  <a:schemeClr val="tx1"/>
                </a:solidFill>
                <a:latin typeface="Times New Roman" pitchFamily="18" charset="0"/>
                <a:ea typeface="ＭＳ Ｐゴシック"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algn="ctr" eaLnBrk="1" hangingPunct="1">
              <a:buFontTx/>
              <a:buNone/>
            </a:pPr>
            <a:endParaRPr lang="en-US" altLang="ja-JP" sz="6000" b="1" dirty="0">
              <a:latin typeface="ＭＳ ゴシック" pitchFamily="49" charset="-128"/>
              <a:ea typeface="ＭＳ ゴシック" pitchFamily="49" charset="-128"/>
            </a:endParaRPr>
          </a:p>
          <a:p>
            <a:pPr algn="ctr" eaLnBrk="1" hangingPunct="1">
              <a:buFontTx/>
              <a:buNone/>
            </a:pPr>
            <a:r>
              <a:rPr lang="ja-JP" altLang="en-US" sz="6600" b="1" dirty="0"/>
              <a:t>〇〇市災害</a:t>
            </a:r>
            <a:r>
              <a:rPr lang="ja-JP" altLang="ja-JP" sz="6600" b="1" dirty="0"/>
              <a:t>図上訓練</a:t>
            </a:r>
            <a:endParaRPr lang="en-US" altLang="ja-JP" sz="1100" b="1" dirty="0">
              <a:latin typeface="ＭＳ ゴシック" pitchFamily="49" charset="-128"/>
              <a:ea typeface="ＭＳ ゴシック" pitchFamily="49" charset="-128"/>
            </a:endParaRPr>
          </a:p>
          <a:p>
            <a:pPr algn="ctr" eaLnBrk="1" hangingPunct="1">
              <a:buFontTx/>
              <a:buNone/>
            </a:pPr>
            <a:endParaRPr lang="en-US" altLang="ja-JP" sz="1600" b="1" dirty="0">
              <a:latin typeface="ＭＳ ゴシック" pitchFamily="49" charset="-128"/>
              <a:ea typeface="ＭＳ ゴシック" pitchFamily="49"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30868" y="1219579"/>
            <a:ext cx="9144000" cy="688785"/>
          </a:xfrm>
        </p:spPr>
        <p:txBody>
          <a:bodyPr/>
          <a:lstStyle/>
          <a:p>
            <a:pPr marL="0" indent="0">
              <a:buNone/>
            </a:pPr>
            <a:r>
              <a:rPr lang="ja-JP" altLang="ja-JP" sz="2800" dirty="0"/>
              <a:t>想定日時</a:t>
            </a:r>
            <a:r>
              <a:rPr lang="ja-JP" altLang="en-US" sz="2800" dirty="0"/>
              <a:t>：</a:t>
            </a:r>
            <a:r>
              <a:rPr lang="ja-JP" altLang="en-US" dirty="0"/>
              <a:t>令和●</a:t>
            </a:r>
            <a:r>
              <a:rPr lang="ja-JP" altLang="ja-JP" sz="2800" dirty="0"/>
              <a:t>年</a:t>
            </a:r>
            <a:r>
              <a:rPr lang="ja-JP" altLang="en-US" dirty="0"/>
              <a:t>●</a:t>
            </a:r>
            <a:r>
              <a:rPr lang="ja-JP" altLang="ja-JP" sz="2800" dirty="0"/>
              <a:t>月</a:t>
            </a:r>
            <a:r>
              <a:rPr lang="ja-JP" altLang="en-US" sz="2800" dirty="0"/>
              <a:t>●</a:t>
            </a:r>
            <a:r>
              <a:rPr lang="ja-JP" altLang="ja-JP" sz="2800" dirty="0"/>
              <a:t>日（</a:t>
            </a:r>
            <a:r>
              <a:rPr lang="ja-JP" altLang="en-US" sz="2800" dirty="0"/>
              <a:t>日</a:t>
            </a:r>
            <a:r>
              <a:rPr lang="ja-JP" altLang="ja-JP" sz="2800" dirty="0"/>
              <a:t>）</a:t>
            </a:r>
            <a:r>
              <a:rPr lang="ja-JP" altLang="en-US" sz="2800" dirty="0"/>
              <a:t>２３</a:t>
            </a:r>
            <a:r>
              <a:rPr lang="ja-JP" altLang="ja-JP" sz="2800" dirty="0"/>
              <a:t>時</a:t>
            </a:r>
            <a:r>
              <a:rPr lang="ja-JP" altLang="en-US" sz="2800" dirty="0"/>
              <a:t>３０分</a:t>
            </a:r>
            <a:r>
              <a:rPr lang="ja-JP" altLang="ja-JP" sz="2800" dirty="0"/>
              <a:t>～</a:t>
            </a:r>
            <a:r>
              <a:rPr lang="ja-JP" altLang="en-US" sz="2800" dirty="0"/>
              <a:t>３</a:t>
            </a:r>
            <a:r>
              <a:rPr lang="ja-JP" altLang="ja-JP" sz="2800" dirty="0"/>
              <a:t>時</a:t>
            </a:r>
            <a:r>
              <a:rPr lang="ja-JP" altLang="en-US" sz="2800" dirty="0"/>
              <a:t>１５</a:t>
            </a:r>
            <a:r>
              <a:rPr lang="ja-JP" altLang="ja-JP" sz="2800" dirty="0"/>
              <a:t>分</a:t>
            </a:r>
          </a:p>
        </p:txBody>
      </p:sp>
      <p:sp>
        <p:nvSpPr>
          <p:cNvPr id="6" name="正方形/長方形 5">
            <a:extLst>
              <a:ext uri="{FF2B5EF4-FFF2-40B4-BE49-F238E27FC236}">
                <a16:creationId xmlns:a16="http://schemas.microsoft.com/office/drawing/2014/main" id="{E57D78C9-6C34-4010-86A8-34DF895796F7}"/>
              </a:ext>
            </a:extLst>
          </p:cNvPr>
          <p:cNvSpPr/>
          <p:nvPr/>
        </p:nvSpPr>
        <p:spPr>
          <a:xfrm>
            <a:off x="30868" y="1700808"/>
            <a:ext cx="6701372" cy="635208"/>
          </a:xfrm>
          <a:prstGeom prst="rect">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訓練開始時（２３時３０分現在）の天候・市の概況等</a:t>
            </a:r>
          </a:p>
        </p:txBody>
      </p:sp>
      <p:sp>
        <p:nvSpPr>
          <p:cNvPr id="7" name="コンテンツ プレースホルダー 2">
            <a:extLst>
              <a:ext uri="{FF2B5EF4-FFF2-40B4-BE49-F238E27FC236}">
                <a16:creationId xmlns:a16="http://schemas.microsoft.com/office/drawing/2014/main" id="{E6B9538A-FFDB-4855-83FA-CB0CDAAC2099}"/>
              </a:ext>
            </a:extLst>
          </p:cNvPr>
          <p:cNvSpPr txBox="1">
            <a:spLocks/>
          </p:cNvSpPr>
          <p:nvPr/>
        </p:nvSpPr>
        <p:spPr bwMode="auto">
          <a:xfrm>
            <a:off x="30868" y="2383498"/>
            <a:ext cx="9144000" cy="4285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a:lstStyle>
          <a:p>
            <a:pPr>
              <a:buFont typeface="Wingdings" panose="05000000000000000000" pitchFamily="2" charset="2"/>
              <a:buChar char="u"/>
            </a:pPr>
            <a:r>
              <a:rPr lang="ja-JP" altLang="en-US" sz="2400" dirty="0">
                <a:latin typeface="+mn-ea"/>
              </a:rPr>
              <a:t>引き続き、防災担当部局の職員のみで、警戒体制を敷き、対応にあたっている。その他の職員は、参集していない。</a:t>
            </a:r>
            <a:endParaRPr lang="en-US" altLang="ja-JP" sz="2400" dirty="0">
              <a:latin typeface="+mn-ea"/>
            </a:endParaRPr>
          </a:p>
          <a:p>
            <a:pPr>
              <a:buFont typeface="Wingdings" panose="05000000000000000000" pitchFamily="2" charset="2"/>
              <a:buChar char="u"/>
            </a:pPr>
            <a:r>
              <a:rPr lang="ja-JP" altLang="en-US" sz="2400" dirty="0">
                <a:latin typeface="+mn-ea"/>
              </a:rPr>
              <a:t>ただし、市長は、夜にかけて非常に激しい雨が降る予報を受けて、既に庁舎に参集し、市長室で待機している。</a:t>
            </a:r>
            <a:endParaRPr lang="en-US" altLang="ja-JP" sz="2400" dirty="0">
              <a:latin typeface="+mn-ea"/>
            </a:endParaRPr>
          </a:p>
          <a:p>
            <a:pPr>
              <a:buFont typeface="Wingdings" panose="05000000000000000000" pitchFamily="2" charset="2"/>
              <a:buChar char="u"/>
            </a:pPr>
            <a:r>
              <a:rPr lang="ja-JP" altLang="en-US" sz="2400" kern="0" dirty="0">
                <a:latin typeface="+mn-ea"/>
              </a:rPr>
              <a:t>庁舎に被害はなく、電気、水道、ガス、通信などのライフラインへの影響は発生していない。</a:t>
            </a:r>
            <a:endParaRPr lang="en-US" altLang="ja-JP" sz="2400" kern="0" dirty="0">
              <a:latin typeface="+mn-ea"/>
            </a:endParaRPr>
          </a:p>
          <a:p>
            <a:pPr>
              <a:buFont typeface="Wingdings" panose="05000000000000000000" pitchFamily="2" charset="2"/>
              <a:buChar char="u"/>
            </a:pPr>
            <a:r>
              <a:rPr lang="ja-JP" altLang="en-US" sz="2400" kern="0" dirty="0">
                <a:latin typeface="+mn-ea"/>
              </a:rPr>
              <a:t>これまでに降った総降水量は、約１６０ｍｍで、現在の雨量は３０ｍｍ程度。</a:t>
            </a:r>
            <a:endParaRPr lang="en-US" altLang="ja-JP" sz="2400" kern="0" dirty="0">
              <a:latin typeface="+mn-ea"/>
            </a:endParaRPr>
          </a:p>
          <a:p>
            <a:pPr>
              <a:buFont typeface="Wingdings" panose="05000000000000000000" pitchFamily="2" charset="2"/>
              <a:buChar char="u"/>
            </a:pPr>
            <a:r>
              <a:rPr lang="ja-JP" altLang="en-US" sz="2400" kern="0" dirty="0">
                <a:latin typeface="+mn-ea"/>
              </a:rPr>
              <a:t>夜にかけて雨が非常に激しくなることを踏まえて、体制の強化、職員の参集、避難情報の発令等を検討する必要がある。</a:t>
            </a:r>
            <a:endParaRPr lang="en-US" altLang="ja-JP" sz="2400" kern="0" dirty="0">
              <a:latin typeface="+mn-ea"/>
            </a:endParaRPr>
          </a:p>
          <a:p>
            <a:pPr marL="0" indent="0">
              <a:buNone/>
            </a:pPr>
            <a:endParaRPr lang="ja-JP" altLang="en-US" sz="2400" kern="0" dirty="0">
              <a:latin typeface="+mn-ea"/>
            </a:endParaRPr>
          </a:p>
          <a:p>
            <a:pPr>
              <a:buFont typeface="Wingdings" panose="05000000000000000000" pitchFamily="2" charset="2"/>
              <a:buChar char="u"/>
            </a:pPr>
            <a:endParaRPr lang="ja-JP" altLang="ja-JP" sz="2400" kern="0" dirty="0"/>
          </a:p>
        </p:txBody>
      </p:sp>
      <p:sp>
        <p:nvSpPr>
          <p:cNvPr id="8" name="テキスト ボックス 7">
            <a:extLst>
              <a:ext uri="{FF2B5EF4-FFF2-40B4-BE49-F238E27FC236}">
                <a16:creationId xmlns:a16="http://schemas.microsoft.com/office/drawing/2014/main" id="{1218B9B3-A353-4E1D-9535-FC6387CCEB7B}"/>
              </a:ext>
            </a:extLst>
          </p:cNvPr>
          <p:cNvSpPr txBox="1"/>
          <p:nvPr/>
        </p:nvSpPr>
        <p:spPr>
          <a:xfrm>
            <a:off x="0" y="12864"/>
            <a:ext cx="9144000" cy="764704"/>
          </a:xfrm>
          <a:prstGeom prst="rect">
            <a:avLst/>
          </a:prstGeom>
          <a:solidFill>
            <a:srgbClr val="CCFFCC"/>
          </a:solidFill>
        </p:spPr>
        <p:txBody>
          <a:bodyPr anchor="ctr">
            <a:norm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defRPr/>
            </a:pPr>
            <a:r>
              <a:rPr lang="ja-JP" altLang="en-US" sz="4000" kern="0" dirty="0">
                <a:latin typeface="Times New Roman" charset="0"/>
              </a:rPr>
              <a:t>今回の訓練想定２</a:t>
            </a:r>
            <a:endParaRPr lang="en-US" altLang="ja-JP" sz="2800" dirty="0">
              <a:latin typeface="Calibri" pitchFamily="34" charset="0"/>
            </a:endParaRPr>
          </a:p>
        </p:txBody>
      </p:sp>
      <p:sp>
        <p:nvSpPr>
          <p:cNvPr id="2" name="スライド番号プレースホルダー 1">
            <a:extLst>
              <a:ext uri="{FF2B5EF4-FFF2-40B4-BE49-F238E27FC236}">
                <a16:creationId xmlns:a16="http://schemas.microsoft.com/office/drawing/2014/main" id="{048AE8EE-A0E9-483A-8246-6A614C72C756}"/>
              </a:ext>
            </a:extLst>
          </p:cNvPr>
          <p:cNvSpPr>
            <a:spLocks noGrp="1"/>
          </p:cNvSpPr>
          <p:nvPr>
            <p:ph type="sldNum" sz="quarter" idx="12"/>
          </p:nvPr>
        </p:nvSpPr>
        <p:spPr>
          <a:xfrm>
            <a:off x="7055732" y="6480011"/>
            <a:ext cx="2057400" cy="365125"/>
          </a:xfrm>
        </p:spPr>
        <p:txBody>
          <a:bodyPr/>
          <a:lstStyle/>
          <a:p>
            <a:fld id="{84F89302-7141-4750-A128-957C85C9913F}" type="slidenum">
              <a:rPr lang="ja-JP" altLang="en-US" sz="1400" smtClean="0">
                <a:solidFill>
                  <a:schemeClr val="tx1"/>
                </a:solidFill>
                <a:latin typeface="ＭＳ Ｐゴシック" panose="020B0600070205080204" pitchFamily="50" charset="-128"/>
              </a:rPr>
              <a:pPr/>
              <a:t>9</a:t>
            </a:fld>
            <a:endParaRPr lang="ja-JP" altLang="en-US" sz="1400" dirty="0">
              <a:solidFill>
                <a:schemeClr val="tx1"/>
              </a:solidFill>
              <a:latin typeface="ＭＳ Ｐゴシック" panose="020B0600070205080204" pitchFamily="50" charset="-128"/>
            </a:endParaRPr>
          </a:p>
        </p:txBody>
      </p:sp>
      <p:sp>
        <p:nvSpPr>
          <p:cNvPr id="10" name="正方形/長方形 9">
            <a:extLst>
              <a:ext uri="{FF2B5EF4-FFF2-40B4-BE49-F238E27FC236}">
                <a16:creationId xmlns:a16="http://schemas.microsoft.com/office/drawing/2014/main" id="{38BA4CEB-00E8-4D51-928A-1E9AAFB82ABB}"/>
              </a:ext>
            </a:extLst>
          </p:cNvPr>
          <p:cNvSpPr/>
          <p:nvPr/>
        </p:nvSpPr>
        <p:spPr>
          <a:xfrm>
            <a:off x="6968527" y="777568"/>
            <a:ext cx="2160127" cy="491033"/>
          </a:xfrm>
          <a:prstGeom prst="rect">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t>洪水・土砂災害</a:t>
            </a:r>
          </a:p>
        </p:txBody>
      </p:sp>
    </p:spTree>
    <p:extLst>
      <p:ext uri="{BB962C8B-B14F-4D97-AF65-F5344CB8AC3E}">
        <p14:creationId xmlns:p14="http://schemas.microsoft.com/office/powerpoint/2010/main" val="4944589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0" y="0"/>
            <a:ext cx="9144000" cy="764704"/>
          </a:xfrm>
          <a:prstGeom prst="rect">
            <a:avLst/>
          </a:prstGeom>
          <a:solidFill>
            <a:schemeClr val="accent5">
              <a:lumMod val="60000"/>
              <a:lumOff val="40000"/>
            </a:schemeClr>
          </a:solidFill>
        </p:spPr>
        <p:txBody>
          <a:bodyPr anchor="ctr">
            <a:norm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defRPr/>
            </a:pPr>
            <a:r>
              <a:rPr lang="ja-JP" altLang="en-US" sz="4000" dirty="0">
                <a:latin typeface="Calibri" pitchFamily="34" charset="0"/>
              </a:rPr>
              <a:t>訓練の進め方：災害状況付与票</a:t>
            </a:r>
            <a:endParaRPr lang="en-US" altLang="ja-JP" sz="4000" dirty="0">
              <a:latin typeface="Calibri" pitchFamily="34" charset="0"/>
            </a:endParaRPr>
          </a:p>
        </p:txBody>
      </p:sp>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756833"/>
            <a:ext cx="7119956" cy="609329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5" name="角丸四角形吹き出し 4"/>
          <p:cNvSpPr/>
          <p:nvPr/>
        </p:nvSpPr>
        <p:spPr>
          <a:xfrm>
            <a:off x="251520" y="5155109"/>
            <a:ext cx="4609208" cy="1474291"/>
          </a:xfrm>
          <a:prstGeom prst="wedgeRoundRectCallout">
            <a:avLst>
              <a:gd name="adj1" fmla="val 69063"/>
              <a:gd name="adj2" fmla="val -54013"/>
              <a:gd name="adj3" fmla="val 16667"/>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b="1" dirty="0">
                <a:solidFill>
                  <a:schemeClr val="tx1"/>
                </a:solidFill>
              </a:rPr>
              <a:t>状況付与票を使って情報を伝達。</a:t>
            </a:r>
            <a:endParaRPr lang="en-US" altLang="ja-JP" b="1" dirty="0">
              <a:solidFill>
                <a:schemeClr val="tx1"/>
              </a:solidFill>
            </a:endParaRPr>
          </a:p>
          <a:p>
            <a:pPr>
              <a:defRPr/>
            </a:pPr>
            <a:r>
              <a:rPr lang="ja-JP" altLang="en-US" b="1" dirty="0">
                <a:solidFill>
                  <a:schemeClr val="tx1"/>
                </a:solidFill>
              </a:rPr>
              <a:t>（時間になったら、コントローラーが各部班に渡す。）</a:t>
            </a:r>
            <a:endParaRPr lang="en-US" altLang="ja-JP" b="1" dirty="0">
              <a:solidFill>
                <a:schemeClr val="tx1"/>
              </a:solidFill>
            </a:endParaRPr>
          </a:p>
        </p:txBody>
      </p:sp>
      <p:sp>
        <p:nvSpPr>
          <p:cNvPr id="3" name="円/楕円 2"/>
          <p:cNvSpPr/>
          <p:nvPr/>
        </p:nvSpPr>
        <p:spPr>
          <a:xfrm>
            <a:off x="5784955" y="1829796"/>
            <a:ext cx="864095" cy="432048"/>
          </a:xfrm>
          <a:prstGeom prst="ellipse">
            <a:avLst/>
          </a:prstGeom>
          <a:noFill/>
          <a:ln>
            <a:solidFill>
              <a:srgbClr val="C0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8" name="角丸四角形吹き出し 7"/>
          <p:cNvSpPr/>
          <p:nvPr/>
        </p:nvSpPr>
        <p:spPr>
          <a:xfrm>
            <a:off x="4850005" y="2254649"/>
            <a:ext cx="3928652" cy="2656205"/>
          </a:xfrm>
          <a:custGeom>
            <a:avLst/>
            <a:gdLst>
              <a:gd name="connsiteX0" fmla="*/ 0 w 5405714"/>
              <a:gd name="connsiteY0" fmla="*/ 122860 h 737146"/>
              <a:gd name="connsiteX1" fmla="*/ 122860 w 5405714"/>
              <a:gd name="connsiteY1" fmla="*/ 0 h 737146"/>
              <a:gd name="connsiteX2" fmla="*/ 900952 w 5405714"/>
              <a:gd name="connsiteY2" fmla="*/ 0 h 737146"/>
              <a:gd name="connsiteX3" fmla="*/ 2346134 w 5405714"/>
              <a:gd name="connsiteY3" fmla="*/ -1425898 h 737146"/>
              <a:gd name="connsiteX4" fmla="*/ 2252381 w 5405714"/>
              <a:gd name="connsiteY4" fmla="*/ 0 h 737146"/>
              <a:gd name="connsiteX5" fmla="*/ 5282854 w 5405714"/>
              <a:gd name="connsiteY5" fmla="*/ 0 h 737146"/>
              <a:gd name="connsiteX6" fmla="*/ 5405714 w 5405714"/>
              <a:gd name="connsiteY6" fmla="*/ 122860 h 737146"/>
              <a:gd name="connsiteX7" fmla="*/ 5405714 w 5405714"/>
              <a:gd name="connsiteY7" fmla="*/ 122858 h 737146"/>
              <a:gd name="connsiteX8" fmla="*/ 5405714 w 5405714"/>
              <a:gd name="connsiteY8" fmla="*/ 122858 h 737146"/>
              <a:gd name="connsiteX9" fmla="*/ 5405714 w 5405714"/>
              <a:gd name="connsiteY9" fmla="*/ 307144 h 737146"/>
              <a:gd name="connsiteX10" fmla="*/ 5405714 w 5405714"/>
              <a:gd name="connsiteY10" fmla="*/ 614286 h 737146"/>
              <a:gd name="connsiteX11" fmla="*/ 5282854 w 5405714"/>
              <a:gd name="connsiteY11" fmla="*/ 737146 h 737146"/>
              <a:gd name="connsiteX12" fmla="*/ 2252381 w 5405714"/>
              <a:gd name="connsiteY12" fmla="*/ 737146 h 737146"/>
              <a:gd name="connsiteX13" fmla="*/ 900952 w 5405714"/>
              <a:gd name="connsiteY13" fmla="*/ 737146 h 737146"/>
              <a:gd name="connsiteX14" fmla="*/ 900952 w 5405714"/>
              <a:gd name="connsiteY14" fmla="*/ 737146 h 737146"/>
              <a:gd name="connsiteX15" fmla="*/ 122860 w 5405714"/>
              <a:gd name="connsiteY15" fmla="*/ 737146 h 737146"/>
              <a:gd name="connsiteX16" fmla="*/ 0 w 5405714"/>
              <a:gd name="connsiteY16" fmla="*/ 614286 h 737146"/>
              <a:gd name="connsiteX17" fmla="*/ 0 w 5405714"/>
              <a:gd name="connsiteY17" fmla="*/ 307144 h 737146"/>
              <a:gd name="connsiteX18" fmla="*/ 0 w 5405714"/>
              <a:gd name="connsiteY18" fmla="*/ 122858 h 737146"/>
              <a:gd name="connsiteX19" fmla="*/ 0 w 5405714"/>
              <a:gd name="connsiteY19" fmla="*/ 122858 h 737146"/>
              <a:gd name="connsiteX20" fmla="*/ 0 w 5405714"/>
              <a:gd name="connsiteY20" fmla="*/ 122860 h 737146"/>
              <a:gd name="connsiteX0" fmla="*/ 0 w 5405714"/>
              <a:gd name="connsiteY0" fmla="*/ 1548758 h 2163044"/>
              <a:gd name="connsiteX1" fmla="*/ 122860 w 5405714"/>
              <a:gd name="connsiteY1" fmla="*/ 1425898 h 2163044"/>
              <a:gd name="connsiteX2" fmla="*/ 900952 w 5405714"/>
              <a:gd name="connsiteY2" fmla="*/ 1425898 h 2163044"/>
              <a:gd name="connsiteX3" fmla="*/ 2346134 w 5405714"/>
              <a:gd name="connsiteY3" fmla="*/ 0 h 2163044"/>
              <a:gd name="connsiteX4" fmla="*/ 1387408 w 5405714"/>
              <a:gd name="connsiteY4" fmla="*/ 1425898 h 2163044"/>
              <a:gd name="connsiteX5" fmla="*/ 5282854 w 5405714"/>
              <a:gd name="connsiteY5" fmla="*/ 1425898 h 2163044"/>
              <a:gd name="connsiteX6" fmla="*/ 5405714 w 5405714"/>
              <a:gd name="connsiteY6" fmla="*/ 1548758 h 2163044"/>
              <a:gd name="connsiteX7" fmla="*/ 5405714 w 5405714"/>
              <a:gd name="connsiteY7" fmla="*/ 1548756 h 2163044"/>
              <a:gd name="connsiteX8" fmla="*/ 5405714 w 5405714"/>
              <a:gd name="connsiteY8" fmla="*/ 1548756 h 2163044"/>
              <a:gd name="connsiteX9" fmla="*/ 5405714 w 5405714"/>
              <a:gd name="connsiteY9" fmla="*/ 1733042 h 2163044"/>
              <a:gd name="connsiteX10" fmla="*/ 5405714 w 5405714"/>
              <a:gd name="connsiteY10" fmla="*/ 2040184 h 2163044"/>
              <a:gd name="connsiteX11" fmla="*/ 5282854 w 5405714"/>
              <a:gd name="connsiteY11" fmla="*/ 2163044 h 2163044"/>
              <a:gd name="connsiteX12" fmla="*/ 2252381 w 5405714"/>
              <a:gd name="connsiteY12" fmla="*/ 2163044 h 2163044"/>
              <a:gd name="connsiteX13" fmla="*/ 900952 w 5405714"/>
              <a:gd name="connsiteY13" fmla="*/ 2163044 h 2163044"/>
              <a:gd name="connsiteX14" fmla="*/ 900952 w 5405714"/>
              <a:gd name="connsiteY14" fmla="*/ 2163044 h 2163044"/>
              <a:gd name="connsiteX15" fmla="*/ 122860 w 5405714"/>
              <a:gd name="connsiteY15" fmla="*/ 2163044 h 2163044"/>
              <a:gd name="connsiteX16" fmla="*/ 0 w 5405714"/>
              <a:gd name="connsiteY16" fmla="*/ 2040184 h 2163044"/>
              <a:gd name="connsiteX17" fmla="*/ 0 w 5405714"/>
              <a:gd name="connsiteY17" fmla="*/ 1733042 h 2163044"/>
              <a:gd name="connsiteX18" fmla="*/ 0 w 5405714"/>
              <a:gd name="connsiteY18" fmla="*/ 1548756 h 2163044"/>
              <a:gd name="connsiteX19" fmla="*/ 0 w 5405714"/>
              <a:gd name="connsiteY19" fmla="*/ 1548756 h 2163044"/>
              <a:gd name="connsiteX20" fmla="*/ 0 w 5405714"/>
              <a:gd name="connsiteY20" fmla="*/ 1548758 h 2163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405714" h="2163044">
                <a:moveTo>
                  <a:pt x="0" y="1548758"/>
                </a:moveTo>
                <a:cubicBezTo>
                  <a:pt x="0" y="1480904"/>
                  <a:pt x="55006" y="1425898"/>
                  <a:pt x="122860" y="1425898"/>
                </a:cubicBezTo>
                <a:lnTo>
                  <a:pt x="900952" y="1425898"/>
                </a:lnTo>
                <a:lnTo>
                  <a:pt x="2346134" y="0"/>
                </a:lnTo>
                <a:lnTo>
                  <a:pt x="1387408" y="1425898"/>
                </a:lnTo>
                <a:lnTo>
                  <a:pt x="5282854" y="1425898"/>
                </a:lnTo>
                <a:cubicBezTo>
                  <a:pt x="5350708" y="1425898"/>
                  <a:pt x="5405714" y="1480904"/>
                  <a:pt x="5405714" y="1548758"/>
                </a:cubicBezTo>
                <a:lnTo>
                  <a:pt x="5405714" y="1548756"/>
                </a:lnTo>
                <a:lnTo>
                  <a:pt x="5405714" y="1548756"/>
                </a:lnTo>
                <a:lnTo>
                  <a:pt x="5405714" y="1733042"/>
                </a:lnTo>
                <a:lnTo>
                  <a:pt x="5405714" y="2040184"/>
                </a:lnTo>
                <a:cubicBezTo>
                  <a:pt x="5405714" y="2108038"/>
                  <a:pt x="5350708" y="2163044"/>
                  <a:pt x="5282854" y="2163044"/>
                </a:cubicBezTo>
                <a:lnTo>
                  <a:pt x="2252381" y="2163044"/>
                </a:lnTo>
                <a:lnTo>
                  <a:pt x="900952" y="2163044"/>
                </a:lnTo>
                <a:lnTo>
                  <a:pt x="900952" y="2163044"/>
                </a:lnTo>
                <a:lnTo>
                  <a:pt x="122860" y="2163044"/>
                </a:lnTo>
                <a:cubicBezTo>
                  <a:pt x="55006" y="2163044"/>
                  <a:pt x="0" y="2108038"/>
                  <a:pt x="0" y="2040184"/>
                </a:cubicBezTo>
                <a:lnTo>
                  <a:pt x="0" y="1733042"/>
                </a:lnTo>
                <a:lnTo>
                  <a:pt x="0" y="1548756"/>
                </a:lnTo>
                <a:lnTo>
                  <a:pt x="0" y="1548756"/>
                </a:lnTo>
                <a:lnTo>
                  <a:pt x="0" y="1548758"/>
                </a:lnTo>
                <a:close/>
              </a:path>
            </a:pathLst>
          </a:cu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ltLang="ja-JP" b="1" dirty="0">
              <a:solidFill>
                <a:schemeClr val="tx1"/>
              </a:solidFill>
            </a:endParaRPr>
          </a:p>
          <a:p>
            <a:pPr>
              <a:defRPr/>
            </a:pPr>
            <a:endParaRPr lang="en-US" altLang="ja-JP" b="1" dirty="0">
              <a:solidFill>
                <a:schemeClr val="tx1"/>
              </a:solidFill>
            </a:endParaRPr>
          </a:p>
          <a:p>
            <a:pPr>
              <a:defRPr/>
            </a:pPr>
            <a:endParaRPr lang="en-US" altLang="ja-JP" b="1" dirty="0">
              <a:solidFill>
                <a:schemeClr val="tx1"/>
              </a:solidFill>
            </a:endParaRPr>
          </a:p>
          <a:p>
            <a:pPr>
              <a:defRPr/>
            </a:pPr>
            <a:endParaRPr lang="en-US" altLang="ja-JP" b="1" dirty="0">
              <a:solidFill>
                <a:schemeClr val="tx1"/>
              </a:solidFill>
            </a:endParaRPr>
          </a:p>
          <a:p>
            <a:pPr algn="ctr">
              <a:defRPr/>
            </a:pPr>
            <a:endParaRPr lang="en-US" altLang="ja-JP" b="1" dirty="0">
              <a:solidFill>
                <a:schemeClr val="tx1"/>
              </a:solidFill>
            </a:endParaRPr>
          </a:p>
          <a:p>
            <a:pPr>
              <a:defRPr/>
            </a:pPr>
            <a:r>
              <a:rPr lang="ja-JP" altLang="en-US" b="1" dirty="0">
                <a:solidFill>
                  <a:schemeClr val="tx1"/>
                </a:solidFill>
              </a:rPr>
              <a:t>種別の欄が「伝達」</a:t>
            </a:r>
            <a:r>
              <a:rPr lang="ja-JP" altLang="en-US" b="1" dirty="0" err="1">
                <a:solidFill>
                  <a:schemeClr val="tx1"/>
                </a:solidFill>
              </a:rPr>
              <a:t>か</a:t>
            </a:r>
            <a:endParaRPr lang="en-US" altLang="ja-JP" b="1" dirty="0">
              <a:solidFill>
                <a:schemeClr val="tx1"/>
              </a:solidFill>
            </a:endParaRPr>
          </a:p>
          <a:p>
            <a:pPr>
              <a:defRPr/>
            </a:pPr>
            <a:r>
              <a:rPr lang="ja-JP" altLang="en-US" b="1" dirty="0">
                <a:solidFill>
                  <a:schemeClr val="tx1"/>
                </a:solidFill>
              </a:rPr>
              <a:t>「照会」か「依頼」</a:t>
            </a:r>
            <a:r>
              <a:rPr lang="ja-JP" altLang="en-US" b="1" dirty="0" err="1">
                <a:solidFill>
                  <a:schemeClr val="tx1"/>
                </a:solidFill>
              </a:rPr>
              <a:t>かを</a:t>
            </a:r>
            <a:r>
              <a:rPr lang="ja-JP" altLang="en-US" b="1" dirty="0">
                <a:solidFill>
                  <a:schemeClr val="tx1"/>
                </a:solidFill>
              </a:rPr>
              <a:t>確認。</a:t>
            </a:r>
            <a:endParaRPr lang="en-US" altLang="ja-JP" b="1" dirty="0">
              <a:solidFill>
                <a:schemeClr val="tx1"/>
              </a:solidFill>
            </a:endParaRPr>
          </a:p>
        </p:txBody>
      </p:sp>
      <p:sp>
        <p:nvSpPr>
          <p:cNvPr id="2" name="スライド番号プレースホルダー 1">
            <a:extLst>
              <a:ext uri="{FF2B5EF4-FFF2-40B4-BE49-F238E27FC236}">
                <a16:creationId xmlns:a16="http://schemas.microsoft.com/office/drawing/2014/main" id="{7F1A9F86-265F-4895-BD23-78973D6B27B9}"/>
              </a:ext>
            </a:extLst>
          </p:cNvPr>
          <p:cNvSpPr>
            <a:spLocks noGrp="1"/>
          </p:cNvSpPr>
          <p:nvPr>
            <p:ph type="sldNum" sz="quarter" idx="12"/>
          </p:nvPr>
        </p:nvSpPr>
        <p:spPr/>
        <p:txBody>
          <a:bodyPr/>
          <a:lstStyle/>
          <a:p>
            <a:pPr>
              <a:defRPr/>
            </a:pPr>
            <a:fld id="{E2F3C69E-9424-4E41-8962-78F20B1B0A7A}" type="slidenum">
              <a:rPr lang="en-US" altLang="ja-JP" smtClean="0"/>
              <a:pPr>
                <a:defRPr/>
              </a:pPr>
              <a:t>10</a:t>
            </a:fld>
            <a:endParaRPr lang="en-US" altLang="ja-JP"/>
          </a:p>
        </p:txBody>
      </p:sp>
    </p:spTree>
    <p:extLst>
      <p:ext uri="{BB962C8B-B14F-4D97-AF65-F5344CB8AC3E}">
        <p14:creationId xmlns:p14="http://schemas.microsoft.com/office/powerpoint/2010/main" val="25212076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0" y="0"/>
            <a:ext cx="9144000" cy="764704"/>
          </a:xfrm>
          <a:prstGeom prst="rect">
            <a:avLst/>
          </a:prstGeom>
          <a:solidFill>
            <a:schemeClr val="accent5">
              <a:lumMod val="60000"/>
              <a:lumOff val="40000"/>
            </a:schemeClr>
          </a:solidFill>
        </p:spPr>
        <p:txBody>
          <a:bodyPr anchor="ctr">
            <a:norm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defRPr/>
            </a:pPr>
            <a:r>
              <a:rPr lang="ja-JP" altLang="en-US" sz="4000" dirty="0">
                <a:latin typeface="Calibri" pitchFamily="34" charset="0"/>
              </a:rPr>
              <a:t>訓練の進め方：災害対応記録票</a:t>
            </a:r>
            <a:endParaRPr lang="en-US" altLang="ja-JP" sz="4000" dirty="0">
              <a:latin typeface="Calibri" pitchFamily="34"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760" y="727332"/>
            <a:ext cx="6372668" cy="613066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5" name="角丸四角形吹き出し 4"/>
          <p:cNvSpPr/>
          <p:nvPr/>
        </p:nvSpPr>
        <p:spPr>
          <a:xfrm>
            <a:off x="244079" y="2924944"/>
            <a:ext cx="2304951" cy="3562523"/>
          </a:xfrm>
          <a:prstGeom prst="wedgeRoundRectCallout">
            <a:avLst>
              <a:gd name="adj1" fmla="val 64853"/>
              <a:gd name="adj2" fmla="val -36329"/>
              <a:gd name="adj3" fmla="val 16667"/>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b="1" dirty="0">
                <a:solidFill>
                  <a:schemeClr val="tx1"/>
                </a:solidFill>
              </a:rPr>
              <a:t>上半分は状況付与票の内容を記入。</a:t>
            </a:r>
            <a:endParaRPr lang="en-US" altLang="ja-JP" b="1" dirty="0">
              <a:solidFill>
                <a:schemeClr val="tx1"/>
              </a:solidFill>
            </a:endParaRPr>
          </a:p>
          <a:p>
            <a:pPr>
              <a:defRPr/>
            </a:pPr>
            <a:r>
              <a:rPr lang="ja-JP" altLang="en-US" b="1" dirty="0">
                <a:solidFill>
                  <a:schemeClr val="tx1"/>
                </a:solidFill>
              </a:rPr>
              <a:t>下半分は記入者の部班名、氏名、対応時刻、対応内容を記入。</a:t>
            </a:r>
            <a:endParaRPr lang="en-US" altLang="ja-JP" b="1" dirty="0">
              <a:solidFill>
                <a:schemeClr val="tx1"/>
              </a:solidFill>
            </a:endParaRPr>
          </a:p>
        </p:txBody>
      </p:sp>
      <p:sp>
        <p:nvSpPr>
          <p:cNvPr id="2" name="スライド番号プレースホルダー 1">
            <a:extLst>
              <a:ext uri="{FF2B5EF4-FFF2-40B4-BE49-F238E27FC236}">
                <a16:creationId xmlns:a16="http://schemas.microsoft.com/office/drawing/2014/main" id="{21A124D8-A2DA-4DCC-870D-41D83FBC0081}"/>
              </a:ext>
            </a:extLst>
          </p:cNvPr>
          <p:cNvSpPr>
            <a:spLocks noGrp="1"/>
          </p:cNvSpPr>
          <p:nvPr>
            <p:ph type="sldNum" sz="quarter" idx="12"/>
          </p:nvPr>
        </p:nvSpPr>
        <p:spPr/>
        <p:txBody>
          <a:bodyPr/>
          <a:lstStyle/>
          <a:p>
            <a:pPr>
              <a:defRPr/>
            </a:pPr>
            <a:fld id="{E2F3C69E-9424-4E41-8962-78F20B1B0A7A}" type="slidenum">
              <a:rPr lang="en-US" altLang="ja-JP" smtClean="0"/>
              <a:pPr>
                <a:defRPr/>
              </a:pPr>
              <a:t>11</a:t>
            </a:fld>
            <a:endParaRPr lang="en-US" altLang="ja-JP"/>
          </a:p>
        </p:txBody>
      </p:sp>
    </p:spTree>
    <p:extLst>
      <p:ext uri="{BB962C8B-B14F-4D97-AF65-F5344CB8AC3E}">
        <p14:creationId xmlns:p14="http://schemas.microsoft.com/office/powerpoint/2010/main" val="1291298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ボックス 16"/>
          <p:cNvSpPr txBox="1"/>
          <p:nvPr/>
        </p:nvSpPr>
        <p:spPr>
          <a:xfrm>
            <a:off x="0" y="0"/>
            <a:ext cx="9144000" cy="764704"/>
          </a:xfrm>
          <a:prstGeom prst="rect">
            <a:avLst/>
          </a:prstGeom>
          <a:solidFill>
            <a:schemeClr val="accent5">
              <a:lumMod val="60000"/>
              <a:lumOff val="40000"/>
            </a:schemeClr>
          </a:solidFill>
        </p:spPr>
        <p:txBody>
          <a:bodyPr anchor="ctr">
            <a:norm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defRPr/>
            </a:pPr>
            <a:r>
              <a:rPr lang="ja-JP" altLang="en-US" sz="4000" dirty="0">
                <a:latin typeface="Calibri" pitchFamily="34" charset="0"/>
              </a:rPr>
              <a:t>訓練の進め方：問合せ・依頼票</a:t>
            </a:r>
            <a:endParaRPr lang="en-US" altLang="ja-JP" sz="2800" dirty="0">
              <a:latin typeface="Calibri" pitchFamily="34" charset="0"/>
            </a:endParaRPr>
          </a:p>
        </p:txBody>
      </p:sp>
      <p:sp>
        <p:nvSpPr>
          <p:cNvPr id="7" name="正方形/長方形 6"/>
          <p:cNvSpPr/>
          <p:nvPr/>
        </p:nvSpPr>
        <p:spPr>
          <a:xfrm>
            <a:off x="539553" y="1257299"/>
            <a:ext cx="5861247" cy="244930"/>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5" name="正方形/長方形 14"/>
          <p:cNvSpPr/>
          <p:nvPr/>
        </p:nvSpPr>
        <p:spPr>
          <a:xfrm>
            <a:off x="539553" y="1534885"/>
            <a:ext cx="5861247" cy="3771633"/>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 name="テキスト ボックス 1"/>
          <p:cNvSpPr txBox="1"/>
          <p:nvPr/>
        </p:nvSpPr>
        <p:spPr>
          <a:xfrm>
            <a:off x="2538512" y="764704"/>
            <a:ext cx="2016224" cy="400110"/>
          </a:xfrm>
          <a:prstGeom prst="rect">
            <a:avLst/>
          </a:prstGeom>
          <a:solidFill>
            <a:schemeClr val="bg1"/>
          </a:solidFill>
        </p:spPr>
        <p:txBody>
          <a:bodyPr wrap="square" rtlCol="0">
            <a:spAutoFit/>
          </a:bodyPr>
          <a:lstStyle/>
          <a:p>
            <a:r>
              <a:rPr kumimoji="1" lang="ja-JP" altLang="en-US" sz="2000" b="1" dirty="0"/>
              <a:t>問合せ・依頼票</a:t>
            </a: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813" y="764702"/>
            <a:ext cx="6375419" cy="609776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3" name="線吹き出し 2 (枠付き) 22"/>
          <p:cNvSpPr/>
          <p:nvPr/>
        </p:nvSpPr>
        <p:spPr>
          <a:xfrm>
            <a:off x="6781669" y="3717032"/>
            <a:ext cx="2149606" cy="1236911"/>
          </a:xfrm>
          <a:prstGeom prst="borderCallout2">
            <a:avLst>
              <a:gd name="adj1" fmla="val 10413"/>
              <a:gd name="adj2" fmla="val -1610"/>
              <a:gd name="adj3" fmla="val 9797"/>
              <a:gd name="adj4" fmla="val -12080"/>
              <a:gd name="adj5" fmla="val -23640"/>
              <a:gd name="adj6" fmla="val -57539"/>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600" dirty="0">
                <a:solidFill>
                  <a:schemeClr val="tx1"/>
                </a:solidFill>
              </a:rPr>
              <a:t>「部班名」、「問合せ先関係機関名」を記載。</a:t>
            </a:r>
            <a:endParaRPr lang="en-US" altLang="ja-JP" sz="1600" dirty="0">
              <a:solidFill>
                <a:schemeClr val="tx1"/>
              </a:solidFill>
            </a:endParaRPr>
          </a:p>
          <a:p>
            <a:pPr>
              <a:defRPr/>
            </a:pPr>
            <a:r>
              <a:rPr lang="ja-JP" altLang="en-US" sz="1600" dirty="0">
                <a:solidFill>
                  <a:schemeClr val="tx1"/>
                </a:solidFill>
              </a:rPr>
              <a:t>下欄には、問合せ内容を記載。</a:t>
            </a:r>
            <a:endParaRPr lang="en-US" altLang="ja-JP" sz="1600" dirty="0">
              <a:solidFill>
                <a:schemeClr val="tx1"/>
              </a:solidFill>
            </a:endParaRPr>
          </a:p>
        </p:txBody>
      </p:sp>
      <p:sp>
        <p:nvSpPr>
          <p:cNvPr id="22" name="線吹き出し 2 (枠付き) 21"/>
          <p:cNvSpPr/>
          <p:nvPr/>
        </p:nvSpPr>
        <p:spPr>
          <a:xfrm>
            <a:off x="6770688" y="902713"/>
            <a:ext cx="2160587" cy="2517987"/>
          </a:xfrm>
          <a:prstGeom prst="borderCallout2">
            <a:avLst>
              <a:gd name="adj1" fmla="val 10413"/>
              <a:gd name="adj2" fmla="val -1610"/>
              <a:gd name="adj3" fmla="val 10393"/>
              <a:gd name="adj4" fmla="val -23390"/>
              <a:gd name="adj5" fmla="val 15739"/>
              <a:gd name="adj6" fmla="val -89727"/>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600" dirty="0">
                <a:solidFill>
                  <a:schemeClr val="tx1"/>
                </a:solidFill>
              </a:rPr>
              <a:t>「ＮＯ」は、特定の状況付与票に基づく場合、その番号を記載し、それ以外は、記載は不要。</a:t>
            </a:r>
            <a:endParaRPr lang="en-US" altLang="ja-JP" sz="1600" dirty="0">
              <a:solidFill>
                <a:schemeClr val="tx1"/>
              </a:solidFill>
            </a:endParaRPr>
          </a:p>
          <a:p>
            <a:pPr>
              <a:defRPr/>
            </a:pPr>
            <a:r>
              <a:rPr lang="ja-JP" altLang="en-US" sz="1600" dirty="0">
                <a:solidFill>
                  <a:schemeClr val="tx1"/>
                </a:solidFill>
              </a:rPr>
              <a:t>「想定時刻」は、特定の状況付与票に基づく場合、状況付与票の想定時刻を記載し、それ以外は、演習時刻を記載。</a:t>
            </a:r>
            <a:endParaRPr lang="en-US" altLang="ja-JP" sz="1600" dirty="0">
              <a:solidFill>
                <a:schemeClr val="tx1"/>
              </a:solidFill>
            </a:endParaRPr>
          </a:p>
        </p:txBody>
      </p:sp>
      <p:sp>
        <p:nvSpPr>
          <p:cNvPr id="24" name="線吹き出し 2 (枠付き) 23"/>
          <p:cNvSpPr/>
          <p:nvPr/>
        </p:nvSpPr>
        <p:spPr>
          <a:xfrm>
            <a:off x="6770688" y="5091953"/>
            <a:ext cx="2160587" cy="1246935"/>
          </a:xfrm>
          <a:prstGeom prst="borderCallout2">
            <a:avLst>
              <a:gd name="adj1" fmla="val 18945"/>
              <a:gd name="adj2" fmla="val -234"/>
              <a:gd name="adj3" fmla="val 18795"/>
              <a:gd name="adj4" fmla="val -10955"/>
              <a:gd name="adj5" fmla="val 97786"/>
              <a:gd name="adj6" fmla="val -40747"/>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600" dirty="0">
                <a:solidFill>
                  <a:schemeClr val="tx1"/>
                </a:solidFill>
              </a:rPr>
              <a:t>コントローラーが回答欄に記入して、問合せ元に渡す。（必ず回答があるとは限らない。）</a:t>
            </a:r>
            <a:endParaRPr lang="en-US" altLang="ja-JP" sz="1600" dirty="0">
              <a:solidFill>
                <a:schemeClr val="tx1"/>
              </a:solidFill>
            </a:endParaRPr>
          </a:p>
        </p:txBody>
      </p:sp>
      <p:sp>
        <p:nvSpPr>
          <p:cNvPr id="3" name="スライド番号プレースホルダー 2">
            <a:extLst>
              <a:ext uri="{FF2B5EF4-FFF2-40B4-BE49-F238E27FC236}">
                <a16:creationId xmlns:a16="http://schemas.microsoft.com/office/drawing/2014/main" id="{13798718-8AD0-4A87-84B8-F753062DBFE9}"/>
              </a:ext>
            </a:extLst>
          </p:cNvPr>
          <p:cNvSpPr>
            <a:spLocks noGrp="1"/>
          </p:cNvSpPr>
          <p:nvPr>
            <p:ph type="sldNum" sz="quarter" idx="12"/>
          </p:nvPr>
        </p:nvSpPr>
        <p:spPr/>
        <p:txBody>
          <a:bodyPr/>
          <a:lstStyle/>
          <a:p>
            <a:pPr>
              <a:defRPr/>
            </a:pPr>
            <a:fld id="{E2F3C69E-9424-4E41-8962-78F20B1B0A7A}" type="slidenum">
              <a:rPr lang="en-US" altLang="ja-JP" smtClean="0"/>
              <a:pPr>
                <a:defRPr/>
              </a:pPr>
              <a:t>12</a:t>
            </a:fld>
            <a:endParaRPr lang="en-US" altLang="ja-JP"/>
          </a:p>
        </p:txBody>
      </p:sp>
    </p:spTree>
    <p:extLst>
      <p:ext uri="{BB962C8B-B14F-4D97-AF65-F5344CB8AC3E}">
        <p14:creationId xmlns:p14="http://schemas.microsoft.com/office/powerpoint/2010/main" val="2661090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9144000" cy="836712"/>
          </a:xfrm>
          <a:solidFill>
            <a:schemeClr val="accent5">
              <a:lumMod val="60000"/>
              <a:lumOff val="40000"/>
            </a:schemeClr>
          </a:solidFill>
          <a:ln>
            <a:miter lim="800000"/>
            <a:headEnd/>
            <a:tailEnd/>
          </a:ln>
        </p:spPr>
        <p:txBody>
          <a:bodyPr>
            <a:norm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r>
              <a:rPr lang="ja-JP" altLang="en-US" sz="4000" dirty="0">
                <a:latin typeface="Calibri" pitchFamily="34" charset="0"/>
              </a:rPr>
              <a:t>訓練の進め方：その他</a:t>
            </a:r>
          </a:p>
        </p:txBody>
      </p:sp>
      <p:sp>
        <p:nvSpPr>
          <p:cNvPr id="6" name="テキスト ボックス 5"/>
          <p:cNvSpPr txBox="1">
            <a:spLocks noChangeArrowheads="1"/>
          </p:cNvSpPr>
          <p:nvPr/>
        </p:nvSpPr>
        <p:spPr bwMode="auto">
          <a:xfrm>
            <a:off x="179512" y="1484784"/>
            <a:ext cx="8856984" cy="2400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457200" indent="-457200">
              <a:spcBef>
                <a:spcPct val="0"/>
              </a:spcBef>
              <a:spcAft>
                <a:spcPts val="600"/>
              </a:spcAft>
              <a:buFont typeface="Wingdings" panose="05000000000000000000" pitchFamily="2" charset="2"/>
              <a:buChar char="n"/>
            </a:pPr>
            <a:r>
              <a:rPr lang="ja-JP" altLang="en-US" sz="2800" dirty="0"/>
              <a:t>臨機応変の対応</a:t>
            </a:r>
            <a:endParaRPr lang="en-US" altLang="ja-JP" sz="2800" dirty="0"/>
          </a:p>
          <a:p>
            <a:pPr marL="358775" indent="-358775">
              <a:spcBef>
                <a:spcPct val="0"/>
              </a:spcBef>
              <a:spcAft>
                <a:spcPts val="600"/>
              </a:spcAft>
              <a:buFontTx/>
              <a:buNone/>
            </a:pPr>
            <a:r>
              <a:rPr lang="ja-JP" altLang="en-US" sz="2800" dirty="0"/>
              <a:t>　・　これまで説明してきた内容だけを行うのではなく、</a:t>
            </a:r>
            <a:br>
              <a:rPr lang="en-US" altLang="ja-JP" sz="2800" dirty="0"/>
            </a:br>
            <a:r>
              <a:rPr lang="ja-JP" altLang="en-US" sz="2800" dirty="0"/>
              <a:t>　他の班に入っている情報の確認</a:t>
            </a:r>
            <a:r>
              <a:rPr lang="ja-JP" altLang="en-US" sz="2400" dirty="0"/>
              <a:t>（聞きに行く、見に行く）</a:t>
            </a:r>
            <a:br>
              <a:rPr lang="en-US" altLang="ja-JP" sz="2800" dirty="0"/>
            </a:br>
            <a:r>
              <a:rPr lang="ja-JP" altLang="en-US" sz="2800" dirty="0"/>
              <a:t>　問合せ・依頼票による確認や依頼</a:t>
            </a:r>
            <a:endParaRPr lang="en-US" altLang="ja-JP" sz="2800" dirty="0"/>
          </a:p>
          <a:p>
            <a:pPr marL="358775" indent="-358775">
              <a:spcBef>
                <a:spcPct val="0"/>
              </a:spcBef>
              <a:spcAft>
                <a:spcPts val="600"/>
              </a:spcAft>
              <a:buFontTx/>
              <a:buNone/>
            </a:pPr>
            <a:r>
              <a:rPr lang="ja-JP" altLang="en-US" sz="2800" dirty="0"/>
              <a:t>　　　など、災害時を想定した対応を自由に行ってください。</a:t>
            </a:r>
            <a:endParaRPr lang="ja-JP" altLang="en-US" sz="2800" dirty="0">
              <a:uFill>
                <a:solidFill>
                  <a:srgbClr val="C00000"/>
                </a:solidFill>
              </a:uFill>
            </a:endParaRPr>
          </a:p>
        </p:txBody>
      </p:sp>
      <p:sp>
        <p:nvSpPr>
          <p:cNvPr id="3" name="スライド番号プレースホルダー 2">
            <a:extLst>
              <a:ext uri="{FF2B5EF4-FFF2-40B4-BE49-F238E27FC236}">
                <a16:creationId xmlns:a16="http://schemas.microsoft.com/office/drawing/2014/main" id="{87192EB0-0BB1-4CA5-A415-E1E4B772A272}"/>
              </a:ext>
            </a:extLst>
          </p:cNvPr>
          <p:cNvSpPr>
            <a:spLocks noGrp="1"/>
          </p:cNvSpPr>
          <p:nvPr>
            <p:ph type="sldNum" sz="quarter" idx="12"/>
          </p:nvPr>
        </p:nvSpPr>
        <p:spPr>
          <a:xfrm>
            <a:off x="7239000" y="6525344"/>
            <a:ext cx="1905000" cy="332656"/>
          </a:xfrm>
        </p:spPr>
        <p:txBody>
          <a:bodyPr/>
          <a:lstStyle/>
          <a:p>
            <a:pPr>
              <a:defRPr/>
            </a:pPr>
            <a:fld id="{3876286D-574C-4C6A-881B-ECC9AF82563D}" type="slidenum">
              <a:rPr lang="en-US" altLang="ja-JP" smtClean="0">
                <a:latin typeface="+mn-ea"/>
                <a:ea typeface="+mn-ea"/>
              </a:rPr>
              <a:pPr>
                <a:defRPr/>
              </a:pPr>
              <a:t>13</a:t>
            </a:fld>
            <a:endParaRPr lang="en-US" altLang="ja-JP">
              <a:latin typeface="+mn-ea"/>
              <a:ea typeface="+mn-ea"/>
            </a:endParaRPr>
          </a:p>
        </p:txBody>
      </p:sp>
    </p:spTree>
    <p:extLst>
      <p:ext uri="{BB962C8B-B14F-4D97-AF65-F5344CB8AC3E}">
        <p14:creationId xmlns:p14="http://schemas.microsoft.com/office/powerpoint/2010/main" val="15522228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テキスト ボックス 6"/>
          <p:cNvSpPr txBox="1">
            <a:spLocks noChangeArrowheads="1"/>
          </p:cNvSpPr>
          <p:nvPr/>
        </p:nvSpPr>
        <p:spPr bwMode="auto">
          <a:xfrm>
            <a:off x="323528" y="1433411"/>
            <a:ext cx="8496943"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400" dirty="0"/>
              <a:t>　</a:t>
            </a:r>
            <a:r>
              <a:rPr lang="ja-JP" altLang="en-US" sz="2800" dirty="0"/>
              <a:t>訓練（状況付与と対応）は１３時００分～１６時００分の１８０分で実施。</a:t>
            </a:r>
            <a:endParaRPr lang="en-US" altLang="ja-JP" sz="2800" dirty="0"/>
          </a:p>
          <a:p>
            <a:pPr eaLnBrk="1" hangingPunct="1">
              <a:spcBef>
                <a:spcPct val="0"/>
              </a:spcBef>
              <a:buFontTx/>
              <a:buNone/>
            </a:pPr>
            <a:r>
              <a:rPr lang="ja-JP" altLang="en-US" sz="2800" dirty="0"/>
              <a:t>　訓練上の時間経過については、以下のとおり。</a:t>
            </a:r>
            <a:endParaRPr lang="en-US" altLang="ja-JP" sz="2800" dirty="0"/>
          </a:p>
          <a:p>
            <a:pPr eaLnBrk="1" hangingPunct="1">
              <a:spcBef>
                <a:spcPct val="0"/>
              </a:spcBef>
              <a:buFontTx/>
              <a:buNone/>
            </a:pPr>
            <a:endParaRPr lang="en-US" altLang="ja-JP" sz="2800" dirty="0"/>
          </a:p>
          <a:p>
            <a:pPr eaLnBrk="1" hangingPunct="1">
              <a:spcBef>
                <a:spcPct val="0"/>
              </a:spcBef>
              <a:buFontTx/>
              <a:buNone/>
            </a:pPr>
            <a:r>
              <a:rPr lang="ja-JP" altLang="en-US" sz="2800" dirty="0"/>
              <a:t>　■</a:t>
            </a:r>
            <a:r>
              <a:rPr lang="ja-JP" altLang="en-US" sz="2800" dirty="0">
                <a:solidFill>
                  <a:srgbClr val="FF0000"/>
                </a:solidFill>
              </a:rPr>
              <a:t>フェーズ１は、３</a:t>
            </a:r>
            <a:r>
              <a:rPr lang="ja-JP" altLang="en-US" sz="2800" b="1" dirty="0">
                <a:solidFill>
                  <a:srgbClr val="FF0000"/>
                </a:solidFill>
              </a:rPr>
              <a:t>倍速</a:t>
            </a:r>
            <a:r>
              <a:rPr lang="ja-JP" altLang="en-US" sz="2800" dirty="0"/>
              <a:t>で実施</a:t>
            </a:r>
            <a:endParaRPr lang="en-US" altLang="ja-JP" sz="2800" dirty="0"/>
          </a:p>
          <a:p>
            <a:pPr eaLnBrk="1" hangingPunct="1">
              <a:spcBef>
                <a:spcPct val="0"/>
              </a:spcBef>
              <a:buFontTx/>
              <a:buNone/>
            </a:pPr>
            <a:r>
              <a:rPr lang="ja-JP" altLang="en-US" sz="2800" dirty="0"/>
              <a:t>　</a:t>
            </a:r>
            <a:endParaRPr lang="en-US" altLang="ja-JP" sz="2800" dirty="0"/>
          </a:p>
          <a:p>
            <a:pPr eaLnBrk="1" hangingPunct="1">
              <a:spcBef>
                <a:spcPct val="0"/>
              </a:spcBef>
              <a:buFontTx/>
              <a:buNone/>
            </a:pPr>
            <a:r>
              <a:rPr lang="ja-JP" altLang="en-US" sz="2800" dirty="0"/>
              <a:t>　■訓練上の時間経過は、　　</a:t>
            </a:r>
            <a:r>
              <a:rPr lang="ja-JP" altLang="en-US" sz="2800" b="1" dirty="0">
                <a:solidFill>
                  <a:srgbClr val="FF0000"/>
                </a:solidFill>
              </a:rPr>
              <a:t>時　　分～　　時　　分</a:t>
            </a:r>
            <a:endParaRPr lang="en-US" altLang="ja-JP" sz="2800" b="1" dirty="0">
              <a:solidFill>
                <a:srgbClr val="FF0000"/>
              </a:solidFill>
            </a:endParaRPr>
          </a:p>
          <a:p>
            <a:pPr eaLnBrk="1" hangingPunct="1">
              <a:spcBef>
                <a:spcPct val="0"/>
              </a:spcBef>
              <a:buFontTx/>
              <a:buNone/>
            </a:pPr>
            <a:r>
              <a:rPr lang="ja-JP" altLang="en-US" sz="2800" dirty="0"/>
              <a:t>　</a:t>
            </a:r>
            <a:endParaRPr lang="en-US" altLang="ja-JP" sz="2800" dirty="0"/>
          </a:p>
          <a:p>
            <a:pPr eaLnBrk="1" hangingPunct="1">
              <a:spcBef>
                <a:spcPct val="0"/>
              </a:spcBef>
              <a:buFontTx/>
              <a:buNone/>
            </a:pPr>
            <a:r>
              <a:rPr lang="ja-JP" altLang="en-US" sz="2800" dirty="0"/>
              <a:t>　■</a:t>
            </a:r>
            <a:r>
              <a:rPr lang="ja-JP" altLang="en-US" sz="2800" b="1" dirty="0">
                <a:solidFill>
                  <a:srgbClr val="FF0000"/>
                </a:solidFill>
              </a:rPr>
              <a:t>対応記録票や問合せ・依頼票</a:t>
            </a:r>
            <a:r>
              <a:rPr lang="ja-JP" altLang="en-US" sz="2800" dirty="0"/>
              <a:t>に記載する時刻は、</a:t>
            </a:r>
            <a:endParaRPr lang="en-US" altLang="ja-JP" sz="2800" dirty="0"/>
          </a:p>
          <a:p>
            <a:pPr eaLnBrk="1" hangingPunct="1">
              <a:spcBef>
                <a:spcPct val="0"/>
              </a:spcBef>
              <a:buFontTx/>
              <a:buNone/>
            </a:pPr>
            <a:r>
              <a:rPr lang="ja-JP" altLang="en-US" sz="2800" dirty="0"/>
              <a:t>　　 次スライドのとおり</a:t>
            </a:r>
          </a:p>
        </p:txBody>
      </p:sp>
      <p:sp>
        <p:nvSpPr>
          <p:cNvPr id="6" name="タイトル 1"/>
          <p:cNvSpPr txBox="1">
            <a:spLocks/>
          </p:cNvSpPr>
          <p:nvPr/>
        </p:nvSpPr>
        <p:spPr>
          <a:xfrm>
            <a:off x="0" y="1"/>
            <a:ext cx="9144000" cy="764704"/>
          </a:xfrm>
          <a:prstGeom prst="rect">
            <a:avLst/>
          </a:prstGeom>
          <a:solidFill>
            <a:schemeClr val="accent5">
              <a:lumMod val="60000"/>
              <a:lumOff val="40000"/>
            </a:schemeClr>
          </a:solidFill>
        </p:spPr>
        <p:txBody>
          <a:bodyPr>
            <a:norm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a:defRPr/>
            </a:pPr>
            <a:r>
              <a:rPr lang="ja-JP" altLang="en-US" sz="4000" dirty="0">
                <a:latin typeface="Calibri" pitchFamily="34" charset="0"/>
                <a:cs typeface="+mj-cs"/>
              </a:rPr>
              <a:t>訓練中の時間について①</a:t>
            </a:r>
            <a:endParaRPr lang="en-US" altLang="ja-JP" sz="4000" dirty="0">
              <a:latin typeface="Calibri" pitchFamily="34" charset="0"/>
              <a:cs typeface="+mj-cs"/>
            </a:endParaRPr>
          </a:p>
        </p:txBody>
      </p:sp>
      <p:sp>
        <p:nvSpPr>
          <p:cNvPr id="2" name="スライド番号プレースホルダー 1">
            <a:extLst>
              <a:ext uri="{FF2B5EF4-FFF2-40B4-BE49-F238E27FC236}">
                <a16:creationId xmlns:a16="http://schemas.microsoft.com/office/drawing/2014/main" id="{F0B17AB8-5F13-4A65-B290-A7729CC3BF83}"/>
              </a:ext>
            </a:extLst>
          </p:cNvPr>
          <p:cNvSpPr>
            <a:spLocks noGrp="1"/>
          </p:cNvSpPr>
          <p:nvPr>
            <p:ph type="sldNum" sz="quarter" idx="12"/>
          </p:nvPr>
        </p:nvSpPr>
        <p:spPr>
          <a:xfrm>
            <a:off x="7239000" y="6503321"/>
            <a:ext cx="1905000" cy="354678"/>
          </a:xfrm>
        </p:spPr>
        <p:txBody>
          <a:bodyPr/>
          <a:lstStyle/>
          <a:p>
            <a:pPr>
              <a:defRPr/>
            </a:pPr>
            <a:fld id="{957D08B0-A840-4412-BAEE-5D3F072AFC9E}" type="slidenum">
              <a:rPr lang="en-US" altLang="ja-JP" smtClean="0">
                <a:latin typeface="+mn-ea"/>
                <a:ea typeface="+mn-ea"/>
              </a:rPr>
              <a:pPr>
                <a:defRPr/>
              </a:pPr>
              <a:t>14</a:t>
            </a:fld>
            <a:endParaRPr lang="en-US" altLang="ja-JP" dirty="0">
              <a:latin typeface="+mn-ea"/>
              <a:ea typeface="+mn-ea"/>
            </a:endParaRPr>
          </a:p>
        </p:txBody>
      </p:sp>
    </p:spTree>
    <p:extLst>
      <p:ext uri="{BB962C8B-B14F-4D97-AF65-F5344CB8AC3E}">
        <p14:creationId xmlns:p14="http://schemas.microsoft.com/office/powerpoint/2010/main" val="23632800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テキスト ボックス 6"/>
          <p:cNvSpPr txBox="1">
            <a:spLocks noChangeArrowheads="1"/>
          </p:cNvSpPr>
          <p:nvPr/>
        </p:nvSpPr>
        <p:spPr bwMode="auto">
          <a:xfrm>
            <a:off x="228600" y="5569009"/>
            <a:ext cx="8686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en-US" altLang="ja-JP" sz="2400" dirty="0"/>
              <a:t>※</a:t>
            </a:r>
            <a:r>
              <a:rPr lang="ja-JP" altLang="en-US" sz="2400" b="1" dirty="0">
                <a:solidFill>
                  <a:srgbClr val="FF0000"/>
                </a:solidFill>
              </a:rPr>
              <a:t>対応記録票や問合せ・依頼票</a:t>
            </a:r>
            <a:r>
              <a:rPr lang="ja-JP" altLang="en-US" sz="2400" dirty="0"/>
              <a:t>に記載する時刻は、</a:t>
            </a:r>
            <a:r>
              <a:rPr lang="ja-JP" altLang="en-US" sz="2400" u="sng" dirty="0">
                <a:solidFill>
                  <a:srgbClr val="0000CC"/>
                </a:solidFill>
              </a:rPr>
              <a:t>会場スクリーンに投影された時計の</a:t>
            </a:r>
            <a:r>
              <a:rPr lang="en-US" altLang="ja-JP" sz="2400" u="sng" dirty="0">
                <a:solidFill>
                  <a:srgbClr val="0000CC"/>
                </a:solidFill>
              </a:rPr>
              <a:t>『</a:t>
            </a:r>
            <a:r>
              <a:rPr lang="ja-JP" altLang="en-US" sz="2400" u="sng" dirty="0">
                <a:solidFill>
                  <a:srgbClr val="0000CC"/>
                </a:solidFill>
              </a:rPr>
              <a:t>演習時刻</a:t>
            </a:r>
            <a:r>
              <a:rPr lang="en-US" altLang="ja-JP" sz="2400" u="sng" dirty="0">
                <a:solidFill>
                  <a:srgbClr val="0000CC"/>
                </a:solidFill>
              </a:rPr>
              <a:t>』</a:t>
            </a:r>
            <a:r>
              <a:rPr lang="ja-JP" altLang="en-US" sz="2400" dirty="0"/>
              <a:t>を記入すること。</a:t>
            </a:r>
          </a:p>
        </p:txBody>
      </p:sp>
      <p:sp>
        <p:nvSpPr>
          <p:cNvPr id="6" name="タイトル 1"/>
          <p:cNvSpPr txBox="1">
            <a:spLocks/>
          </p:cNvSpPr>
          <p:nvPr/>
        </p:nvSpPr>
        <p:spPr>
          <a:xfrm>
            <a:off x="0" y="1"/>
            <a:ext cx="9144000" cy="764704"/>
          </a:xfrm>
          <a:prstGeom prst="rect">
            <a:avLst/>
          </a:prstGeom>
          <a:solidFill>
            <a:schemeClr val="accent5">
              <a:lumMod val="60000"/>
              <a:lumOff val="40000"/>
            </a:schemeClr>
          </a:solidFill>
        </p:spPr>
        <p:txBody>
          <a:bodyPr>
            <a:norm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a:defRPr/>
            </a:pPr>
            <a:r>
              <a:rPr lang="ja-JP" altLang="en-US" sz="4000" dirty="0">
                <a:latin typeface="Calibri" pitchFamily="34" charset="0"/>
                <a:cs typeface="+mj-cs"/>
              </a:rPr>
              <a:t>フェーズ１の訓練中の時間について②</a:t>
            </a:r>
            <a:endParaRPr lang="en-US" altLang="ja-JP" sz="4000" dirty="0">
              <a:latin typeface="Calibri" pitchFamily="34" charset="0"/>
              <a:cs typeface="+mj-cs"/>
            </a:endParaRPr>
          </a:p>
        </p:txBody>
      </p:sp>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365" y="1246097"/>
            <a:ext cx="6169512" cy="3911096"/>
          </a:xfrm>
          <a:prstGeom prst="rect">
            <a:avLst/>
          </a:prstGeom>
        </p:spPr>
      </p:pic>
      <p:sp>
        <p:nvSpPr>
          <p:cNvPr id="2" name="角丸四角形吹き出し 1"/>
          <p:cNvSpPr/>
          <p:nvPr/>
        </p:nvSpPr>
        <p:spPr>
          <a:xfrm>
            <a:off x="6136481" y="1068975"/>
            <a:ext cx="2808288" cy="1398588"/>
          </a:xfrm>
          <a:prstGeom prst="wedgeRoundRectCallout">
            <a:avLst>
              <a:gd name="adj1" fmla="val -67885"/>
              <a:gd name="adj2" fmla="val 81607"/>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solidFill>
                  <a:schemeClr val="tx1"/>
                </a:solidFill>
              </a:rPr>
              <a:t>会場スクリーンの時刻表示イメージ（演習時刻を記入）</a:t>
            </a:r>
          </a:p>
        </p:txBody>
      </p:sp>
      <p:sp>
        <p:nvSpPr>
          <p:cNvPr id="4" name="スライド番号プレースホルダー 3">
            <a:extLst>
              <a:ext uri="{FF2B5EF4-FFF2-40B4-BE49-F238E27FC236}">
                <a16:creationId xmlns:a16="http://schemas.microsoft.com/office/drawing/2014/main" id="{484B9819-AE73-4990-8EC0-D9242A31A6DB}"/>
              </a:ext>
            </a:extLst>
          </p:cNvPr>
          <p:cNvSpPr>
            <a:spLocks noGrp="1"/>
          </p:cNvSpPr>
          <p:nvPr>
            <p:ph type="sldNum" sz="quarter" idx="12"/>
          </p:nvPr>
        </p:nvSpPr>
        <p:spPr>
          <a:xfrm>
            <a:off x="7239000" y="6525344"/>
            <a:ext cx="1905000" cy="332656"/>
          </a:xfrm>
        </p:spPr>
        <p:txBody>
          <a:bodyPr/>
          <a:lstStyle/>
          <a:p>
            <a:pPr>
              <a:defRPr/>
            </a:pPr>
            <a:fld id="{957D08B0-A840-4412-BAEE-5D3F072AFC9E}" type="slidenum">
              <a:rPr lang="en-US" altLang="ja-JP" smtClean="0">
                <a:latin typeface="+mn-ea"/>
                <a:ea typeface="+mn-ea"/>
              </a:rPr>
              <a:pPr>
                <a:defRPr/>
              </a:pPr>
              <a:t>15</a:t>
            </a:fld>
            <a:endParaRPr lang="en-US" altLang="ja-JP" dirty="0">
              <a:latin typeface="+mn-ea"/>
              <a:ea typeface="+mn-ea"/>
            </a:endParaRPr>
          </a:p>
        </p:txBody>
      </p:sp>
    </p:spTree>
    <p:extLst>
      <p:ext uri="{BB962C8B-B14F-4D97-AF65-F5344CB8AC3E}">
        <p14:creationId xmlns:p14="http://schemas.microsoft.com/office/powerpoint/2010/main" val="28318492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0" y="12864"/>
            <a:ext cx="9144000" cy="764704"/>
          </a:xfrm>
          <a:prstGeom prst="rect">
            <a:avLst/>
          </a:prstGeom>
          <a:solidFill>
            <a:schemeClr val="accent5">
              <a:lumMod val="60000"/>
              <a:lumOff val="40000"/>
            </a:schemeClr>
          </a:solidFill>
        </p:spPr>
        <p:txBody>
          <a:bodyPr anchor="ctr">
            <a:norm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defRPr/>
            </a:pPr>
            <a:r>
              <a:rPr lang="ja-JP" altLang="en-US" sz="4000" dirty="0"/>
              <a:t>会場に用意している備品類</a:t>
            </a:r>
            <a:endParaRPr lang="en-US" altLang="ja-JP" sz="2800" dirty="0">
              <a:latin typeface="Calibri" pitchFamily="34" charset="0"/>
            </a:endParaRPr>
          </a:p>
        </p:txBody>
      </p:sp>
      <p:graphicFrame>
        <p:nvGraphicFramePr>
          <p:cNvPr id="7" name="表 6"/>
          <p:cNvGraphicFramePr>
            <a:graphicFrameLocks noGrp="1"/>
          </p:cNvGraphicFramePr>
          <p:nvPr>
            <p:extLst>
              <p:ext uri="{D42A27DB-BD31-4B8C-83A1-F6EECF244321}">
                <p14:modId xmlns:p14="http://schemas.microsoft.com/office/powerpoint/2010/main" val="4039879759"/>
              </p:ext>
            </p:extLst>
          </p:nvPr>
        </p:nvGraphicFramePr>
        <p:xfrm>
          <a:off x="323850" y="1196975"/>
          <a:ext cx="8496300" cy="5148201"/>
        </p:xfrm>
        <a:graphic>
          <a:graphicData uri="http://schemas.openxmlformats.org/drawingml/2006/table">
            <a:tbl>
              <a:tblPr firstRow="1" bandRow="1">
                <a:tableStyleId>{5C22544A-7EE6-4342-B048-85BDC9FD1C3A}</a:tableStyleId>
              </a:tblPr>
              <a:tblGrid>
                <a:gridCol w="3096022">
                  <a:extLst>
                    <a:ext uri="{9D8B030D-6E8A-4147-A177-3AD203B41FA5}">
                      <a16:colId xmlns:a16="http://schemas.microsoft.com/office/drawing/2014/main" val="20000"/>
                    </a:ext>
                  </a:extLst>
                </a:gridCol>
                <a:gridCol w="5400278">
                  <a:extLst>
                    <a:ext uri="{9D8B030D-6E8A-4147-A177-3AD203B41FA5}">
                      <a16:colId xmlns:a16="http://schemas.microsoft.com/office/drawing/2014/main" val="20001"/>
                    </a:ext>
                  </a:extLst>
                </a:gridCol>
              </a:tblGrid>
              <a:tr h="518243">
                <a:tc>
                  <a:txBody>
                    <a:bodyPr/>
                    <a:lstStyle/>
                    <a:p>
                      <a:pPr algn="ctr"/>
                      <a:r>
                        <a:rPr lang="ja-JP" altLang="en-US" sz="2400" b="0" dirty="0">
                          <a:solidFill>
                            <a:schemeClr val="tx1"/>
                          </a:solidFill>
                        </a:rPr>
                        <a:t>備品類</a:t>
                      </a:r>
                      <a:endParaRPr lang="en-US" altLang="ja-JP" sz="2400" b="0" dirty="0">
                        <a:solidFill>
                          <a:schemeClr val="tx1"/>
                        </a:solidFill>
                      </a:endParaRPr>
                    </a:p>
                  </a:txBody>
                  <a:tcPr marL="91433" marR="91433" marT="45721" marB="457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eaLnBrk="1" hangingPunct="1">
                        <a:spcAft>
                          <a:spcPts val="1200"/>
                        </a:spcAft>
                      </a:pPr>
                      <a:r>
                        <a:rPr lang="ja-JP" altLang="en-US" sz="2400" b="0" dirty="0">
                          <a:solidFill>
                            <a:schemeClr val="tx1"/>
                          </a:solidFill>
                          <a:latin typeface="Calibri" pitchFamily="34" charset="0"/>
                        </a:rPr>
                        <a:t>使用方法</a:t>
                      </a:r>
                      <a:endParaRPr lang="en-US" altLang="ja-JP" sz="2400" b="0" dirty="0">
                        <a:solidFill>
                          <a:schemeClr val="tx1"/>
                        </a:solidFill>
                        <a:latin typeface="Calibri" pitchFamily="34" charset="0"/>
                      </a:endParaRPr>
                    </a:p>
                  </a:txBody>
                  <a:tcPr marL="91433" marR="91433" marT="45721" marB="457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000"/>
                  </a:ext>
                </a:extLst>
              </a:tr>
              <a:tr h="518243">
                <a:tc>
                  <a:txBody>
                    <a:bodyPr/>
                    <a:lstStyle/>
                    <a:p>
                      <a:r>
                        <a:rPr lang="ja-JP" altLang="en-US" sz="2400" b="0" dirty="0"/>
                        <a:t>ホワイトボード</a:t>
                      </a:r>
                      <a:endParaRPr lang="en-US" altLang="ja-JP" sz="2400" b="0" dirty="0"/>
                    </a:p>
                  </a:txBody>
                  <a:tcPr marL="91433" marR="91433" marT="45721" marB="457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FontTx/>
                        <a:buNone/>
                      </a:pPr>
                      <a:r>
                        <a:rPr lang="ja-JP" altLang="en-US" sz="2400" b="0" dirty="0"/>
                        <a:t>情報を整理するために使用</a:t>
                      </a:r>
                      <a:endParaRPr lang="en-US" altLang="ja-JP" sz="2400" b="0" dirty="0"/>
                    </a:p>
                  </a:txBody>
                  <a:tcPr marL="91433" marR="91433" marT="45721" marB="457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18243">
                <a:tc>
                  <a:txBody>
                    <a:bodyPr/>
                    <a:lstStyle/>
                    <a:p>
                      <a:r>
                        <a:rPr lang="ja-JP" altLang="en-US" sz="2400" b="0" dirty="0"/>
                        <a:t>地図</a:t>
                      </a:r>
                      <a:endParaRPr lang="en-US" altLang="ja-JP" sz="2400" b="0" dirty="0"/>
                    </a:p>
                  </a:txBody>
                  <a:tcPr marL="91433" marR="91433" marT="45721" marB="457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FontTx/>
                        <a:buNone/>
                      </a:pPr>
                      <a:r>
                        <a:rPr lang="ja-JP" altLang="en-US" sz="2400" b="0" dirty="0"/>
                        <a:t>情報を整理するために使用</a:t>
                      </a:r>
                      <a:endParaRPr lang="en-US" altLang="ja-JP" sz="2400" b="0" dirty="0"/>
                    </a:p>
                  </a:txBody>
                  <a:tcPr marL="91433" marR="91433" marT="45721" marB="457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518182">
                <a:tc>
                  <a:txBody>
                    <a:bodyPr/>
                    <a:lstStyle/>
                    <a:p>
                      <a:r>
                        <a:rPr lang="ja-JP" altLang="en-US" sz="2400" b="0" dirty="0"/>
                        <a:t>地域防災計画</a:t>
                      </a:r>
                      <a:endParaRPr lang="en-US" altLang="ja-JP" sz="2400" b="0" dirty="0"/>
                    </a:p>
                  </a:txBody>
                  <a:tcPr marL="91433" marR="91433" marT="45721" marB="457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FontTx/>
                        <a:buNone/>
                      </a:pPr>
                      <a:r>
                        <a:rPr lang="ja-JP" altLang="en-US" sz="2400" b="0" dirty="0"/>
                        <a:t>必要なときに使用</a:t>
                      </a:r>
                      <a:endParaRPr lang="en-US" altLang="ja-JP" sz="2400" b="0" dirty="0"/>
                    </a:p>
                  </a:txBody>
                  <a:tcPr marL="91433" marR="91433" marT="45721" marB="457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518182">
                <a:tc>
                  <a:txBody>
                    <a:bodyPr/>
                    <a:lstStyle/>
                    <a:p>
                      <a:r>
                        <a:rPr lang="ja-JP" altLang="en-US" sz="2400" b="0" dirty="0"/>
                        <a:t>各種マニュアル</a:t>
                      </a:r>
                      <a:endParaRPr lang="en-US" altLang="ja-JP" sz="2400" b="0" dirty="0"/>
                    </a:p>
                  </a:txBody>
                  <a:tcPr marL="91433" marR="91433" marT="45721" marB="457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400" b="0" dirty="0"/>
                        <a:t>必要なときに使用</a:t>
                      </a:r>
                      <a:endParaRPr lang="en-US" altLang="ja-JP" sz="2400" b="0" dirty="0"/>
                    </a:p>
                  </a:txBody>
                  <a:tcPr marL="91433" marR="91433" marT="45721" marB="457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518182">
                <a:tc>
                  <a:txBody>
                    <a:bodyPr/>
                    <a:lstStyle/>
                    <a:p>
                      <a:r>
                        <a:rPr lang="ja-JP" altLang="en-US" sz="2400" b="0" dirty="0"/>
                        <a:t>マジック、ホッチキス等</a:t>
                      </a:r>
                      <a:endParaRPr lang="en-US" altLang="ja-JP" sz="2400" b="0" dirty="0"/>
                    </a:p>
                  </a:txBody>
                  <a:tcPr marL="91433" marR="91433" marT="45721" marB="457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FontTx/>
                        <a:buNone/>
                      </a:pPr>
                      <a:r>
                        <a:rPr lang="ja-JP" altLang="en-US" sz="2400" b="0" dirty="0"/>
                        <a:t>必要に応じて使用</a:t>
                      </a:r>
                      <a:endParaRPr lang="en-US" altLang="ja-JP" sz="2400" b="0" dirty="0"/>
                    </a:p>
                  </a:txBody>
                  <a:tcPr marL="91433" marR="91433" marT="45721" marB="457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850204">
                <a:tc>
                  <a:txBody>
                    <a:bodyPr/>
                    <a:lstStyle/>
                    <a:p>
                      <a:r>
                        <a:rPr lang="ja-JP" altLang="en-US" sz="2400" b="0" dirty="0"/>
                        <a:t>処理済の箱</a:t>
                      </a:r>
                      <a:endParaRPr lang="en-US" altLang="ja-JP" sz="2400" b="0" dirty="0"/>
                    </a:p>
                  </a:txBody>
                  <a:tcPr marL="91433" marR="91433" marT="45721" marB="457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FontTx/>
                        <a:buNone/>
                      </a:pPr>
                      <a:r>
                        <a:rPr lang="ja-JP" altLang="en-US" sz="2400" dirty="0"/>
                        <a:t>対応が終わった状況付与票と</a:t>
                      </a:r>
                      <a:r>
                        <a:rPr lang="ja-JP" altLang="en-US" sz="2400" b="0" dirty="0">
                          <a:solidFill>
                            <a:schemeClr val="tx1"/>
                          </a:solidFill>
                        </a:rPr>
                        <a:t>対応記録票</a:t>
                      </a:r>
                      <a:r>
                        <a:rPr lang="ja-JP" altLang="en-US" sz="2400" dirty="0"/>
                        <a:t>をホッチキスで留めて入れる。</a:t>
                      </a:r>
                      <a:endParaRPr lang="en-US" altLang="ja-JP" sz="2400" dirty="0"/>
                    </a:p>
                  </a:txBody>
                  <a:tcPr marL="91433" marR="91433" marT="45721" marB="457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11887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2400" b="0" dirty="0"/>
                        <a:t>未処理の箱</a:t>
                      </a:r>
                      <a:endParaRPr lang="en-US" altLang="ja-JP" sz="2400" b="0" dirty="0"/>
                    </a:p>
                    <a:p>
                      <a:endParaRPr lang="en-US" altLang="ja-JP" sz="2400" b="0" dirty="0"/>
                    </a:p>
                  </a:txBody>
                  <a:tcPr marL="91433" marR="91433" marT="45721" marB="457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2400" dirty="0"/>
                        <a:t>対応が終わっていない状況付与票を入れる。</a:t>
                      </a:r>
                      <a:endParaRPr lang="en-US" altLang="ja-JP" sz="2400" b="0" dirty="0"/>
                    </a:p>
                  </a:txBody>
                  <a:tcPr marL="91433" marR="91433" marT="45721" marB="457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sp>
        <p:nvSpPr>
          <p:cNvPr id="2" name="スライド番号プレースホルダー 1">
            <a:extLst>
              <a:ext uri="{FF2B5EF4-FFF2-40B4-BE49-F238E27FC236}">
                <a16:creationId xmlns:a16="http://schemas.microsoft.com/office/drawing/2014/main" id="{D7E84771-F24D-43D3-A05E-BA59322A483C}"/>
              </a:ext>
            </a:extLst>
          </p:cNvPr>
          <p:cNvSpPr>
            <a:spLocks noGrp="1"/>
          </p:cNvSpPr>
          <p:nvPr>
            <p:ph type="sldNum" sz="quarter" idx="12"/>
          </p:nvPr>
        </p:nvSpPr>
        <p:spPr/>
        <p:txBody>
          <a:bodyPr/>
          <a:lstStyle/>
          <a:p>
            <a:pPr>
              <a:defRPr/>
            </a:pPr>
            <a:fld id="{E2F3C69E-9424-4E41-8962-78F20B1B0A7A}" type="slidenum">
              <a:rPr lang="en-US" altLang="ja-JP" smtClean="0"/>
              <a:pPr>
                <a:defRPr/>
              </a:pPr>
              <a:t>16</a:t>
            </a:fld>
            <a:endParaRPr lang="en-US" altLang="ja-JP"/>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0" y="1387365"/>
            <a:ext cx="9144000" cy="5400600"/>
          </a:xfrm>
        </p:spPr>
        <p:txBody>
          <a:bodyPr/>
          <a:lstStyle/>
          <a:p>
            <a:pPr>
              <a:buFont typeface="Wingdings" panose="05000000000000000000" pitchFamily="2" charset="2"/>
              <a:buChar char="u"/>
            </a:pPr>
            <a:r>
              <a:rPr lang="en-US" altLang="ja-JP" sz="2400" dirty="0">
                <a:latin typeface="+mn-ea"/>
              </a:rPr>
              <a:t>1</a:t>
            </a:r>
            <a:r>
              <a:rPr lang="ja-JP" altLang="ja-JP" sz="2400" dirty="0">
                <a:latin typeface="+mn-ea"/>
              </a:rPr>
              <a:t>日後</a:t>
            </a:r>
            <a:r>
              <a:rPr lang="en-US" altLang="ja-JP" sz="2400" dirty="0">
                <a:latin typeface="+mn-ea"/>
              </a:rPr>
              <a:t>17</a:t>
            </a:r>
            <a:r>
              <a:rPr lang="ja-JP" altLang="ja-JP" sz="2400" dirty="0">
                <a:latin typeface="+mn-ea"/>
              </a:rPr>
              <a:t>時に</a:t>
            </a:r>
            <a:r>
              <a:rPr lang="ja-JP" altLang="en-US" sz="2400" dirty="0">
                <a:latin typeface="+mn-ea"/>
              </a:rPr>
              <a:t>大</a:t>
            </a:r>
            <a:r>
              <a:rPr lang="ja-JP" altLang="ja-JP" sz="2400" dirty="0">
                <a:latin typeface="+mn-ea"/>
              </a:rPr>
              <a:t>津波警報から</a:t>
            </a:r>
            <a:r>
              <a:rPr lang="ja-JP" altLang="en-US" sz="2400" dirty="0">
                <a:latin typeface="+mn-ea"/>
              </a:rPr>
              <a:t>津波警</a:t>
            </a:r>
            <a:r>
              <a:rPr lang="ja-JP" altLang="ja-JP" sz="2400" dirty="0">
                <a:latin typeface="+mn-ea"/>
              </a:rPr>
              <a:t>報に変更。</a:t>
            </a:r>
            <a:r>
              <a:rPr lang="en-US" altLang="ja-JP" sz="2400" dirty="0">
                <a:latin typeface="+mn-ea"/>
              </a:rPr>
              <a:t>2</a:t>
            </a:r>
            <a:r>
              <a:rPr lang="ja-JP" altLang="ja-JP" sz="2400" dirty="0">
                <a:latin typeface="+mn-ea"/>
              </a:rPr>
              <a:t>日後</a:t>
            </a:r>
            <a:r>
              <a:rPr lang="en-US" altLang="ja-JP" sz="2400" dirty="0">
                <a:latin typeface="+mn-ea"/>
              </a:rPr>
              <a:t>3</a:t>
            </a:r>
            <a:r>
              <a:rPr lang="ja-JP" altLang="ja-JP" sz="2400" dirty="0">
                <a:latin typeface="+mn-ea"/>
              </a:rPr>
              <a:t>時に津波注意報</a:t>
            </a:r>
            <a:r>
              <a:rPr lang="ja-JP" altLang="en-US" sz="2400" dirty="0">
                <a:latin typeface="+mn-ea"/>
              </a:rPr>
              <a:t>に変更。</a:t>
            </a:r>
            <a:r>
              <a:rPr lang="en-US" altLang="ja-JP" sz="2400" dirty="0">
                <a:latin typeface="+mn-ea"/>
              </a:rPr>
              <a:t>2</a:t>
            </a:r>
            <a:r>
              <a:rPr lang="ja-JP" altLang="en-US" sz="2400" dirty="0">
                <a:latin typeface="+mn-ea"/>
              </a:rPr>
              <a:t>日後</a:t>
            </a:r>
            <a:r>
              <a:rPr lang="en-US" altLang="ja-JP" sz="2400" dirty="0">
                <a:latin typeface="+mn-ea"/>
              </a:rPr>
              <a:t>8</a:t>
            </a:r>
            <a:r>
              <a:rPr lang="ja-JP" altLang="en-US" sz="2400" dirty="0">
                <a:latin typeface="+mn-ea"/>
              </a:rPr>
              <a:t>時に津波注意報</a:t>
            </a:r>
            <a:r>
              <a:rPr lang="ja-JP" altLang="ja-JP" sz="2400" dirty="0">
                <a:latin typeface="+mn-ea"/>
              </a:rPr>
              <a:t>が解除。</a:t>
            </a:r>
            <a:r>
              <a:rPr lang="ja-JP" altLang="en-US" sz="2400" dirty="0">
                <a:latin typeface="+mn-ea"/>
              </a:rPr>
              <a:t>津波注意報解除により、市内の避難情報を解除。</a:t>
            </a:r>
            <a:endParaRPr lang="en-US" altLang="ja-JP" sz="2400" dirty="0">
              <a:latin typeface="+mn-ea"/>
            </a:endParaRPr>
          </a:p>
          <a:p>
            <a:pPr>
              <a:buFont typeface="Wingdings" panose="05000000000000000000" pitchFamily="2" charset="2"/>
              <a:buChar char="u"/>
            </a:pPr>
            <a:r>
              <a:rPr lang="en-US" altLang="ja-JP" sz="2400" dirty="0">
                <a:latin typeface="+mn-ea"/>
              </a:rPr>
              <a:t>2</a:t>
            </a:r>
            <a:r>
              <a:rPr lang="ja-JP" altLang="ja-JP" sz="2400" dirty="0">
                <a:latin typeface="+mn-ea"/>
              </a:rPr>
              <a:t>日後</a:t>
            </a:r>
            <a:r>
              <a:rPr lang="en-US" altLang="ja-JP" sz="2400" dirty="0">
                <a:latin typeface="+mn-ea"/>
              </a:rPr>
              <a:t>8</a:t>
            </a:r>
            <a:r>
              <a:rPr lang="ja-JP" altLang="ja-JP" sz="2400" dirty="0">
                <a:latin typeface="+mn-ea"/>
              </a:rPr>
              <a:t>時</a:t>
            </a:r>
            <a:r>
              <a:rPr lang="ja-JP" altLang="en-US" sz="2400" dirty="0">
                <a:latin typeface="+mn-ea"/>
              </a:rPr>
              <a:t>より、自衛隊、警察、消防（緊急消防援助隊）を中心に、捜索活動</a:t>
            </a:r>
            <a:r>
              <a:rPr lang="ja-JP" altLang="ja-JP" sz="2400" dirty="0">
                <a:latin typeface="+mn-ea"/>
              </a:rPr>
              <a:t>を</a:t>
            </a:r>
            <a:r>
              <a:rPr lang="ja-JP" altLang="en-US" sz="2400" dirty="0">
                <a:latin typeface="+mn-ea"/>
              </a:rPr>
              <a:t>開始予定</a:t>
            </a:r>
            <a:r>
              <a:rPr lang="ja-JP" altLang="ja-JP" sz="2400" dirty="0">
                <a:latin typeface="+mn-ea"/>
              </a:rPr>
              <a:t>。</a:t>
            </a:r>
            <a:r>
              <a:rPr lang="ja-JP" altLang="en-US" sz="2400" dirty="0">
                <a:latin typeface="+mn-ea"/>
              </a:rPr>
              <a:t>（自衛隊や緊急消防援助隊は</a:t>
            </a:r>
            <a:r>
              <a:rPr lang="en-US" altLang="ja-JP" sz="2400" dirty="0">
                <a:latin typeface="+mn-ea"/>
              </a:rPr>
              <a:t>1</a:t>
            </a:r>
            <a:r>
              <a:rPr lang="ja-JP" altLang="en-US" sz="2400" dirty="0">
                <a:latin typeface="+mn-ea"/>
              </a:rPr>
              <a:t>日後の夜には市内に到着済み。）</a:t>
            </a:r>
            <a:endParaRPr lang="en-US" altLang="ja-JP" sz="2400" dirty="0">
              <a:latin typeface="+mn-ea"/>
            </a:endParaRPr>
          </a:p>
          <a:p>
            <a:pPr>
              <a:buFont typeface="Wingdings" panose="05000000000000000000" pitchFamily="2" charset="2"/>
              <a:buChar char="u"/>
            </a:pPr>
            <a:r>
              <a:rPr lang="ja-JP" altLang="en-US" sz="2400" dirty="0">
                <a:latin typeface="+mn-ea"/>
              </a:rPr>
              <a:t>市内の幾つかの場所で津波により被災したと思われる遺体が存在しているとの情報があるが、まだ正式な確認は取れず。</a:t>
            </a:r>
            <a:endParaRPr lang="en-US" altLang="ja-JP" sz="2400" dirty="0">
              <a:latin typeface="+mn-ea"/>
            </a:endParaRPr>
          </a:p>
          <a:p>
            <a:pPr marL="0" indent="0">
              <a:buNone/>
            </a:pPr>
            <a:endParaRPr lang="ja-JP" altLang="ja-JP" sz="2400" dirty="0">
              <a:latin typeface="+mn-ea"/>
            </a:endParaRPr>
          </a:p>
        </p:txBody>
      </p:sp>
      <p:sp>
        <p:nvSpPr>
          <p:cNvPr id="4"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2F3C69E-9424-4E41-8962-78F20B1B0A7A}" type="slidenum">
              <a:rPr kumimoji="1" lang="en-US" altLang="ja-JP" sz="1400" b="0" i="0" u="none" strike="noStrike" kern="1200" cap="none" spc="0" normalizeH="0" baseline="0" noProof="0" smtClean="0">
                <a:ln>
                  <a:noFill/>
                </a:ln>
                <a:solidFill>
                  <a:srgbClr val="000000"/>
                </a:solidFill>
                <a:effectLst/>
                <a:uLnTx/>
                <a:uFillTx/>
                <a:cs typeface="+mn-cs"/>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1" lang="en-US" altLang="ja-JP" sz="1400" b="0" i="0" u="none" strike="noStrike" kern="1200" cap="none" spc="0" normalizeH="0" baseline="0" noProof="0">
              <a:ln>
                <a:noFill/>
              </a:ln>
              <a:solidFill>
                <a:srgbClr val="000000"/>
              </a:solidFill>
              <a:effectLst/>
              <a:uLnTx/>
              <a:uFillTx/>
              <a:cs typeface="+mn-cs"/>
            </a:endParaRPr>
          </a:p>
        </p:txBody>
      </p:sp>
      <p:sp>
        <p:nvSpPr>
          <p:cNvPr id="5" name="テキスト ボックス 4"/>
          <p:cNvSpPr txBox="1"/>
          <p:nvPr/>
        </p:nvSpPr>
        <p:spPr>
          <a:xfrm>
            <a:off x="0" y="12864"/>
            <a:ext cx="9144000" cy="764704"/>
          </a:xfrm>
          <a:prstGeom prst="rect">
            <a:avLst/>
          </a:prstGeom>
          <a:solidFill>
            <a:schemeClr val="accent5">
              <a:lumMod val="60000"/>
              <a:lumOff val="40000"/>
            </a:schemeClr>
          </a:solidFill>
        </p:spPr>
        <p:txBody>
          <a:bodyPr anchor="ctr">
            <a:norm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4000" b="0" i="0" u="none" strike="noStrike" kern="0" cap="none" spc="0" normalizeH="0" baseline="0" noProof="0" dirty="0">
                <a:ln>
                  <a:noFill/>
                </a:ln>
                <a:solidFill>
                  <a:srgbClr val="000000"/>
                </a:solidFill>
                <a:effectLst/>
                <a:uLnTx/>
                <a:uFillTx/>
                <a:latin typeface="Times New Roman" charset="0"/>
                <a:ea typeface="ＭＳ Ｐゴシック" pitchFamily="50" charset="-128"/>
                <a:cs typeface="+mn-cs"/>
              </a:rPr>
              <a:t>今回の訓練想定（フェーズ２）</a:t>
            </a:r>
            <a:endParaRPr kumimoji="1" lang="en-US" altLang="ja-JP" sz="2800" b="0" i="0" u="none" strike="noStrike" kern="1200" cap="none" spc="0" normalizeH="0" baseline="0" noProof="0" dirty="0">
              <a:ln>
                <a:noFill/>
              </a:ln>
              <a:solidFill>
                <a:srgbClr val="000000"/>
              </a:solidFill>
              <a:effectLst/>
              <a:uLnTx/>
              <a:uFillTx/>
              <a:latin typeface="Calibri" pitchFamily="34" charset="0"/>
              <a:ea typeface="ＭＳ Ｐゴシック" pitchFamily="50" charset="-128"/>
              <a:cs typeface="+mn-cs"/>
            </a:endParaRPr>
          </a:p>
        </p:txBody>
      </p:sp>
      <p:sp>
        <p:nvSpPr>
          <p:cNvPr id="2" name="正方形/長方形 1"/>
          <p:cNvSpPr/>
          <p:nvPr/>
        </p:nvSpPr>
        <p:spPr>
          <a:xfrm>
            <a:off x="0" y="777568"/>
            <a:ext cx="3923928" cy="635208"/>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FFFFFF"/>
                </a:solidFill>
                <a:effectLst/>
                <a:uLnTx/>
                <a:uFillTx/>
                <a:latin typeface="Times New Roman"/>
                <a:ea typeface="ＭＳ Ｐゴシック"/>
                <a:cs typeface="+mn-cs"/>
              </a:rPr>
              <a:t>これまでの天候・市の概況等</a:t>
            </a:r>
          </a:p>
        </p:txBody>
      </p:sp>
      <p:sp>
        <p:nvSpPr>
          <p:cNvPr id="7" name="正方形/長方形 6">
            <a:extLst>
              <a:ext uri="{FF2B5EF4-FFF2-40B4-BE49-F238E27FC236}">
                <a16:creationId xmlns:a16="http://schemas.microsoft.com/office/drawing/2014/main" id="{2935B44E-650C-43CB-BA68-A09C35B1A39A}"/>
              </a:ext>
            </a:extLst>
          </p:cNvPr>
          <p:cNvSpPr/>
          <p:nvPr/>
        </p:nvSpPr>
        <p:spPr>
          <a:xfrm>
            <a:off x="7306623" y="784107"/>
            <a:ext cx="1586010" cy="470989"/>
          </a:xfrm>
          <a:prstGeom prst="rect">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t>地震・津波</a:t>
            </a:r>
          </a:p>
        </p:txBody>
      </p:sp>
    </p:spTree>
    <p:extLst>
      <p:ext uri="{BB962C8B-B14F-4D97-AF65-F5344CB8AC3E}">
        <p14:creationId xmlns:p14="http://schemas.microsoft.com/office/powerpoint/2010/main" val="33107939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0" y="1542272"/>
            <a:ext cx="9144000" cy="4695040"/>
          </a:xfrm>
        </p:spPr>
        <p:txBody>
          <a:bodyPr/>
          <a:lstStyle/>
          <a:p>
            <a:pPr>
              <a:buFont typeface="Wingdings" panose="05000000000000000000" pitchFamily="2" charset="2"/>
              <a:buChar char="u"/>
            </a:pPr>
            <a:r>
              <a:rPr lang="ja-JP" altLang="en-US" sz="2400" dirty="0">
                <a:latin typeface="+mn-ea"/>
              </a:rPr>
              <a:t>直近（</a:t>
            </a:r>
            <a:r>
              <a:rPr lang="en-US" altLang="ja-JP" sz="2400" dirty="0">
                <a:latin typeface="+mn-ea"/>
              </a:rPr>
              <a:t>1</a:t>
            </a:r>
            <a:r>
              <a:rPr lang="ja-JP" altLang="en-US" sz="2400" dirty="0">
                <a:latin typeface="+mn-ea"/>
              </a:rPr>
              <a:t>日後</a:t>
            </a:r>
            <a:r>
              <a:rPr lang="en-US" altLang="ja-JP" sz="2400" dirty="0">
                <a:latin typeface="+mn-ea"/>
              </a:rPr>
              <a:t>18</a:t>
            </a:r>
            <a:r>
              <a:rPr lang="ja-JP" altLang="en-US" sz="2400" dirty="0">
                <a:latin typeface="+mn-ea"/>
              </a:rPr>
              <a:t>時時点）に集計した避難者数は次のとおり。</a:t>
            </a:r>
            <a:endParaRPr lang="en-US" altLang="ja-JP" sz="2400" dirty="0">
              <a:latin typeface="+mn-ea"/>
            </a:endParaRPr>
          </a:p>
          <a:p>
            <a:pPr marL="0" indent="0">
              <a:buNone/>
            </a:pPr>
            <a:r>
              <a:rPr lang="ja-JP" altLang="en-US" sz="2400" dirty="0">
                <a:latin typeface="+mn-ea"/>
              </a:rPr>
              <a:t>　　第一小学校：</a:t>
            </a:r>
            <a:r>
              <a:rPr lang="en-US" altLang="ja-JP" sz="2400" dirty="0">
                <a:latin typeface="+mn-ea"/>
              </a:rPr>
              <a:t>1450</a:t>
            </a:r>
            <a:r>
              <a:rPr lang="ja-JP" altLang="en-US" sz="2400" dirty="0">
                <a:latin typeface="+mn-ea"/>
              </a:rPr>
              <a:t>名、　第二小学校：</a:t>
            </a:r>
            <a:r>
              <a:rPr lang="en-US" altLang="ja-JP" sz="2400" dirty="0">
                <a:latin typeface="+mn-ea"/>
              </a:rPr>
              <a:t>1000</a:t>
            </a:r>
            <a:r>
              <a:rPr lang="ja-JP" altLang="en-US" sz="2400" dirty="0">
                <a:latin typeface="+mn-ea"/>
              </a:rPr>
              <a:t>名</a:t>
            </a:r>
            <a:endParaRPr lang="en-US" altLang="ja-JP" sz="2400" dirty="0">
              <a:latin typeface="+mn-ea"/>
            </a:endParaRPr>
          </a:p>
          <a:p>
            <a:pPr marL="0" indent="0">
              <a:buNone/>
            </a:pPr>
            <a:r>
              <a:rPr lang="ja-JP" altLang="en-US" sz="2400" dirty="0">
                <a:latin typeface="+mn-ea"/>
              </a:rPr>
              <a:t>　　第三小学校：</a:t>
            </a:r>
            <a:r>
              <a:rPr lang="en-US" altLang="ja-JP" sz="2400" dirty="0">
                <a:latin typeface="+mn-ea"/>
              </a:rPr>
              <a:t>650</a:t>
            </a:r>
            <a:r>
              <a:rPr lang="ja-JP" altLang="en-US" sz="2400" dirty="0">
                <a:latin typeface="+mn-ea"/>
              </a:rPr>
              <a:t>名、　中央中学校：</a:t>
            </a:r>
            <a:r>
              <a:rPr lang="en-US" altLang="ja-JP" sz="2400" dirty="0">
                <a:latin typeface="+mn-ea"/>
              </a:rPr>
              <a:t>1250</a:t>
            </a:r>
            <a:r>
              <a:rPr lang="ja-JP" altLang="en-US" sz="2400" dirty="0">
                <a:latin typeface="+mn-ea"/>
              </a:rPr>
              <a:t>名</a:t>
            </a:r>
            <a:endParaRPr lang="en-US" altLang="ja-JP" sz="2400" dirty="0">
              <a:latin typeface="+mn-ea"/>
            </a:endParaRPr>
          </a:p>
          <a:p>
            <a:pPr marL="0" indent="0">
              <a:buNone/>
            </a:pPr>
            <a:r>
              <a:rPr lang="ja-JP" altLang="en-US" sz="2400" dirty="0">
                <a:latin typeface="+mn-ea"/>
              </a:rPr>
              <a:t>　　県立センター高校：</a:t>
            </a:r>
            <a:r>
              <a:rPr lang="en-US" altLang="ja-JP" sz="2400" dirty="0">
                <a:latin typeface="+mn-ea"/>
              </a:rPr>
              <a:t>800</a:t>
            </a:r>
            <a:r>
              <a:rPr lang="ja-JP" altLang="en-US" sz="2400" dirty="0">
                <a:latin typeface="+mn-ea"/>
              </a:rPr>
              <a:t>名、平成文化会館：</a:t>
            </a:r>
            <a:r>
              <a:rPr lang="en-US" altLang="ja-JP" sz="2400" dirty="0">
                <a:latin typeface="+mn-ea"/>
              </a:rPr>
              <a:t>650</a:t>
            </a:r>
            <a:r>
              <a:rPr lang="ja-JP" altLang="en-US" sz="2400" dirty="0">
                <a:latin typeface="+mn-ea"/>
              </a:rPr>
              <a:t>名</a:t>
            </a:r>
            <a:endParaRPr lang="en-US" altLang="ja-JP" sz="2400" dirty="0">
              <a:latin typeface="+mn-ea"/>
            </a:endParaRPr>
          </a:p>
          <a:p>
            <a:pPr marL="0" indent="0">
              <a:buNone/>
            </a:pPr>
            <a:r>
              <a:rPr lang="ja-JP" altLang="en-US" sz="2400" dirty="0">
                <a:latin typeface="+mn-ea"/>
              </a:rPr>
              <a:t>　　</a:t>
            </a:r>
            <a:r>
              <a:rPr lang="en-US" altLang="ja-JP" sz="2400" dirty="0">
                <a:latin typeface="+mn-ea"/>
              </a:rPr>
              <a:t>C</a:t>
            </a:r>
            <a:r>
              <a:rPr lang="ja-JP" altLang="en-US" sz="2400" dirty="0">
                <a:latin typeface="+mn-ea"/>
              </a:rPr>
              <a:t>地区集会所：</a:t>
            </a:r>
            <a:r>
              <a:rPr lang="en-US" altLang="ja-JP" sz="2400" dirty="0">
                <a:latin typeface="+mn-ea"/>
              </a:rPr>
              <a:t>175</a:t>
            </a:r>
            <a:r>
              <a:rPr lang="ja-JP" altLang="en-US" sz="2400" dirty="0">
                <a:latin typeface="+mn-ea"/>
              </a:rPr>
              <a:t>名、　</a:t>
            </a:r>
            <a:r>
              <a:rPr lang="en-US" altLang="ja-JP" sz="2400" dirty="0">
                <a:latin typeface="+mn-ea"/>
              </a:rPr>
              <a:t>C</a:t>
            </a:r>
            <a:r>
              <a:rPr lang="ja-JP" altLang="en-US" sz="2400" dirty="0">
                <a:latin typeface="+mn-ea"/>
              </a:rPr>
              <a:t>出張所：</a:t>
            </a:r>
            <a:r>
              <a:rPr lang="en-US" altLang="ja-JP" sz="2400" dirty="0">
                <a:latin typeface="+mn-ea"/>
              </a:rPr>
              <a:t>140</a:t>
            </a:r>
            <a:r>
              <a:rPr lang="ja-JP" altLang="en-US" sz="2400" dirty="0">
                <a:latin typeface="+mn-ea"/>
              </a:rPr>
              <a:t>名</a:t>
            </a:r>
            <a:endParaRPr lang="en-US" altLang="ja-JP" sz="2400" dirty="0">
              <a:latin typeface="+mn-ea"/>
            </a:endParaRPr>
          </a:p>
          <a:p>
            <a:pPr marL="0" indent="0">
              <a:buNone/>
            </a:pPr>
            <a:r>
              <a:rPr lang="ja-JP" altLang="en-US" sz="2400" dirty="0">
                <a:latin typeface="+mn-ea"/>
              </a:rPr>
              <a:t>　　</a:t>
            </a:r>
            <a:r>
              <a:rPr lang="en-US" altLang="ja-JP" sz="2400" dirty="0">
                <a:latin typeface="+mn-ea"/>
              </a:rPr>
              <a:t>D</a:t>
            </a:r>
            <a:r>
              <a:rPr lang="ja-JP" altLang="en-US" sz="2400" dirty="0">
                <a:latin typeface="+mn-ea"/>
              </a:rPr>
              <a:t>地区集会所：</a:t>
            </a:r>
            <a:r>
              <a:rPr lang="en-US" altLang="ja-JP" sz="2400" dirty="0">
                <a:latin typeface="+mn-ea"/>
              </a:rPr>
              <a:t>0</a:t>
            </a:r>
            <a:r>
              <a:rPr lang="ja-JP" altLang="en-US" sz="2400" dirty="0">
                <a:latin typeface="+mn-ea"/>
              </a:rPr>
              <a:t>名、　</a:t>
            </a:r>
            <a:r>
              <a:rPr lang="en-US" altLang="ja-JP" sz="2400" dirty="0">
                <a:latin typeface="+mn-ea"/>
              </a:rPr>
              <a:t>D</a:t>
            </a:r>
            <a:r>
              <a:rPr lang="ja-JP" altLang="en-US" sz="2400" dirty="0">
                <a:latin typeface="+mn-ea"/>
              </a:rPr>
              <a:t>出張所：</a:t>
            </a:r>
            <a:r>
              <a:rPr lang="en-US" altLang="ja-JP" sz="2400" dirty="0">
                <a:latin typeface="+mn-ea"/>
              </a:rPr>
              <a:t>225</a:t>
            </a:r>
            <a:r>
              <a:rPr lang="ja-JP" altLang="en-US" sz="2400" dirty="0">
                <a:latin typeface="+mn-ea"/>
              </a:rPr>
              <a:t>名</a:t>
            </a:r>
            <a:endParaRPr lang="en-US" altLang="ja-JP" sz="2400" dirty="0">
              <a:latin typeface="+mn-ea"/>
            </a:endParaRPr>
          </a:p>
          <a:p>
            <a:pPr>
              <a:buFont typeface="Wingdings" panose="05000000000000000000" pitchFamily="2" charset="2"/>
              <a:buChar char="u"/>
            </a:pPr>
            <a:r>
              <a:rPr lang="ja-JP" altLang="en-US" sz="2400" dirty="0">
                <a:latin typeface="+mn-ea"/>
              </a:rPr>
              <a:t>フェーズ</a:t>
            </a:r>
            <a:r>
              <a:rPr lang="en-US" altLang="ja-JP" sz="2400" dirty="0">
                <a:latin typeface="+mn-ea"/>
              </a:rPr>
              <a:t>2</a:t>
            </a:r>
            <a:r>
              <a:rPr lang="ja-JP" altLang="en-US" sz="2400" dirty="0">
                <a:latin typeface="+mn-ea"/>
              </a:rPr>
              <a:t>は</a:t>
            </a:r>
            <a:r>
              <a:rPr lang="en-US" altLang="ja-JP" sz="2400" dirty="0">
                <a:latin typeface="+mn-ea"/>
              </a:rPr>
              <a:t>2</a:t>
            </a:r>
            <a:r>
              <a:rPr lang="ja-JP" altLang="en-US" sz="2400" dirty="0">
                <a:latin typeface="+mn-ea"/>
              </a:rPr>
              <a:t>日後</a:t>
            </a:r>
            <a:r>
              <a:rPr lang="en-US" altLang="ja-JP" sz="2400" dirty="0">
                <a:latin typeface="+mn-ea"/>
              </a:rPr>
              <a:t>8</a:t>
            </a:r>
            <a:r>
              <a:rPr lang="ja-JP" altLang="en-US" sz="2400" dirty="0">
                <a:latin typeface="+mn-ea"/>
              </a:rPr>
              <a:t>時からスタート。</a:t>
            </a:r>
            <a:r>
              <a:rPr lang="en-US" altLang="ja-JP" sz="2400" dirty="0">
                <a:latin typeface="+mn-ea"/>
              </a:rPr>
              <a:t>3</a:t>
            </a:r>
            <a:r>
              <a:rPr lang="ja-JP" altLang="en-US" sz="2400" dirty="0">
                <a:latin typeface="+mn-ea"/>
              </a:rPr>
              <a:t>日後</a:t>
            </a:r>
            <a:r>
              <a:rPr lang="en-US" altLang="ja-JP" sz="2400" dirty="0">
                <a:latin typeface="+mn-ea"/>
              </a:rPr>
              <a:t>20</a:t>
            </a:r>
            <a:r>
              <a:rPr lang="ja-JP" altLang="en-US" sz="2400" dirty="0">
                <a:latin typeface="+mn-ea"/>
              </a:rPr>
              <a:t>時まで</a:t>
            </a:r>
            <a:r>
              <a:rPr lang="en-US" altLang="ja-JP" sz="2400" dirty="0">
                <a:latin typeface="+mn-ea"/>
              </a:rPr>
              <a:t>36</a:t>
            </a:r>
            <a:r>
              <a:rPr lang="ja-JP" altLang="en-US" sz="2400" dirty="0">
                <a:latin typeface="+mn-ea"/>
              </a:rPr>
              <a:t>時間の間に起こる状況を付与し、それに対する対応を検討。</a:t>
            </a:r>
            <a:endParaRPr lang="en-US" altLang="ja-JP" sz="2400" dirty="0">
              <a:latin typeface="+mn-ea"/>
            </a:endParaRPr>
          </a:p>
          <a:p>
            <a:pPr>
              <a:buFont typeface="Wingdings" panose="05000000000000000000" pitchFamily="2" charset="2"/>
              <a:buChar char="u"/>
            </a:pPr>
            <a:endParaRPr lang="ja-JP" altLang="ja-JP" sz="2400" dirty="0"/>
          </a:p>
        </p:txBody>
      </p:sp>
      <p:sp>
        <p:nvSpPr>
          <p:cNvPr id="4" name="スライド番号プレースホルダー 3"/>
          <p:cNvSpPr>
            <a:spLocks noGrp="1"/>
          </p:cNvSpPr>
          <p:nvPr>
            <p:ph type="sldNum" sz="quarter" idx="12"/>
          </p:nvPr>
        </p:nvSpPr>
        <p:spPr/>
        <p:txBody>
          <a:bodyPr/>
          <a:lstStyle/>
          <a:p>
            <a:pPr marL="0" marR="0" lvl="0" indent="0" defTabSz="914400" rtl="0" eaLnBrk="1" fontAlgn="base" latinLnBrk="0" hangingPunct="1">
              <a:lnSpc>
                <a:spcPct val="100000"/>
              </a:lnSpc>
              <a:spcBef>
                <a:spcPct val="0"/>
              </a:spcBef>
              <a:spcAft>
                <a:spcPct val="0"/>
              </a:spcAft>
              <a:buClrTx/>
              <a:buSzTx/>
              <a:buFontTx/>
              <a:buNone/>
              <a:tabLst/>
              <a:defRPr/>
            </a:pPr>
            <a:fld id="{E2F3C69E-9424-4E41-8962-78F20B1B0A7A}" type="slidenum">
              <a:rPr kumimoji="1" lang="en-US" altLang="ja-JP" sz="1400" b="0" i="0" u="none" strike="noStrike" kern="1200" cap="none" spc="0" normalizeH="0" baseline="0" noProof="0" smtClean="0">
                <a:ln>
                  <a:noFill/>
                </a:ln>
                <a:solidFill>
                  <a:srgbClr val="000000"/>
                </a:solidFill>
                <a:effectLst/>
                <a:uLnTx/>
                <a:uFillTx/>
                <a:cs typeface="+mn-cs"/>
              </a:rPr>
              <a:pPr marL="0" marR="0" lvl="0" indent="0" defTabSz="914400" rtl="0" eaLnBrk="1" fontAlgn="base" latinLnBrk="0" hangingPunct="1">
                <a:lnSpc>
                  <a:spcPct val="100000"/>
                </a:lnSpc>
                <a:spcBef>
                  <a:spcPct val="0"/>
                </a:spcBef>
                <a:spcAft>
                  <a:spcPct val="0"/>
                </a:spcAft>
                <a:buClrTx/>
                <a:buSzTx/>
                <a:buFontTx/>
                <a:buNone/>
                <a:tabLst/>
                <a:defRPr/>
              </a:pPr>
              <a:t>18</a:t>
            </a:fld>
            <a:endParaRPr kumimoji="1" lang="en-US" altLang="ja-JP" sz="1400" b="0" i="0" u="none" strike="noStrike" kern="1200" cap="none" spc="0" normalizeH="0" baseline="0" noProof="0" dirty="0">
              <a:ln>
                <a:noFill/>
              </a:ln>
              <a:solidFill>
                <a:srgbClr val="000000"/>
              </a:solidFill>
              <a:effectLst/>
              <a:uLnTx/>
              <a:uFillTx/>
              <a:cs typeface="+mn-cs"/>
            </a:endParaRPr>
          </a:p>
        </p:txBody>
      </p:sp>
      <p:sp>
        <p:nvSpPr>
          <p:cNvPr id="5" name="テキスト ボックス 4"/>
          <p:cNvSpPr txBox="1"/>
          <p:nvPr/>
        </p:nvSpPr>
        <p:spPr>
          <a:xfrm>
            <a:off x="0" y="12864"/>
            <a:ext cx="9144000" cy="764704"/>
          </a:xfrm>
          <a:prstGeom prst="rect">
            <a:avLst/>
          </a:prstGeom>
          <a:solidFill>
            <a:schemeClr val="accent5">
              <a:lumMod val="60000"/>
              <a:lumOff val="40000"/>
            </a:schemeClr>
          </a:solidFill>
        </p:spPr>
        <p:txBody>
          <a:bodyPr anchor="ctr">
            <a:norm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4000" b="0" i="0" u="none" strike="noStrike" kern="0" cap="none" spc="0" normalizeH="0" baseline="0" noProof="0" dirty="0">
                <a:ln>
                  <a:noFill/>
                </a:ln>
                <a:solidFill>
                  <a:srgbClr val="000000"/>
                </a:solidFill>
                <a:effectLst/>
                <a:uLnTx/>
                <a:uFillTx/>
                <a:latin typeface="Times New Roman" charset="0"/>
                <a:ea typeface="ＭＳ Ｐゴシック" pitchFamily="50" charset="-128"/>
                <a:cs typeface="+mn-cs"/>
              </a:rPr>
              <a:t>今回の訓練想定（フェーズ２）</a:t>
            </a:r>
            <a:endParaRPr kumimoji="1" lang="en-US" altLang="ja-JP" sz="2800" b="0" i="0" u="none" strike="noStrike" kern="1200" cap="none" spc="0" normalizeH="0" baseline="0" noProof="0" dirty="0">
              <a:ln>
                <a:noFill/>
              </a:ln>
              <a:solidFill>
                <a:srgbClr val="000000"/>
              </a:solidFill>
              <a:effectLst/>
              <a:uLnTx/>
              <a:uFillTx/>
              <a:latin typeface="Calibri" pitchFamily="34" charset="0"/>
              <a:ea typeface="ＭＳ Ｐゴシック" pitchFamily="50" charset="-128"/>
              <a:cs typeface="+mn-cs"/>
            </a:endParaRPr>
          </a:p>
        </p:txBody>
      </p:sp>
      <p:sp>
        <p:nvSpPr>
          <p:cNvPr id="2" name="正方形/長方形 1"/>
          <p:cNvSpPr/>
          <p:nvPr/>
        </p:nvSpPr>
        <p:spPr>
          <a:xfrm>
            <a:off x="0" y="777568"/>
            <a:ext cx="5436096" cy="635208"/>
          </a:xfrm>
          <a:prstGeom prst="rect">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FFFFFF"/>
                </a:solidFill>
                <a:effectLst/>
                <a:uLnTx/>
                <a:uFillTx/>
                <a:latin typeface="Times New Roman"/>
                <a:ea typeface="ＭＳ Ｐゴシック"/>
                <a:cs typeface="+mn-cs"/>
              </a:rPr>
              <a:t>訓練開始時の天候・市の概況等（続き）</a:t>
            </a:r>
          </a:p>
        </p:txBody>
      </p:sp>
      <p:sp>
        <p:nvSpPr>
          <p:cNvPr id="6" name="正方形/長方形 5">
            <a:extLst>
              <a:ext uri="{FF2B5EF4-FFF2-40B4-BE49-F238E27FC236}">
                <a16:creationId xmlns:a16="http://schemas.microsoft.com/office/drawing/2014/main" id="{E47DA114-02BD-43C7-BBAC-9E05D8F6BEF9}"/>
              </a:ext>
            </a:extLst>
          </p:cNvPr>
          <p:cNvSpPr/>
          <p:nvPr/>
        </p:nvSpPr>
        <p:spPr>
          <a:xfrm>
            <a:off x="7306623" y="784107"/>
            <a:ext cx="1586010" cy="470989"/>
          </a:xfrm>
          <a:prstGeom prst="rect">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t>地震・津波</a:t>
            </a:r>
          </a:p>
        </p:txBody>
      </p:sp>
    </p:spTree>
    <p:extLst>
      <p:ext uri="{BB962C8B-B14F-4D97-AF65-F5344CB8AC3E}">
        <p14:creationId xmlns:p14="http://schemas.microsoft.com/office/powerpoint/2010/main" val="38499679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コンテンツ プレースホルダ 2"/>
          <p:cNvSpPr>
            <a:spLocks noGrp="1"/>
          </p:cNvSpPr>
          <p:nvPr>
            <p:ph idx="1"/>
          </p:nvPr>
        </p:nvSpPr>
        <p:spPr>
          <a:xfrm>
            <a:off x="539552" y="1461691"/>
            <a:ext cx="8064896" cy="4320480"/>
          </a:xfrm>
        </p:spPr>
        <p:txBody>
          <a:bodyPr/>
          <a:lstStyle/>
          <a:p>
            <a:pPr>
              <a:buFont typeface="Arial" panose="020B0604020202020204" pitchFamily="34" charset="0"/>
              <a:buChar char="•"/>
              <a:defRPr/>
            </a:pPr>
            <a:r>
              <a:rPr lang="ja-JP" altLang="en-US" dirty="0"/>
              <a:t>各種災害を想定した災害対策本部の設置・運営に係る図上訓練を実施し、災害時に犯しやすい失敗（弱点）を知る。</a:t>
            </a:r>
            <a:endParaRPr lang="en-US" altLang="ja-JP" dirty="0"/>
          </a:p>
        </p:txBody>
      </p:sp>
      <p:sp>
        <p:nvSpPr>
          <p:cNvPr id="5" name="タイトル 1"/>
          <p:cNvSpPr txBox="1">
            <a:spLocks/>
          </p:cNvSpPr>
          <p:nvPr/>
        </p:nvSpPr>
        <p:spPr bwMode="auto">
          <a:xfrm>
            <a:off x="6350" y="6350"/>
            <a:ext cx="9144000" cy="836712"/>
          </a:xfrm>
          <a:prstGeom prst="rect">
            <a:avLst/>
          </a:prstGeom>
          <a:solidFill>
            <a:schemeClr val="accent5">
              <a:lumMod val="60000"/>
              <a:lumOff val="40000"/>
            </a:schemeClr>
          </a:solidFill>
          <a:ln>
            <a:noFill/>
            <a:miter lim="800000"/>
            <a:headEnd/>
            <a:tailEnd/>
          </a:ln>
        </p:spPr>
        <p:txBody>
          <a:bodyPr anchor="ctr">
            <a:normAutofit/>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charset="0"/>
                <a:ea typeface="ＭＳ Ｐゴシック" pitchFamily="50" charset="-128"/>
              </a:defRPr>
            </a:lvl9pPr>
          </a:lstStyle>
          <a:p>
            <a:pPr eaLnBrk="1" hangingPunct="1">
              <a:defRPr/>
            </a:pPr>
            <a:r>
              <a:rPr lang="ja-JP" altLang="en-US" sz="4000" kern="0" dirty="0"/>
              <a:t>本日の訓練の目的</a:t>
            </a:r>
          </a:p>
        </p:txBody>
      </p:sp>
      <p:sp>
        <p:nvSpPr>
          <p:cNvPr id="2" name="スライド番号プレースホルダー 1">
            <a:extLst>
              <a:ext uri="{FF2B5EF4-FFF2-40B4-BE49-F238E27FC236}">
                <a16:creationId xmlns:a16="http://schemas.microsoft.com/office/drawing/2014/main" id="{6A029EC5-224E-43EE-BC57-D3FE6FF0E05A}"/>
              </a:ext>
            </a:extLst>
          </p:cNvPr>
          <p:cNvSpPr>
            <a:spLocks noGrp="1"/>
          </p:cNvSpPr>
          <p:nvPr>
            <p:ph type="sldNum" sz="quarter" idx="12"/>
          </p:nvPr>
        </p:nvSpPr>
        <p:spPr/>
        <p:txBody>
          <a:bodyPr/>
          <a:lstStyle/>
          <a:p>
            <a:pPr>
              <a:defRPr/>
            </a:pPr>
            <a:fld id="{E2F3C69E-9424-4E41-8962-78F20B1B0A7A}" type="slidenum">
              <a:rPr lang="en-US" altLang="ja-JP" smtClean="0"/>
              <a:pPr>
                <a:defRPr/>
              </a:pPr>
              <a:t>1</a:t>
            </a:fld>
            <a:endParaRPr lang="en-US" altLang="ja-JP"/>
          </a:p>
        </p:txBody>
      </p:sp>
    </p:spTree>
    <p:extLst>
      <p:ext uri="{BB962C8B-B14F-4D97-AF65-F5344CB8AC3E}">
        <p14:creationId xmlns:p14="http://schemas.microsoft.com/office/powerpoint/2010/main" val="25587215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0" y="1387365"/>
            <a:ext cx="9144000" cy="5400600"/>
          </a:xfrm>
        </p:spPr>
        <p:txBody>
          <a:bodyPr/>
          <a:lstStyle/>
          <a:p>
            <a:pPr>
              <a:buFont typeface="Wingdings" panose="05000000000000000000" pitchFamily="2" charset="2"/>
              <a:buChar char="u"/>
            </a:pPr>
            <a:r>
              <a:rPr lang="en-US" altLang="ja-JP" sz="2400" dirty="0">
                <a:latin typeface="+mn-ea"/>
              </a:rPr>
              <a:t>2</a:t>
            </a:r>
            <a:r>
              <a:rPr lang="ja-JP" altLang="ja-JP" sz="2400" dirty="0">
                <a:latin typeface="+mn-ea"/>
              </a:rPr>
              <a:t>日後</a:t>
            </a:r>
            <a:r>
              <a:rPr lang="en-US" altLang="ja-JP" sz="2400" dirty="0">
                <a:latin typeface="+mn-ea"/>
              </a:rPr>
              <a:t>8</a:t>
            </a:r>
            <a:r>
              <a:rPr lang="ja-JP" altLang="ja-JP" sz="2400" dirty="0">
                <a:latin typeface="+mn-ea"/>
              </a:rPr>
              <a:t>時</a:t>
            </a:r>
            <a:r>
              <a:rPr lang="ja-JP" altLang="en-US" sz="2400" dirty="0">
                <a:latin typeface="+mn-ea"/>
              </a:rPr>
              <a:t>より、自衛隊、警察、消防（緊急消防援助隊）を中心に、捜索活動</a:t>
            </a:r>
            <a:r>
              <a:rPr lang="ja-JP" altLang="ja-JP" sz="2400" dirty="0">
                <a:latin typeface="+mn-ea"/>
              </a:rPr>
              <a:t>を</a:t>
            </a:r>
            <a:r>
              <a:rPr lang="ja-JP" altLang="en-US" sz="2400" dirty="0">
                <a:latin typeface="+mn-ea"/>
              </a:rPr>
              <a:t>開始予定</a:t>
            </a:r>
            <a:r>
              <a:rPr lang="ja-JP" altLang="ja-JP" sz="2400" dirty="0">
                <a:latin typeface="+mn-ea"/>
              </a:rPr>
              <a:t>。</a:t>
            </a:r>
            <a:r>
              <a:rPr lang="ja-JP" altLang="en-US" sz="2400" dirty="0">
                <a:latin typeface="+mn-ea"/>
              </a:rPr>
              <a:t>（自衛隊や緊急消防援助隊は</a:t>
            </a:r>
            <a:r>
              <a:rPr lang="en-US" altLang="ja-JP" sz="2400" dirty="0">
                <a:latin typeface="+mn-ea"/>
              </a:rPr>
              <a:t>1</a:t>
            </a:r>
            <a:r>
              <a:rPr lang="ja-JP" altLang="en-US" sz="2400" dirty="0">
                <a:latin typeface="+mn-ea"/>
              </a:rPr>
              <a:t>日後の夜には市内に到着済み。）</a:t>
            </a:r>
            <a:endParaRPr lang="en-US" altLang="ja-JP" sz="2400" dirty="0">
              <a:latin typeface="+mn-ea"/>
            </a:endParaRPr>
          </a:p>
          <a:p>
            <a:pPr>
              <a:buFont typeface="Wingdings" panose="05000000000000000000" pitchFamily="2" charset="2"/>
              <a:buChar char="u"/>
            </a:pPr>
            <a:r>
              <a:rPr lang="ja-JP" altLang="en-US" sz="2400" dirty="0">
                <a:latin typeface="+mn-ea"/>
              </a:rPr>
              <a:t>市内の幾つかの場所で被災し亡くなったと思われる遺体が存在しているとの情報があるが、まだ正式な確認は取れず。</a:t>
            </a:r>
            <a:endParaRPr lang="en-US" altLang="ja-JP" sz="2400" dirty="0">
              <a:latin typeface="+mn-ea"/>
            </a:endParaRPr>
          </a:p>
          <a:p>
            <a:pPr marL="0" indent="0">
              <a:buNone/>
            </a:pPr>
            <a:endParaRPr lang="ja-JP" altLang="ja-JP" sz="2400" dirty="0">
              <a:latin typeface="+mn-ea"/>
            </a:endParaRPr>
          </a:p>
        </p:txBody>
      </p:sp>
      <p:sp>
        <p:nvSpPr>
          <p:cNvPr id="4"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2F3C69E-9424-4E41-8962-78F20B1B0A7A}" type="slidenum">
              <a:rPr kumimoji="1" lang="en-US" altLang="ja-JP" sz="1400" b="0" i="0" u="none" strike="noStrike" kern="1200" cap="none" spc="0" normalizeH="0" baseline="0" noProof="0" smtClean="0">
                <a:ln>
                  <a:noFill/>
                </a:ln>
                <a:solidFill>
                  <a:srgbClr val="000000"/>
                </a:solidFill>
                <a:effectLst/>
                <a:uLnTx/>
                <a:uFillTx/>
                <a:cs typeface="+mn-cs"/>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1" lang="en-US" altLang="ja-JP" sz="1400" b="0" i="0" u="none" strike="noStrike" kern="1200" cap="none" spc="0" normalizeH="0" baseline="0" noProof="0">
              <a:ln>
                <a:noFill/>
              </a:ln>
              <a:solidFill>
                <a:srgbClr val="000000"/>
              </a:solidFill>
              <a:effectLst/>
              <a:uLnTx/>
              <a:uFillTx/>
              <a:cs typeface="+mn-cs"/>
            </a:endParaRPr>
          </a:p>
        </p:txBody>
      </p:sp>
      <p:sp>
        <p:nvSpPr>
          <p:cNvPr id="5" name="テキスト ボックス 4"/>
          <p:cNvSpPr txBox="1"/>
          <p:nvPr/>
        </p:nvSpPr>
        <p:spPr>
          <a:xfrm>
            <a:off x="0" y="12864"/>
            <a:ext cx="9144000" cy="764704"/>
          </a:xfrm>
          <a:prstGeom prst="rect">
            <a:avLst/>
          </a:prstGeom>
          <a:solidFill>
            <a:schemeClr val="accent5">
              <a:lumMod val="60000"/>
              <a:lumOff val="40000"/>
            </a:schemeClr>
          </a:solidFill>
        </p:spPr>
        <p:txBody>
          <a:bodyPr anchor="ctr">
            <a:norm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4000" b="0" i="0" u="none" strike="noStrike" kern="0" cap="none" spc="0" normalizeH="0" baseline="0" noProof="0" dirty="0">
                <a:ln>
                  <a:noFill/>
                </a:ln>
                <a:solidFill>
                  <a:srgbClr val="000000"/>
                </a:solidFill>
                <a:effectLst/>
                <a:uLnTx/>
                <a:uFillTx/>
                <a:latin typeface="Times New Roman" charset="0"/>
                <a:ea typeface="ＭＳ Ｐゴシック" pitchFamily="50" charset="-128"/>
                <a:cs typeface="+mn-cs"/>
              </a:rPr>
              <a:t>今回の訓練想定（フェーズ２）</a:t>
            </a:r>
            <a:endParaRPr kumimoji="1" lang="en-US" altLang="ja-JP" sz="2800" b="0" i="0" u="none" strike="noStrike" kern="1200" cap="none" spc="0" normalizeH="0" baseline="0" noProof="0" dirty="0">
              <a:ln>
                <a:noFill/>
              </a:ln>
              <a:solidFill>
                <a:srgbClr val="000000"/>
              </a:solidFill>
              <a:effectLst/>
              <a:uLnTx/>
              <a:uFillTx/>
              <a:latin typeface="Calibri" pitchFamily="34" charset="0"/>
              <a:ea typeface="ＭＳ Ｐゴシック" pitchFamily="50" charset="-128"/>
              <a:cs typeface="+mn-cs"/>
            </a:endParaRPr>
          </a:p>
        </p:txBody>
      </p:sp>
      <p:sp>
        <p:nvSpPr>
          <p:cNvPr id="2" name="正方形/長方形 1"/>
          <p:cNvSpPr/>
          <p:nvPr/>
        </p:nvSpPr>
        <p:spPr>
          <a:xfrm>
            <a:off x="0" y="777568"/>
            <a:ext cx="3923928" cy="635208"/>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FFFFFF"/>
                </a:solidFill>
                <a:effectLst/>
                <a:uLnTx/>
                <a:uFillTx/>
                <a:latin typeface="Times New Roman"/>
                <a:ea typeface="ＭＳ Ｐゴシック"/>
                <a:cs typeface="+mn-cs"/>
              </a:rPr>
              <a:t>これまでの天候・市の概況等</a:t>
            </a:r>
          </a:p>
        </p:txBody>
      </p:sp>
      <p:sp>
        <p:nvSpPr>
          <p:cNvPr id="7" name="正方形/長方形 6">
            <a:extLst>
              <a:ext uri="{FF2B5EF4-FFF2-40B4-BE49-F238E27FC236}">
                <a16:creationId xmlns:a16="http://schemas.microsoft.com/office/drawing/2014/main" id="{C1B87343-2A9D-41C3-A7CF-9DFCA2EB9859}"/>
              </a:ext>
            </a:extLst>
          </p:cNvPr>
          <p:cNvSpPr/>
          <p:nvPr/>
        </p:nvSpPr>
        <p:spPr>
          <a:xfrm>
            <a:off x="7306623" y="784107"/>
            <a:ext cx="1586010" cy="470989"/>
          </a:xfrm>
          <a:prstGeom prst="rect">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t>内陸地震</a:t>
            </a:r>
          </a:p>
        </p:txBody>
      </p:sp>
    </p:spTree>
    <p:extLst>
      <p:ext uri="{BB962C8B-B14F-4D97-AF65-F5344CB8AC3E}">
        <p14:creationId xmlns:p14="http://schemas.microsoft.com/office/powerpoint/2010/main" val="25876931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0" y="1542272"/>
            <a:ext cx="9144000" cy="4695040"/>
          </a:xfrm>
        </p:spPr>
        <p:txBody>
          <a:bodyPr/>
          <a:lstStyle/>
          <a:p>
            <a:pPr>
              <a:buFont typeface="Wingdings" panose="05000000000000000000" pitchFamily="2" charset="2"/>
              <a:buChar char="u"/>
            </a:pPr>
            <a:r>
              <a:rPr lang="ja-JP" altLang="en-US" sz="2400" dirty="0">
                <a:latin typeface="+mn-ea"/>
              </a:rPr>
              <a:t>直近（</a:t>
            </a:r>
            <a:r>
              <a:rPr lang="en-US" altLang="ja-JP" sz="2400" dirty="0">
                <a:latin typeface="+mn-ea"/>
              </a:rPr>
              <a:t>1</a:t>
            </a:r>
            <a:r>
              <a:rPr lang="ja-JP" altLang="en-US" sz="2400" dirty="0">
                <a:latin typeface="+mn-ea"/>
              </a:rPr>
              <a:t>日後</a:t>
            </a:r>
            <a:r>
              <a:rPr lang="en-US" altLang="ja-JP" sz="2400" dirty="0">
                <a:latin typeface="+mn-ea"/>
              </a:rPr>
              <a:t>18</a:t>
            </a:r>
            <a:r>
              <a:rPr lang="ja-JP" altLang="en-US" sz="2400" dirty="0">
                <a:latin typeface="+mn-ea"/>
              </a:rPr>
              <a:t>時時点）に集計した避難者数は次のとおり。</a:t>
            </a:r>
            <a:endParaRPr lang="en-US" altLang="ja-JP" sz="2400" dirty="0">
              <a:latin typeface="+mn-ea"/>
            </a:endParaRPr>
          </a:p>
          <a:p>
            <a:pPr marL="0" indent="0">
              <a:buNone/>
            </a:pPr>
            <a:r>
              <a:rPr lang="ja-JP" altLang="en-US" sz="2400" dirty="0">
                <a:latin typeface="+mn-ea"/>
              </a:rPr>
              <a:t>　　第一小学校：</a:t>
            </a:r>
            <a:r>
              <a:rPr lang="en-US" altLang="ja-JP" sz="2400" dirty="0">
                <a:latin typeface="+mn-ea"/>
              </a:rPr>
              <a:t>1450</a:t>
            </a:r>
            <a:r>
              <a:rPr lang="ja-JP" altLang="en-US" sz="2400" dirty="0">
                <a:latin typeface="+mn-ea"/>
              </a:rPr>
              <a:t>名、　第二小学校：</a:t>
            </a:r>
            <a:r>
              <a:rPr lang="en-US" altLang="ja-JP" sz="2400" dirty="0">
                <a:latin typeface="+mn-ea"/>
              </a:rPr>
              <a:t>1000</a:t>
            </a:r>
            <a:r>
              <a:rPr lang="ja-JP" altLang="en-US" sz="2400" dirty="0">
                <a:latin typeface="+mn-ea"/>
              </a:rPr>
              <a:t>名</a:t>
            </a:r>
            <a:endParaRPr lang="en-US" altLang="ja-JP" sz="2400" dirty="0">
              <a:latin typeface="+mn-ea"/>
            </a:endParaRPr>
          </a:p>
          <a:p>
            <a:pPr marL="0" indent="0">
              <a:buNone/>
            </a:pPr>
            <a:r>
              <a:rPr lang="ja-JP" altLang="en-US" sz="2400" dirty="0">
                <a:latin typeface="+mn-ea"/>
              </a:rPr>
              <a:t>　　第三小学校：</a:t>
            </a:r>
            <a:r>
              <a:rPr lang="en-US" altLang="ja-JP" sz="2400" dirty="0">
                <a:latin typeface="+mn-ea"/>
              </a:rPr>
              <a:t>650</a:t>
            </a:r>
            <a:r>
              <a:rPr lang="ja-JP" altLang="en-US" sz="2400" dirty="0">
                <a:latin typeface="+mn-ea"/>
              </a:rPr>
              <a:t>名、　中央中学校：</a:t>
            </a:r>
            <a:r>
              <a:rPr lang="en-US" altLang="ja-JP" sz="2400" dirty="0">
                <a:latin typeface="+mn-ea"/>
              </a:rPr>
              <a:t>1250</a:t>
            </a:r>
            <a:r>
              <a:rPr lang="ja-JP" altLang="en-US" sz="2400" dirty="0">
                <a:latin typeface="+mn-ea"/>
              </a:rPr>
              <a:t>名</a:t>
            </a:r>
            <a:endParaRPr lang="en-US" altLang="ja-JP" sz="2400" dirty="0">
              <a:latin typeface="+mn-ea"/>
            </a:endParaRPr>
          </a:p>
          <a:p>
            <a:pPr marL="0" indent="0">
              <a:buNone/>
            </a:pPr>
            <a:r>
              <a:rPr lang="ja-JP" altLang="en-US" sz="2400" dirty="0">
                <a:latin typeface="+mn-ea"/>
              </a:rPr>
              <a:t>　　県立センター高校：</a:t>
            </a:r>
            <a:r>
              <a:rPr lang="en-US" altLang="ja-JP" sz="2400" dirty="0">
                <a:latin typeface="+mn-ea"/>
              </a:rPr>
              <a:t>800</a:t>
            </a:r>
            <a:r>
              <a:rPr lang="ja-JP" altLang="en-US" sz="2400" dirty="0">
                <a:latin typeface="+mn-ea"/>
              </a:rPr>
              <a:t>名、平成文化会館：</a:t>
            </a:r>
            <a:r>
              <a:rPr lang="en-US" altLang="ja-JP" sz="2400" dirty="0">
                <a:latin typeface="+mn-ea"/>
              </a:rPr>
              <a:t>650</a:t>
            </a:r>
            <a:r>
              <a:rPr lang="ja-JP" altLang="en-US" sz="2400" dirty="0">
                <a:latin typeface="+mn-ea"/>
              </a:rPr>
              <a:t>名</a:t>
            </a:r>
            <a:endParaRPr lang="en-US" altLang="ja-JP" sz="2400" dirty="0">
              <a:latin typeface="+mn-ea"/>
            </a:endParaRPr>
          </a:p>
          <a:p>
            <a:pPr marL="0" indent="0">
              <a:buNone/>
            </a:pPr>
            <a:r>
              <a:rPr lang="ja-JP" altLang="en-US" sz="2400" dirty="0">
                <a:latin typeface="+mn-ea"/>
              </a:rPr>
              <a:t>　　</a:t>
            </a:r>
            <a:r>
              <a:rPr lang="en-US" altLang="ja-JP" sz="2400" dirty="0">
                <a:latin typeface="+mn-ea"/>
              </a:rPr>
              <a:t>C</a:t>
            </a:r>
            <a:r>
              <a:rPr lang="ja-JP" altLang="en-US" sz="2400" dirty="0">
                <a:latin typeface="+mn-ea"/>
              </a:rPr>
              <a:t>地区集会所：</a:t>
            </a:r>
            <a:r>
              <a:rPr lang="en-US" altLang="ja-JP" sz="2400" dirty="0">
                <a:latin typeface="+mn-ea"/>
              </a:rPr>
              <a:t>175</a:t>
            </a:r>
            <a:r>
              <a:rPr lang="ja-JP" altLang="en-US" sz="2400" dirty="0">
                <a:latin typeface="+mn-ea"/>
              </a:rPr>
              <a:t>名、　</a:t>
            </a:r>
            <a:r>
              <a:rPr lang="en-US" altLang="ja-JP" sz="2400" dirty="0">
                <a:latin typeface="+mn-ea"/>
              </a:rPr>
              <a:t>C</a:t>
            </a:r>
            <a:r>
              <a:rPr lang="ja-JP" altLang="en-US" sz="2400" dirty="0">
                <a:latin typeface="+mn-ea"/>
              </a:rPr>
              <a:t>出張所：</a:t>
            </a:r>
            <a:r>
              <a:rPr lang="en-US" altLang="ja-JP" sz="2400" dirty="0">
                <a:latin typeface="+mn-ea"/>
              </a:rPr>
              <a:t>140</a:t>
            </a:r>
            <a:r>
              <a:rPr lang="ja-JP" altLang="en-US" sz="2400" dirty="0">
                <a:latin typeface="+mn-ea"/>
              </a:rPr>
              <a:t>名</a:t>
            </a:r>
            <a:endParaRPr lang="en-US" altLang="ja-JP" sz="2400" dirty="0">
              <a:latin typeface="+mn-ea"/>
            </a:endParaRPr>
          </a:p>
          <a:p>
            <a:pPr marL="0" indent="0">
              <a:buNone/>
            </a:pPr>
            <a:r>
              <a:rPr lang="ja-JP" altLang="en-US" sz="2400" dirty="0">
                <a:latin typeface="+mn-ea"/>
              </a:rPr>
              <a:t>　　</a:t>
            </a:r>
            <a:r>
              <a:rPr lang="en-US" altLang="ja-JP" sz="2400" dirty="0">
                <a:latin typeface="+mn-ea"/>
              </a:rPr>
              <a:t>D</a:t>
            </a:r>
            <a:r>
              <a:rPr lang="ja-JP" altLang="en-US" sz="2400" dirty="0">
                <a:latin typeface="+mn-ea"/>
              </a:rPr>
              <a:t>地区集会所：</a:t>
            </a:r>
            <a:r>
              <a:rPr lang="en-US" altLang="ja-JP" sz="2400" dirty="0">
                <a:latin typeface="+mn-ea"/>
              </a:rPr>
              <a:t>0</a:t>
            </a:r>
            <a:r>
              <a:rPr lang="ja-JP" altLang="en-US" sz="2400" dirty="0">
                <a:latin typeface="+mn-ea"/>
              </a:rPr>
              <a:t>名、　</a:t>
            </a:r>
            <a:r>
              <a:rPr lang="en-US" altLang="ja-JP" sz="2400" dirty="0">
                <a:latin typeface="+mn-ea"/>
              </a:rPr>
              <a:t>D</a:t>
            </a:r>
            <a:r>
              <a:rPr lang="ja-JP" altLang="en-US" sz="2400" dirty="0">
                <a:latin typeface="+mn-ea"/>
              </a:rPr>
              <a:t>出張所：</a:t>
            </a:r>
            <a:r>
              <a:rPr lang="en-US" altLang="ja-JP" sz="2400" dirty="0">
                <a:latin typeface="+mn-ea"/>
              </a:rPr>
              <a:t>225</a:t>
            </a:r>
            <a:r>
              <a:rPr lang="ja-JP" altLang="en-US" sz="2400" dirty="0">
                <a:latin typeface="+mn-ea"/>
              </a:rPr>
              <a:t>名</a:t>
            </a:r>
            <a:endParaRPr lang="en-US" altLang="ja-JP" sz="2400" dirty="0">
              <a:latin typeface="+mn-ea"/>
            </a:endParaRPr>
          </a:p>
          <a:p>
            <a:pPr>
              <a:buFont typeface="Wingdings" panose="05000000000000000000" pitchFamily="2" charset="2"/>
              <a:buChar char="u"/>
            </a:pPr>
            <a:r>
              <a:rPr lang="ja-JP" altLang="en-US" sz="2400" dirty="0">
                <a:latin typeface="+mn-ea"/>
              </a:rPr>
              <a:t>フェーズ</a:t>
            </a:r>
            <a:r>
              <a:rPr lang="en-US" altLang="ja-JP" sz="2400" dirty="0">
                <a:latin typeface="+mn-ea"/>
              </a:rPr>
              <a:t>2</a:t>
            </a:r>
            <a:r>
              <a:rPr lang="ja-JP" altLang="en-US" sz="2400" dirty="0">
                <a:latin typeface="+mn-ea"/>
              </a:rPr>
              <a:t>は</a:t>
            </a:r>
            <a:r>
              <a:rPr lang="en-US" altLang="ja-JP" sz="2400" dirty="0">
                <a:latin typeface="+mn-ea"/>
              </a:rPr>
              <a:t>2</a:t>
            </a:r>
            <a:r>
              <a:rPr lang="ja-JP" altLang="en-US" sz="2400" dirty="0">
                <a:latin typeface="+mn-ea"/>
              </a:rPr>
              <a:t>日後</a:t>
            </a:r>
            <a:r>
              <a:rPr lang="en-US" altLang="ja-JP" sz="2400" dirty="0">
                <a:latin typeface="+mn-ea"/>
              </a:rPr>
              <a:t>8</a:t>
            </a:r>
            <a:r>
              <a:rPr lang="ja-JP" altLang="en-US" sz="2400" dirty="0">
                <a:latin typeface="+mn-ea"/>
              </a:rPr>
              <a:t>時からスタート。</a:t>
            </a:r>
            <a:r>
              <a:rPr lang="en-US" altLang="ja-JP" sz="2400" dirty="0">
                <a:latin typeface="+mn-ea"/>
              </a:rPr>
              <a:t>3</a:t>
            </a:r>
            <a:r>
              <a:rPr lang="ja-JP" altLang="en-US" sz="2400" dirty="0">
                <a:latin typeface="+mn-ea"/>
              </a:rPr>
              <a:t>日後</a:t>
            </a:r>
            <a:r>
              <a:rPr lang="en-US" altLang="ja-JP" sz="2400" dirty="0">
                <a:latin typeface="+mn-ea"/>
              </a:rPr>
              <a:t>20</a:t>
            </a:r>
            <a:r>
              <a:rPr lang="ja-JP" altLang="en-US" sz="2400" dirty="0">
                <a:latin typeface="+mn-ea"/>
              </a:rPr>
              <a:t>時まで</a:t>
            </a:r>
            <a:r>
              <a:rPr lang="en-US" altLang="ja-JP" sz="2400" dirty="0">
                <a:latin typeface="+mn-ea"/>
              </a:rPr>
              <a:t>36</a:t>
            </a:r>
            <a:r>
              <a:rPr lang="ja-JP" altLang="en-US" sz="2400" dirty="0">
                <a:latin typeface="+mn-ea"/>
              </a:rPr>
              <a:t>時間の間に起こる状況を付与し、それに対する対応を検討。</a:t>
            </a:r>
            <a:endParaRPr lang="en-US" altLang="ja-JP" sz="2400" dirty="0">
              <a:latin typeface="+mn-ea"/>
            </a:endParaRPr>
          </a:p>
          <a:p>
            <a:pPr>
              <a:buFont typeface="Wingdings" panose="05000000000000000000" pitchFamily="2" charset="2"/>
              <a:buChar char="u"/>
            </a:pPr>
            <a:endParaRPr lang="ja-JP" altLang="ja-JP" sz="2400" dirty="0"/>
          </a:p>
        </p:txBody>
      </p:sp>
      <p:sp>
        <p:nvSpPr>
          <p:cNvPr id="4" name="スライド番号プレースホルダー 3"/>
          <p:cNvSpPr>
            <a:spLocks noGrp="1"/>
          </p:cNvSpPr>
          <p:nvPr>
            <p:ph type="sldNum" sz="quarter" idx="12"/>
          </p:nvPr>
        </p:nvSpPr>
        <p:spPr/>
        <p:txBody>
          <a:bodyPr/>
          <a:lstStyle/>
          <a:p>
            <a:pPr marL="0" marR="0" lvl="0" indent="0" defTabSz="914400" rtl="0" eaLnBrk="1" fontAlgn="base" latinLnBrk="0" hangingPunct="1">
              <a:lnSpc>
                <a:spcPct val="100000"/>
              </a:lnSpc>
              <a:spcBef>
                <a:spcPct val="0"/>
              </a:spcBef>
              <a:spcAft>
                <a:spcPct val="0"/>
              </a:spcAft>
              <a:buClrTx/>
              <a:buSzTx/>
              <a:buFontTx/>
              <a:buNone/>
              <a:tabLst/>
              <a:defRPr/>
            </a:pPr>
            <a:fld id="{E2F3C69E-9424-4E41-8962-78F20B1B0A7A}" type="slidenum">
              <a:rPr kumimoji="1" lang="en-US" altLang="ja-JP" sz="1400" b="0" i="0" u="none" strike="noStrike" kern="1200" cap="none" spc="0" normalizeH="0" baseline="0" noProof="0" smtClean="0">
                <a:ln>
                  <a:noFill/>
                </a:ln>
                <a:solidFill>
                  <a:srgbClr val="000000"/>
                </a:solidFill>
                <a:effectLst/>
                <a:uLnTx/>
                <a:uFillTx/>
                <a:cs typeface="+mn-cs"/>
              </a:rPr>
              <a:pPr marL="0" marR="0" lvl="0" indent="0" defTabSz="914400" rtl="0" eaLnBrk="1" fontAlgn="base" latinLnBrk="0" hangingPunct="1">
                <a:lnSpc>
                  <a:spcPct val="100000"/>
                </a:lnSpc>
                <a:spcBef>
                  <a:spcPct val="0"/>
                </a:spcBef>
                <a:spcAft>
                  <a:spcPct val="0"/>
                </a:spcAft>
                <a:buClrTx/>
                <a:buSzTx/>
                <a:buFontTx/>
                <a:buNone/>
                <a:tabLst/>
                <a:defRPr/>
              </a:pPr>
              <a:t>20</a:t>
            </a:fld>
            <a:endParaRPr kumimoji="1" lang="en-US" altLang="ja-JP" sz="1400" b="0" i="0" u="none" strike="noStrike" kern="1200" cap="none" spc="0" normalizeH="0" baseline="0" noProof="0" dirty="0">
              <a:ln>
                <a:noFill/>
              </a:ln>
              <a:solidFill>
                <a:srgbClr val="000000"/>
              </a:solidFill>
              <a:effectLst/>
              <a:uLnTx/>
              <a:uFillTx/>
              <a:cs typeface="+mn-cs"/>
            </a:endParaRPr>
          </a:p>
        </p:txBody>
      </p:sp>
      <p:sp>
        <p:nvSpPr>
          <p:cNvPr id="5" name="テキスト ボックス 4"/>
          <p:cNvSpPr txBox="1"/>
          <p:nvPr/>
        </p:nvSpPr>
        <p:spPr>
          <a:xfrm>
            <a:off x="0" y="12864"/>
            <a:ext cx="9144000" cy="764704"/>
          </a:xfrm>
          <a:prstGeom prst="rect">
            <a:avLst/>
          </a:prstGeom>
          <a:solidFill>
            <a:schemeClr val="accent5">
              <a:lumMod val="60000"/>
              <a:lumOff val="40000"/>
            </a:schemeClr>
          </a:solidFill>
        </p:spPr>
        <p:txBody>
          <a:bodyPr anchor="ctr">
            <a:norm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4000" b="0" i="0" u="none" strike="noStrike" kern="0" cap="none" spc="0" normalizeH="0" baseline="0" noProof="0" dirty="0">
                <a:ln>
                  <a:noFill/>
                </a:ln>
                <a:solidFill>
                  <a:srgbClr val="000000"/>
                </a:solidFill>
                <a:effectLst/>
                <a:uLnTx/>
                <a:uFillTx/>
                <a:latin typeface="Times New Roman" charset="0"/>
                <a:ea typeface="ＭＳ Ｐゴシック" pitchFamily="50" charset="-128"/>
                <a:cs typeface="+mn-cs"/>
              </a:rPr>
              <a:t>今回の訓練想定（フェーズ２）</a:t>
            </a:r>
            <a:endParaRPr kumimoji="1" lang="en-US" altLang="ja-JP" sz="2800" b="0" i="0" u="none" strike="noStrike" kern="1200" cap="none" spc="0" normalizeH="0" baseline="0" noProof="0" dirty="0">
              <a:ln>
                <a:noFill/>
              </a:ln>
              <a:solidFill>
                <a:srgbClr val="000000"/>
              </a:solidFill>
              <a:effectLst/>
              <a:uLnTx/>
              <a:uFillTx/>
              <a:latin typeface="Calibri" pitchFamily="34" charset="0"/>
              <a:ea typeface="ＭＳ Ｐゴシック" pitchFamily="50" charset="-128"/>
              <a:cs typeface="+mn-cs"/>
            </a:endParaRPr>
          </a:p>
        </p:txBody>
      </p:sp>
      <p:sp>
        <p:nvSpPr>
          <p:cNvPr id="2" name="正方形/長方形 1"/>
          <p:cNvSpPr/>
          <p:nvPr/>
        </p:nvSpPr>
        <p:spPr>
          <a:xfrm>
            <a:off x="0" y="777568"/>
            <a:ext cx="5436096" cy="635208"/>
          </a:xfrm>
          <a:prstGeom prst="rect">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FFFFFF"/>
                </a:solidFill>
                <a:effectLst/>
                <a:uLnTx/>
                <a:uFillTx/>
                <a:latin typeface="Times New Roman"/>
                <a:ea typeface="ＭＳ Ｐゴシック"/>
                <a:cs typeface="+mn-cs"/>
              </a:rPr>
              <a:t>訓練開始時の天候・市の概況等（続き）</a:t>
            </a:r>
          </a:p>
        </p:txBody>
      </p:sp>
      <p:sp>
        <p:nvSpPr>
          <p:cNvPr id="6" name="正方形/長方形 5">
            <a:extLst>
              <a:ext uri="{FF2B5EF4-FFF2-40B4-BE49-F238E27FC236}">
                <a16:creationId xmlns:a16="http://schemas.microsoft.com/office/drawing/2014/main" id="{F2BFDE7C-4ACE-4CAE-8438-06504E25FE15}"/>
              </a:ext>
            </a:extLst>
          </p:cNvPr>
          <p:cNvSpPr/>
          <p:nvPr/>
        </p:nvSpPr>
        <p:spPr>
          <a:xfrm>
            <a:off x="7306623" y="784107"/>
            <a:ext cx="1586010" cy="470989"/>
          </a:xfrm>
          <a:prstGeom prst="rect">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t>内陸地震</a:t>
            </a:r>
          </a:p>
        </p:txBody>
      </p:sp>
    </p:spTree>
    <p:extLst>
      <p:ext uri="{BB962C8B-B14F-4D97-AF65-F5344CB8AC3E}">
        <p14:creationId xmlns:p14="http://schemas.microsoft.com/office/powerpoint/2010/main" val="23004143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0" y="1387365"/>
            <a:ext cx="9144000" cy="5400600"/>
          </a:xfrm>
        </p:spPr>
        <p:txBody>
          <a:bodyPr/>
          <a:lstStyle/>
          <a:p>
            <a:pPr>
              <a:buFont typeface="Wingdings" panose="05000000000000000000" pitchFamily="2" charset="2"/>
              <a:buChar char="u"/>
            </a:pPr>
            <a:r>
              <a:rPr lang="ja-JP" altLang="en-US" sz="2400" dirty="0">
                <a:latin typeface="+mn-ea"/>
              </a:rPr>
              <a:t>●月●日（日）の夜中に降った雨は、翌日朝方にはやんで、</a:t>
            </a:r>
            <a:r>
              <a:rPr lang="ja-JP" altLang="ja-JP" sz="2400" dirty="0">
                <a:latin typeface="+mn-ea"/>
              </a:rPr>
              <a:t>以降は雨雲レーダーや気象台からの情報を見ても、雨が降る見込みは無</a:t>
            </a:r>
            <a:r>
              <a:rPr lang="ja-JP" altLang="en-US" sz="2400" dirty="0">
                <a:latin typeface="+mn-ea"/>
              </a:rPr>
              <a:t>くなった</a:t>
            </a:r>
            <a:r>
              <a:rPr lang="ja-JP" altLang="ja-JP" sz="2400" dirty="0">
                <a:latin typeface="+mn-ea"/>
              </a:rPr>
              <a:t>。</a:t>
            </a:r>
            <a:endParaRPr lang="en-US" altLang="ja-JP" sz="2400" dirty="0">
              <a:latin typeface="+mn-ea"/>
            </a:endParaRPr>
          </a:p>
          <a:p>
            <a:pPr>
              <a:buFont typeface="Wingdings" panose="05000000000000000000" pitchFamily="2" charset="2"/>
              <a:buChar char="u"/>
            </a:pPr>
            <a:r>
              <a:rPr lang="ja-JP" altLang="en-US" sz="2400" dirty="0">
                <a:latin typeface="+mn-ea"/>
              </a:rPr>
              <a:t>翌●日（月）</a:t>
            </a:r>
            <a:r>
              <a:rPr lang="en-US" altLang="ja-JP" sz="2400" dirty="0">
                <a:latin typeface="+mn-ea"/>
              </a:rPr>
              <a:t>10</a:t>
            </a:r>
            <a:r>
              <a:rPr lang="ja-JP" altLang="ja-JP" sz="2400" dirty="0">
                <a:latin typeface="+mn-ea"/>
              </a:rPr>
              <a:t>時に大雨警報・洪水警報から注意報に変更。河川水位も</a:t>
            </a:r>
            <a:r>
              <a:rPr lang="en-US" altLang="ja-JP" sz="2400" dirty="0">
                <a:latin typeface="+mn-ea"/>
              </a:rPr>
              <a:t>10</a:t>
            </a:r>
            <a:r>
              <a:rPr lang="ja-JP" altLang="ja-JP" sz="2400" dirty="0">
                <a:latin typeface="+mn-ea"/>
              </a:rPr>
              <a:t>時の時点で消防団待機水位まで下がっている状況。</a:t>
            </a:r>
            <a:r>
              <a:rPr lang="ja-JP" altLang="en-US" sz="2400" dirty="0">
                <a:latin typeface="+mn-ea"/>
              </a:rPr>
              <a:t>その後、</a:t>
            </a:r>
            <a:r>
              <a:rPr lang="en-US" altLang="ja-JP" sz="2400" dirty="0">
                <a:latin typeface="+mn-ea"/>
              </a:rPr>
              <a:t>15</a:t>
            </a:r>
            <a:r>
              <a:rPr lang="ja-JP" altLang="en-US" sz="2400" dirty="0">
                <a:latin typeface="+mn-ea"/>
              </a:rPr>
              <a:t>時には注意報が解除。</a:t>
            </a:r>
            <a:endParaRPr lang="en-US" altLang="ja-JP" sz="2400" dirty="0">
              <a:latin typeface="+mn-ea"/>
            </a:endParaRPr>
          </a:p>
          <a:p>
            <a:pPr>
              <a:buFont typeface="Wingdings" panose="05000000000000000000" pitchFamily="2" charset="2"/>
              <a:buChar char="u"/>
            </a:pPr>
            <a:r>
              <a:rPr lang="ja-JP" altLang="en-US" sz="2400" dirty="0">
                <a:latin typeface="+mn-ea"/>
              </a:rPr>
              <a:t>●日（月）は断片的に被害情報や避難者情報などが入っている。職員は現場確認、避難所対応などに追われる。</a:t>
            </a:r>
            <a:endParaRPr lang="en-US" altLang="ja-JP" sz="2400" dirty="0">
              <a:latin typeface="+mn-ea"/>
            </a:endParaRPr>
          </a:p>
          <a:p>
            <a:pPr>
              <a:buFont typeface="Wingdings" panose="05000000000000000000" pitchFamily="2" charset="2"/>
              <a:buChar char="u"/>
            </a:pPr>
            <a:r>
              <a:rPr lang="en-US" altLang="ja-JP" sz="2400" dirty="0">
                <a:latin typeface="+mn-ea"/>
              </a:rPr>
              <a:t>A</a:t>
            </a:r>
            <a:r>
              <a:rPr lang="ja-JP" altLang="en-US" sz="2400" dirty="0">
                <a:latin typeface="+mn-ea"/>
              </a:rPr>
              <a:t>地区、</a:t>
            </a:r>
            <a:r>
              <a:rPr lang="en-US" altLang="ja-JP" sz="2400" dirty="0">
                <a:latin typeface="+mn-ea"/>
              </a:rPr>
              <a:t>C</a:t>
            </a:r>
            <a:r>
              <a:rPr lang="ja-JP" altLang="en-US" sz="2400" dirty="0">
                <a:latin typeface="+mn-ea"/>
              </a:rPr>
              <a:t>地区、</a:t>
            </a:r>
            <a:r>
              <a:rPr lang="en-US" altLang="ja-JP" sz="2400" dirty="0">
                <a:latin typeface="+mn-ea"/>
              </a:rPr>
              <a:t>D</a:t>
            </a:r>
            <a:r>
              <a:rPr lang="ja-JP" altLang="en-US" sz="2400" dirty="0">
                <a:latin typeface="+mn-ea"/>
              </a:rPr>
              <a:t>地区では一部の地域で冠水している箇所が発生している。</a:t>
            </a:r>
            <a:endParaRPr lang="en-US" altLang="ja-JP" sz="2400" dirty="0">
              <a:latin typeface="+mn-ea"/>
            </a:endParaRPr>
          </a:p>
          <a:p>
            <a:pPr>
              <a:buFont typeface="Wingdings" panose="05000000000000000000" pitchFamily="2" charset="2"/>
              <a:buChar char="u"/>
            </a:pPr>
            <a:r>
              <a:rPr lang="ja-JP" altLang="en-US" sz="2400" dirty="0">
                <a:latin typeface="+mn-ea"/>
              </a:rPr>
              <a:t>市内の幾つかの場所で土砂災害により生き埋め箇所が発生しており、何人かの方が埋まっている。</a:t>
            </a:r>
            <a:endParaRPr lang="en-US" altLang="ja-JP" sz="2400" dirty="0">
              <a:latin typeface="+mn-ea"/>
            </a:endParaRPr>
          </a:p>
          <a:p>
            <a:pPr marL="0" indent="0">
              <a:buNone/>
            </a:pPr>
            <a:endParaRPr lang="ja-JP" altLang="ja-JP" sz="2400" dirty="0">
              <a:latin typeface="+mn-ea"/>
            </a:endParaRPr>
          </a:p>
        </p:txBody>
      </p:sp>
      <p:sp>
        <p:nvSpPr>
          <p:cNvPr id="5" name="テキスト ボックス 4"/>
          <p:cNvSpPr txBox="1"/>
          <p:nvPr/>
        </p:nvSpPr>
        <p:spPr>
          <a:xfrm>
            <a:off x="0" y="12864"/>
            <a:ext cx="9144000" cy="764704"/>
          </a:xfrm>
          <a:prstGeom prst="rect">
            <a:avLst/>
          </a:prstGeom>
          <a:solidFill>
            <a:schemeClr val="accent5">
              <a:lumMod val="60000"/>
              <a:lumOff val="40000"/>
            </a:schemeClr>
          </a:solidFill>
        </p:spPr>
        <p:txBody>
          <a:bodyPr anchor="ctr">
            <a:norm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4000" b="0" i="0" u="none" strike="noStrike" kern="0" cap="none" spc="0" normalizeH="0" baseline="0" noProof="0" dirty="0">
                <a:ln>
                  <a:noFill/>
                </a:ln>
                <a:solidFill>
                  <a:srgbClr val="000000"/>
                </a:solidFill>
                <a:effectLst/>
                <a:uLnTx/>
                <a:uFillTx/>
                <a:latin typeface="Times New Roman" charset="0"/>
                <a:ea typeface="ＭＳ Ｐゴシック" pitchFamily="50" charset="-128"/>
                <a:cs typeface="+mn-cs"/>
              </a:rPr>
              <a:t>今回の訓練想定（フェーズ２）</a:t>
            </a:r>
            <a:endParaRPr kumimoji="1" lang="en-US" altLang="ja-JP" sz="2800" b="0" i="0" u="none" strike="noStrike" kern="1200" cap="none" spc="0" normalizeH="0" baseline="0" noProof="0" dirty="0">
              <a:ln>
                <a:noFill/>
              </a:ln>
              <a:solidFill>
                <a:srgbClr val="000000"/>
              </a:solidFill>
              <a:effectLst/>
              <a:uLnTx/>
              <a:uFillTx/>
              <a:latin typeface="Calibri" pitchFamily="34" charset="0"/>
              <a:ea typeface="ＭＳ Ｐゴシック" pitchFamily="50" charset="-128"/>
              <a:cs typeface="+mn-cs"/>
            </a:endParaRPr>
          </a:p>
        </p:txBody>
      </p:sp>
      <p:sp>
        <p:nvSpPr>
          <p:cNvPr id="2" name="正方形/長方形 1"/>
          <p:cNvSpPr/>
          <p:nvPr/>
        </p:nvSpPr>
        <p:spPr>
          <a:xfrm>
            <a:off x="0" y="777568"/>
            <a:ext cx="3923928" cy="635208"/>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FFFFFF"/>
                </a:solidFill>
                <a:effectLst/>
                <a:uLnTx/>
                <a:uFillTx/>
                <a:latin typeface="Times New Roman"/>
                <a:ea typeface="ＭＳ Ｐゴシック"/>
                <a:cs typeface="+mn-cs"/>
              </a:rPr>
              <a:t>これまでの天候・市の概況等</a:t>
            </a:r>
          </a:p>
        </p:txBody>
      </p:sp>
      <p:sp>
        <p:nvSpPr>
          <p:cNvPr id="7" name="スライド番号プレースホルダー 6">
            <a:extLst>
              <a:ext uri="{FF2B5EF4-FFF2-40B4-BE49-F238E27FC236}">
                <a16:creationId xmlns:a16="http://schemas.microsoft.com/office/drawing/2014/main" id="{437A4794-62E2-4548-839C-0E25CABEF28A}"/>
              </a:ext>
            </a:extLst>
          </p:cNvPr>
          <p:cNvSpPr>
            <a:spLocks noGrp="1"/>
          </p:cNvSpPr>
          <p:nvPr>
            <p:ph type="sldNum" sz="quarter" idx="12"/>
          </p:nvPr>
        </p:nvSpPr>
        <p:spPr/>
        <p:txBody>
          <a:bodyPr/>
          <a:lstStyle/>
          <a:p>
            <a:pPr>
              <a:defRPr/>
            </a:pPr>
            <a:fld id="{E2F3C69E-9424-4E41-8962-78F20B1B0A7A}" type="slidenum">
              <a:rPr lang="en-US" altLang="ja-JP" smtClean="0"/>
              <a:pPr>
                <a:defRPr/>
              </a:pPr>
              <a:t>21</a:t>
            </a:fld>
            <a:endParaRPr lang="en-US" altLang="ja-JP"/>
          </a:p>
        </p:txBody>
      </p:sp>
      <p:sp>
        <p:nvSpPr>
          <p:cNvPr id="8" name="正方形/長方形 7">
            <a:extLst>
              <a:ext uri="{FF2B5EF4-FFF2-40B4-BE49-F238E27FC236}">
                <a16:creationId xmlns:a16="http://schemas.microsoft.com/office/drawing/2014/main" id="{BD5227DF-F040-487E-847E-BC455E7C7FD0}"/>
              </a:ext>
            </a:extLst>
          </p:cNvPr>
          <p:cNvSpPr/>
          <p:nvPr/>
        </p:nvSpPr>
        <p:spPr>
          <a:xfrm>
            <a:off x="6968527" y="777568"/>
            <a:ext cx="2160127" cy="491033"/>
          </a:xfrm>
          <a:prstGeom prst="rect">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t>洪水・土砂災害</a:t>
            </a:r>
          </a:p>
        </p:txBody>
      </p:sp>
    </p:spTree>
    <p:extLst>
      <p:ext uri="{BB962C8B-B14F-4D97-AF65-F5344CB8AC3E}">
        <p14:creationId xmlns:p14="http://schemas.microsoft.com/office/powerpoint/2010/main" val="270500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0" y="1542272"/>
            <a:ext cx="9144000" cy="4695040"/>
          </a:xfrm>
        </p:spPr>
        <p:txBody>
          <a:bodyPr/>
          <a:lstStyle/>
          <a:p>
            <a:pPr>
              <a:buFont typeface="Wingdings" panose="05000000000000000000" pitchFamily="2" charset="2"/>
              <a:buChar char="u"/>
            </a:pPr>
            <a:r>
              <a:rPr lang="ja-JP" altLang="en-US" sz="2400" dirty="0">
                <a:latin typeface="+mn-ea"/>
              </a:rPr>
              <a:t>直近（●日（月）</a:t>
            </a:r>
            <a:r>
              <a:rPr lang="en-US" altLang="ja-JP" sz="2400" dirty="0">
                <a:latin typeface="+mn-ea"/>
              </a:rPr>
              <a:t>18</a:t>
            </a:r>
            <a:r>
              <a:rPr lang="ja-JP" altLang="en-US" sz="2400" dirty="0">
                <a:latin typeface="+mn-ea"/>
              </a:rPr>
              <a:t>時時点）に集計した避難者数は次のとおり。</a:t>
            </a:r>
            <a:endParaRPr lang="en-US" altLang="ja-JP" sz="2400" dirty="0">
              <a:latin typeface="+mn-ea"/>
            </a:endParaRPr>
          </a:p>
          <a:p>
            <a:pPr marL="0" indent="0">
              <a:buNone/>
            </a:pPr>
            <a:r>
              <a:rPr lang="ja-JP" altLang="en-US" sz="2400" dirty="0">
                <a:latin typeface="+mn-ea"/>
              </a:rPr>
              <a:t>　　第一小学校：</a:t>
            </a:r>
            <a:r>
              <a:rPr lang="en-US" altLang="ja-JP" sz="2400" dirty="0">
                <a:latin typeface="+mn-ea"/>
              </a:rPr>
              <a:t>290</a:t>
            </a:r>
            <a:r>
              <a:rPr lang="ja-JP" altLang="en-US" sz="2400" dirty="0">
                <a:latin typeface="+mn-ea"/>
              </a:rPr>
              <a:t>名、　第二小学校：</a:t>
            </a:r>
            <a:r>
              <a:rPr lang="en-US" altLang="ja-JP" sz="2400" dirty="0">
                <a:latin typeface="+mn-ea"/>
              </a:rPr>
              <a:t>190</a:t>
            </a:r>
            <a:r>
              <a:rPr lang="ja-JP" altLang="en-US" sz="2400" dirty="0">
                <a:latin typeface="+mn-ea"/>
              </a:rPr>
              <a:t>名</a:t>
            </a:r>
            <a:endParaRPr lang="en-US" altLang="ja-JP" sz="2400" dirty="0">
              <a:latin typeface="+mn-ea"/>
            </a:endParaRPr>
          </a:p>
          <a:p>
            <a:pPr marL="0" indent="0">
              <a:buNone/>
            </a:pPr>
            <a:r>
              <a:rPr lang="ja-JP" altLang="en-US" sz="2400" dirty="0">
                <a:latin typeface="+mn-ea"/>
              </a:rPr>
              <a:t>　　第三小学校：</a:t>
            </a:r>
            <a:r>
              <a:rPr lang="en-US" altLang="ja-JP" sz="2400" dirty="0">
                <a:latin typeface="+mn-ea"/>
              </a:rPr>
              <a:t>130</a:t>
            </a:r>
            <a:r>
              <a:rPr lang="ja-JP" altLang="en-US" sz="2400" dirty="0">
                <a:latin typeface="+mn-ea"/>
              </a:rPr>
              <a:t>名、　中央中学校：</a:t>
            </a:r>
            <a:r>
              <a:rPr lang="en-US" altLang="ja-JP" sz="2400" dirty="0">
                <a:latin typeface="+mn-ea"/>
              </a:rPr>
              <a:t>250</a:t>
            </a:r>
            <a:r>
              <a:rPr lang="ja-JP" altLang="en-US" sz="2400" dirty="0">
                <a:latin typeface="+mn-ea"/>
              </a:rPr>
              <a:t>名</a:t>
            </a:r>
            <a:endParaRPr lang="en-US" altLang="ja-JP" sz="2400" dirty="0">
              <a:latin typeface="+mn-ea"/>
            </a:endParaRPr>
          </a:p>
          <a:p>
            <a:pPr marL="0" indent="0">
              <a:buNone/>
            </a:pPr>
            <a:r>
              <a:rPr lang="ja-JP" altLang="en-US" sz="2400" dirty="0">
                <a:latin typeface="+mn-ea"/>
              </a:rPr>
              <a:t>　　県立センター高校：</a:t>
            </a:r>
            <a:r>
              <a:rPr lang="en-US" altLang="ja-JP" sz="2400" dirty="0">
                <a:latin typeface="+mn-ea"/>
              </a:rPr>
              <a:t>160</a:t>
            </a:r>
            <a:r>
              <a:rPr lang="ja-JP" altLang="en-US" sz="2400" dirty="0">
                <a:latin typeface="+mn-ea"/>
              </a:rPr>
              <a:t>名、平成文化会館：</a:t>
            </a:r>
            <a:r>
              <a:rPr lang="en-US" altLang="ja-JP" sz="2400" dirty="0">
                <a:latin typeface="+mn-ea"/>
              </a:rPr>
              <a:t>130</a:t>
            </a:r>
            <a:r>
              <a:rPr lang="ja-JP" altLang="en-US" sz="2400" dirty="0">
                <a:latin typeface="+mn-ea"/>
              </a:rPr>
              <a:t>名</a:t>
            </a:r>
            <a:endParaRPr lang="en-US" altLang="ja-JP" sz="2400" dirty="0">
              <a:latin typeface="+mn-ea"/>
            </a:endParaRPr>
          </a:p>
          <a:p>
            <a:pPr marL="0" indent="0">
              <a:buNone/>
            </a:pPr>
            <a:r>
              <a:rPr lang="ja-JP" altLang="en-US" sz="2400" dirty="0">
                <a:latin typeface="+mn-ea"/>
              </a:rPr>
              <a:t>　　</a:t>
            </a:r>
            <a:r>
              <a:rPr lang="en-US" altLang="ja-JP" sz="2400" dirty="0">
                <a:latin typeface="+mn-ea"/>
              </a:rPr>
              <a:t>C</a:t>
            </a:r>
            <a:r>
              <a:rPr lang="ja-JP" altLang="en-US" sz="2400" dirty="0">
                <a:latin typeface="+mn-ea"/>
              </a:rPr>
              <a:t>地区集会所：</a:t>
            </a:r>
            <a:r>
              <a:rPr lang="en-US" altLang="ja-JP" sz="2400" dirty="0">
                <a:latin typeface="+mn-ea"/>
              </a:rPr>
              <a:t>35</a:t>
            </a:r>
            <a:r>
              <a:rPr lang="ja-JP" altLang="en-US" sz="2400" dirty="0">
                <a:latin typeface="+mn-ea"/>
              </a:rPr>
              <a:t>名、　</a:t>
            </a:r>
            <a:r>
              <a:rPr lang="en-US" altLang="ja-JP" sz="2400" dirty="0">
                <a:latin typeface="+mn-ea"/>
              </a:rPr>
              <a:t>C</a:t>
            </a:r>
            <a:r>
              <a:rPr lang="ja-JP" altLang="en-US" sz="2400" dirty="0">
                <a:latin typeface="+mn-ea"/>
              </a:rPr>
              <a:t>出張所：</a:t>
            </a:r>
            <a:r>
              <a:rPr lang="en-US" altLang="ja-JP" sz="2400" dirty="0">
                <a:latin typeface="+mn-ea"/>
              </a:rPr>
              <a:t>28</a:t>
            </a:r>
            <a:r>
              <a:rPr lang="ja-JP" altLang="en-US" sz="2400" dirty="0">
                <a:latin typeface="+mn-ea"/>
              </a:rPr>
              <a:t>名</a:t>
            </a:r>
            <a:endParaRPr lang="en-US" altLang="ja-JP" sz="2400" dirty="0">
              <a:latin typeface="+mn-ea"/>
            </a:endParaRPr>
          </a:p>
          <a:p>
            <a:pPr marL="0" indent="0">
              <a:buNone/>
            </a:pPr>
            <a:r>
              <a:rPr lang="ja-JP" altLang="en-US" sz="2400" dirty="0">
                <a:latin typeface="+mn-ea"/>
              </a:rPr>
              <a:t>　　</a:t>
            </a:r>
            <a:r>
              <a:rPr lang="en-US" altLang="ja-JP" sz="2400" dirty="0">
                <a:latin typeface="+mn-ea"/>
              </a:rPr>
              <a:t>D</a:t>
            </a:r>
            <a:r>
              <a:rPr lang="ja-JP" altLang="en-US" sz="2400" dirty="0">
                <a:latin typeface="+mn-ea"/>
              </a:rPr>
              <a:t>地区集会所：</a:t>
            </a:r>
            <a:r>
              <a:rPr lang="en-US" altLang="ja-JP" sz="2400" dirty="0">
                <a:latin typeface="+mn-ea"/>
              </a:rPr>
              <a:t>0</a:t>
            </a:r>
            <a:r>
              <a:rPr lang="ja-JP" altLang="en-US" sz="2400" dirty="0">
                <a:latin typeface="+mn-ea"/>
              </a:rPr>
              <a:t>名、　</a:t>
            </a:r>
            <a:r>
              <a:rPr lang="en-US" altLang="ja-JP" sz="2400" dirty="0">
                <a:latin typeface="+mn-ea"/>
              </a:rPr>
              <a:t>D</a:t>
            </a:r>
            <a:r>
              <a:rPr lang="ja-JP" altLang="en-US" sz="2400" dirty="0">
                <a:latin typeface="+mn-ea"/>
              </a:rPr>
              <a:t>出張所：</a:t>
            </a:r>
            <a:r>
              <a:rPr lang="en-US" altLang="ja-JP" sz="2400" dirty="0">
                <a:latin typeface="+mn-ea"/>
              </a:rPr>
              <a:t>45</a:t>
            </a:r>
            <a:r>
              <a:rPr lang="ja-JP" altLang="en-US" sz="2400" dirty="0">
                <a:latin typeface="+mn-ea"/>
              </a:rPr>
              <a:t>名</a:t>
            </a:r>
            <a:endParaRPr lang="en-US" altLang="ja-JP" sz="2400" dirty="0">
              <a:latin typeface="+mn-ea"/>
            </a:endParaRPr>
          </a:p>
          <a:p>
            <a:pPr>
              <a:buFont typeface="Wingdings" panose="05000000000000000000" pitchFamily="2" charset="2"/>
              <a:buChar char="u"/>
            </a:pPr>
            <a:r>
              <a:rPr lang="ja-JP" altLang="en-US" sz="2400" dirty="0">
                <a:latin typeface="+mn-ea"/>
              </a:rPr>
              <a:t>フェーズ</a:t>
            </a:r>
            <a:r>
              <a:rPr lang="en-US" altLang="ja-JP" sz="2400" dirty="0">
                <a:latin typeface="+mn-ea"/>
              </a:rPr>
              <a:t>2</a:t>
            </a:r>
            <a:r>
              <a:rPr lang="ja-JP" altLang="en-US" sz="2400" dirty="0">
                <a:latin typeface="+mn-ea"/>
              </a:rPr>
              <a:t>は●日（火）</a:t>
            </a:r>
            <a:r>
              <a:rPr lang="en-US" altLang="ja-JP" sz="2400" dirty="0">
                <a:latin typeface="+mn-ea"/>
              </a:rPr>
              <a:t>8</a:t>
            </a:r>
            <a:r>
              <a:rPr lang="ja-JP" altLang="en-US" sz="2400" dirty="0">
                <a:latin typeface="+mn-ea"/>
              </a:rPr>
              <a:t>時からスタート。●日（水）</a:t>
            </a:r>
            <a:r>
              <a:rPr lang="en-US" altLang="ja-JP" sz="2400" dirty="0">
                <a:latin typeface="+mn-ea"/>
              </a:rPr>
              <a:t>20</a:t>
            </a:r>
            <a:r>
              <a:rPr lang="ja-JP" altLang="en-US" sz="2400" dirty="0">
                <a:latin typeface="+mn-ea"/>
              </a:rPr>
              <a:t>時まで</a:t>
            </a:r>
            <a:r>
              <a:rPr lang="en-US" altLang="ja-JP" sz="2400" dirty="0">
                <a:latin typeface="+mn-ea"/>
              </a:rPr>
              <a:t>36</a:t>
            </a:r>
            <a:r>
              <a:rPr lang="ja-JP" altLang="en-US" sz="2400" dirty="0">
                <a:latin typeface="+mn-ea"/>
              </a:rPr>
              <a:t>時間の間に起こる状況を付与し、それに対する対応を検討。</a:t>
            </a:r>
            <a:endParaRPr lang="en-US" altLang="ja-JP" sz="2400" dirty="0">
              <a:latin typeface="+mn-ea"/>
            </a:endParaRPr>
          </a:p>
          <a:p>
            <a:pPr>
              <a:buFont typeface="Wingdings" panose="05000000000000000000" pitchFamily="2" charset="2"/>
              <a:buChar char="u"/>
            </a:pPr>
            <a:endParaRPr lang="ja-JP" altLang="ja-JP" sz="2400" dirty="0"/>
          </a:p>
        </p:txBody>
      </p:sp>
      <p:sp>
        <p:nvSpPr>
          <p:cNvPr id="5" name="テキスト ボックス 4"/>
          <p:cNvSpPr txBox="1"/>
          <p:nvPr/>
        </p:nvSpPr>
        <p:spPr>
          <a:xfrm>
            <a:off x="0" y="12864"/>
            <a:ext cx="9144000" cy="764704"/>
          </a:xfrm>
          <a:prstGeom prst="rect">
            <a:avLst/>
          </a:prstGeom>
          <a:solidFill>
            <a:schemeClr val="accent5">
              <a:lumMod val="60000"/>
              <a:lumOff val="40000"/>
            </a:schemeClr>
          </a:solidFill>
        </p:spPr>
        <p:txBody>
          <a:bodyPr anchor="ctr">
            <a:norm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4000" b="0" i="0" u="none" strike="noStrike" kern="0" cap="none" spc="0" normalizeH="0" baseline="0" noProof="0" dirty="0">
                <a:ln>
                  <a:noFill/>
                </a:ln>
                <a:solidFill>
                  <a:srgbClr val="000000"/>
                </a:solidFill>
                <a:effectLst/>
                <a:uLnTx/>
                <a:uFillTx/>
                <a:latin typeface="Times New Roman" charset="0"/>
                <a:ea typeface="ＭＳ Ｐゴシック" pitchFamily="50" charset="-128"/>
                <a:cs typeface="+mn-cs"/>
              </a:rPr>
              <a:t>今回の訓練想定（フェーズ２）</a:t>
            </a:r>
            <a:endParaRPr kumimoji="1" lang="en-US" altLang="ja-JP" sz="2800" b="0" i="0" u="none" strike="noStrike" kern="1200" cap="none" spc="0" normalizeH="0" baseline="0" noProof="0" dirty="0">
              <a:ln>
                <a:noFill/>
              </a:ln>
              <a:solidFill>
                <a:srgbClr val="000000"/>
              </a:solidFill>
              <a:effectLst/>
              <a:uLnTx/>
              <a:uFillTx/>
              <a:latin typeface="Calibri" pitchFamily="34" charset="0"/>
              <a:ea typeface="ＭＳ Ｐゴシック" pitchFamily="50" charset="-128"/>
              <a:cs typeface="+mn-cs"/>
            </a:endParaRPr>
          </a:p>
        </p:txBody>
      </p:sp>
      <p:sp>
        <p:nvSpPr>
          <p:cNvPr id="2" name="正方形/長方形 1"/>
          <p:cNvSpPr/>
          <p:nvPr/>
        </p:nvSpPr>
        <p:spPr>
          <a:xfrm>
            <a:off x="0" y="777568"/>
            <a:ext cx="5436096" cy="635208"/>
          </a:xfrm>
          <a:prstGeom prst="rect">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FFFFFF"/>
                </a:solidFill>
                <a:effectLst/>
                <a:uLnTx/>
                <a:uFillTx/>
                <a:latin typeface="Times New Roman"/>
                <a:ea typeface="ＭＳ Ｐゴシック"/>
                <a:cs typeface="+mn-cs"/>
              </a:rPr>
              <a:t>訓練開始時の天候・市の概況等（続き）</a:t>
            </a:r>
          </a:p>
        </p:txBody>
      </p:sp>
      <p:sp>
        <p:nvSpPr>
          <p:cNvPr id="6" name="スライド番号プレースホルダー 5">
            <a:extLst>
              <a:ext uri="{FF2B5EF4-FFF2-40B4-BE49-F238E27FC236}">
                <a16:creationId xmlns:a16="http://schemas.microsoft.com/office/drawing/2014/main" id="{68CE73D2-07FF-4646-A730-D4CA1FE703CC}"/>
              </a:ext>
            </a:extLst>
          </p:cNvPr>
          <p:cNvSpPr>
            <a:spLocks noGrp="1"/>
          </p:cNvSpPr>
          <p:nvPr>
            <p:ph type="sldNum" sz="quarter" idx="12"/>
          </p:nvPr>
        </p:nvSpPr>
        <p:spPr/>
        <p:txBody>
          <a:bodyPr/>
          <a:lstStyle/>
          <a:p>
            <a:pPr>
              <a:defRPr/>
            </a:pPr>
            <a:fld id="{E2F3C69E-9424-4E41-8962-78F20B1B0A7A}" type="slidenum">
              <a:rPr lang="en-US" altLang="ja-JP" smtClean="0"/>
              <a:pPr>
                <a:defRPr/>
              </a:pPr>
              <a:t>22</a:t>
            </a:fld>
            <a:endParaRPr lang="en-US" altLang="ja-JP"/>
          </a:p>
        </p:txBody>
      </p:sp>
      <p:sp>
        <p:nvSpPr>
          <p:cNvPr id="7" name="正方形/長方形 6">
            <a:extLst>
              <a:ext uri="{FF2B5EF4-FFF2-40B4-BE49-F238E27FC236}">
                <a16:creationId xmlns:a16="http://schemas.microsoft.com/office/drawing/2014/main" id="{9FCDCDE2-20CF-4965-969D-5DC84F1D2CA0}"/>
              </a:ext>
            </a:extLst>
          </p:cNvPr>
          <p:cNvSpPr/>
          <p:nvPr/>
        </p:nvSpPr>
        <p:spPr>
          <a:xfrm>
            <a:off x="6968527" y="777568"/>
            <a:ext cx="2160127" cy="491033"/>
          </a:xfrm>
          <a:prstGeom prst="rect">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t>洪水・土砂災害</a:t>
            </a:r>
          </a:p>
        </p:txBody>
      </p:sp>
    </p:spTree>
    <p:extLst>
      <p:ext uri="{BB962C8B-B14F-4D97-AF65-F5344CB8AC3E}">
        <p14:creationId xmlns:p14="http://schemas.microsoft.com/office/powerpoint/2010/main" val="30047061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bwMode="auto">
          <a:xfrm>
            <a:off x="6350" y="6350"/>
            <a:ext cx="9144000" cy="836712"/>
          </a:xfrm>
          <a:prstGeom prst="rect">
            <a:avLst/>
          </a:prstGeom>
          <a:solidFill>
            <a:schemeClr val="accent5">
              <a:lumMod val="60000"/>
              <a:lumOff val="40000"/>
            </a:schemeClr>
          </a:solidFill>
          <a:ln>
            <a:noFill/>
            <a:miter lim="800000"/>
            <a:headEnd/>
            <a:tailEnd/>
          </a:ln>
        </p:spPr>
        <p:txBody>
          <a:bodyPr anchor="ctr">
            <a:normAutofit/>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charset="0"/>
                <a:ea typeface="ＭＳ Ｐゴシック" pitchFamily="50" charset="-128"/>
              </a:defRPr>
            </a:lvl9pPr>
          </a:lstStyle>
          <a:p>
            <a:pPr eaLnBrk="1" hangingPunct="1">
              <a:defRPr/>
            </a:pPr>
            <a:r>
              <a:rPr lang="ja-JP" altLang="en-US" sz="4000" kern="0" dirty="0"/>
              <a:t>想定する災害と訓練の概略</a:t>
            </a:r>
          </a:p>
        </p:txBody>
      </p:sp>
      <p:graphicFrame>
        <p:nvGraphicFramePr>
          <p:cNvPr id="3" name="表 3">
            <a:extLst>
              <a:ext uri="{FF2B5EF4-FFF2-40B4-BE49-F238E27FC236}">
                <a16:creationId xmlns:a16="http://schemas.microsoft.com/office/drawing/2014/main" id="{9DE0C1AF-9AF6-473B-88D2-19BD27FFF8A8}"/>
              </a:ext>
            </a:extLst>
          </p:cNvPr>
          <p:cNvGraphicFramePr>
            <a:graphicFrameLocks noGrp="1"/>
          </p:cNvGraphicFramePr>
          <p:nvPr>
            <p:extLst>
              <p:ext uri="{D42A27DB-BD31-4B8C-83A1-F6EECF244321}">
                <p14:modId xmlns:p14="http://schemas.microsoft.com/office/powerpoint/2010/main" val="1383071538"/>
              </p:ext>
            </p:extLst>
          </p:nvPr>
        </p:nvGraphicFramePr>
        <p:xfrm>
          <a:off x="156255" y="1361076"/>
          <a:ext cx="8784976" cy="2072640"/>
        </p:xfrm>
        <a:graphic>
          <a:graphicData uri="http://schemas.openxmlformats.org/drawingml/2006/table">
            <a:tbl>
              <a:tblPr bandRow="1">
                <a:tableStyleId>{16D9F66E-5EB9-4882-86FB-DCBF35E3C3E4}</a:tableStyleId>
              </a:tblPr>
              <a:tblGrid>
                <a:gridCol w="2402728">
                  <a:extLst>
                    <a:ext uri="{9D8B030D-6E8A-4147-A177-3AD203B41FA5}">
                      <a16:colId xmlns:a16="http://schemas.microsoft.com/office/drawing/2014/main" val="1150137007"/>
                    </a:ext>
                  </a:extLst>
                </a:gridCol>
                <a:gridCol w="1877132">
                  <a:extLst>
                    <a:ext uri="{9D8B030D-6E8A-4147-A177-3AD203B41FA5}">
                      <a16:colId xmlns:a16="http://schemas.microsoft.com/office/drawing/2014/main" val="2108087751"/>
                    </a:ext>
                  </a:extLst>
                </a:gridCol>
                <a:gridCol w="4505116">
                  <a:extLst>
                    <a:ext uri="{9D8B030D-6E8A-4147-A177-3AD203B41FA5}">
                      <a16:colId xmlns:a16="http://schemas.microsoft.com/office/drawing/2014/main" val="905512770"/>
                    </a:ext>
                  </a:extLst>
                </a:gridCol>
              </a:tblGrid>
              <a:tr h="370840">
                <a:tc>
                  <a:txBody>
                    <a:bodyPr/>
                    <a:lstStyle/>
                    <a:p>
                      <a:r>
                        <a:rPr kumimoji="1" lang="ja-JP" altLang="en-US" sz="2800" dirty="0"/>
                        <a:t>想定する災害</a:t>
                      </a:r>
                    </a:p>
                  </a:txBody>
                  <a:tcPr/>
                </a:tc>
                <a:tc gridSpan="2">
                  <a:txBody>
                    <a:bodyPr/>
                    <a:lstStyle/>
                    <a:p>
                      <a:r>
                        <a:rPr kumimoji="1" lang="ja-JP" altLang="en-US" sz="2800" dirty="0"/>
                        <a:t>洪水・土砂災害</a:t>
                      </a:r>
                    </a:p>
                  </a:txBody>
                  <a:tcPr/>
                </a:tc>
                <a:tc hMerge="1">
                  <a:txBody>
                    <a:bodyPr/>
                    <a:lstStyle/>
                    <a:p>
                      <a:endParaRPr kumimoji="1" lang="ja-JP" altLang="en-US" sz="2800" dirty="0"/>
                    </a:p>
                  </a:txBody>
                  <a:tcPr/>
                </a:tc>
                <a:extLst>
                  <a:ext uri="{0D108BD9-81ED-4DB2-BD59-A6C34878D82A}">
                    <a16:rowId xmlns:a16="http://schemas.microsoft.com/office/drawing/2014/main" val="1593258300"/>
                  </a:ext>
                </a:extLst>
              </a:tr>
              <a:tr h="370840">
                <a:tc rowSpan="3">
                  <a:txBody>
                    <a:bodyPr/>
                    <a:lstStyle/>
                    <a:p>
                      <a:r>
                        <a:rPr kumimoji="1" lang="ja-JP" altLang="en-US" sz="2800" dirty="0"/>
                        <a:t>訓練の概略</a:t>
                      </a:r>
                    </a:p>
                  </a:txBody>
                  <a:tcPr/>
                </a:tc>
                <a:tc gridSpan="2">
                  <a:txBody>
                    <a:bodyPr/>
                    <a:lstStyle/>
                    <a:p>
                      <a:r>
                        <a:rPr kumimoji="1" lang="ja-JP" altLang="en-US" sz="2800" dirty="0"/>
                        <a:t>図上シミュレーション方式の訓練</a:t>
                      </a:r>
                    </a:p>
                  </a:txBody>
                  <a:tcPr/>
                </a:tc>
                <a:tc hMerge="1">
                  <a:txBody>
                    <a:bodyPr/>
                    <a:lstStyle/>
                    <a:p>
                      <a:endParaRPr kumimoji="1" lang="ja-JP" altLang="en-US" sz="2800" dirty="0"/>
                    </a:p>
                  </a:txBody>
                  <a:tcPr/>
                </a:tc>
                <a:extLst>
                  <a:ext uri="{0D108BD9-81ED-4DB2-BD59-A6C34878D82A}">
                    <a16:rowId xmlns:a16="http://schemas.microsoft.com/office/drawing/2014/main" val="307858991"/>
                  </a:ext>
                </a:extLst>
              </a:tr>
              <a:tr h="370840">
                <a:tc vMerge="1">
                  <a:txBody>
                    <a:bodyPr/>
                    <a:lstStyle/>
                    <a:p>
                      <a:endParaRPr kumimoji="1" lang="ja-JP" altLang="en-US" sz="2800" dirty="0"/>
                    </a:p>
                  </a:txBody>
                  <a:tcPr/>
                </a:tc>
                <a:tc>
                  <a:txBody>
                    <a:bodyPr/>
                    <a:lstStyle/>
                    <a:p>
                      <a:r>
                        <a:rPr kumimoji="1" lang="ja-JP" altLang="en-US" sz="2800" dirty="0"/>
                        <a:t>フェーズ１</a:t>
                      </a:r>
                    </a:p>
                  </a:txBody>
                  <a:tcPr/>
                </a:tc>
                <a:tc>
                  <a:txBody>
                    <a:bodyPr/>
                    <a:lstStyle/>
                    <a:p>
                      <a:r>
                        <a:rPr kumimoji="1" lang="ja-JP" altLang="en-US" sz="2800" dirty="0"/>
                        <a:t>警戒期から災害の発生直後</a:t>
                      </a:r>
                    </a:p>
                  </a:txBody>
                  <a:tcPr/>
                </a:tc>
                <a:extLst>
                  <a:ext uri="{0D108BD9-81ED-4DB2-BD59-A6C34878D82A}">
                    <a16:rowId xmlns:a16="http://schemas.microsoft.com/office/drawing/2014/main" val="2374306806"/>
                  </a:ext>
                </a:extLst>
              </a:tr>
              <a:tr h="370840">
                <a:tc vMerge="1">
                  <a:txBody>
                    <a:bodyPr/>
                    <a:lstStyle/>
                    <a:p>
                      <a:endParaRPr kumimoji="1" lang="ja-JP" altLang="en-US" sz="2800" dirty="0"/>
                    </a:p>
                  </a:txBody>
                  <a:tcPr/>
                </a:tc>
                <a:tc>
                  <a:txBody>
                    <a:bodyPr/>
                    <a:lstStyle/>
                    <a:p>
                      <a:r>
                        <a:rPr kumimoji="1" lang="ja-JP" altLang="en-US" sz="2800" dirty="0"/>
                        <a:t>フェーズ２</a:t>
                      </a:r>
                    </a:p>
                  </a:txBody>
                  <a:tcPr/>
                </a:tc>
                <a:tc>
                  <a:txBody>
                    <a:bodyPr/>
                    <a:lstStyle/>
                    <a:p>
                      <a:r>
                        <a:rPr kumimoji="1" lang="ja-JP" altLang="en-US" sz="2800" dirty="0"/>
                        <a:t>災害発生から１日～３日後</a:t>
                      </a:r>
                    </a:p>
                  </a:txBody>
                  <a:tcPr/>
                </a:tc>
                <a:extLst>
                  <a:ext uri="{0D108BD9-81ED-4DB2-BD59-A6C34878D82A}">
                    <a16:rowId xmlns:a16="http://schemas.microsoft.com/office/drawing/2014/main" val="485766398"/>
                  </a:ext>
                </a:extLst>
              </a:tr>
            </a:tbl>
          </a:graphicData>
        </a:graphic>
      </p:graphicFrame>
      <p:sp>
        <p:nvSpPr>
          <p:cNvPr id="2" name="スライド番号プレースホルダー 1">
            <a:extLst>
              <a:ext uri="{FF2B5EF4-FFF2-40B4-BE49-F238E27FC236}">
                <a16:creationId xmlns:a16="http://schemas.microsoft.com/office/drawing/2014/main" id="{8A2607AA-4457-4C75-985F-63473F19A2DE}"/>
              </a:ext>
            </a:extLst>
          </p:cNvPr>
          <p:cNvSpPr>
            <a:spLocks noGrp="1"/>
          </p:cNvSpPr>
          <p:nvPr>
            <p:ph type="sldNum" sz="quarter" idx="12"/>
          </p:nvPr>
        </p:nvSpPr>
        <p:spPr/>
        <p:txBody>
          <a:bodyPr/>
          <a:lstStyle/>
          <a:p>
            <a:pPr>
              <a:defRPr/>
            </a:pPr>
            <a:fld id="{E2F3C69E-9424-4E41-8962-78F20B1B0A7A}" type="slidenum">
              <a:rPr lang="en-US" altLang="ja-JP" smtClean="0"/>
              <a:pPr>
                <a:defRPr/>
              </a:pPr>
              <a:t>2</a:t>
            </a:fld>
            <a:endParaRPr lang="en-US" altLang="ja-JP"/>
          </a:p>
        </p:txBody>
      </p:sp>
      <p:graphicFrame>
        <p:nvGraphicFramePr>
          <p:cNvPr id="7" name="表 3">
            <a:extLst>
              <a:ext uri="{FF2B5EF4-FFF2-40B4-BE49-F238E27FC236}">
                <a16:creationId xmlns:a16="http://schemas.microsoft.com/office/drawing/2014/main" id="{1320168E-B7DB-4B5F-B845-51062651BFAD}"/>
              </a:ext>
            </a:extLst>
          </p:cNvPr>
          <p:cNvGraphicFramePr>
            <a:graphicFrameLocks noGrp="1"/>
          </p:cNvGraphicFramePr>
          <p:nvPr>
            <p:extLst>
              <p:ext uri="{D42A27DB-BD31-4B8C-83A1-F6EECF244321}">
                <p14:modId xmlns:p14="http://schemas.microsoft.com/office/powerpoint/2010/main" val="3460034363"/>
              </p:ext>
            </p:extLst>
          </p:nvPr>
        </p:nvGraphicFramePr>
        <p:xfrm>
          <a:off x="187444" y="4192880"/>
          <a:ext cx="8784976" cy="2072640"/>
        </p:xfrm>
        <a:graphic>
          <a:graphicData uri="http://schemas.openxmlformats.org/drawingml/2006/table">
            <a:tbl>
              <a:tblPr bandRow="1">
                <a:tableStyleId>{16D9F66E-5EB9-4882-86FB-DCBF35E3C3E4}</a:tableStyleId>
              </a:tblPr>
              <a:tblGrid>
                <a:gridCol w="2402728">
                  <a:extLst>
                    <a:ext uri="{9D8B030D-6E8A-4147-A177-3AD203B41FA5}">
                      <a16:colId xmlns:a16="http://schemas.microsoft.com/office/drawing/2014/main" val="1150137007"/>
                    </a:ext>
                  </a:extLst>
                </a:gridCol>
                <a:gridCol w="1877132">
                  <a:extLst>
                    <a:ext uri="{9D8B030D-6E8A-4147-A177-3AD203B41FA5}">
                      <a16:colId xmlns:a16="http://schemas.microsoft.com/office/drawing/2014/main" val="2108087751"/>
                    </a:ext>
                  </a:extLst>
                </a:gridCol>
                <a:gridCol w="4505116">
                  <a:extLst>
                    <a:ext uri="{9D8B030D-6E8A-4147-A177-3AD203B41FA5}">
                      <a16:colId xmlns:a16="http://schemas.microsoft.com/office/drawing/2014/main" val="905512770"/>
                    </a:ext>
                  </a:extLst>
                </a:gridCol>
              </a:tblGrid>
              <a:tr h="370840">
                <a:tc>
                  <a:txBody>
                    <a:bodyPr/>
                    <a:lstStyle/>
                    <a:p>
                      <a:r>
                        <a:rPr kumimoji="1" lang="ja-JP" altLang="en-US" sz="2800" dirty="0"/>
                        <a:t>想定する災害</a:t>
                      </a:r>
                    </a:p>
                  </a:txBody>
                  <a:tcPr/>
                </a:tc>
                <a:tc gridSpan="2">
                  <a:txBody>
                    <a:bodyPr/>
                    <a:lstStyle/>
                    <a:p>
                      <a:r>
                        <a:rPr kumimoji="1" lang="ja-JP" altLang="en-US" sz="2800" dirty="0"/>
                        <a:t>地震・津波災害</a:t>
                      </a:r>
                    </a:p>
                  </a:txBody>
                  <a:tcPr/>
                </a:tc>
                <a:tc hMerge="1">
                  <a:txBody>
                    <a:bodyPr/>
                    <a:lstStyle/>
                    <a:p>
                      <a:endParaRPr kumimoji="1" lang="ja-JP" altLang="en-US" sz="2800" dirty="0"/>
                    </a:p>
                  </a:txBody>
                  <a:tcPr/>
                </a:tc>
                <a:extLst>
                  <a:ext uri="{0D108BD9-81ED-4DB2-BD59-A6C34878D82A}">
                    <a16:rowId xmlns:a16="http://schemas.microsoft.com/office/drawing/2014/main" val="1593258300"/>
                  </a:ext>
                </a:extLst>
              </a:tr>
              <a:tr h="370840">
                <a:tc rowSpan="3">
                  <a:txBody>
                    <a:bodyPr/>
                    <a:lstStyle/>
                    <a:p>
                      <a:r>
                        <a:rPr kumimoji="1" lang="ja-JP" altLang="en-US" sz="2800" dirty="0"/>
                        <a:t>訓練の概略</a:t>
                      </a:r>
                    </a:p>
                  </a:txBody>
                  <a:tcPr/>
                </a:tc>
                <a:tc gridSpan="2">
                  <a:txBody>
                    <a:bodyPr/>
                    <a:lstStyle/>
                    <a:p>
                      <a:r>
                        <a:rPr kumimoji="1" lang="ja-JP" altLang="en-US" sz="2800" dirty="0"/>
                        <a:t>図上シミュレーション方式の訓練</a:t>
                      </a:r>
                    </a:p>
                  </a:txBody>
                  <a:tcPr/>
                </a:tc>
                <a:tc hMerge="1">
                  <a:txBody>
                    <a:bodyPr/>
                    <a:lstStyle/>
                    <a:p>
                      <a:endParaRPr kumimoji="1" lang="ja-JP" altLang="en-US" sz="2800" dirty="0"/>
                    </a:p>
                  </a:txBody>
                  <a:tcPr/>
                </a:tc>
                <a:extLst>
                  <a:ext uri="{0D108BD9-81ED-4DB2-BD59-A6C34878D82A}">
                    <a16:rowId xmlns:a16="http://schemas.microsoft.com/office/drawing/2014/main" val="307858991"/>
                  </a:ext>
                </a:extLst>
              </a:tr>
              <a:tr h="370840">
                <a:tc vMerge="1">
                  <a:txBody>
                    <a:bodyPr/>
                    <a:lstStyle/>
                    <a:p>
                      <a:endParaRPr kumimoji="1" lang="ja-JP" altLang="en-US" sz="2800" dirty="0"/>
                    </a:p>
                  </a:txBody>
                  <a:tcPr/>
                </a:tc>
                <a:tc>
                  <a:txBody>
                    <a:bodyPr/>
                    <a:lstStyle/>
                    <a:p>
                      <a:r>
                        <a:rPr kumimoji="1" lang="ja-JP" altLang="en-US" sz="2800" dirty="0"/>
                        <a:t>フェーズ１</a:t>
                      </a:r>
                    </a:p>
                  </a:txBody>
                  <a:tcPr/>
                </a:tc>
                <a:tc>
                  <a:txBody>
                    <a:bodyPr/>
                    <a:lstStyle/>
                    <a:p>
                      <a:r>
                        <a:rPr kumimoji="1" lang="ja-JP" altLang="en-US" sz="2800" dirty="0"/>
                        <a:t>地震・津波の発生直後</a:t>
                      </a:r>
                    </a:p>
                  </a:txBody>
                  <a:tcPr/>
                </a:tc>
                <a:extLst>
                  <a:ext uri="{0D108BD9-81ED-4DB2-BD59-A6C34878D82A}">
                    <a16:rowId xmlns:a16="http://schemas.microsoft.com/office/drawing/2014/main" val="2374306806"/>
                  </a:ext>
                </a:extLst>
              </a:tr>
              <a:tr h="370840">
                <a:tc vMerge="1">
                  <a:txBody>
                    <a:bodyPr/>
                    <a:lstStyle/>
                    <a:p>
                      <a:endParaRPr kumimoji="1" lang="ja-JP" altLang="en-US" sz="2800" dirty="0"/>
                    </a:p>
                  </a:txBody>
                  <a:tcPr/>
                </a:tc>
                <a:tc>
                  <a:txBody>
                    <a:bodyPr/>
                    <a:lstStyle/>
                    <a:p>
                      <a:r>
                        <a:rPr kumimoji="1" lang="ja-JP" altLang="en-US" sz="2800" dirty="0"/>
                        <a:t>フェーズ２</a:t>
                      </a:r>
                    </a:p>
                  </a:txBody>
                  <a:tcPr/>
                </a:tc>
                <a:tc>
                  <a:txBody>
                    <a:bodyPr/>
                    <a:lstStyle/>
                    <a:p>
                      <a:r>
                        <a:rPr kumimoji="1" lang="ja-JP" altLang="en-US" sz="2800" dirty="0"/>
                        <a:t>災害発生から１日～３日後</a:t>
                      </a:r>
                    </a:p>
                  </a:txBody>
                  <a:tcPr/>
                </a:tc>
                <a:extLst>
                  <a:ext uri="{0D108BD9-81ED-4DB2-BD59-A6C34878D82A}">
                    <a16:rowId xmlns:a16="http://schemas.microsoft.com/office/drawing/2014/main" val="485766398"/>
                  </a:ext>
                </a:extLst>
              </a:tr>
            </a:tbl>
          </a:graphicData>
        </a:graphic>
      </p:graphicFrame>
      <p:graphicFrame>
        <p:nvGraphicFramePr>
          <p:cNvPr id="8" name="表 3">
            <a:extLst>
              <a:ext uri="{FF2B5EF4-FFF2-40B4-BE49-F238E27FC236}">
                <a16:creationId xmlns:a16="http://schemas.microsoft.com/office/drawing/2014/main" id="{628A0638-B1BC-41D4-8E9E-C31C4A62BD0B}"/>
              </a:ext>
            </a:extLst>
          </p:cNvPr>
          <p:cNvGraphicFramePr>
            <a:graphicFrameLocks noGrp="1"/>
          </p:cNvGraphicFramePr>
          <p:nvPr>
            <p:extLst>
              <p:ext uri="{D42A27DB-BD31-4B8C-83A1-F6EECF244321}">
                <p14:modId xmlns:p14="http://schemas.microsoft.com/office/powerpoint/2010/main" val="595166386"/>
              </p:ext>
            </p:extLst>
          </p:nvPr>
        </p:nvGraphicFramePr>
        <p:xfrm>
          <a:off x="179512" y="7175519"/>
          <a:ext cx="8784976" cy="2072640"/>
        </p:xfrm>
        <a:graphic>
          <a:graphicData uri="http://schemas.openxmlformats.org/drawingml/2006/table">
            <a:tbl>
              <a:tblPr bandRow="1">
                <a:tableStyleId>{16D9F66E-5EB9-4882-86FB-DCBF35E3C3E4}</a:tableStyleId>
              </a:tblPr>
              <a:tblGrid>
                <a:gridCol w="2402728">
                  <a:extLst>
                    <a:ext uri="{9D8B030D-6E8A-4147-A177-3AD203B41FA5}">
                      <a16:colId xmlns:a16="http://schemas.microsoft.com/office/drawing/2014/main" val="1150137007"/>
                    </a:ext>
                  </a:extLst>
                </a:gridCol>
                <a:gridCol w="1877132">
                  <a:extLst>
                    <a:ext uri="{9D8B030D-6E8A-4147-A177-3AD203B41FA5}">
                      <a16:colId xmlns:a16="http://schemas.microsoft.com/office/drawing/2014/main" val="2108087751"/>
                    </a:ext>
                  </a:extLst>
                </a:gridCol>
                <a:gridCol w="4505116">
                  <a:extLst>
                    <a:ext uri="{9D8B030D-6E8A-4147-A177-3AD203B41FA5}">
                      <a16:colId xmlns:a16="http://schemas.microsoft.com/office/drawing/2014/main" val="905512770"/>
                    </a:ext>
                  </a:extLst>
                </a:gridCol>
              </a:tblGrid>
              <a:tr h="370840">
                <a:tc>
                  <a:txBody>
                    <a:bodyPr/>
                    <a:lstStyle/>
                    <a:p>
                      <a:r>
                        <a:rPr kumimoji="1" lang="ja-JP" altLang="en-US" sz="2800" dirty="0"/>
                        <a:t>想定する災害</a:t>
                      </a:r>
                    </a:p>
                  </a:txBody>
                  <a:tcPr/>
                </a:tc>
                <a:tc gridSpan="2">
                  <a:txBody>
                    <a:bodyPr/>
                    <a:lstStyle/>
                    <a:p>
                      <a:r>
                        <a:rPr kumimoji="1" lang="ja-JP" altLang="en-US" sz="2800" dirty="0"/>
                        <a:t>内陸直下型地震</a:t>
                      </a:r>
                    </a:p>
                  </a:txBody>
                  <a:tcPr/>
                </a:tc>
                <a:tc hMerge="1">
                  <a:txBody>
                    <a:bodyPr/>
                    <a:lstStyle/>
                    <a:p>
                      <a:endParaRPr kumimoji="1" lang="ja-JP" altLang="en-US" sz="2800" dirty="0"/>
                    </a:p>
                  </a:txBody>
                  <a:tcPr/>
                </a:tc>
                <a:extLst>
                  <a:ext uri="{0D108BD9-81ED-4DB2-BD59-A6C34878D82A}">
                    <a16:rowId xmlns:a16="http://schemas.microsoft.com/office/drawing/2014/main" val="1593258300"/>
                  </a:ext>
                </a:extLst>
              </a:tr>
              <a:tr h="370840">
                <a:tc rowSpan="3">
                  <a:txBody>
                    <a:bodyPr/>
                    <a:lstStyle/>
                    <a:p>
                      <a:r>
                        <a:rPr kumimoji="1" lang="ja-JP" altLang="en-US" sz="2800" dirty="0"/>
                        <a:t>訓練の概略</a:t>
                      </a:r>
                    </a:p>
                  </a:txBody>
                  <a:tcPr/>
                </a:tc>
                <a:tc gridSpan="2">
                  <a:txBody>
                    <a:bodyPr/>
                    <a:lstStyle/>
                    <a:p>
                      <a:r>
                        <a:rPr kumimoji="1" lang="ja-JP" altLang="en-US" sz="2800" dirty="0"/>
                        <a:t>図上シミュレーション方式の訓練</a:t>
                      </a:r>
                    </a:p>
                  </a:txBody>
                  <a:tcPr/>
                </a:tc>
                <a:tc hMerge="1">
                  <a:txBody>
                    <a:bodyPr/>
                    <a:lstStyle/>
                    <a:p>
                      <a:endParaRPr kumimoji="1" lang="ja-JP" altLang="en-US" sz="2800" dirty="0"/>
                    </a:p>
                  </a:txBody>
                  <a:tcPr/>
                </a:tc>
                <a:extLst>
                  <a:ext uri="{0D108BD9-81ED-4DB2-BD59-A6C34878D82A}">
                    <a16:rowId xmlns:a16="http://schemas.microsoft.com/office/drawing/2014/main" val="307858991"/>
                  </a:ext>
                </a:extLst>
              </a:tr>
              <a:tr h="370840">
                <a:tc vMerge="1">
                  <a:txBody>
                    <a:bodyPr/>
                    <a:lstStyle/>
                    <a:p>
                      <a:endParaRPr kumimoji="1" lang="ja-JP" altLang="en-US" sz="2800" dirty="0"/>
                    </a:p>
                  </a:txBody>
                  <a:tcPr/>
                </a:tc>
                <a:tc>
                  <a:txBody>
                    <a:bodyPr/>
                    <a:lstStyle/>
                    <a:p>
                      <a:r>
                        <a:rPr kumimoji="1" lang="ja-JP" altLang="en-US" sz="2800" dirty="0"/>
                        <a:t>フェーズ１</a:t>
                      </a:r>
                    </a:p>
                  </a:txBody>
                  <a:tcPr/>
                </a:tc>
                <a:tc>
                  <a:txBody>
                    <a:bodyPr/>
                    <a:lstStyle/>
                    <a:p>
                      <a:r>
                        <a:rPr kumimoji="1" lang="ja-JP" altLang="en-US" sz="2800" dirty="0"/>
                        <a:t>地震の発生直後</a:t>
                      </a:r>
                    </a:p>
                  </a:txBody>
                  <a:tcPr/>
                </a:tc>
                <a:extLst>
                  <a:ext uri="{0D108BD9-81ED-4DB2-BD59-A6C34878D82A}">
                    <a16:rowId xmlns:a16="http://schemas.microsoft.com/office/drawing/2014/main" val="2374306806"/>
                  </a:ext>
                </a:extLst>
              </a:tr>
              <a:tr h="370840">
                <a:tc vMerge="1">
                  <a:txBody>
                    <a:bodyPr/>
                    <a:lstStyle/>
                    <a:p>
                      <a:endParaRPr kumimoji="1" lang="ja-JP" altLang="en-US" sz="2800" dirty="0"/>
                    </a:p>
                  </a:txBody>
                  <a:tcPr/>
                </a:tc>
                <a:tc>
                  <a:txBody>
                    <a:bodyPr/>
                    <a:lstStyle/>
                    <a:p>
                      <a:r>
                        <a:rPr kumimoji="1" lang="ja-JP" altLang="en-US" sz="2800" dirty="0"/>
                        <a:t>フェーズ２</a:t>
                      </a:r>
                    </a:p>
                  </a:txBody>
                  <a:tcPr/>
                </a:tc>
                <a:tc>
                  <a:txBody>
                    <a:bodyPr/>
                    <a:lstStyle/>
                    <a:p>
                      <a:r>
                        <a:rPr kumimoji="1" lang="ja-JP" altLang="en-US" sz="2800" dirty="0"/>
                        <a:t>災害発生から１日～３日後</a:t>
                      </a:r>
                    </a:p>
                  </a:txBody>
                  <a:tcPr/>
                </a:tc>
                <a:extLst>
                  <a:ext uri="{0D108BD9-81ED-4DB2-BD59-A6C34878D82A}">
                    <a16:rowId xmlns:a16="http://schemas.microsoft.com/office/drawing/2014/main" val="485766398"/>
                  </a:ext>
                </a:extLst>
              </a:tr>
            </a:tbl>
          </a:graphicData>
        </a:graphic>
      </p:graphicFrame>
    </p:spTree>
    <p:extLst>
      <p:ext uri="{BB962C8B-B14F-4D97-AF65-F5344CB8AC3E}">
        <p14:creationId xmlns:p14="http://schemas.microsoft.com/office/powerpoint/2010/main" val="718681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bwMode="auto">
          <a:xfrm>
            <a:off x="6350" y="6350"/>
            <a:ext cx="9144000" cy="836712"/>
          </a:xfrm>
          <a:prstGeom prst="rect">
            <a:avLst/>
          </a:prstGeom>
          <a:solidFill>
            <a:schemeClr val="accent5">
              <a:lumMod val="60000"/>
              <a:lumOff val="40000"/>
            </a:schemeClr>
          </a:solidFill>
          <a:ln>
            <a:noFill/>
            <a:miter lim="800000"/>
            <a:headEnd/>
            <a:tailEnd/>
          </a:ln>
        </p:spPr>
        <p:txBody>
          <a:bodyPr anchor="ctr">
            <a:normAutofit/>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charset="0"/>
                <a:ea typeface="ＭＳ Ｐゴシック" pitchFamily="50" charset="-128"/>
              </a:defRPr>
            </a:lvl9pPr>
          </a:lstStyle>
          <a:p>
            <a:pPr eaLnBrk="1" hangingPunct="1">
              <a:defRPr/>
            </a:pPr>
            <a:r>
              <a:rPr lang="ja-JP" altLang="en-US" sz="4000" kern="0" dirty="0"/>
              <a:t>図上シミュレーション方式の訓練とは？</a:t>
            </a:r>
          </a:p>
        </p:txBody>
      </p:sp>
      <p:sp>
        <p:nvSpPr>
          <p:cNvPr id="6" name="Rectangle 3">
            <a:extLst>
              <a:ext uri="{FF2B5EF4-FFF2-40B4-BE49-F238E27FC236}">
                <a16:creationId xmlns:a16="http://schemas.microsoft.com/office/drawing/2014/main" id="{F4268178-00C0-4229-BCDD-7AE70DCDD1DE}"/>
              </a:ext>
            </a:extLst>
          </p:cNvPr>
          <p:cNvSpPr txBox="1">
            <a:spLocks noChangeArrowheads="1"/>
          </p:cNvSpPr>
          <p:nvPr/>
        </p:nvSpPr>
        <p:spPr bwMode="auto">
          <a:xfrm>
            <a:off x="467544" y="1410864"/>
            <a:ext cx="8136904" cy="3138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a:lstStyle>
          <a:p>
            <a:pPr eaLnBrk="1" hangingPunct="1"/>
            <a:r>
              <a:rPr lang="ja-JP" altLang="ja-JP" dirty="0"/>
              <a:t>実際の災害に近い場面を想定し、地域防災計画等で定められた班など、訓練参加者</a:t>
            </a:r>
            <a:r>
              <a:rPr lang="ja-JP" altLang="en-US" dirty="0"/>
              <a:t>（プレイヤー）</a:t>
            </a:r>
            <a:r>
              <a:rPr lang="ja-JP" altLang="ja-JP" dirty="0"/>
              <a:t>で災害時の体制を作り、訓練</a:t>
            </a:r>
            <a:r>
              <a:rPr lang="ja-JP" altLang="en-US" dirty="0"/>
              <a:t>進行</a:t>
            </a:r>
            <a:r>
              <a:rPr lang="ja-JP" altLang="ja-JP" dirty="0"/>
              <a:t>者</a:t>
            </a:r>
            <a:r>
              <a:rPr lang="ja-JP" altLang="en-US" dirty="0"/>
              <a:t>（コントローラー）</a:t>
            </a:r>
            <a:r>
              <a:rPr lang="ja-JP" altLang="ja-JP" dirty="0"/>
              <a:t>の</a:t>
            </a:r>
            <a:r>
              <a:rPr lang="ja-JP" altLang="en-US" dirty="0"/>
              <a:t>付与</a:t>
            </a:r>
            <a:r>
              <a:rPr lang="ja-JP" altLang="ja-JP" dirty="0"/>
              <a:t>した条件の下、必要なやりとりをしながら、それぞれの立場でどのように対応するかを検討・判断する訓練。</a:t>
            </a:r>
            <a:br>
              <a:rPr lang="en-US" altLang="ja-JP" kern="0" dirty="0"/>
            </a:br>
            <a:endParaRPr lang="en-US" altLang="ja-JP" kern="0" dirty="0"/>
          </a:p>
        </p:txBody>
      </p:sp>
      <p:pic>
        <p:nvPicPr>
          <p:cNvPr id="7" name="図 3">
            <a:extLst>
              <a:ext uri="{FF2B5EF4-FFF2-40B4-BE49-F238E27FC236}">
                <a16:creationId xmlns:a16="http://schemas.microsoft.com/office/drawing/2014/main" id="{8FCDD2F5-5C24-4760-8AF4-9FA64E5C606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64088" y="4411829"/>
            <a:ext cx="3354932" cy="2245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スライド番号プレースホルダー 1">
            <a:extLst>
              <a:ext uri="{FF2B5EF4-FFF2-40B4-BE49-F238E27FC236}">
                <a16:creationId xmlns:a16="http://schemas.microsoft.com/office/drawing/2014/main" id="{1A09AFB3-D511-40BB-ACE5-E10E8CCE06E1}"/>
              </a:ext>
            </a:extLst>
          </p:cNvPr>
          <p:cNvSpPr>
            <a:spLocks noGrp="1"/>
          </p:cNvSpPr>
          <p:nvPr>
            <p:ph type="sldNum" sz="quarter" idx="12"/>
          </p:nvPr>
        </p:nvSpPr>
        <p:spPr/>
        <p:txBody>
          <a:bodyPr/>
          <a:lstStyle/>
          <a:p>
            <a:pPr>
              <a:defRPr/>
            </a:pPr>
            <a:fld id="{E2F3C69E-9424-4E41-8962-78F20B1B0A7A}" type="slidenum">
              <a:rPr lang="en-US" altLang="ja-JP" smtClean="0"/>
              <a:pPr>
                <a:defRPr/>
              </a:pPr>
              <a:t>3</a:t>
            </a:fld>
            <a:endParaRPr lang="en-US" altLang="ja-JP"/>
          </a:p>
        </p:txBody>
      </p:sp>
      <p:sp>
        <p:nvSpPr>
          <p:cNvPr id="8" name="Rectangle 3">
            <a:extLst>
              <a:ext uri="{FF2B5EF4-FFF2-40B4-BE49-F238E27FC236}">
                <a16:creationId xmlns:a16="http://schemas.microsoft.com/office/drawing/2014/main" id="{F37C625F-4896-4959-9D22-797330AE0F6A}"/>
              </a:ext>
            </a:extLst>
          </p:cNvPr>
          <p:cNvSpPr txBox="1">
            <a:spLocks noChangeArrowheads="1"/>
          </p:cNvSpPr>
          <p:nvPr/>
        </p:nvSpPr>
        <p:spPr bwMode="auto">
          <a:xfrm>
            <a:off x="611560" y="4761921"/>
            <a:ext cx="4752528" cy="83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a:lstStyle>
          <a:p>
            <a:pPr marL="0" indent="0" eaLnBrk="1" hangingPunct="1">
              <a:buNone/>
            </a:pPr>
            <a:r>
              <a:rPr lang="ja-JP" altLang="en-US" sz="2400" kern="0" dirty="0"/>
              <a:t>＊シナリオは事前に知らされない。</a:t>
            </a:r>
            <a:endParaRPr lang="en-US" altLang="ja-JP" sz="2400" kern="0" dirty="0"/>
          </a:p>
          <a:p>
            <a:pPr marL="0" indent="0" eaLnBrk="1" hangingPunct="1">
              <a:buFontTx/>
              <a:buNone/>
            </a:pPr>
            <a:r>
              <a:rPr lang="ja-JP" altLang="en-US" sz="2400" kern="0" dirty="0"/>
              <a:t>　　</a:t>
            </a:r>
            <a:r>
              <a:rPr lang="en-US" altLang="ja-JP" sz="2400" kern="0" dirty="0"/>
              <a:t>(</a:t>
            </a:r>
            <a:r>
              <a:rPr lang="ja-JP" altLang="en-US" sz="2400" kern="0" dirty="0"/>
              <a:t>ブラインド方式</a:t>
            </a:r>
            <a:r>
              <a:rPr lang="en-US" altLang="ja-JP" sz="2400" kern="0" dirty="0"/>
              <a:t>)</a:t>
            </a:r>
          </a:p>
        </p:txBody>
      </p:sp>
      <p:sp>
        <p:nvSpPr>
          <p:cNvPr id="9" name="Rectangle 3">
            <a:extLst>
              <a:ext uri="{FF2B5EF4-FFF2-40B4-BE49-F238E27FC236}">
                <a16:creationId xmlns:a16="http://schemas.microsoft.com/office/drawing/2014/main" id="{E109169F-90FF-45E1-BB35-CEB7628CF952}"/>
              </a:ext>
            </a:extLst>
          </p:cNvPr>
          <p:cNvSpPr txBox="1">
            <a:spLocks noChangeArrowheads="1"/>
          </p:cNvSpPr>
          <p:nvPr/>
        </p:nvSpPr>
        <p:spPr bwMode="auto">
          <a:xfrm>
            <a:off x="611560" y="5823473"/>
            <a:ext cx="4229372" cy="482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a:lstStyle>
          <a:p>
            <a:pPr marL="0" indent="0" eaLnBrk="1" hangingPunct="1">
              <a:buNone/>
            </a:pPr>
            <a:r>
              <a:rPr lang="ja-JP" altLang="en-US" sz="2400" kern="0" dirty="0"/>
              <a:t>＊訓練での失敗＝訓練の成功</a:t>
            </a:r>
          </a:p>
        </p:txBody>
      </p:sp>
    </p:spTree>
    <p:extLst>
      <p:ext uri="{BB962C8B-B14F-4D97-AF65-F5344CB8AC3E}">
        <p14:creationId xmlns:p14="http://schemas.microsoft.com/office/powerpoint/2010/main" val="38688912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bwMode="auto">
          <a:xfrm>
            <a:off x="6350" y="6350"/>
            <a:ext cx="9144000" cy="836712"/>
          </a:xfrm>
          <a:prstGeom prst="rect">
            <a:avLst/>
          </a:prstGeom>
          <a:solidFill>
            <a:schemeClr val="accent5">
              <a:lumMod val="60000"/>
              <a:lumOff val="40000"/>
            </a:schemeClr>
          </a:solidFill>
          <a:ln>
            <a:noFill/>
            <a:miter lim="800000"/>
            <a:headEnd/>
            <a:tailEnd/>
          </a:ln>
        </p:spPr>
        <p:txBody>
          <a:bodyPr anchor="ctr">
            <a:normAutofit/>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charset="0"/>
                <a:ea typeface="ＭＳ Ｐゴシック" pitchFamily="50" charset="-128"/>
              </a:defRPr>
            </a:lvl9pPr>
          </a:lstStyle>
          <a:p>
            <a:pPr eaLnBrk="1" hangingPunct="1">
              <a:defRPr/>
            </a:pPr>
            <a:r>
              <a:rPr lang="ja-JP" altLang="en-US" sz="4000" kern="0" dirty="0"/>
              <a:t>スケジュール</a:t>
            </a:r>
          </a:p>
        </p:txBody>
      </p:sp>
      <p:sp>
        <p:nvSpPr>
          <p:cNvPr id="5" name="テキスト ボックス 4"/>
          <p:cNvSpPr txBox="1"/>
          <p:nvPr/>
        </p:nvSpPr>
        <p:spPr>
          <a:xfrm>
            <a:off x="467544" y="859963"/>
            <a:ext cx="8490594" cy="523220"/>
          </a:xfrm>
          <a:prstGeom prst="rect">
            <a:avLst/>
          </a:prstGeom>
          <a:noFill/>
        </p:spPr>
        <p:txBody>
          <a:bodyPr wrap="square" rtlCol="0">
            <a:spAutoFit/>
          </a:bodyPr>
          <a:lstStyle/>
          <a:p>
            <a:r>
              <a:rPr lang="ja-JP" altLang="en-US" sz="2800" dirty="0"/>
              <a:t>実施日：令和●年●月●日（●）１０：３０－１７：１０</a:t>
            </a:r>
            <a:endParaRPr kumimoji="1" lang="en-US" altLang="ja-JP" sz="2800" dirty="0"/>
          </a:p>
        </p:txBody>
      </p:sp>
      <p:graphicFrame>
        <p:nvGraphicFramePr>
          <p:cNvPr id="7" name="Group 37"/>
          <p:cNvGraphicFramePr>
            <a:graphicFrameLocks/>
          </p:cNvGraphicFramePr>
          <p:nvPr>
            <p:extLst>
              <p:ext uri="{D42A27DB-BD31-4B8C-83A1-F6EECF244321}">
                <p14:modId xmlns:p14="http://schemas.microsoft.com/office/powerpoint/2010/main" val="1389091201"/>
              </p:ext>
            </p:extLst>
          </p:nvPr>
        </p:nvGraphicFramePr>
        <p:xfrm>
          <a:off x="173162" y="1383183"/>
          <a:ext cx="8784976" cy="5307156"/>
        </p:xfrm>
        <a:graphic>
          <a:graphicData uri="http://schemas.openxmlformats.org/drawingml/2006/table">
            <a:tbl>
              <a:tblPr/>
              <a:tblGrid>
                <a:gridCol w="6124307">
                  <a:extLst>
                    <a:ext uri="{9D8B030D-6E8A-4147-A177-3AD203B41FA5}">
                      <a16:colId xmlns:a16="http://schemas.microsoft.com/office/drawing/2014/main" val="20000"/>
                    </a:ext>
                  </a:extLst>
                </a:gridCol>
                <a:gridCol w="2660669">
                  <a:extLst>
                    <a:ext uri="{9D8B030D-6E8A-4147-A177-3AD203B41FA5}">
                      <a16:colId xmlns:a16="http://schemas.microsoft.com/office/drawing/2014/main" val="20001"/>
                    </a:ext>
                  </a:extLst>
                </a:gridCol>
              </a:tblGrid>
              <a:tr h="469776">
                <a:tc>
                  <a:txBody>
                    <a:bodyPr/>
                    <a:lstStyle/>
                    <a:p>
                      <a:pPr marL="0" marR="0" lvl="0" indent="0" algn="ctr" defTabSz="914400" rtl="0" eaLnBrk="1" fontAlgn="base" latinLnBrk="0" hangingPunct="1">
                        <a:lnSpc>
                          <a:spcPts val="2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Times New Roman" pitchFamily="18" charset="0"/>
                          <a:ea typeface="ＭＳ Ｐゴシック" pitchFamily="50" charset="-128"/>
                        </a:rPr>
                        <a:t>内　　　容</a:t>
                      </a:r>
                    </a:p>
                  </a:txBody>
                  <a:tcPr marL="91443" marR="91443" marT="45733" marB="45733" anchor="ct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Times New Roman" pitchFamily="18" charset="0"/>
                          <a:ea typeface="ＭＳ Ｐゴシック" pitchFamily="50" charset="-128"/>
                        </a:rPr>
                        <a:t>時　　間</a:t>
                      </a:r>
                    </a:p>
                  </a:txBody>
                  <a:tcPr marL="91443" marR="91443" marT="45733" marB="45733"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22730">
                <a:tc>
                  <a:txBody>
                    <a:bodyPr/>
                    <a:lstStyle/>
                    <a:p>
                      <a:pPr marL="0" marR="0" lvl="0" indent="0" algn="l" defTabSz="914400" rtl="0" eaLnBrk="1" fontAlgn="base" latinLnBrk="0" hangingPunct="1">
                        <a:lnSpc>
                          <a:spcPts val="2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Times New Roman" pitchFamily="18" charset="0"/>
                          <a:ea typeface="ＭＳ Ｐゴシック" pitchFamily="50" charset="-128"/>
                        </a:rPr>
                        <a:t>１．開会のあいさつ</a:t>
                      </a:r>
                      <a:endParaRPr kumimoji="1" lang="en-US" altLang="ja-JP" sz="2000" b="0" i="0" u="none" strike="noStrike" cap="none" normalizeH="0" baseline="0" dirty="0">
                        <a:ln>
                          <a:noFill/>
                        </a:ln>
                        <a:solidFill>
                          <a:schemeClr val="tx1"/>
                        </a:solidFill>
                        <a:effectLst/>
                        <a:latin typeface="Times New Roman" pitchFamily="18" charset="0"/>
                        <a:ea typeface="ＭＳ Ｐゴシック" pitchFamily="50" charset="-128"/>
                      </a:endParaRPr>
                    </a:p>
                  </a:txBody>
                  <a:tcPr marL="91443" marR="91443" marT="45733" marB="45733" anchor="ct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Times New Roman" pitchFamily="18" charset="0"/>
                          <a:ea typeface="ＭＳ Ｐゴシック" pitchFamily="50" charset="-128"/>
                        </a:rPr>
                        <a:t>１０：３０～１０：４０</a:t>
                      </a:r>
                      <a:endParaRPr kumimoji="1" lang="en-US" altLang="ja-JP" sz="2000" b="0" i="0" u="none" strike="noStrike" cap="none" normalizeH="0" baseline="0" dirty="0">
                        <a:ln>
                          <a:noFill/>
                        </a:ln>
                        <a:solidFill>
                          <a:schemeClr val="tx1"/>
                        </a:solidFill>
                        <a:effectLst/>
                        <a:latin typeface="Times New Roman" pitchFamily="18" charset="0"/>
                        <a:ea typeface="ＭＳ Ｐゴシック" pitchFamily="50" charset="-128"/>
                      </a:endParaRPr>
                    </a:p>
                  </a:txBody>
                  <a:tcPr marL="91443" marR="91443" marT="45733" marB="45733"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22730">
                <a:tc>
                  <a:txBody>
                    <a:bodyPr/>
                    <a:lstStyle/>
                    <a:p>
                      <a:pPr marL="0" marR="0" lvl="0" indent="0" algn="l" defTabSz="914400" rtl="0" eaLnBrk="1" fontAlgn="base" latinLnBrk="0" hangingPunct="1">
                        <a:lnSpc>
                          <a:spcPts val="2000"/>
                        </a:lnSpc>
                        <a:spcBef>
                          <a:spcPct val="20000"/>
                        </a:spcBef>
                        <a:spcAft>
                          <a:spcPct val="0"/>
                        </a:spcAft>
                        <a:buClrTx/>
                        <a:buSzTx/>
                        <a:buFontTx/>
                        <a:buNone/>
                        <a:tabLst/>
                        <a:defRPr/>
                      </a:pPr>
                      <a:r>
                        <a:rPr lang="ja-JP" altLang="en-US" sz="2000" baseline="0" dirty="0"/>
                        <a:t>２．訓練説明</a:t>
                      </a:r>
                    </a:p>
                  </a:txBody>
                  <a:tcPr marL="91443" marR="91443" marT="45733" marB="45733" anchor="ct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Times New Roman" pitchFamily="18" charset="0"/>
                          <a:ea typeface="ＭＳ Ｐゴシック" pitchFamily="50" charset="-128"/>
                        </a:rPr>
                        <a:t>１０：４０－１２：００</a:t>
                      </a:r>
                      <a:endParaRPr kumimoji="1" lang="en-US" altLang="ja-JP" sz="2000" b="0" i="0" u="none" strike="noStrike" cap="none" normalizeH="0" baseline="0" dirty="0">
                        <a:ln>
                          <a:noFill/>
                        </a:ln>
                        <a:solidFill>
                          <a:schemeClr val="tx1"/>
                        </a:solidFill>
                        <a:effectLst/>
                        <a:latin typeface="Times New Roman" pitchFamily="18" charset="0"/>
                        <a:ea typeface="ＭＳ Ｐゴシック" pitchFamily="50" charset="-128"/>
                      </a:endParaRPr>
                    </a:p>
                  </a:txBody>
                  <a:tcPr marL="91443" marR="91443" marT="45733" marB="45733"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22730">
                <a:tc>
                  <a:txBody>
                    <a:bodyPr/>
                    <a:lstStyle/>
                    <a:p>
                      <a:pPr marL="0" marR="0" lvl="0" indent="0" algn="ctr" defTabSz="914400" rtl="0" eaLnBrk="1" fontAlgn="base" latinLnBrk="0" hangingPunct="1">
                        <a:lnSpc>
                          <a:spcPts val="2000"/>
                        </a:lnSpc>
                        <a:spcBef>
                          <a:spcPct val="20000"/>
                        </a:spcBef>
                        <a:spcAft>
                          <a:spcPct val="0"/>
                        </a:spcAft>
                        <a:buClrTx/>
                        <a:buSzTx/>
                        <a:buFontTx/>
                        <a:buNone/>
                        <a:tabLst/>
                        <a:defRPr/>
                      </a:pPr>
                      <a:r>
                        <a:rPr lang="ja-JP" altLang="en-US" sz="2000" baseline="0" dirty="0"/>
                        <a:t>＜昼休み）＞</a:t>
                      </a:r>
                    </a:p>
                  </a:txBody>
                  <a:tcPr marL="91443" marR="91443" marT="45733" marB="45733" anchor="ct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Times New Roman" pitchFamily="18" charset="0"/>
                          <a:ea typeface="ＭＳ Ｐゴシック" pitchFamily="50" charset="-128"/>
                        </a:rPr>
                        <a:t>１２：００－１３：００</a:t>
                      </a:r>
                      <a:endParaRPr kumimoji="1" lang="en-US" altLang="ja-JP" sz="2000" b="0" i="0" u="none" strike="noStrike" cap="none" normalizeH="0" baseline="0" dirty="0">
                        <a:ln>
                          <a:noFill/>
                        </a:ln>
                        <a:solidFill>
                          <a:schemeClr val="tx1"/>
                        </a:solidFill>
                        <a:effectLst/>
                        <a:latin typeface="Times New Roman" pitchFamily="18" charset="0"/>
                        <a:ea typeface="ＭＳ Ｐゴシック" pitchFamily="50" charset="-128"/>
                      </a:endParaRPr>
                    </a:p>
                  </a:txBody>
                  <a:tcPr marL="91443" marR="91443" marT="45733" marB="45733"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22730">
                <a:tc>
                  <a:txBody>
                    <a:bodyPr/>
                    <a:lstStyle/>
                    <a:p>
                      <a:pPr marL="0" marR="0" lvl="0" indent="0" algn="l" defTabSz="914400" rtl="0" eaLnBrk="1" fontAlgn="base" latinLnBrk="0" hangingPunct="1">
                        <a:lnSpc>
                          <a:spcPts val="2000"/>
                        </a:lnSpc>
                        <a:spcBef>
                          <a:spcPct val="20000"/>
                        </a:spcBef>
                        <a:spcAft>
                          <a:spcPct val="0"/>
                        </a:spcAft>
                        <a:buClrTx/>
                        <a:buSzTx/>
                        <a:buFontTx/>
                        <a:buNone/>
                        <a:tabLst/>
                        <a:defRPr/>
                      </a:pPr>
                      <a:r>
                        <a:rPr kumimoji="1" lang="ja-JP" altLang="en-US" sz="2000" b="0" i="0" u="none" strike="noStrike" cap="none" normalizeH="0" baseline="0" dirty="0">
                          <a:ln>
                            <a:noFill/>
                          </a:ln>
                          <a:solidFill>
                            <a:schemeClr val="tx1"/>
                          </a:solidFill>
                          <a:effectLst/>
                          <a:latin typeface="Times New Roman" pitchFamily="18" charset="0"/>
                          <a:ea typeface="ＭＳ Ｐゴシック" pitchFamily="50" charset="-128"/>
                        </a:rPr>
                        <a:t>３．図上訓練の実施</a:t>
                      </a:r>
                      <a:endParaRPr kumimoji="1" lang="en-US" altLang="ja-JP" sz="2000" b="0" i="0" u="none" strike="noStrike" cap="none" normalizeH="0" baseline="0" dirty="0">
                        <a:ln>
                          <a:noFill/>
                        </a:ln>
                        <a:solidFill>
                          <a:schemeClr val="tx1"/>
                        </a:solidFill>
                        <a:effectLst/>
                        <a:latin typeface="Times New Roman" pitchFamily="18" charset="0"/>
                        <a:ea typeface="ＭＳ Ｐゴシック" pitchFamily="50" charset="-128"/>
                      </a:endParaRPr>
                    </a:p>
                  </a:txBody>
                  <a:tcPr marL="91443" marR="91443" marT="45733" marB="45733" anchor="ct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000"/>
                        </a:lnSpc>
                        <a:spcBef>
                          <a:spcPct val="20000"/>
                        </a:spcBef>
                        <a:spcAft>
                          <a:spcPct val="0"/>
                        </a:spcAft>
                        <a:buClrTx/>
                        <a:buSzTx/>
                        <a:buFontTx/>
                        <a:buNone/>
                        <a:tabLst/>
                      </a:pPr>
                      <a:endParaRPr kumimoji="1" lang="en-US" altLang="ja-JP" sz="2000" b="0" i="0" u="none" strike="noStrike" cap="none" normalizeH="0" baseline="0" dirty="0">
                        <a:ln>
                          <a:noFill/>
                        </a:ln>
                        <a:solidFill>
                          <a:schemeClr val="tx1"/>
                        </a:solidFill>
                        <a:effectLst/>
                        <a:latin typeface="Times New Roman" pitchFamily="18" charset="0"/>
                        <a:ea typeface="ＭＳ Ｐゴシック" pitchFamily="50" charset="-128"/>
                      </a:endParaRPr>
                    </a:p>
                  </a:txBody>
                  <a:tcPr marL="91443" marR="91443" marT="45733" marB="45733"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69776">
                <a:tc>
                  <a:txBody>
                    <a:bodyPr/>
                    <a:lstStyle/>
                    <a:p>
                      <a:pPr algn="l">
                        <a:lnSpc>
                          <a:spcPts val="2000"/>
                        </a:lnSpc>
                      </a:pPr>
                      <a:r>
                        <a:rPr lang="ja-JP" altLang="en-US" sz="2000" baseline="0" dirty="0"/>
                        <a:t>　　（１）フェーズ１</a:t>
                      </a:r>
                    </a:p>
                  </a:txBody>
                  <a:tcPr marL="91443" marR="91443" marT="45733" marB="45733" anchor="ct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Times New Roman" pitchFamily="18" charset="0"/>
                          <a:ea typeface="ＭＳ Ｐゴシック" pitchFamily="50" charset="-128"/>
                        </a:rPr>
                        <a:t>１３：００～１４：１５</a:t>
                      </a:r>
                      <a:endParaRPr kumimoji="1" lang="en-US" altLang="ja-JP" sz="2000" b="0" i="0" u="none" strike="noStrike" cap="none" normalizeH="0" baseline="0" dirty="0">
                        <a:ln>
                          <a:noFill/>
                        </a:ln>
                        <a:solidFill>
                          <a:schemeClr val="tx1"/>
                        </a:solidFill>
                        <a:effectLst/>
                        <a:latin typeface="Times New Roman" pitchFamily="18" charset="0"/>
                        <a:ea typeface="ＭＳ Ｐゴシック" pitchFamily="50" charset="-128"/>
                      </a:endParaRPr>
                    </a:p>
                  </a:txBody>
                  <a:tcPr marL="91443" marR="91443" marT="45733" marB="45733"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69776">
                <a:tc>
                  <a:txBody>
                    <a:bodyPr/>
                    <a:lstStyle/>
                    <a:p>
                      <a:pPr algn="l">
                        <a:lnSpc>
                          <a:spcPts val="2000"/>
                        </a:lnSpc>
                      </a:pPr>
                      <a:r>
                        <a:rPr lang="ja-JP" altLang="en-US" sz="2000" baseline="0" dirty="0"/>
                        <a:t>　　◆フェーズ１からフェーズ２への切り替え◆</a:t>
                      </a:r>
                    </a:p>
                  </a:txBody>
                  <a:tcPr marL="91443" marR="91443" marT="45733" marB="45733" anchor="ct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Times New Roman" pitchFamily="18" charset="0"/>
                          <a:ea typeface="ＭＳ Ｐゴシック" pitchFamily="50" charset="-128"/>
                        </a:rPr>
                        <a:t>１４：１５－１４：３０</a:t>
                      </a:r>
                      <a:endParaRPr kumimoji="1" lang="en-US" altLang="ja-JP" sz="2000" b="0" i="0" u="none" strike="noStrike" cap="none" normalizeH="0" baseline="0" dirty="0">
                        <a:ln>
                          <a:noFill/>
                        </a:ln>
                        <a:solidFill>
                          <a:schemeClr val="tx1"/>
                        </a:solidFill>
                        <a:effectLst/>
                        <a:latin typeface="Times New Roman" pitchFamily="18" charset="0"/>
                        <a:ea typeface="ＭＳ Ｐゴシック" pitchFamily="50" charset="-128"/>
                      </a:endParaRPr>
                    </a:p>
                  </a:txBody>
                  <a:tcPr marL="91443" marR="91443" marT="45733" marB="45733"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908380091"/>
                  </a:ext>
                </a:extLst>
              </a:tr>
              <a:tr h="469776">
                <a:tc>
                  <a:txBody>
                    <a:bodyPr/>
                    <a:lstStyle/>
                    <a:p>
                      <a:pPr algn="l">
                        <a:lnSpc>
                          <a:spcPts val="2000"/>
                        </a:lnSpc>
                      </a:pPr>
                      <a:r>
                        <a:rPr lang="ja-JP" altLang="en-US" sz="2000" baseline="0" dirty="0"/>
                        <a:t>　　（２）フェーズ２</a:t>
                      </a:r>
                    </a:p>
                  </a:txBody>
                  <a:tcPr marL="91443" marR="91443" marT="45733" marB="45733" anchor="ct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Times New Roman" pitchFamily="18" charset="0"/>
                          <a:ea typeface="ＭＳ Ｐゴシック" pitchFamily="50" charset="-128"/>
                        </a:rPr>
                        <a:t>１４：３０－１６：００</a:t>
                      </a:r>
                      <a:endParaRPr kumimoji="1" lang="en-US" altLang="ja-JP" sz="2000" b="0" i="0" u="none" strike="noStrike" cap="none" normalizeH="0" baseline="0" dirty="0">
                        <a:ln>
                          <a:noFill/>
                        </a:ln>
                        <a:solidFill>
                          <a:schemeClr val="tx1"/>
                        </a:solidFill>
                        <a:effectLst/>
                        <a:latin typeface="Times New Roman" pitchFamily="18" charset="0"/>
                        <a:ea typeface="ＭＳ Ｐゴシック" pitchFamily="50" charset="-128"/>
                      </a:endParaRPr>
                    </a:p>
                  </a:txBody>
                  <a:tcPr marL="91443" marR="91443" marT="45733" marB="45733"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123804424"/>
                  </a:ext>
                </a:extLst>
              </a:tr>
              <a:tr h="422730">
                <a:tc>
                  <a:txBody>
                    <a:bodyPr/>
                    <a:lstStyle/>
                    <a:p>
                      <a:pPr marL="0" marR="0" lvl="0" indent="0" algn="l" defTabSz="914400" rtl="0" eaLnBrk="1" fontAlgn="base" latinLnBrk="0" hangingPunct="1">
                        <a:lnSpc>
                          <a:spcPts val="2000"/>
                        </a:lnSpc>
                        <a:spcBef>
                          <a:spcPct val="20000"/>
                        </a:spcBef>
                        <a:spcAft>
                          <a:spcPct val="0"/>
                        </a:spcAft>
                        <a:buClrTx/>
                        <a:buSzTx/>
                        <a:buFontTx/>
                        <a:buNone/>
                        <a:tabLst/>
                        <a:defRPr/>
                      </a:pPr>
                      <a:r>
                        <a:rPr kumimoji="1" lang="ja-JP" altLang="en-US" sz="2000" b="0" i="0" u="none" strike="noStrike" cap="none" normalizeH="0" baseline="0" dirty="0">
                          <a:ln>
                            <a:noFill/>
                          </a:ln>
                          <a:solidFill>
                            <a:schemeClr val="tx1"/>
                          </a:solidFill>
                          <a:effectLst/>
                          <a:latin typeface="Times New Roman" pitchFamily="18" charset="0"/>
                          <a:ea typeface="ＭＳ Ｐゴシック" pitchFamily="50" charset="-128"/>
                        </a:rPr>
                        <a:t>４．訓練の振り返り</a:t>
                      </a:r>
                      <a:endParaRPr kumimoji="1" lang="en-US" altLang="ja-JP" sz="2000" b="0" i="0" u="none" strike="noStrike" cap="none" normalizeH="0" baseline="0" dirty="0">
                        <a:ln>
                          <a:noFill/>
                        </a:ln>
                        <a:solidFill>
                          <a:schemeClr val="tx1"/>
                        </a:solidFill>
                        <a:effectLst/>
                        <a:latin typeface="Times New Roman" pitchFamily="18" charset="0"/>
                        <a:ea typeface="ＭＳ Ｐゴシック" pitchFamily="50" charset="-128"/>
                      </a:endParaRPr>
                    </a:p>
                  </a:txBody>
                  <a:tcPr marL="91443" marR="91443" marT="45733" marB="45733" anchor="ct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000"/>
                        </a:lnSpc>
                        <a:spcBef>
                          <a:spcPct val="20000"/>
                        </a:spcBef>
                        <a:spcAft>
                          <a:spcPct val="0"/>
                        </a:spcAft>
                        <a:buClrTx/>
                        <a:buSzTx/>
                        <a:buFontTx/>
                        <a:buNone/>
                        <a:tabLst/>
                        <a:defRPr/>
                      </a:pPr>
                      <a:r>
                        <a:rPr kumimoji="1" lang="ja-JP" altLang="en-US" sz="2000" b="0" i="0" u="none" strike="noStrike" cap="none" normalizeH="0" baseline="0" dirty="0">
                          <a:ln>
                            <a:noFill/>
                          </a:ln>
                          <a:solidFill>
                            <a:schemeClr val="tx1"/>
                          </a:solidFill>
                          <a:effectLst/>
                          <a:latin typeface="Times New Roman" pitchFamily="18" charset="0"/>
                          <a:ea typeface="ＭＳ Ｐゴシック" pitchFamily="50" charset="-128"/>
                        </a:rPr>
                        <a:t>１６：００～１６：３０</a:t>
                      </a:r>
                      <a:endParaRPr kumimoji="1" lang="en-US" altLang="ja-JP" sz="2000" b="0" i="0" u="none" strike="noStrike" cap="none" normalizeH="0" baseline="0" dirty="0">
                        <a:ln>
                          <a:noFill/>
                        </a:ln>
                        <a:solidFill>
                          <a:schemeClr val="tx1"/>
                        </a:solidFill>
                        <a:effectLst/>
                        <a:latin typeface="Times New Roman" pitchFamily="18" charset="0"/>
                        <a:ea typeface="ＭＳ Ｐゴシック" pitchFamily="50" charset="-128"/>
                      </a:endParaRPr>
                    </a:p>
                  </a:txBody>
                  <a:tcPr marL="91443" marR="91443" marT="45733" marB="45733"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422730">
                <a:tc>
                  <a:txBody>
                    <a:bodyPr/>
                    <a:lstStyle/>
                    <a:p>
                      <a:pPr marL="0" marR="0" lvl="0" indent="0" algn="l" defTabSz="914400" rtl="0" eaLnBrk="1" fontAlgn="base" latinLnBrk="0" hangingPunct="1">
                        <a:lnSpc>
                          <a:spcPts val="2000"/>
                        </a:lnSpc>
                        <a:spcBef>
                          <a:spcPct val="20000"/>
                        </a:spcBef>
                        <a:spcAft>
                          <a:spcPct val="0"/>
                        </a:spcAft>
                        <a:buClrTx/>
                        <a:buSzTx/>
                        <a:buFontTx/>
                        <a:buNone/>
                        <a:tabLst/>
                        <a:defRPr/>
                      </a:pPr>
                      <a:r>
                        <a:rPr kumimoji="1" lang="ja-JP" altLang="en-US" sz="2000" b="0" i="0" u="none" strike="noStrike" cap="none" normalizeH="0" baseline="0" dirty="0">
                          <a:ln>
                            <a:noFill/>
                          </a:ln>
                          <a:solidFill>
                            <a:schemeClr val="tx1"/>
                          </a:solidFill>
                          <a:effectLst/>
                          <a:latin typeface="Times New Roman" pitchFamily="18" charset="0"/>
                          <a:ea typeface="ＭＳ Ｐゴシック" pitchFamily="50" charset="-128"/>
                        </a:rPr>
                        <a:t>５．振り返り結果の発表</a:t>
                      </a:r>
                      <a:endParaRPr kumimoji="1" lang="en-US" altLang="ja-JP" sz="2000" b="0" i="0" u="none" strike="noStrike" cap="none" normalizeH="0" baseline="0" dirty="0">
                        <a:ln>
                          <a:noFill/>
                        </a:ln>
                        <a:solidFill>
                          <a:schemeClr val="tx1"/>
                        </a:solidFill>
                        <a:effectLst/>
                        <a:latin typeface="Times New Roman" pitchFamily="18" charset="0"/>
                        <a:ea typeface="ＭＳ Ｐゴシック" pitchFamily="50" charset="-128"/>
                      </a:endParaRPr>
                    </a:p>
                  </a:txBody>
                  <a:tcPr marL="91443" marR="91443" marT="45733" marB="45733" anchor="ct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Times New Roman" pitchFamily="18" charset="0"/>
                          <a:ea typeface="ＭＳ Ｐゴシック" pitchFamily="50" charset="-128"/>
                        </a:rPr>
                        <a:t>１６：３０～１６：５０</a:t>
                      </a:r>
                    </a:p>
                  </a:txBody>
                  <a:tcPr marL="91443" marR="91443" marT="45733" marB="45733"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445836">
                <a:tc>
                  <a:txBody>
                    <a:bodyPr/>
                    <a:lstStyle/>
                    <a:p>
                      <a:pPr marL="0" marR="0" lvl="0" indent="0" algn="l" defTabSz="914400" rtl="0" eaLnBrk="1" fontAlgn="base" latinLnBrk="0" hangingPunct="1">
                        <a:lnSpc>
                          <a:spcPts val="2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Times New Roman" pitchFamily="18" charset="0"/>
                          <a:ea typeface="ＭＳ Ｐゴシック" pitchFamily="50" charset="-128"/>
                        </a:rPr>
                        <a:t>６．講評</a:t>
                      </a:r>
                    </a:p>
                  </a:txBody>
                  <a:tcPr marL="91443" marR="91443" marT="45733" marB="45733" anchor="ct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Times New Roman" pitchFamily="18" charset="0"/>
                          <a:ea typeface="ＭＳ Ｐゴシック" pitchFamily="50" charset="-128"/>
                        </a:rPr>
                        <a:t>１６：５０～１７：００</a:t>
                      </a:r>
                    </a:p>
                  </a:txBody>
                  <a:tcPr marL="91443" marR="91443" marT="45733" marB="45733"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445836">
                <a:tc>
                  <a:txBody>
                    <a:bodyPr/>
                    <a:lstStyle/>
                    <a:p>
                      <a:pPr marL="0" marR="0" lvl="0" indent="0" algn="l" defTabSz="914400" rtl="0" eaLnBrk="1" fontAlgn="base" latinLnBrk="0" hangingPunct="1">
                        <a:lnSpc>
                          <a:spcPts val="2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Times New Roman" pitchFamily="18" charset="0"/>
                          <a:ea typeface="ＭＳ Ｐゴシック" pitchFamily="50" charset="-128"/>
                        </a:rPr>
                        <a:t>７．閉会のあいさつ</a:t>
                      </a:r>
                    </a:p>
                  </a:txBody>
                  <a:tcPr marL="91443" marR="91443" marT="45733" marB="45733" anchor="ct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Times New Roman" pitchFamily="18" charset="0"/>
                          <a:ea typeface="ＭＳ Ｐゴシック" pitchFamily="50" charset="-128"/>
                        </a:rPr>
                        <a:t>１７：００～１７：１０</a:t>
                      </a:r>
                    </a:p>
                  </a:txBody>
                  <a:tcPr marL="91443" marR="91443" marT="45733" marB="45733"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10"/>
                  </a:ext>
                </a:extLst>
              </a:tr>
            </a:tbl>
          </a:graphicData>
        </a:graphic>
      </p:graphicFrame>
      <p:sp>
        <p:nvSpPr>
          <p:cNvPr id="2" name="スライド番号プレースホルダー 1">
            <a:extLst>
              <a:ext uri="{FF2B5EF4-FFF2-40B4-BE49-F238E27FC236}">
                <a16:creationId xmlns:a16="http://schemas.microsoft.com/office/drawing/2014/main" id="{AB3C28B2-FFBA-49CF-8531-CECDFAA51977}"/>
              </a:ext>
            </a:extLst>
          </p:cNvPr>
          <p:cNvSpPr>
            <a:spLocks noGrp="1"/>
          </p:cNvSpPr>
          <p:nvPr>
            <p:ph type="sldNum" sz="quarter" idx="12"/>
          </p:nvPr>
        </p:nvSpPr>
        <p:spPr/>
        <p:txBody>
          <a:bodyPr/>
          <a:lstStyle/>
          <a:p>
            <a:pPr>
              <a:defRPr/>
            </a:pPr>
            <a:fld id="{E2F3C69E-9424-4E41-8962-78F20B1B0A7A}" type="slidenum">
              <a:rPr lang="en-US" altLang="ja-JP" smtClean="0"/>
              <a:pPr>
                <a:defRPr/>
              </a:pPr>
              <a:t>4</a:t>
            </a:fld>
            <a:endParaRPr lang="en-US" altLang="ja-JP"/>
          </a:p>
        </p:txBody>
      </p:sp>
    </p:spTree>
    <p:extLst>
      <p:ext uri="{BB962C8B-B14F-4D97-AF65-F5344CB8AC3E}">
        <p14:creationId xmlns:p14="http://schemas.microsoft.com/office/powerpoint/2010/main" val="27788853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角丸四角形 14"/>
          <p:cNvSpPr/>
          <p:nvPr/>
        </p:nvSpPr>
        <p:spPr>
          <a:xfrm>
            <a:off x="3474629" y="1839199"/>
            <a:ext cx="1535747" cy="1486795"/>
          </a:xfrm>
          <a:prstGeom prst="round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800" dirty="0">
                <a:solidFill>
                  <a:prstClr val="black"/>
                </a:solidFill>
              </a:rPr>
              <a:t>健康福祉班</a:t>
            </a:r>
          </a:p>
        </p:txBody>
      </p:sp>
      <p:sp>
        <p:nvSpPr>
          <p:cNvPr id="32" name="角丸四角形 31">
            <a:extLst>
              <a:ext uri="{FF2B5EF4-FFF2-40B4-BE49-F238E27FC236}">
                <a16:creationId xmlns:a16="http://schemas.microsoft.com/office/drawing/2014/main" id="{A31362E2-BA85-7943-A825-26E643C04449}"/>
              </a:ext>
            </a:extLst>
          </p:cNvPr>
          <p:cNvSpPr/>
          <p:nvPr/>
        </p:nvSpPr>
        <p:spPr>
          <a:xfrm>
            <a:off x="1647429" y="1839200"/>
            <a:ext cx="1481380" cy="1486794"/>
          </a:xfrm>
          <a:prstGeom prst="round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800" dirty="0">
                <a:solidFill>
                  <a:prstClr val="black"/>
                </a:solidFill>
              </a:rPr>
              <a:t>総務班</a:t>
            </a:r>
          </a:p>
        </p:txBody>
      </p:sp>
      <p:sp>
        <p:nvSpPr>
          <p:cNvPr id="34" name="角丸四角形 33">
            <a:extLst>
              <a:ext uri="{FF2B5EF4-FFF2-40B4-BE49-F238E27FC236}">
                <a16:creationId xmlns:a16="http://schemas.microsoft.com/office/drawing/2014/main" id="{239F1AF6-22C3-9440-BADD-687B591BFA78}"/>
              </a:ext>
            </a:extLst>
          </p:cNvPr>
          <p:cNvSpPr/>
          <p:nvPr/>
        </p:nvSpPr>
        <p:spPr>
          <a:xfrm>
            <a:off x="5309638" y="1840989"/>
            <a:ext cx="1481380" cy="1486794"/>
          </a:xfrm>
          <a:prstGeom prst="round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800" dirty="0">
                <a:solidFill>
                  <a:prstClr val="black"/>
                </a:solidFill>
              </a:rPr>
              <a:t>土木班</a:t>
            </a:r>
          </a:p>
        </p:txBody>
      </p:sp>
      <p:sp>
        <p:nvSpPr>
          <p:cNvPr id="36" name="角丸四角形 35">
            <a:extLst>
              <a:ext uri="{FF2B5EF4-FFF2-40B4-BE49-F238E27FC236}">
                <a16:creationId xmlns:a16="http://schemas.microsoft.com/office/drawing/2014/main" id="{4DA5BE73-2A75-9648-84E7-D1AB422F7B60}"/>
              </a:ext>
            </a:extLst>
          </p:cNvPr>
          <p:cNvSpPr/>
          <p:nvPr/>
        </p:nvSpPr>
        <p:spPr>
          <a:xfrm>
            <a:off x="7107830" y="1844824"/>
            <a:ext cx="1481380" cy="1486794"/>
          </a:xfrm>
          <a:prstGeom prst="round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800" dirty="0">
                <a:solidFill>
                  <a:prstClr val="black"/>
                </a:solidFill>
              </a:rPr>
              <a:t>環境班</a:t>
            </a:r>
          </a:p>
        </p:txBody>
      </p:sp>
      <p:sp>
        <p:nvSpPr>
          <p:cNvPr id="38" name="角丸四角形 37">
            <a:extLst>
              <a:ext uri="{FF2B5EF4-FFF2-40B4-BE49-F238E27FC236}">
                <a16:creationId xmlns:a16="http://schemas.microsoft.com/office/drawing/2014/main" id="{FFAD583E-2846-8742-97D4-8DB49708C48A}"/>
              </a:ext>
            </a:extLst>
          </p:cNvPr>
          <p:cNvSpPr/>
          <p:nvPr/>
        </p:nvSpPr>
        <p:spPr>
          <a:xfrm>
            <a:off x="3505743" y="4070864"/>
            <a:ext cx="1535747" cy="1486795"/>
          </a:xfrm>
          <a:prstGeom prst="round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800" dirty="0">
                <a:solidFill>
                  <a:prstClr val="black"/>
                </a:solidFill>
              </a:rPr>
              <a:t>市民班</a:t>
            </a:r>
          </a:p>
        </p:txBody>
      </p:sp>
      <p:sp>
        <p:nvSpPr>
          <p:cNvPr id="39" name="角丸四角形 38">
            <a:extLst>
              <a:ext uri="{FF2B5EF4-FFF2-40B4-BE49-F238E27FC236}">
                <a16:creationId xmlns:a16="http://schemas.microsoft.com/office/drawing/2014/main" id="{E7832A8A-6BA7-E445-9E43-E2D9B8757B52}"/>
              </a:ext>
            </a:extLst>
          </p:cNvPr>
          <p:cNvSpPr/>
          <p:nvPr/>
        </p:nvSpPr>
        <p:spPr>
          <a:xfrm>
            <a:off x="5372541" y="4073831"/>
            <a:ext cx="1481379" cy="1496741"/>
          </a:xfrm>
          <a:prstGeom prst="round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800" dirty="0">
                <a:solidFill>
                  <a:prstClr val="black"/>
                </a:solidFill>
              </a:rPr>
              <a:t>教育班</a:t>
            </a:r>
          </a:p>
        </p:txBody>
      </p:sp>
      <p:sp>
        <p:nvSpPr>
          <p:cNvPr id="41" name="角丸四角形 40">
            <a:extLst>
              <a:ext uri="{FF2B5EF4-FFF2-40B4-BE49-F238E27FC236}">
                <a16:creationId xmlns:a16="http://schemas.microsoft.com/office/drawing/2014/main" id="{F159A070-073A-BA40-9865-6DB33EE4D414}"/>
              </a:ext>
            </a:extLst>
          </p:cNvPr>
          <p:cNvSpPr/>
          <p:nvPr/>
        </p:nvSpPr>
        <p:spPr>
          <a:xfrm>
            <a:off x="7168331" y="4070864"/>
            <a:ext cx="1481380" cy="1502677"/>
          </a:xfrm>
          <a:prstGeom prst="round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800" dirty="0">
                <a:solidFill>
                  <a:prstClr val="black"/>
                </a:solidFill>
              </a:rPr>
              <a:t>消防班</a:t>
            </a:r>
          </a:p>
        </p:txBody>
      </p:sp>
      <p:sp>
        <p:nvSpPr>
          <p:cNvPr id="44" name="正方形/長方形 43">
            <a:extLst>
              <a:ext uri="{FF2B5EF4-FFF2-40B4-BE49-F238E27FC236}">
                <a16:creationId xmlns:a16="http://schemas.microsoft.com/office/drawing/2014/main" id="{1588E743-57C2-8D48-BA89-D4D0976205CC}"/>
              </a:ext>
            </a:extLst>
          </p:cNvPr>
          <p:cNvSpPr/>
          <p:nvPr/>
        </p:nvSpPr>
        <p:spPr>
          <a:xfrm>
            <a:off x="1647429" y="4072653"/>
            <a:ext cx="1383342" cy="14850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800" dirty="0">
                <a:solidFill>
                  <a:prstClr val="white"/>
                </a:solidFill>
              </a:rPr>
              <a:t>本部会議席</a:t>
            </a:r>
            <a:endParaRPr lang="en-US" altLang="ja-JP" sz="1800" dirty="0">
              <a:solidFill>
                <a:prstClr val="white"/>
              </a:solidFill>
            </a:endParaRPr>
          </a:p>
          <a:p>
            <a:pPr algn="ctr" fontAlgn="auto">
              <a:spcBef>
                <a:spcPts val="0"/>
              </a:spcBef>
              <a:spcAft>
                <a:spcPts val="0"/>
              </a:spcAft>
            </a:pPr>
            <a:r>
              <a:rPr lang="ja-JP" altLang="en-US" sz="1800" dirty="0">
                <a:solidFill>
                  <a:prstClr val="white"/>
                </a:solidFill>
              </a:rPr>
              <a:t>本部長</a:t>
            </a:r>
            <a:endParaRPr lang="en-US" altLang="ja-JP" sz="1800" dirty="0">
              <a:solidFill>
                <a:prstClr val="white"/>
              </a:solidFill>
            </a:endParaRPr>
          </a:p>
          <a:p>
            <a:pPr algn="ctr" fontAlgn="auto">
              <a:spcBef>
                <a:spcPts val="0"/>
              </a:spcBef>
              <a:spcAft>
                <a:spcPts val="0"/>
              </a:spcAft>
            </a:pPr>
            <a:r>
              <a:rPr lang="ja-JP" altLang="en-US" sz="1800" dirty="0">
                <a:solidFill>
                  <a:prstClr val="white"/>
                </a:solidFill>
              </a:rPr>
              <a:t>副本部長</a:t>
            </a:r>
            <a:endParaRPr lang="en-US" altLang="ja-JP" sz="1800" dirty="0">
              <a:solidFill>
                <a:prstClr val="white"/>
              </a:solidFill>
            </a:endParaRPr>
          </a:p>
          <a:p>
            <a:pPr algn="ctr" fontAlgn="auto">
              <a:spcBef>
                <a:spcPts val="0"/>
              </a:spcBef>
              <a:spcAft>
                <a:spcPts val="0"/>
              </a:spcAft>
            </a:pPr>
            <a:r>
              <a:rPr lang="ja-JP" altLang="en-US" sz="1800" dirty="0">
                <a:solidFill>
                  <a:prstClr val="white"/>
                </a:solidFill>
              </a:rPr>
              <a:t>本部員</a:t>
            </a:r>
          </a:p>
        </p:txBody>
      </p:sp>
      <p:sp>
        <p:nvSpPr>
          <p:cNvPr id="45" name="正方形/長方形 44">
            <a:extLst>
              <a:ext uri="{FF2B5EF4-FFF2-40B4-BE49-F238E27FC236}">
                <a16:creationId xmlns:a16="http://schemas.microsoft.com/office/drawing/2014/main" id="{25E3FBEB-CE33-0540-838E-ADD334A0DF09}"/>
              </a:ext>
            </a:extLst>
          </p:cNvPr>
          <p:cNvSpPr/>
          <p:nvPr/>
        </p:nvSpPr>
        <p:spPr>
          <a:xfrm>
            <a:off x="161737" y="4072653"/>
            <a:ext cx="1262457" cy="1494952"/>
          </a:xfrm>
          <a:prstGeom prst="rect">
            <a:avLst/>
          </a:prstGeom>
          <a:solidFill>
            <a:schemeClr val="accent2"/>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800" dirty="0">
                <a:solidFill>
                  <a:prstClr val="white"/>
                </a:solidFill>
              </a:rPr>
              <a:t>コントローラー席</a:t>
            </a:r>
          </a:p>
        </p:txBody>
      </p:sp>
      <p:sp>
        <p:nvSpPr>
          <p:cNvPr id="46" name="正方形/長方形 45">
            <a:extLst>
              <a:ext uri="{FF2B5EF4-FFF2-40B4-BE49-F238E27FC236}">
                <a16:creationId xmlns:a16="http://schemas.microsoft.com/office/drawing/2014/main" id="{D9B4450C-5341-2449-8B76-E249FED9D9A3}"/>
              </a:ext>
            </a:extLst>
          </p:cNvPr>
          <p:cNvSpPr/>
          <p:nvPr/>
        </p:nvSpPr>
        <p:spPr>
          <a:xfrm>
            <a:off x="0" y="1541308"/>
            <a:ext cx="9144000" cy="4291081"/>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endParaRPr>
          </a:p>
        </p:txBody>
      </p:sp>
      <p:sp>
        <p:nvSpPr>
          <p:cNvPr id="23" name="タイトル 1"/>
          <p:cNvSpPr txBox="1">
            <a:spLocks/>
          </p:cNvSpPr>
          <p:nvPr/>
        </p:nvSpPr>
        <p:spPr bwMode="auto">
          <a:xfrm>
            <a:off x="6019" y="-40274"/>
            <a:ext cx="9144000" cy="836712"/>
          </a:xfrm>
          <a:prstGeom prst="rect">
            <a:avLst/>
          </a:prstGeom>
          <a:solidFill>
            <a:srgbClr val="AAE2CA">
              <a:lumMod val="60000"/>
              <a:lumOff val="40000"/>
            </a:srgbClr>
          </a:solidFill>
          <a:ln>
            <a:noFill/>
            <a:miter lim="800000"/>
            <a:headEnd/>
            <a:tailEnd/>
          </a:ln>
        </p:spPr>
        <p:txBody>
          <a:bodyPr anchor="ctr">
            <a:normAutofit/>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4000" b="0" i="0" u="none" strike="noStrike" kern="0" cap="none" spc="0" normalizeH="0" baseline="0" noProof="0" dirty="0">
                <a:ln>
                  <a:noFill/>
                </a:ln>
                <a:solidFill>
                  <a:srgbClr val="000000"/>
                </a:solidFill>
                <a:effectLst/>
                <a:uLnTx/>
                <a:uFillTx/>
                <a:latin typeface="Times New Roman"/>
                <a:ea typeface="ＭＳ Ｐゴシック"/>
                <a:cs typeface="+mj-cs"/>
              </a:rPr>
              <a:t>会場レイアウト</a:t>
            </a:r>
          </a:p>
        </p:txBody>
      </p:sp>
      <p:sp>
        <p:nvSpPr>
          <p:cNvPr id="4" name="大かっこ 3"/>
          <p:cNvSpPr/>
          <p:nvPr/>
        </p:nvSpPr>
        <p:spPr>
          <a:xfrm>
            <a:off x="1773470" y="4672051"/>
            <a:ext cx="1102389" cy="565484"/>
          </a:xfrm>
          <a:prstGeom prst="bracketPair">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4" name="テキスト ボックス 23">
            <a:extLst>
              <a:ext uri="{FF2B5EF4-FFF2-40B4-BE49-F238E27FC236}">
                <a16:creationId xmlns:a16="http://schemas.microsoft.com/office/drawing/2014/main" id="{81F4CBCC-E051-684C-A7AA-1E59EDB9CE4B}"/>
              </a:ext>
            </a:extLst>
          </p:cNvPr>
          <p:cNvSpPr txBox="1"/>
          <p:nvPr/>
        </p:nvSpPr>
        <p:spPr>
          <a:xfrm rot="16200000">
            <a:off x="-344253" y="2545402"/>
            <a:ext cx="1692771" cy="283945"/>
          </a:xfrm>
          <a:prstGeom prst="rect">
            <a:avLst/>
          </a:prstGeom>
          <a:noFill/>
          <a:ln w="12700">
            <a:solidFill>
              <a:schemeClr val="tx1"/>
            </a:solidFill>
          </a:ln>
        </p:spPr>
        <p:txBody>
          <a:bodyPr vert="eaVert" wrap="square" rtlCol="0" anchor="ctr">
            <a:spAutoFit/>
          </a:bodyPr>
          <a:lstStyle/>
          <a:p>
            <a:pPr algn="ctr" fontAlgn="auto">
              <a:spcBef>
                <a:spcPts val="0"/>
              </a:spcBef>
              <a:spcAft>
                <a:spcPts val="0"/>
              </a:spcAft>
            </a:pPr>
            <a:r>
              <a:rPr lang="ja-JP" altLang="en-US" sz="1400" dirty="0">
                <a:latin typeface="Calibri" panose="020F0502020204030204"/>
              </a:rPr>
              <a:t>ホワイトボード</a:t>
            </a:r>
          </a:p>
        </p:txBody>
      </p:sp>
      <p:sp>
        <p:nvSpPr>
          <p:cNvPr id="3" name="スライド番号プレースホルダー 2">
            <a:extLst>
              <a:ext uri="{FF2B5EF4-FFF2-40B4-BE49-F238E27FC236}">
                <a16:creationId xmlns:a16="http://schemas.microsoft.com/office/drawing/2014/main" id="{88DF28DC-EF2F-4006-BD2B-9DA5CD683FCB}"/>
              </a:ext>
            </a:extLst>
          </p:cNvPr>
          <p:cNvSpPr>
            <a:spLocks noGrp="1"/>
          </p:cNvSpPr>
          <p:nvPr>
            <p:ph type="sldNum" sz="quarter" idx="12"/>
          </p:nvPr>
        </p:nvSpPr>
        <p:spPr>
          <a:xfrm>
            <a:off x="7077144" y="6506343"/>
            <a:ext cx="2057400" cy="365125"/>
          </a:xfrm>
        </p:spPr>
        <p:txBody>
          <a:bodyPr/>
          <a:lstStyle/>
          <a:p>
            <a:fld id="{84F89302-7141-4750-A128-957C85C9913F}" type="slidenum">
              <a:rPr lang="ja-JP" altLang="en-US" sz="1400" smtClean="0">
                <a:solidFill>
                  <a:schemeClr val="tx1"/>
                </a:solidFill>
                <a:latin typeface="+mn-ea"/>
                <a:ea typeface="+mn-ea"/>
              </a:rPr>
              <a:pPr/>
              <a:t>5</a:t>
            </a:fld>
            <a:endParaRPr lang="ja-JP" altLang="en-US" sz="1400" dirty="0">
              <a:solidFill>
                <a:schemeClr val="tx1"/>
              </a:solidFill>
              <a:latin typeface="+mn-ea"/>
              <a:ea typeface="+mn-ea"/>
            </a:endParaRPr>
          </a:p>
        </p:txBody>
      </p:sp>
    </p:spTree>
    <p:extLst>
      <p:ext uri="{BB962C8B-B14F-4D97-AF65-F5344CB8AC3E}">
        <p14:creationId xmlns:p14="http://schemas.microsoft.com/office/powerpoint/2010/main" val="34641189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0" y="1542272"/>
            <a:ext cx="9144000" cy="4695040"/>
          </a:xfrm>
        </p:spPr>
        <p:txBody>
          <a:bodyPr/>
          <a:lstStyle/>
          <a:p>
            <a:pPr marL="0" indent="0">
              <a:buNone/>
            </a:pPr>
            <a:r>
              <a:rPr lang="ja-JP" altLang="en-US" sz="2400" b="1" u="sng" dirty="0">
                <a:latin typeface="ＭＳ Ｐゴシック" panose="020B0600070205080204" pitchFamily="50" charset="-128"/>
                <a:ea typeface="ＭＳ Ｐゴシック" panose="020B0600070205080204" pitchFamily="50" charset="-128"/>
              </a:rPr>
              <a:t>訓練開始時の天候等</a:t>
            </a:r>
            <a:endParaRPr lang="en-US" altLang="ja-JP" sz="2400" b="1" u="sng" dirty="0">
              <a:latin typeface="ＭＳ Ｐゴシック" panose="020B0600070205080204" pitchFamily="50" charset="-128"/>
              <a:ea typeface="ＭＳ Ｐゴシック" panose="020B0600070205080204" pitchFamily="50" charset="-128"/>
            </a:endParaRPr>
          </a:p>
          <a:p>
            <a:pPr>
              <a:buFont typeface="Wingdings" panose="05000000000000000000" pitchFamily="2" charset="2"/>
              <a:buChar char="u"/>
            </a:pPr>
            <a:r>
              <a:rPr lang="ja-JP" altLang="en-US" sz="2400" dirty="0">
                <a:latin typeface="ＭＳ Ｐゴシック" panose="020B0600070205080204" pitchFamily="50" charset="-128"/>
                <a:ea typeface="ＭＳ Ｐゴシック" panose="020B0600070205080204" pitchFamily="50" charset="-128"/>
              </a:rPr>
              <a:t>　</a:t>
            </a:r>
            <a:r>
              <a:rPr lang="ja-JP" altLang="ja-JP" sz="2400" dirty="0">
                <a:latin typeface="ＭＳ Ｐゴシック" panose="020B0600070205080204" pitchFamily="50" charset="-128"/>
                <a:ea typeface="ＭＳ Ｐゴシック" panose="020B0600070205080204" pitchFamily="50" charset="-128"/>
              </a:rPr>
              <a:t>晴れ。１週間ほど晴れの日が</a:t>
            </a:r>
            <a:r>
              <a:rPr lang="ja-JP" altLang="en-US" sz="2400" dirty="0">
                <a:latin typeface="ＭＳ Ｐゴシック" panose="020B0600070205080204" pitchFamily="50" charset="-128"/>
                <a:ea typeface="ＭＳ Ｐゴシック" panose="020B0600070205080204" pitchFamily="50" charset="-128"/>
              </a:rPr>
              <a:t>続く</a:t>
            </a:r>
            <a:r>
              <a:rPr lang="ja-JP" altLang="ja-JP" sz="2400" dirty="0">
                <a:latin typeface="ＭＳ Ｐゴシック" panose="020B0600070205080204" pitchFamily="50" charset="-128"/>
                <a:ea typeface="ＭＳ Ｐゴシック" panose="020B0600070205080204" pitchFamily="50" charset="-128"/>
              </a:rPr>
              <a:t>。気温</a:t>
            </a:r>
            <a:r>
              <a:rPr lang="ja-JP" altLang="en-US" sz="2400" dirty="0">
                <a:latin typeface="ＭＳ Ｐゴシック" panose="020B0600070205080204" pitchFamily="50" charset="-128"/>
                <a:ea typeface="ＭＳ Ｐゴシック" panose="020B0600070205080204" pitchFamily="50" charset="-128"/>
              </a:rPr>
              <a:t>●</a:t>
            </a:r>
            <a:r>
              <a:rPr lang="ja-JP" altLang="ja-JP" sz="2400" dirty="0">
                <a:latin typeface="ＭＳ Ｐゴシック" panose="020B0600070205080204" pitchFamily="50" charset="-128"/>
                <a:ea typeface="ＭＳ Ｐゴシック" panose="020B0600070205080204" pitchFamily="50" charset="-128"/>
              </a:rPr>
              <a:t>℃</a:t>
            </a:r>
            <a:r>
              <a:rPr lang="ja-JP" altLang="en-US" sz="2400" dirty="0">
                <a:latin typeface="ＭＳ Ｐゴシック" panose="020B0600070205080204" pitchFamily="50" charset="-128"/>
                <a:ea typeface="ＭＳ Ｐゴシック" panose="020B0600070205080204" pitchFamily="50" charset="-128"/>
              </a:rPr>
              <a:t>、</a:t>
            </a:r>
            <a:r>
              <a:rPr lang="ja-JP" altLang="ja-JP" sz="2400" dirty="0">
                <a:latin typeface="ＭＳ Ｐゴシック" panose="020B0600070205080204" pitchFamily="50" charset="-128"/>
                <a:ea typeface="ＭＳ Ｐゴシック" panose="020B0600070205080204" pitchFamily="50" charset="-128"/>
              </a:rPr>
              <a:t>風速</a:t>
            </a:r>
            <a:r>
              <a:rPr lang="ja-JP" altLang="en-US" sz="2400" dirty="0">
                <a:latin typeface="ＭＳ Ｐゴシック" panose="020B0600070205080204" pitchFamily="50" charset="-128"/>
                <a:ea typeface="ＭＳ Ｐゴシック" panose="020B0600070205080204" pitchFamily="50" charset="-128"/>
              </a:rPr>
              <a:t>●</a:t>
            </a:r>
            <a:r>
              <a:rPr lang="ja-JP" altLang="ja-JP" sz="2400" dirty="0" err="1">
                <a:latin typeface="ＭＳ Ｐゴシック" panose="020B0600070205080204" pitchFamily="50" charset="-128"/>
                <a:ea typeface="ＭＳ Ｐゴシック" panose="020B0600070205080204" pitchFamily="50" charset="-128"/>
              </a:rPr>
              <a:t>ｍ</a:t>
            </a:r>
            <a:r>
              <a:rPr lang="ja-JP" altLang="en-US" sz="2400" dirty="0">
                <a:latin typeface="ＭＳ Ｐゴシック" panose="020B0600070205080204" pitchFamily="50" charset="-128"/>
                <a:ea typeface="ＭＳ Ｐゴシック" panose="020B0600070205080204" pitchFamily="50" charset="-128"/>
              </a:rPr>
              <a:t>。</a:t>
            </a:r>
            <a:endParaRPr lang="ja-JP" altLang="en-US" sz="2400" dirty="0">
              <a:latin typeface="+mn-ea"/>
            </a:endParaRPr>
          </a:p>
          <a:p>
            <a:pPr>
              <a:buFont typeface="Wingdings" panose="05000000000000000000" pitchFamily="2" charset="2"/>
              <a:buChar char="u"/>
            </a:pPr>
            <a:r>
              <a:rPr lang="ja-JP" altLang="en-US" sz="2400" dirty="0">
                <a:latin typeface="ＭＳ Ｐゴシック" panose="020B0600070205080204" pitchFamily="50" charset="-128"/>
                <a:ea typeface="ＭＳ Ｐゴシック" panose="020B0600070205080204" pitchFamily="50" charset="-128"/>
              </a:rPr>
              <a:t>　</a:t>
            </a:r>
            <a:r>
              <a:rPr lang="ja-JP" altLang="ja-JP" sz="2400" dirty="0">
                <a:latin typeface="ＭＳ Ｐゴシック" panose="020B0600070205080204" pitchFamily="50" charset="-128"/>
                <a:ea typeface="ＭＳ Ｐゴシック" panose="020B0600070205080204" pitchFamily="50" charset="-128"/>
              </a:rPr>
              <a:t>降水量（１時間</a:t>
            </a:r>
            <a:r>
              <a:rPr lang="ja-JP" altLang="en-US" sz="2400" dirty="0">
                <a:latin typeface="ＭＳ Ｐゴシック" panose="020B0600070205080204" pitchFamily="50" charset="-128"/>
                <a:ea typeface="ＭＳ Ｐゴシック" panose="020B0600070205080204" pitchFamily="50" charset="-128"/>
              </a:rPr>
              <a:t>、</a:t>
            </a:r>
            <a:r>
              <a:rPr lang="ja-JP" altLang="ja-JP" sz="2400" dirty="0">
                <a:latin typeface="ＭＳ Ｐゴシック" panose="020B0600070205080204" pitchFamily="50" charset="-128"/>
                <a:ea typeface="ＭＳ Ｐゴシック" panose="020B0600070205080204" pitchFamily="50" charset="-128"/>
              </a:rPr>
              <a:t>３時間</a:t>
            </a:r>
            <a:r>
              <a:rPr lang="ja-JP" altLang="en-US" sz="2400" dirty="0">
                <a:latin typeface="ＭＳ Ｐゴシック" panose="020B0600070205080204" pitchFamily="50" charset="-128"/>
                <a:ea typeface="ＭＳ Ｐゴシック" panose="020B0600070205080204" pitchFamily="50" charset="-128"/>
              </a:rPr>
              <a:t>、</a:t>
            </a:r>
            <a:r>
              <a:rPr lang="en-US" altLang="ja-JP" sz="2400" dirty="0">
                <a:latin typeface="ＭＳ Ｐゴシック" panose="020B0600070205080204" pitchFamily="50" charset="-128"/>
                <a:ea typeface="ＭＳ Ｐゴシック" panose="020B0600070205080204" pitchFamily="50" charset="-128"/>
              </a:rPr>
              <a:t>48</a:t>
            </a:r>
            <a:r>
              <a:rPr lang="ja-JP" altLang="ja-JP" sz="2400" dirty="0">
                <a:latin typeface="ＭＳ Ｐゴシック" panose="020B0600070205080204" pitchFamily="50" charset="-128"/>
                <a:ea typeface="ＭＳ Ｐゴシック" panose="020B0600070205080204" pitchFamily="50" charset="-128"/>
              </a:rPr>
              <a:t>時間とも）０ミリ</a:t>
            </a:r>
            <a:r>
              <a:rPr lang="ja-JP" altLang="en-US" sz="2400" dirty="0">
                <a:latin typeface="ＭＳ Ｐゴシック" panose="020B0600070205080204" pitchFamily="50" charset="-128"/>
                <a:ea typeface="ＭＳ Ｐゴシック" panose="020B0600070205080204" pitchFamily="50" charset="-128"/>
              </a:rPr>
              <a:t>。</a:t>
            </a:r>
            <a:endParaRPr lang="en-US" altLang="ja-JP" sz="2400" dirty="0">
              <a:latin typeface="ＭＳ Ｐゴシック" panose="020B0600070205080204" pitchFamily="50" charset="-128"/>
              <a:ea typeface="ＭＳ Ｐゴシック" panose="020B0600070205080204" pitchFamily="50" charset="-128"/>
            </a:endParaRPr>
          </a:p>
          <a:p>
            <a:pPr marL="0" indent="0">
              <a:buNone/>
            </a:pPr>
            <a:endParaRPr lang="en-US" altLang="ja-JP" sz="2400" b="1" u="sng" dirty="0">
              <a:latin typeface="ＭＳ Ｐゴシック" panose="020B0600070205080204" pitchFamily="50" charset="-128"/>
              <a:ea typeface="ＭＳ Ｐゴシック" panose="020B0600070205080204" pitchFamily="50" charset="-128"/>
            </a:endParaRPr>
          </a:p>
          <a:p>
            <a:pPr marL="0" indent="0">
              <a:buNone/>
            </a:pPr>
            <a:r>
              <a:rPr lang="ja-JP" altLang="en-US" sz="2400" b="1" u="sng" dirty="0">
                <a:latin typeface="ＭＳ Ｐゴシック" panose="020B0600070205080204" pitchFamily="50" charset="-128"/>
                <a:ea typeface="ＭＳ Ｐゴシック" panose="020B0600070205080204" pitchFamily="50" charset="-128"/>
              </a:rPr>
              <a:t>訓練開始時のＺ市の体制</a:t>
            </a:r>
            <a:endParaRPr lang="ja-JP" altLang="en-US" sz="2400" dirty="0">
              <a:latin typeface="+mn-ea"/>
            </a:endParaRPr>
          </a:p>
          <a:p>
            <a:pPr>
              <a:buFont typeface="Wingdings" panose="05000000000000000000" pitchFamily="2" charset="2"/>
              <a:buChar char="u"/>
            </a:pPr>
            <a:r>
              <a:rPr lang="ja-JP" altLang="en-US" sz="2400" dirty="0">
                <a:latin typeface="+mn-ea"/>
              </a:rPr>
              <a:t>　</a:t>
            </a:r>
            <a:r>
              <a:rPr lang="ja-JP" altLang="en-US" sz="2400" dirty="0">
                <a:latin typeface="ＭＳ Ｐゴシック" panose="020B0600070205080204" pitchFamily="50" charset="-128"/>
                <a:ea typeface="ＭＳ Ｐゴシック" panose="020B0600070205080204" pitchFamily="50" charset="-128"/>
              </a:rPr>
              <a:t>通常の月曜１３時の勤務体制（当該曜日・時刻の勤務地にて業務従事中）。</a:t>
            </a:r>
            <a:endParaRPr lang="en-US" altLang="ja-JP" sz="2400" dirty="0">
              <a:latin typeface="ＭＳ Ｐゴシック" panose="020B0600070205080204" pitchFamily="50" charset="-128"/>
              <a:ea typeface="ＭＳ Ｐゴシック" panose="020B0600070205080204" pitchFamily="50" charset="-128"/>
            </a:endParaRPr>
          </a:p>
          <a:p>
            <a:pPr>
              <a:buFont typeface="Wingdings" panose="05000000000000000000" pitchFamily="2" charset="2"/>
              <a:buChar char="u"/>
            </a:pPr>
            <a:r>
              <a:rPr lang="ja-JP" altLang="en-US" sz="2400" dirty="0">
                <a:latin typeface="ＭＳ Ｐゴシック" panose="020B0600070205080204" pitchFamily="50" charset="-128"/>
                <a:ea typeface="ＭＳ Ｐゴシック" panose="020B0600070205080204" pitchFamily="50" charset="-128"/>
              </a:rPr>
              <a:t>　幾つかの公共施設は休館日。</a:t>
            </a:r>
          </a:p>
        </p:txBody>
      </p:sp>
      <p:sp>
        <p:nvSpPr>
          <p:cNvPr id="4" name="スライド番号プレースホルダー 3"/>
          <p:cNvSpPr>
            <a:spLocks noGrp="1"/>
          </p:cNvSpPr>
          <p:nvPr>
            <p:ph type="sldNum" sz="quarter" idx="12"/>
          </p:nvPr>
        </p:nvSpPr>
        <p:spPr>
          <a:xfrm>
            <a:off x="7070928" y="6480011"/>
            <a:ext cx="2057400" cy="365125"/>
          </a:xfrm>
        </p:spPr>
        <p:txBody>
          <a:bodyPr/>
          <a:lstStyle/>
          <a:p>
            <a:pPr>
              <a:defRPr/>
            </a:pPr>
            <a:fld id="{E2F3C69E-9424-4E41-8962-78F20B1B0A7A}" type="slidenum">
              <a:rPr lang="en-US" altLang="ja-JP" sz="1400" smtClean="0">
                <a:solidFill>
                  <a:schemeClr val="tx1"/>
                </a:solidFill>
                <a:latin typeface="+mn-ea"/>
                <a:ea typeface="+mn-ea"/>
              </a:rPr>
              <a:pPr>
                <a:defRPr/>
              </a:pPr>
              <a:t>6</a:t>
            </a:fld>
            <a:endParaRPr lang="en-US" altLang="ja-JP" sz="1400" dirty="0">
              <a:solidFill>
                <a:schemeClr val="tx1"/>
              </a:solidFill>
              <a:latin typeface="+mn-ea"/>
              <a:ea typeface="+mn-ea"/>
            </a:endParaRPr>
          </a:p>
        </p:txBody>
      </p:sp>
      <p:sp>
        <p:nvSpPr>
          <p:cNvPr id="5" name="テキスト ボックス 4"/>
          <p:cNvSpPr txBox="1"/>
          <p:nvPr/>
        </p:nvSpPr>
        <p:spPr>
          <a:xfrm>
            <a:off x="-15672" y="0"/>
            <a:ext cx="9144000" cy="764704"/>
          </a:xfrm>
          <a:prstGeom prst="rect">
            <a:avLst/>
          </a:prstGeom>
          <a:solidFill>
            <a:srgbClr val="AAE2CA">
              <a:lumMod val="60000"/>
              <a:lumOff val="40000"/>
            </a:srgbClr>
          </a:solidFill>
          <a:ln>
            <a:noFill/>
            <a:miter lim="800000"/>
            <a:headEnd/>
            <a:tailEnd/>
          </a:ln>
        </p:spPr>
        <p:txBody>
          <a:bodyPr anchor="ctr">
            <a:normAutofit/>
          </a:bodyPr>
          <a:lstStyle>
            <a:defPPr>
              <a:defRPr lang="ja-JP"/>
            </a:defPPr>
            <a:lvl1pPr marL="0" marR="0" lvl="0" indent="0" algn="ctr" defTabSz="914400" eaLnBrk="1" latinLnBrk="0" hangingPunct="1">
              <a:lnSpc>
                <a:spcPct val="100000"/>
              </a:lnSpc>
              <a:buClrTx/>
              <a:buSzTx/>
              <a:buFontTx/>
              <a:buNone/>
              <a:tabLst/>
              <a:defRPr sz="4000" b="0" i="0" u="none" strike="noStrike" kern="0" cap="none" spc="0" normalizeH="0" baseline="0">
                <a:ln>
                  <a:noFill/>
                </a:ln>
                <a:solidFill>
                  <a:srgbClr val="000000"/>
                </a:solidFill>
                <a:effectLst/>
                <a:uLnTx/>
                <a:uFillTx/>
                <a:latin typeface="Times New Roman"/>
                <a:ea typeface="ＭＳ Ｐゴシック"/>
                <a:cs typeface="+mj-cs"/>
              </a:defRPr>
            </a:lvl1pPr>
            <a:lvl2pPr algn="ctr" eaLnBrk="0" hangingPunct="0">
              <a:defRPr sz="4400">
                <a:solidFill>
                  <a:schemeClr val="tx2"/>
                </a:solidFill>
                <a:latin typeface="Times New Roman" charset="0"/>
              </a:defRPr>
            </a:lvl2pPr>
            <a:lvl3pPr algn="ctr" eaLnBrk="0" hangingPunct="0">
              <a:defRPr sz="4400">
                <a:solidFill>
                  <a:schemeClr val="tx2"/>
                </a:solidFill>
                <a:latin typeface="Times New Roman" charset="0"/>
              </a:defRPr>
            </a:lvl3pPr>
            <a:lvl4pPr algn="ctr" eaLnBrk="0" hangingPunct="0">
              <a:defRPr sz="4400">
                <a:solidFill>
                  <a:schemeClr val="tx2"/>
                </a:solidFill>
                <a:latin typeface="Times New Roman" charset="0"/>
              </a:defRPr>
            </a:lvl4pPr>
            <a:lvl5pPr algn="ctr" eaLnBrk="0" hangingPunct="0">
              <a:defRPr sz="4400">
                <a:solidFill>
                  <a:schemeClr val="tx2"/>
                </a:solidFill>
                <a:latin typeface="Times New Roman" charset="0"/>
              </a:defRPr>
            </a:lvl5pPr>
            <a:lvl6pPr marL="457200" algn="ctr" fontAlgn="base">
              <a:spcBef>
                <a:spcPct val="0"/>
              </a:spcBef>
              <a:spcAft>
                <a:spcPct val="0"/>
              </a:spcAft>
              <a:defRPr sz="4400">
                <a:solidFill>
                  <a:schemeClr val="tx2"/>
                </a:solidFill>
                <a:latin typeface="Times New Roman" charset="0"/>
              </a:defRPr>
            </a:lvl6pPr>
            <a:lvl7pPr marL="914400" algn="ctr" fontAlgn="base">
              <a:spcBef>
                <a:spcPct val="0"/>
              </a:spcBef>
              <a:spcAft>
                <a:spcPct val="0"/>
              </a:spcAft>
              <a:defRPr sz="4400">
                <a:solidFill>
                  <a:schemeClr val="tx2"/>
                </a:solidFill>
                <a:latin typeface="Times New Roman" charset="0"/>
              </a:defRPr>
            </a:lvl7pPr>
            <a:lvl8pPr marL="1371600" algn="ctr" fontAlgn="base">
              <a:spcBef>
                <a:spcPct val="0"/>
              </a:spcBef>
              <a:spcAft>
                <a:spcPct val="0"/>
              </a:spcAft>
              <a:defRPr sz="4400">
                <a:solidFill>
                  <a:schemeClr val="tx2"/>
                </a:solidFill>
                <a:latin typeface="Times New Roman" charset="0"/>
              </a:defRPr>
            </a:lvl8pPr>
            <a:lvl9pPr marL="1828800" algn="ctr" fontAlgn="base">
              <a:spcBef>
                <a:spcPct val="0"/>
              </a:spcBef>
              <a:spcAft>
                <a:spcPct val="0"/>
              </a:spcAft>
              <a:defRPr sz="4400">
                <a:solidFill>
                  <a:schemeClr val="tx2"/>
                </a:solidFill>
                <a:latin typeface="Times New Roman" charset="0"/>
              </a:defRPr>
            </a:lvl9pPr>
          </a:lstStyle>
          <a:p>
            <a:r>
              <a:rPr lang="ja-JP" altLang="en-US" dirty="0"/>
              <a:t>今回の</a:t>
            </a:r>
            <a:r>
              <a:rPr lang="ja-JP" altLang="en-US"/>
              <a:t>訓練想定</a:t>
            </a:r>
            <a:endParaRPr lang="en-US" altLang="ja-JP" dirty="0"/>
          </a:p>
        </p:txBody>
      </p:sp>
      <p:sp>
        <p:nvSpPr>
          <p:cNvPr id="2" name="正方形/長方形 1"/>
          <p:cNvSpPr/>
          <p:nvPr/>
        </p:nvSpPr>
        <p:spPr>
          <a:xfrm>
            <a:off x="0" y="777568"/>
            <a:ext cx="5436096" cy="635208"/>
          </a:xfrm>
          <a:prstGeom prst="rect">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訓練開始時の天候・市の概況等</a:t>
            </a:r>
          </a:p>
        </p:txBody>
      </p:sp>
      <p:sp>
        <p:nvSpPr>
          <p:cNvPr id="7" name="正方形/長方形 6">
            <a:extLst>
              <a:ext uri="{FF2B5EF4-FFF2-40B4-BE49-F238E27FC236}">
                <a16:creationId xmlns:a16="http://schemas.microsoft.com/office/drawing/2014/main" id="{537DB178-9FA5-4EAA-968D-4EEC4CE43ADE}"/>
              </a:ext>
            </a:extLst>
          </p:cNvPr>
          <p:cNvSpPr/>
          <p:nvPr/>
        </p:nvSpPr>
        <p:spPr>
          <a:xfrm>
            <a:off x="7306623" y="784107"/>
            <a:ext cx="1586010" cy="470989"/>
          </a:xfrm>
          <a:prstGeom prst="rect">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t>地震・津波</a:t>
            </a:r>
          </a:p>
        </p:txBody>
      </p:sp>
    </p:spTree>
    <p:extLst>
      <p:ext uri="{BB962C8B-B14F-4D97-AF65-F5344CB8AC3E}">
        <p14:creationId xmlns:p14="http://schemas.microsoft.com/office/powerpoint/2010/main" val="18216540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0" y="1542272"/>
            <a:ext cx="9144000" cy="4695040"/>
          </a:xfrm>
        </p:spPr>
        <p:txBody>
          <a:bodyPr/>
          <a:lstStyle/>
          <a:p>
            <a:pPr marL="0" indent="0">
              <a:buNone/>
            </a:pPr>
            <a:r>
              <a:rPr lang="ja-JP" altLang="en-US" sz="2400" b="1" u="sng" dirty="0">
                <a:latin typeface="ＭＳ Ｐゴシック" panose="020B0600070205080204" pitchFamily="50" charset="-128"/>
                <a:ea typeface="ＭＳ Ｐゴシック" panose="020B0600070205080204" pitchFamily="50" charset="-128"/>
              </a:rPr>
              <a:t>訓練開始時の天候等</a:t>
            </a:r>
            <a:endParaRPr lang="en-US" altLang="ja-JP" sz="2400" b="1" u="sng" dirty="0">
              <a:latin typeface="ＭＳ Ｐゴシック" panose="020B0600070205080204" pitchFamily="50" charset="-128"/>
              <a:ea typeface="ＭＳ Ｐゴシック" panose="020B0600070205080204" pitchFamily="50" charset="-128"/>
            </a:endParaRPr>
          </a:p>
          <a:p>
            <a:pPr>
              <a:buFont typeface="Wingdings" panose="05000000000000000000" pitchFamily="2" charset="2"/>
              <a:buChar char="u"/>
            </a:pPr>
            <a:r>
              <a:rPr lang="ja-JP" altLang="en-US" sz="2400" dirty="0">
                <a:latin typeface="ＭＳ Ｐゴシック" panose="020B0600070205080204" pitchFamily="50" charset="-128"/>
                <a:ea typeface="ＭＳ Ｐゴシック" panose="020B0600070205080204" pitchFamily="50" charset="-128"/>
              </a:rPr>
              <a:t>　</a:t>
            </a:r>
            <a:r>
              <a:rPr lang="ja-JP" altLang="ja-JP" sz="2400" dirty="0">
                <a:latin typeface="ＭＳ Ｐゴシック" panose="020B0600070205080204" pitchFamily="50" charset="-128"/>
                <a:ea typeface="ＭＳ Ｐゴシック" panose="020B0600070205080204" pitchFamily="50" charset="-128"/>
              </a:rPr>
              <a:t>晴れ。１週間ほど晴れの日が</a:t>
            </a:r>
            <a:r>
              <a:rPr lang="ja-JP" altLang="en-US" sz="2400" dirty="0">
                <a:latin typeface="ＭＳ Ｐゴシック" panose="020B0600070205080204" pitchFamily="50" charset="-128"/>
                <a:ea typeface="ＭＳ Ｐゴシック" panose="020B0600070205080204" pitchFamily="50" charset="-128"/>
              </a:rPr>
              <a:t>続く</a:t>
            </a:r>
            <a:r>
              <a:rPr lang="ja-JP" altLang="ja-JP" sz="2400" dirty="0">
                <a:latin typeface="ＭＳ Ｐゴシック" panose="020B0600070205080204" pitchFamily="50" charset="-128"/>
                <a:ea typeface="ＭＳ Ｐゴシック" panose="020B0600070205080204" pitchFamily="50" charset="-128"/>
              </a:rPr>
              <a:t>。気温</a:t>
            </a:r>
            <a:r>
              <a:rPr lang="ja-JP" altLang="en-US" sz="2400" dirty="0">
                <a:latin typeface="ＭＳ Ｐゴシック" panose="020B0600070205080204" pitchFamily="50" charset="-128"/>
              </a:rPr>
              <a:t>●</a:t>
            </a:r>
            <a:r>
              <a:rPr lang="ja-JP" altLang="ja-JP" sz="2400" dirty="0">
                <a:latin typeface="ＭＳ Ｐゴシック" panose="020B0600070205080204" pitchFamily="50" charset="-128"/>
              </a:rPr>
              <a:t>℃</a:t>
            </a:r>
            <a:r>
              <a:rPr lang="ja-JP" altLang="en-US" sz="2400" dirty="0">
                <a:latin typeface="ＭＳ Ｐゴシック" panose="020B0600070205080204" pitchFamily="50" charset="-128"/>
              </a:rPr>
              <a:t>、</a:t>
            </a:r>
            <a:r>
              <a:rPr lang="ja-JP" altLang="ja-JP" sz="2400" dirty="0">
                <a:latin typeface="ＭＳ Ｐゴシック" panose="020B0600070205080204" pitchFamily="50" charset="-128"/>
              </a:rPr>
              <a:t>風速</a:t>
            </a:r>
            <a:r>
              <a:rPr lang="ja-JP" altLang="en-US" sz="2400" dirty="0">
                <a:latin typeface="ＭＳ Ｐゴシック" panose="020B0600070205080204" pitchFamily="50" charset="-128"/>
              </a:rPr>
              <a:t>●</a:t>
            </a:r>
            <a:r>
              <a:rPr lang="ja-JP" altLang="ja-JP" sz="2400" dirty="0" err="1">
                <a:latin typeface="ＭＳ Ｐゴシック" panose="020B0600070205080204" pitchFamily="50" charset="-128"/>
              </a:rPr>
              <a:t>ｍ</a:t>
            </a:r>
            <a:r>
              <a:rPr lang="ja-JP" altLang="en-US" sz="2400" dirty="0">
                <a:latin typeface="ＭＳ Ｐゴシック" panose="020B0600070205080204" pitchFamily="50" charset="-128"/>
              </a:rPr>
              <a:t>。</a:t>
            </a:r>
            <a:endParaRPr lang="ja-JP" altLang="en-US" sz="2400" dirty="0">
              <a:latin typeface="+mn-ea"/>
            </a:endParaRPr>
          </a:p>
          <a:p>
            <a:pPr>
              <a:buFont typeface="Wingdings" panose="05000000000000000000" pitchFamily="2" charset="2"/>
              <a:buChar char="u"/>
            </a:pPr>
            <a:r>
              <a:rPr lang="ja-JP" altLang="en-US" sz="2400" dirty="0">
                <a:latin typeface="ＭＳ Ｐゴシック" panose="020B0600070205080204" pitchFamily="50" charset="-128"/>
                <a:ea typeface="ＭＳ Ｐゴシック" panose="020B0600070205080204" pitchFamily="50" charset="-128"/>
              </a:rPr>
              <a:t>　</a:t>
            </a:r>
            <a:r>
              <a:rPr lang="ja-JP" altLang="ja-JP" sz="2400" dirty="0">
                <a:latin typeface="ＭＳ Ｐゴシック" panose="020B0600070205080204" pitchFamily="50" charset="-128"/>
                <a:ea typeface="ＭＳ Ｐゴシック" panose="020B0600070205080204" pitchFamily="50" charset="-128"/>
              </a:rPr>
              <a:t>降水量（１時間</a:t>
            </a:r>
            <a:r>
              <a:rPr lang="ja-JP" altLang="en-US" sz="2400" dirty="0">
                <a:latin typeface="ＭＳ Ｐゴシック" panose="020B0600070205080204" pitchFamily="50" charset="-128"/>
                <a:ea typeface="ＭＳ Ｐゴシック" panose="020B0600070205080204" pitchFamily="50" charset="-128"/>
              </a:rPr>
              <a:t>、</a:t>
            </a:r>
            <a:r>
              <a:rPr lang="ja-JP" altLang="ja-JP" sz="2400" dirty="0">
                <a:latin typeface="ＭＳ Ｐゴシック" panose="020B0600070205080204" pitchFamily="50" charset="-128"/>
                <a:ea typeface="ＭＳ Ｐゴシック" panose="020B0600070205080204" pitchFamily="50" charset="-128"/>
              </a:rPr>
              <a:t>３時間</a:t>
            </a:r>
            <a:r>
              <a:rPr lang="ja-JP" altLang="en-US" sz="2400" dirty="0">
                <a:latin typeface="ＭＳ Ｐゴシック" panose="020B0600070205080204" pitchFamily="50" charset="-128"/>
                <a:ea typeface="ＭＳ Ｐゴシック" panose="020B0600070205080204" pitchFamily="50" charset="-128"/>
              </a:rPr>
              <a:t>、</a:t>
            </a:r>
            <a:r>
              <a:rPr lang="en-US" altLang="ja-JP" sz="2400" dirty="0">
                <a:latin typeface="ＭＳ Ｐゴシック" panose="020B0600070205080204" pitchFamily="50" charset="-128"/>
                <a:ea typeface="ＭＳ Ｐゴシック" panose="020B0600070205080204" pitchFamily="50" charset="-128"/>
              </a:rPr>
              <a:t>48</a:t>
            </a:r>
            <a:r>
              <a:rPr lang="ja-JP" altLang="ja-JP" sz="2400" dirty="0">
                <a:latin typeface="ＭＳ Ｐゴシック" panose="020B0600070205080204" pitchFamily="50" charset="-128"/>
                <a:ea typeface="ＭＳ Ｐゴシック" panose="020B0600070205080204" pitchFamily="50" charset="-128"/>
              </a:rPr>
              <a:t>時間とも）０ミリ</a:t>
            </a:r>
            <a:r>
              <a:rPr lang="ja-JP" altLang="en-US" sz="2400" dirty="0">
                <a:latin typeface="ＭＳ Ｐゴシック" panose="020B0600070205080204" pitchFamily="50" charset="-128"/>
                <a:ea typeface="ＭＳ Ｐゴシック" panose="020B0600070205080204" pitchFamily="50" charset="-128"/>
              </a:rPr>
              <a:t>。</a:t>
            </a:r>
            <a:endParaRPr lang="en-US" altLang="ja-JP" sz="2400" dirty="0">
              <a:latin typeface="ＭＳ Ｐゴシック" panose="020B0600070205080204" pitchFamily="50" charset="-128"/>
              <a:ea typeface="ＭＳ Ｐゴシック" panose="020B0600070205080204" pitchFamily="50" charset="-128"/>
            </a:endParaRPr>
          </a:p>
          <a:p>
            <a:pPr marL="0" indent="0">
              <a:buNone/>
            </a:pPr>
            <a:endParaRPr lang="en-US" altLang="ja-JP" sz="2400" b="1" u="sng" dirty="0">
              <a:latin typeface="ＭＳ Ｐゴシック" panose="020B0600070205080204" pitchFamily="50" charset="-128"/>
              <a:ea typeface="ＭＳ Ｐゴシック" panose="020B0600070205080204" pitchFamily="50" charset="-128"/>
            </a:endParaRPr>
          </a:p>
          <a:p>
            <a:pPr marL="0" indent="0">
              <a:buNone/>
            </a:pPr>
            <a:r>
              <a:rPr lang="ja-JP" altLang="en-US" sz="2400" b="1" u="sng" dirty="0">
                <a:latin typeface="ＭＳ Ｐゴシック" panose="020B0600070205080204" pitchFamily="50" charset="-128"/>
                <a:ea typeface="ＭＳ Ｐゴシック" panose="020B0600070205080204" pitchFamily="50" charset="-128"/>
              </a:rPr>
              <a:t>訓練開始時のＺ市の体制</a:t>
            </a:r>
            <a:endParaRPr lang="ja-JP" altLang="en-US" sz="2400" dirty="0">
              <a:latin typeface="+mn-ea"/>
            </a:endParaRPr>
          </a:p>
          <a:p>
            <a:pPr>
              <a:buFont typeface="Wingdings" panose="05000000000000000000" pitchFamily="2" charset="2"/>
              <a:buChar char="u"/>
            </a:pPr>
            <a:r>
              <a:rPr lang="ja-JP" altLang="en-US" sz="2400" dirty="0">
                <a:latin typeface="+mn-ea"/>
              </a:rPr>
              <a:t>　</a:t>
            </a:r>
            <a:r>
              <a:rPr lang="ja-JP" altLang="en-US" sz="2400" dirty="0">
                <a:latin typeface="ＭＳ Ｐゴシック" panose="020B0600070205080204" pitchFamily="50" charset="-128"/>
                <a:ea typeface="ＭＳ Ｐゴシック" panose="020B0600070205080204" pitchFamily="50" charset="-128"/>
              </a:rPr>
              <a:t>通常の月曜１３時の勤務体制（当該曜日・時刻の勤務地にて業務従事中）。</a:t>
            </a:r>
            <a:endParaRPr lang="en-US" altLang="ja-JP" sz="2400" dirty="0">
              <a:latin typeface="ＭＳ Ｐゴシック" panose="020B0600070205080204" pitchFamily="50" charset="-128"/>
              <a:ea typeface="ＭＳ Ｐゴシック" panose="020B0600070205080204" pitchFamily="50" charset="-128"/>
            </a:endParaRPr>
          </a:p>
          <a:p>
            <a:pPr>
              <a:buFont typeface="Wingdings" panose="05000000000000000000" pitchFamily="2" charset="2"/>
              <a:buChar char="u"/>
            </a:pPr>
            <a:r>
              <a:rPr lang="ja-JP" altLang="en-US" sz="2400" dirty="0">
                <a:latin typeface="ＭＳ Ｐゴシック" panose="020B0600070205080204" pitchFamily="50" charset="-128"/>
                <a:ea typeface="ＭＳ Ｐゴシック" panose="020B0600070205080204" pitchFamily="50" charset="-128"/>
              </a:rPr>
              <a:t>　幾つかの公共施設は休館日。</a:t>
            </a:r>
          </a:p>
        </p:txBody>
      </p:sp>
      <p:sp>
        <p:nvSpPr>
          <p:cNvPr id="4" name="スライド番号プレースホルダー 3"/>
          <p:cNvSpPr>
            <a:spLocks noGrp="1"/>
          </p:cNvSpPr>
          <p:nvPr>
            <p:ph type="sldNum" sz="quarter" idx="12"/>
          </p:nvPr>
        </p:nvSpPr>
        <p:spPr>
          <a:xfrm>
            <a:off x="7070928" y="6480011"/>
            <a:ext cx="2057400" cy="365125"/>
          </a:xfrm>
        </p:spPr>
        <p:txBody>
          <a:bodyPr/>
          <a:lstStyle/>
          <a:p>
            <a:pPr>
              <a:defRPr/>
            </a:pPr>
            <a:fld id="{E2F3C69E-9424-4E41-8962-78F20B1B0A7A}" type="slidenum">
              <a:rPr lang="en-US" altLang="ja-JP" sz="1400" smtClean="0">
                <a:solidFill>
                  <a:schemeClr val="tx1"/>
                </a:solidFill>
                <a:latin typeface="+mn-ea"/>
                <a:ea typeface="+mn-ea"/>
              </a:rPr>
              <a:pPr>
                <a:defRPr/>
              </a:pPr>
              <a:t>7</a:t>
            </a:fld>
            <a:endParaRPr lang="en-US" altLang="ja-JP" sz="1400" dirty="0">
              <a:solidFill>
                <a:schemeClr val="tx1"/>
              </a:solidFill>
              <a:latin typeface="+mn-ea"/>
              <a:ea typeface="+mn-ea"/>
            </a:endParaRPr>
          </a:p>
        </p:txBody>
      </p:sp>
      <p:sp>
        <p:nvSpPr>
          <p:cNvPr id="5" name="テキスト ボックス 4"/>
          <p:cNvSpPr txBox="1"/>
          <p:nvPr/>
        </p:nvSpPr>
        <p:spPr>
          <a:xfrm>
            <a:off x="0" y="12864"/>
            <a:ext cx="9144000" cy="764704"/>
          </a:xfrm>
          <a:prstGeom prst="rect">
            <a:avLst/>
          </a:prstGeom>
          <a:solidFill>
            <a:srgbClr val="AAE2CA">
              <a:lumMod val="60000"/>
              <a:lumOff val="40000"/>
            </a:srgbClr>
          </a:solidFill>
          <a:ln>
            <a:noFill/>
            <a:miter lim="800000"/>
            <a:headEnd/>
            <a:tailEnd/>
          </a:ln>
        </p:spPr>
        <p:txBody>
          <a:bodyPr anchor="ctr">
            <a:normAutofit/>
          </a:bodyPr>
          <a:lstStyle>
            <a:defPPr>
              <a:defRPr lang="ja-JP"/>
            </a:defPPr>
            <a:lvl1pPr marL="0" marR="0" lvl="0" indent="0" algn="ctr" defTabSz="914400" eaLnBrk="1" latinLnBrk="0" hangingPunct="1">
              <a:lnSpc>
                <a:spcPct val="100000"/>
              </a:lnSpc>
              <a:buClrTx/>
              <a:buSzTx/>
              <a:buFontTx/>
              <a:buNone/>
              <a:tabLst/>
              <a:defRPr sz="4000" b="0" i="0" u="none" strike="noStrike" kern="0" cap="none" spc="0" normalizeH="0" baseline="0">
                <a:ln>
                  <a:noFill/>
                </a:ln>
                <a:solidFill>
                  <a:srgbClr val="000000"/>
                </a:solidFill>
                <a:effectLst/>
                <a:uLnTx/>
                <a:uFillTx/>
                <a:latin typeface="Times New Roman"/>
                <a:ea typeface="ＭＳ Ｐゴシック"/>
                <a:cs typeface="+mj-cs"/>
              </a:defRPr>
            </a:lvl1pPr>
            <a:lvl2pPr algn="ctr" eaLnBrk="0" hangingPunct="0">
              <a:defRPr sz="4400">
                <a:solidFill>
                  <a:schemeClr val="tx2"/>
                </a:solidFill>
                <a:latin typeface="Times New Roman" charset="0"/>
              </a:defRPr>
            </a:lvl2pPr>
            <a:lvl3pPr algn="ctr" eaLnBrk="0" hangingPunct="0">
              <a:defRPr sz="4400">
                <a:solidFill>
                  <a:schemeClr val="tx2"/>
                </a:solidFill>
                <a:latin typeface="Times New Roman" charset="0"/>
              </a:defRPr>
            </a:lvl3pPr>
            <a:lvl4pPr algn="ctr" eaLnBrk="0" hangingPunct="0">
              <a:defRPr sz="4400">
                <a:solidFill>
                  <a:schemeClr val="tx2"/>
                </a:solidFill>
                <a:latin typeface="Times New Roman" charset="0"/>
              </a:defRPr>
            </a:lvl4pPr>
            <a:lvl5pPr algn="ctr" eaLnBrk="0" hangingPunct="0">
              <a:defRPr sz="4400">
                <a:solidFill>
                  <a:schemeClr val="tx2"/>
                </a:solidFill>
                <a:latin typeface="Times New Roman" charset="0"/>
              </a:defRPr>
            </a:lvl5pPr>
            <a:lvl6pPr marL="457200" algn="ctr" fontAlgn="base">
              <a:spcBef>
                <a:spcPct val="0"/>
              </a:spcBef>
              <a:spcAft>
                <a:spcPct val="0"/>
              </a:spcAft>
              <a:defRPr sz="4400">
                <a:solidFill>
                  <a:schemeClr val="tx2"/>
                </a:solidFill>
                <a:latin typeface="Times New Roman" charset="0"/>
              </a:defRPr>
            </a:lvl6pPr>
            <a:lvl7pPr marL="914400" algn="ctr" fontAlgn="base">
              <a:spcBef>
                <a:spcPct val="0"/>
              </a:spcBef>
              <a:spcAft>
                <a:spcPct val="0"/>
              </a:spcAft>
              <a:defRPr sz="4400">
                <a:solidFill>
                  <a:schemeClr val="tx2"/>
                </a:solidFill>
                <a:latin typeface="Times New Roman" charset="0"/>
              </a:defRPr>
            </a:lvl7pPr>
            <a:lvl8pPr marL="1371600" algn="ctr" fontAlgn="base">
              <a:spcBef>
                <a:spcPct val="0"/>
              </a:spcBef>
              <a:spcAft>
                <a:spcPct val="0"/>
              </a:spcAft>
              <a:defRPr sz="4400">
                <a:solidFill>
                  <a:schemeClr val="tx2"/>
                </a:solidFill>
                <a:latin typeface="Times New Roman" charset="0"/>
              </a:defRPr>
            </a:lvl8pPr>
            <a:lvl9pPr marL="1828800" algn="ctr" fontAlgn="base">
              <a:spcBef>
                <a:spcPct val="0"/>
              </a:spcBef>
              <a:spcAft>
                <a:spcPct val="0"/>
              </a:spcAft>
              <a:defRPr sz="4400">
                <a:solidFill>
                  <a:schemeClr val="tx2"/>
                </a:solidFill>
                <a:latin typeface="Times New Roman" charset="0"/>
              </a:defRPr>
            </a:lvl9pPr>
          </a:lstStyle>
          <a:p>
            <a:r>
              <a:rPr lang="ja-JP" altLang="en-US" dirty="0"/>
              <a:t>今回の</a:t>
            </a:r>
            <a:r>
              <a:rPr lang="ja-JP" altLang="en-US"/>
              <a:t>訓練想定</a:t>
            </a:r>
            <a:endParaRPr lang="en-US" altLang="ja-JP" dirty="0"/>
          </a:p>
        </p:txBody>
      </p:sp>
      <p:sp>
        <p:nvSpPr>
          <p:cNvPr id="2" name="正方形/長方形 1"/>
          <p:cNvSpPr/>
          <p:nvPr/>
        </p:nvSpPr>
        <p:spPr>
          <a:xfrm>
            <a:off x="0" y="777568"/>
            <a:ext cx="5436096" cy="635208"/>
          </a:xfrm>
          <a:prstGeom prst="rect">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訓練開始時の天候・市の概況等</a:t>
            </a:r>
          </a:p>
        </p:txBody>
      </p:sp>
      <p:sp>
        <p:nvSpPr>
          <p:cNvPr id="6" name="正方形/長方形 5">
            <a:extLst>
              <a:ext uri="{FF2B5EF4-FFF2-40B4-BE49-F238E27FC236}">
                <a16:creationId xmlns:a16="http://schemas.microsoft.com/office/drawing/2014/main" id="{CACFED22-6C68-479E-81D3-18E34001385A}"/>
              </a:ext>
            </a:extLst>
          </p:cNvPr>
          <p:cNvSpPr/>
          <p:nvPr/>
        </p:nvSpPr>
        <p:spPr>
          <a:xfrm>
            <a:off x="7306623" y="784107"/>
            <a:ext cx="1586010" cy="470989"/>
          </a:xfrm>
          <a:prstGeom prst="rect">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t>内陸地震</a:t>
            </a:r>
          </a:p>
        </p:txBody>
      </p:sp>
    </p:spTree>
    <p:extLst>
      <p:ext uri="{BB962C8B-B14F-4D97-AF65-F5344CB8AC3E}">
        <p14:creationId xmlns:p14="http://schemas.microsoft.com/office/powerpoint/2010/main" val="24462907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C8C8BD2B-C486-4060-8CE5-62B255541D1E}"/>
              </a:ext>
            </a:extLst>
          </p:cNvPr>
          <p:cNvSpPr/>
          <p:nvPr/>
        </p:nvSpPr>
        <p:spPr>
          <a:xfrm>
            <a:off x="0" y="777568"/>
            <a:ext cx="3923928" cy="635208"/>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これまでの天候・市の概況等</a:t>
            </a:r>
          </a:p>
        </p:txBody>
      </p:sp>
      <p:sp>
        <p:nvSpPr>
          <p:cNvPr id="7" name="コンテンツ プレースホルダー 2">
            <a:extLst>
              <a:ext uri="{FF2B5EF4-FFF2-40B4-BE49-F238E27FC236}">
                <a16:creationId xmlns:a16="http://schemas.microsoft.com/office/drawing/2014/main" id="{5BE584E4-35FE-47FC-AFE2-EAA4C6A96A52}"/>
              </a:ext>
            </a:extLst>
          </p:cNvPr>
          <p:cNvSpPr>
            <a:spLocks noGrp="1"/>
          </p:cNvSpPr>
          <p:nvPr>
            <p:ph idx="1"/>
          </p:nvPr>
        </p:nvSpPr>
        <p:spPr>
          <a:xfrm>
            <a:off x="0" y="1387365"/>
            <a:ext cx="9144000" cy="5400600"/>
          </a:xfrm>
        </p:spPr>
        <p:txBody>
          <a:bodyPr/>
          <a:lstStyle/>
          <a:p>
            <a:pPr>
              <a:buFont typeface="Wingdings" panose="05000000000000000000" pitchFamily="2" charset="2"/>
              <a:buChar char="u"/>
            </a:pPr>
            <a:r>
              <a:rPr lang="ja-JP" altLang="en-US" sz="2400" dirty="0">
                <a:latin typeface="+mn-ea"/>
              </a:rPr>
              <a:t>●月の日曜日、大雨警報（浸水・土砂）が発表されたことから、防災担当部局の職員は、庁舎に参集し、日中から警戒体制を敷き、対応にあたっている（２２時３０分までは小康状態。）。</a:t>
            </a:r>
            <a:endParaRPr lang="en-US" altLang="ja-JP" sz="2400" dirty="0">
              <a:latin typeface="+mn-ea"/>
            </a:endParaRPr>
          </a:p>
          <a:p>
            <a:pPr>
              <a:buFont typeface="Wingdings" panose="05000000000000000000" pitchFamily="2" charset="2"/>
              <a:buChar char="u"/>
            </a:pPr>
            <a:r>
              <a:rPr lang="ja-JP" altLang="en-US" sz="2400" dirty="0">
                <a:latin typeface="+mn-ea"/>
              </a:rPr>
              <a:t>２２時３０分現在、防災担当職員以外は、庁舎に参集していない。</a:t>
            </a:r>
            <a:endParaRPr lang="en-US" altLang="ja-JP" sz="2400" dirty="0">
              <a:latin typeface="+mn-ea"/>
            </a:endParaRPr>
          </a:p>
          <a:p>
            <a:pPr>
              <a:buFont typeface="Wingdings" panose="05000000000000000000" pitchFamily="2" charset="2"/>
              <a:buChar char="u"/>
            </a:pPr>
            <a:r>
              <a:rPr lang="ja-JP" altLang="en-US" sz="2400" dirty="0">
                <a:latin typeface="+mn-ea"/>
              </a:rPr>
              <a:t>２２時３０分現在、避難所は一部開設済み（第一小学校、中央中学校）</a:t>
            </a:r>
            <a:endParaRPr lang="en-US" altLang="ja-JP" sz="2400" dirty="0">
              <a:latin typeface="+mn-ea"/>
            </a:endParaRPr>
          </a:p>
          <a:p>
            <a:pPr>
              <a:buFont typeface="Wingdings" panose="05000000000000000000" pitchFamily="2" charset="2"/>
              <a:buChar char="u"/>
            </a:pPr>
            <a:r>
              <a:rPr lang="ja-JP" altLang="en-US" sz="2400" dirty="0">
                <a:latin typeface="+mn-ea"/>
              </a:rPr>
              <a:t>２２時３０分現在、市内に大きな被害は発生していない。</a:t>
            </a:r>
            <a:endParaRPr lang="en-US" altLang="ja-JP" sz="2400" dirty="0">
              <a:latin typeface="+mn-ea"/>
            </a:endParaRPr>
          </a:p>
          <a:p>
            <a:pPr>
              <a:buFont typeface="Wingdings" panose="05000000000000000000" pitchFamily="2" charset="2"/>
              <a:buChar char="u"/>
            </a:pPr>
            <a:r>
              <a:rPr lang="ja-JP" altLang="en-US" sz="2400" dirty="0">
                <a:latin typeface="+mn-ea"/>
              </a:rPr>
              <a:t>２２時３０分現在、市民からの問合せもほとんどない。</a:t>
            </a:r>
            <a:endParaRPr lang="en-US" altLang="ja-JP" sz="2400" dirty="0">
              <a:latin typeface="+mn-ea"/>
            </a:endParaRPr>
          </a:p>
          <a:p>
            <a:pPr>
              <a:buFont typeface="Wingdings" panose="05000000000000000000" pitchFamily="2" charset="2"/>
              <a:buChar char="u"/>
            </a:pPr>
            <a:r>
              <a:rPr lang="ja-JP" altLang="en-US" sz="2400" dirty="0">
                <a:latin typeface="+mn-ea"/>
              </a:rPr>
              <a:t>２２時３０分現在、大雨警報（浸水・土砂）以外の気象情報は発表されていない。</a:t>
            </a:r>
            <a:endParaRPr lang="en-US" altLang="ja-JP" sz="2400" dirty="0">
              <a:latin typeface="+mn-ea"/>
            </a:endParaRPr>
          </a:p>
          <a:p>
            <a:pPr>
              <a:buFont typeface="Wingdings" panose="05000000000000000000" pitchFamily="2" charset="2"/>
              <a:buChar char="u"/>
            </a:pPr>
            <a:r>
              <a:rPr lang="ja-JP" altLang="en-US" sz="2400" dirty="0">
                <a:latin typeface="+mn-ea"/>
              </a:rPr>
              <a:t>２２時３０分現在、市内を流れる河川水位は警戒レベル２相当程度。</a:t>
            </a:r>
            <a:endParaRPr lang="en-US" altLang="ja-JP" sz="2400" dirty="0">
              <a:latin typeface="+mn-ea"/>
            </a:endParaRPr>
          </a:p>
          <a:p>
            <a:pPr>
              <a:buFont typeface="Wingdings" panose="05000000000000000000" pitchFamily="2" charset="2"/>
              <a:buChar char="u"/>
            </a:pPr>
            <a:r>
              <a:rPr lang="ja-JP" altLang="en-US" sz="2400" dirty="0">
                <a:latin typeface="+mn-ea"/>
              </a:rPr>
              <a:t>２２時３０分以降、雨が強くなり、今後、さらに激しくなることが予想されている。</a:t>
            </a:r>
            <a:endParaRPr lang="en-US" altLang="ja-JP" sz="2400" dirty="0">
              <a:latin typeface="+mn-ea"/>
            </a:endParaRPr>
          </a:p>
          <a:p>
            <a:pPr>
              <a:buFont typeface="Wingdings" panose="05000000000000000000" pitchFamily="2" charset="2"/>
              <a:buChar char="u"/>
            </a:pPr>
            <a:endParaRPr lang="en-US" altLang="ja-JP" sz="2400" dirty="0">
              <a:latin typeface="+mn-ea"/>
            </a:endParaRPr>
          </a:p>
          <a:p>
            <a:pPr>
              <a:buFont typeface="Wingdings" panose="05000000000000000000" pitchFamily="2" charset="2"/>
              <a:buChar char="u"/>
            </a:pPr>
            <a:endParaRPr lang="ja-JP" altLang="ja-JP" sz="2400" dirty="0">
              <a:latin typeface="+mn-ea"/>
            </a:endParaRPr>
          </a:p>
        </p:txBody>
      </p:sp>
      <p:sp>
        <p:nvSpPr>
          <p:cNvPr id="8" name="テキスト ボックス 7">
            <a:extLst>
              <a:ext uri="{FF2B5EF4-FFF2-40B4-BE49-F238E27FC236}">
                <a16:creationId xmlns:a16="http://schemas.microsoft.com/office/drawing/2014/main" id="{B37FBE8F-AEFE-4F33-B1AF-5DEEA5075488}"/>
              </a:ext>
            </a:extLst>
          </p:cNvPr>
          <p:cNvSpPr txBox="1"/>
          <p:nvPr/>
        </p:nvSpPr>
        <p:spPr>
          <a:xfrm>
            <a:off x="0" y="12864"/>
            <a:ext cx="9144000" cy="764704"/>
          </a:xfrm>
          <a:prstGeom prst="rect">
            <a:avLst/>
          </a:prstGeom>
          <a:solidFill>
            <a:srgbClr val="CCFFCC"/>
          </a:solidFill>
        </p:spPr>
        <p:txBody>
          <a:bodyPr anchor="ctr">
            <a:norm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defRPr/>
            </a:pPr>
            <a:r>
              <a:rPr lang="ja-JP" altLang="en-US" sz="4000" kern="0" dirty="0">
                <a:latin typeface="Times New Roman" charset="0"/>
              </a:rPr>
              <a:t>今回の訓練想定１</a:t>
            </a:r>
            <a:endParaRPr lang="en-US" altLang="ja-JP" sz="2800" dirty="0">
              <a:latin typeface="Calibri" pitchFamily="34" charset="0"/>
            </a:endParaRPr>
          </a:p>
        </p:txBody>
      </p:sp>
      <p:sp>
        <p:nvSpPr>
          <p:cNvPr id="2" name="スライド番号プレースホルダー 1">
            <a:extLst>
              <a:ext uri="{FF2B5EF4-FFF2-40B4-BE49-F238E27FC236}">
                <a16:creationId xmlns:a16="http://schemas.microsoft.com/office/drawing/2014/main" id="{29DD221E-3D57-4378-A68F-32DFE595B782}"/>
              </a:ext>
            </a:extLst>
          </p:cNvPr>
          <p:cNvSpPr>
            <a:spLocks noGrp="1"/>
          </p:cNvSpPr>
          <p:nvPr>
            <p:ph type="sldNum" sz="quarter" idx="12"/>
          </p:nvPr>
        </p:nvSpPr>
        <p:spPr>
          <a:xfrm>
            <a:off x="7061656" y="6480011"/>
            <a:ext cx="2057400" cy="365125"/>
          </a:xfrm>
        </p:spPr>
        <p:txBody>
          <a:bodyPr/>
          <a:lstStyle/>
          <a:p>
            <a:fld id="{84F89302-7141-4750-A128-957C85C9913F}" type="slidenum">
              <a:rPr lang="ja-JP" altLang="en-US" sz="1400" smtClean="0">
                <a:solidFill>
                  <a:schemeClr val="tx1"/>
                </a:solidFill>
                <a:latin typeface="+mn-ea"/>
                <a:ea typeface="+mn-ea"/>
              </a:rPr>
              <a:pPr/>
              <a:t>8</a:t>
            </a:fld>
            <a:endParaRPr lang="ja-JP" altLang="en-US" sz="1400" dirty="0">
              <a:solidFill>
                <a:schemeClr val="tx1"/>
              </a:solidFill>
              <a:latin typeface="+mn-ea"/>
              <a:ea typeface="+mn-ea"/>
            </a:endParaRPr>
          </a:p>
        </p:txBody>
      </p:sp>
      <p:sp>
        <p:nvSpPr>
          <p:cNvPr id="11" name="正方形/長方形 10">
            <a:extLst>
              <a:ext uri="{FF2B5EF4-FFF2-40B4-BE49-F238E27FC236}">
                <a16:creationId xmlns:a16="http://schemas.microsoft.com/office/drawing/2014/main" id="{ECF310CA-B28D-477C-B9E6-CEC97545516E}"/>
              </a:ext>
            </a:extLst>
          </p:cNvPr>
          <p:cNvSpPr/>
          <p:nvPr/>
        </p:nvSpPr>
        <p:spPr>
          <a:xfrm>
            <a:off x="6968527" y="777568"/>
            <a:ext cx="2160127" cy="491033"/>
          </a:xfrm>
          <a:prstGeom prst="rect">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t>洪水・土砂災害</a:t>
            </a:r>
          </a:p>
        </p:txBody>
      </p:sp>
    </p:spTree>
    <p:extLst>
      <p:ext uri="{BB962C8B-B14F-4D97-AF65-F5344CB8AC3E}">
        <p14:creationId xmlns:p14="http://schemas.microsoft.com/office/powerpoint/2010/main" val="4070230794"/>
      </p:ext>
    </p:extLst>
  </p:cSld>
  <p:clrMapOvr>
    <a:masterClrMapping/>
  </p:clrMapOvr>
</p:sld>
</file>

<file path=ppt/theme/theme1.xml><?xml version="1.0" encoding="utf-8"?>
<a:theme xmlns:a="http://schemas.openxmlformats.org/drawingml/2006/main" name="標準デザイン">
  <a:themeElements>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9553</TotalTime>
  <Words>2607</Words>
  <Application>Microsoft Office PowerPoint</Application>
  <PresentationFormat>画面に合わせる (4:3)</PresentationFormat>
  <Paragraphs>289</Paragraphs>
  <Slides>23</Slides>
  <Notes>23</Notes>
  <HiddenSlides>0</HiddenSlides>
  <MMClips>0</MMClips>
  <ScaleCrop>false</ScaleCrop>
  <HeadingPairs>
    <vt:vector size="6" baseType="variant">
      <vt:variant>
        <vt:lpstr>使用されているフォント</vt:lpstr>
      </vt:variant>
      <vt:variant>
        <vt:i4>8</vt:i4>
      </vt:variant>
      <vt:variant>
        <vt:lpstr>テーマ</vt:lpstr>
      </vt:variant>
      <vt:variant>
        <vt:i4>2</vt:i4>
      </vt:variant>
      <vt:variant>
        <vt:lpstr>スライド タイトル</vt:lpstr>
      </vt:variant>
      <vt:variant>
        <vt:i4>23</vt:i4>
      </vt:variant>
    </vt:vector>
  </HeadingPairs>
  <TitlesOfParts>
    <vt:vector size="33" baseType="lpstr">
      <vt:lpstr>ＭＳ Ｐゴシック</vt:lpstr>
      <vt:lpstr>ＭＳ Ｐ明朝</vt:lpstr>
      <vt:lpstr>ＭＳ ゴシック</vt:lpstr>
      <vt:lpstr>Arial</vt:lpstr>
      <vt:lpstr>Calibri</vt:lpstr>
      <vt:lpstr>Calibri Light</vt:lpstr>
      <vt:lpstr>Times New Roman</vt:lpstr>
      <vt:lpstr>Wingdings</vt:lpstr>
      <vt:lpstr>標準デザイン</vt:lpstr>
      <vt:lpstr>2_Office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訓練の進め方：その他</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黒田洋司</dc:creator>
  <cp:lastModifiedBy>朝香　匠(911913)</cp:lastModifiedBy>
  <cp:revision>949</cp:revision>
  <cp:lastPrinted>2020-03-24T03:45:41Z</cp:lastPrinted>
  <dcterms:created xsi:type="dcterms:W3CDTF">2006-08-28T06:55:09Z</dcterms:created>
  <dcterms:modified xsi:type="dcterms:W3CDTF">2021-11-02T06:25:38Z</dcterms:modified>
</cp:coreProperties>
</file>