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3"/>
  </p:notesMasterIdLst>
  <p:sldIdLst>
    <p:sldId id="259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99FF66"/>
    <a:srgbClr val="99FF33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1388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6888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6888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r">
              <a:defRPr sz="1200"/>
            </a:lvl1pPr>
          </a:lstStyle>
          <a:p>
            <a:fld id="{1FD9D048-ED87-4597-96F2-3E4074BA485B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7" tIns="45719" rIns="91437" bIns="4571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21225"/>
            <a:ext cx="5445125" cy="4471988"/>
          </a:xfrm>
          <a:prstGeom prst="rect">
            <a:avLst/>
          </a:prstGeom>
        </p:spPr>
        <p:txBody>
          <a:bodyPr vert="horz" lIns="91437" tIns="45719" rIns="91437" bIns="4571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6887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r">
              <a:defRPr sz="1200"/>
            </a:lvl1pPr>
          </a:lstStyle>
          <a:p>
            <a:fld id="{B25E49BA-3FDF-4AB0-A59A-BA32CC27EC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413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6D44-6A2D-4F05-8F3D-2350C62DF7C0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EBAD-C812-436D-8893-BEF58EAA8C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726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6D44-6A2D-4F05-8F3D-2350C62DF7C0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EBAD-C812-436D-8893-BEF58EAA8C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126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6D44-6A2D-4F05-8F3D-2350C62DF7C0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EBAD-C812-436D-8893-BEF58EAA8C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8012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6D44-6A2D-4F05-8F3D-2350C62DF7C0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EBAD-C812-436D-8893-BEF58EAA8C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664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6D44-6A2D-4F05-8F3D-2350C62DF7C0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EBAD-C812-436D-8893-BEF58EAA8C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954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6D44-6A2D-4F05-8F3D-2350C62DF7C0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EBAD-C812-436D-8893-BEF58EAA8C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5686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6D44-6A2D-4F05-8F3D-2350C62DF7C0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EBAD-C812-436D-8893-BEF58EAA8C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609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6D44-6A2D-4F05-8F3D-2350C62DF7C0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EBAD-C812-436D-8893-BEF58EAA8C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8449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6D44-6A2D-4F05-8F3D-2350C62DF7C0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EBAD-C812-436D-8893-BEF58EAA8C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306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6D44-6A2D-4F05-8F3D-2350C62DF7C0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EBAD-C812-436D-8893-BEF58EAA8C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738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6D44-6A2D-4F05-8F3D-2350C62DF7C0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EBAD-C812-436D-8893-BEF58EAA8C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10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A6D44-6A2D-4F05-8F3D-2350C62DF7C0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6EBAD-C812-436D-8893-BEF58EAA8C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991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ホームベース 4"/>
          <p:cNvSpPr/>
          <p:nvPr/>
        </p:nvSpPr>
        <p:spPr>
          <a:xfrm>
            <a:off x="0" y="0"/>
            <a:ext cx="9144000" cy="959678"/>
          </a:xfrm>
          <a:prstGeom prst="homePlate">
            <a:avLst>
              <a:gd name="adj" fmla="val 0"/>
            </a:avLst>
          </a:prstGeom>
          <a:solidFill>
            <a:schemeClr val="accent4">
              <a:lumMod val="20000"/>
              <a:lumOff val="80000"/>
            </a:schemeClr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600" dirty="0">
                <a:solidFill>
                  <a:srgbClr val="002060"/>
                </a:solidFill>
                <a:latin typeface="+mn-ea"/>
              </a:rPr>
              <a:t>　　</a:t>
            </a:r>
            <a:r>
              <a:rPr lang="ja-JP" altLang="en-US" sz="1400" dirty="0">
                <a:solidFill>
                  <a:srgbClr val="002060"/>
                </a:solidFill>
                <a:latin typeface="+mn-ea"/>
              </a:rPr>
              <a:t>令和４年度緊急枠　</a:t>
            </a:r>
            <a:r>
              <a:rPr lang="en-US" altLang="ja-JP" sz="1200" dirty="0">
                <a:solidFill>
                  <a:srgbClr val="002060"/>
                </a:solidFill>
                <a:latin typeface="+mn-ea"/>
              </a:rPr>
              <a:t>【</a:t>
            </a:r>
            <a:r>
              <a:rPr lang="ja-JP" altLang="en-US" sz="1200" dirty="0">
                <a:solidFill>
                  <a:srgbClr val="002060"/>
                </a:solidFill>
                <a:latin typeface="+mn-ea"/>
              </a:rPr>
              <a:t>テーマ設定型</a:t>
            </a:r>
            <a:r>
              <a:rPr lang="en-US" altLang="ja-JP" sz="1200" dirty="0">
                <a:solidFill>
                  <a:srgbClr val="002060"/>
                </a:solidFill>
                <a:latin typeface="+mn-ea"/>
              </a:rPr>
              <a:t>】</a:t>
            </a:r>
            <a:r>
              <a:rPr lang="ja-JP" altLang="en-US" sz="1200" dirty="0">
                <a:solidFill>
                  <a:srgbClr val="002060"/>
                </a:solidFill>
                <a:latin typeface="+mn-ea"/>
              </a:rPr>
              <a:t>　代表研究機関：○○大学（株式会社○○）　　代表研究者：●●　●●</a:t>
            </a:r>
            <a:endParaRPr lang="en-US" altLang="ja-JP" sz="1200" dirty="0">
              <a:solidFill>
                <a:srgbClr val="002060"/>
              </a:solidFill>
              <a:latin typeface="+mn-ea"/>
            </a:endParaRPr>
          </a:p>
          <a:p>
            <a:r>
              <a:rPr lang="ja-JP" altLang="en-US" dirty="0">
                <a:solidFill>
                  <a:srgbClr val="002060"/>
                </a:solidFill>
                <a:latin typeface="+mn-ea"/>
              </a:rPr>
              <a:t>　　研究課題：</a:t>
            </a:r>
            <a:r>
              <a:rPr lang="en-US" altLang="ja-JP" dirty="0">
                <a:solidFill>
                  <a:srgbClr val="002060"/>
                </a:solidFill>
                <a:latin typeface="+mn-ea"/>
              </a:rPr>
              <a:t>『</a:t>
            </a:r>
            <a:r>
              <a:rPr lang="ja-JP" altLang="en-US" dirty="0">
                <a:solidFill>
                  <a:srgbClr val="002060"/>
                </a:solidFill>
                <a:latin typeface="+mn-ea"/>
              </a:rPr>
              <a:t>○○における△△の研究開発</a:t>
            </a:r>
            <a:r>
              <a:rPr lang="en-US" altLang="ja-JP" dirty="0">
                <a:solidFill>
                  <a:srgbClr val="002060"/>
                </a:solidFill>
                <a:latin typeface="+mn-ea"/>
              </a:rPr>
              <a:t>』</a:t>
            </a:r>
            <a:r>
              <a:rPr lang="ja-JP" altLang="en-US" dirty="0">
                <a:solidFill>
                  <a:srgbClr val="002060"/>
                </a:solidFill>
                <a:latin typeface="+mn-ea"/>
              </a:rPr>
              <a:t>（フェーズ●）</a:t>
            </a:r>
            <a:endParaRPr lang="en-US" altLang="ja-JP" dirty="0">
              <a:solidFill>
                <a:srgbClr val="002060"/>
              </a:solidFill>
              <a:latin typeface="+mn-ea"/>
            </a:endParaRPr>
          </a:p>
          <a:p>
            <a:r>
              <a:rPr lang="ja-JP" altLang="en-US" sz="1200" dirty="0">
                <a:solidFill>
                  <a:srgbClr val="002060"/>
                </a:solidFill>
                <a:latin typeface="+mn-ea"/>
              </a:rPr>
              <a:t>　　　研究実施期間：令和４年度　　研究開発予算額（</a:t>
            </a:r>
            <a:r>
              <a:rPr lang="en-US" altLang="ja-JP" sz="1200" dirty="0">
                <a:solidFill>
                  <a:srgbClr val="002060"/>
                </a:solidFill>
                <a:latin typeface="+mn-ea"/>
              </a:rPr>
              <a:t>R</a:t>
            </a:r>
            <a:r>
              <a:rPr lang="ja-JP" altLang="en-US" sz="1200" dirty="0">
                <a:solidFill>
                  <a:srgbClr val="002060"/>
                </a:solidFill>
                <a:latin typeface="+mn-ea"/>
              </a:rPr>
              <a:t>４年度分）：●，●●●千円　消防機関等：○○市消防局</a:t>
            </a:r>
          </a:p>
        </p:txBody>
      </p:sp>
      <p:sp>
        <p:nvSpPr>
          <p:cNvPr id="3" name="メモ 2"/>
          <p:cNvSpPr/>
          <p:nvPr/>
        </p:nvSpPr>
        <p:spPr>
          <a:xfrm>
            <a:off x="253497" y="1401188"/>
            <a:ext cx="2548994" cy="3110186"/>
          </a:xfrm>
          <a:prstGeom prst="foldedCorner">
            <a:avLst>
              <a:gd name="adj" fmla="val 11459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400" dirty="0">
              <a:solidFill>
                <a:srgbClr val="00B050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253497" y="1108490"/>
            <a:ext cx="838200" cy="285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/>
              <a:t>現　状</a:t>
            </a:r>
          </a:p>
        </p:txBody>
      </p:sp>
      <p:sp>
        <p:nvSpPr>
          <p:cNvPr id="14" name="下矢印 13"/>
          <p:cNvSpPr/>
          <p:nvPr/>
        </p:nvSpPr>
        <p:spPr>
          <a:xfrm rot="16200000">
            <a:off x="5513369" y="2831345"/>
            <a:ext cx="466344" cy="2030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メモ 17"/>
          <p:cNvSpPr/>
          <p:nvPr/>
        </p:nvSpPr>
        <p:spPr>
          <a:xfrm>
            <a:off x="5945137" y="1415385"/>
            <a:ext cx="3034557" cy="3179269"/>
          </a:xfrm>
          <a:prstGeom prst="foldedCorner">
            <a:avLst>
              <a:gd name="adj" fmla="val 11459"/>
            </a:avLst>
          </a:prstGeom>
          <a:solidFill>
            <a:schemeClr val="bg1"/>
          </a:solidFill>
          <a:ln w="28575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400" dirty="0">
              <a:solidFill>
                <a:srgbClr val="00B050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5945137" y="1108490"/>
            <a:ext cx="838200" cy="285750"/>
          </a:xfrm>
          <a:prstGeom prst="roundRect">
            <a:avLst/>
          </a:prstGeom>
          <a:solidFill>
            <a:srgbClr val="FF66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/>
              <a:t>目　標</a:t>
            </a:r>
            <a:endParaRPr kumimoji="1" lang="ja-JP" altLang="en-US" sz="1400" b="1" dirty="0"/>
          </a:p>
        </p:txBody>
      </p:sp>
      <p:sp>
        <p:nvSpPr>
          <p:cNvPr id="15" name="角丸四角形 14"/>
          <p:cNvSpPr/>
          <p:nvPr/>
        </p:nvSpPr>
        <p:spPr>
          <a:xfrm>
            <a:off x="2901707" y="1121222"/>
            <a:ext cx="838200" cy="28575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/>
              <a:t>課　題</a:t>
            </a:r>
          </a:p>
        </p:txBody>
      </p:sp>
      <p:sp>
        <p:nvSpPr>
          <p:cNvPr id="16" name="メモ 15"/>
          <p:cNvSpPr/>
          <p:nvPr/>
        </p:nvSpPr>
        <p:spPr>
          <a:xfrm>
            <a:off x="2899540" y="1412314"/>
            <a:ext cx="2693226" cy="3143991"/>
          </a:xfrm>
          <a:prstGeom prst="foldedCorner">
            <a:avLst>
              <a:gd name="adj" fmla="val 11459"/>
            </a:avLst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710850" y="6099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＜別添様式＞</a:t>
            </a:r>
          </a:p>
        </p:txBody>
      </p:sp>
    </p:spTree>
    <p:extLst>
      <p:ext uri="{BB962C8B-B14F-4D97-AF65-F5344CB8AC3E}">
        <p14:creationId xmlns:p14="http://schemas.microsoft.com/office/powerpoint/2010/main" val="1748753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667</TotalTime>
  <Words>98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Administrator</dc:creator>
  <cp:lastModifiedBy>中嶋　仁美(010841)</cp:lastModifiedBy>
  <cp:revision>65</cp:revision>
  <cp:lastPrinted>2019-03-19T10:24:14Z</cp:lastPrinted>
  <dcterms:created xsi:type="dcterms:W3CDTF">2018-02-14T00:22:02Z</dcterms:created>
  <dcterms:modified xsi:type="dcterms:W3CDTF">2022-04-07T05:28:19Z</dcterms:modified>
</cp:coreProperties>
</file>