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7"/>
  </p:notesMasterIdLst>
  <p:sldIdLst>
    <p:sldId id="259" r:id="rId5"/>
    <p:sldId id="260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99FF66"/>
    <a:srgbClr val="99FF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岩井 拓真(IWAI Takuma)" userId="f1522a43-d6f3-43f6-8a64-4edb0168c377" providerId="ADAL" clId="{3E82C160-26D8-4753-8BBD-6DFFC471582E}"/>
    <pc:docChg chg="modSld">
      <pc:chgData name="岩井 拓真(IWAI Takuma)" userId="f1522a43-d6f3-43f6-8a64-4edb0168c377" providerId="ADAL" clId="{3E82C160-26D8-4753-8BBD-6DFFC471582E}" dt="2025-05-12T03:25:14.149" v="30" actId="20577"/>
      <pc:docMkLst>
        <pc:docMk/>
      </pc:docMkLst>
      <pc:sldChg chg="modSp mod">
        <pc:chgData name="岩井 拓真(IWAI Takuma)" userId="f1522a43-d6f3-43f6-8a64-4edb0168c377" providerId="ADAL" clId="{3E82C160-26D8-4753-8BBD-6DFFC471582E}" dt="2025-05-12T03:25:14.149" v="30" actId="20577"/>
        <pc:sldMkLst>
          <pc:docMk/>
          <pc:sldMk cId="1748753171" sldId="259"/>
        </pc:sldMkLst>
        <pc:spChg chg="mod">
          <ac:chgData name="岩井 拓真(IWAI Takuma)" userId="f1522a43-d6f3-43f6-8a64-4edb0168c377" providerId="ADAL" clId="{3E82C160-26D8-4753-8BBD-6DFFC471582E}" dt="2025-05-12T03:25:14.149" v="30" actId="20577"/>
          <ac:spMkLst>
            <pc:docMk/>
            <pc:sldMk cId="1748753171" sldId="259"/>
            <ac:spMk id="5" creationId="{00000000-0000-0000-0000-000000000000}"/>
          </ac:spMkLst>
        </pc:spChg>
      </pc:sldChg>
    </pc:docChg>
  </pc:docChgLst>
  <pc:docChgLst>
    <pc:chgData name="岩井 拓真(IWAI Takuma)" userId="f1522a43-d6f3-43f6-8a64-4edb0168c377" providerId="ADAL" clId="{CDA73B36-8BD8-43E3-AA62-DB48D1F7C66B}"/>
    <pc:docChg chg="modSld">
      <pc:chgData name="岩井 拓真(IWAI Takuma)" userId="f1522a43-d6f3-43f6-8a64-4edb0168c377" providerId="ADAL" clId="{CDA73B36-8BD8-43E3-AA62-DB48D1F7C66B}" dt="2025-05-05T12:14:53.262" v="2" actId="20577"/>
      <pc:docMkLst>
        <pc:docMk/>
      </pc:docMkLst>
      <pc:sldChg chg="modSp mod">
        <pc:chgData name="岩井 拓真(IWAI Takuma)" userId="f1522a43-d6f3-43f6-8a64-4edb0168c377" providerId="ADAL" clId="{CDA73B36-8BD8-43E3-AA62-DB48D1F7C66B}" dt="2025-05-05T12:14:53.262" v="2" actId="20577"/>
        <pc:sldMkLst>
          <pc:docMk/>
          <pc:sldMk cId="1748753171" sldId="259"/>
        </pc:sldMkLst>
        <pc:spChg chg="mod">
          <ac:chgData name="岩井 拓真(IWAI Takuma)" userId="f1522a43-d6f3-43f6-8a64-4edb0168c377" providerId="ADAL" clId="{CDA73B36-8BD8-43E3-AA62-DB48D1F7C66B}" dt="2025-05-05T12:14:53.262" v="2" actId="20577"/>
          <ac:spMkLst>
            <pc:docMk/>
            <pc:sldMk cId="1748753171" sldId="259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6888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1FD9D048-ED87-4597-96F2-3E4074BA485B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7" tIns="45719" rIns="91437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B25E49BA-3FDF-4AB0-A59A-BA32CC27E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41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726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12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01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66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95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68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60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44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738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1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A6D44-6A2D-4F05-8F3D-2350C62DF7C0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6EBAD-C812-436D-8893-BEF58EAA8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99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ホームベース 4"/>
          <p:cNvSpPr/>
          <p:nvPr/>
        </p:nvSpPr>
        <p:spPr>
          <a:xfrm>
            <a:off x="253497" y="56560"/>
            <a:ext cx="8805443" cy="959678"/>
          </a:xfrm>
          <a:prstGeom prst="rect">
            <a:avLst/>
          </a:prstGeom>
          <a:solidFill>
            <a:srgbClr val="99FF66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ja-JP" altLang="en-US" sz="105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７年度緊急枠　　　　　申請</a:t>
            </a: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金額</a:t>
            </a:r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令和７年度○○円</a:t>
            </a:r>
            <a:r>
              <a:rPr lang="en-US" altLang="ja-JP" sz="10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研究課題：</a:t>
            </a:r>
            <a:r>
              <a:rPr lang="en-US" altLang="ja-JP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○○における△△の研究開発</a:t>
            </a:r>
            <a:r>
              <a:rPr lang="en-US" altLang="ja-JP" sz="16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r>
              <a:rPr lang="ja-JP" altLang="en-US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○研究期間： ○年間　 ○代表研究機関： ○○大学 （研究代表者：○○○○）</a:t>
            </a:r>
          </a:p>
          <a:p>
            <a:r>
              <a:rPr lang="ja-JP" altLang="en-US" sz="12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○研究協力機関：○○株式会社　　○研究支援機関：○○消防本部、○○消防局</a:t>
            </a:r>
            <a:endParaRPr lang="en-US" altLang="ja-JP" sz="12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メモ 2"/>
          <p:cNvSpPr/>
          <p:nvPr/>
        </p:nvSpPr>
        <p:spPr>
          <a:xfrm>
            <a:off x="253497" y="1401188"/>
            <a:ext cx="2548994" cy="3110186"/>
          </a:xfrm>
          <a:prstGeom prst="foldedCorner">
            <a:avLst>
              <a:gd name="adj" fmla="val 11459"/>
            </a:avLst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53497" y="1108490"/>
            <a:ext cx="838200" cy="2857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　状</a:t>
            </a:r>
          </a:p>
        </p:txBody>
      </p:sp>
      <p:sp>
        <p:nvSpPr>
          <p:cNvPr id="14" name="下矢印 13"/>
          <p:cNvSpPr/>
          <p:nvPr/>
        </p:nvSpPr>
        <p:spPr>
          <a:xfrm rot="16200000">
            <a:off x="5513369" y="2831345"/>
            <a:ext cx="466344" cy="203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メモ 17"/>
          <p:cNvSpPr/>
          <p:nvPr/>
        </p:nvSpPr>
        <p:spPr>
          <a:xfrm>
            <a:off x="5945137" y="1415385"/>
            <a:ext cx="3034557" cy="3179269"/>
          </a:xfrm>
          <a:prstGeom prst="foldedCorner">
            <a:avLst>
              <a:gd name="adj" fmla="val 11459"/>
            </a:avLst>
          </a:prstGeom>
          <a:solidFill>
            <a:schemeClr val="bg1"/>
          </a:solidFill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5945137" y="1108490"/>
            <a:ext cx="838200" cy="285750"/>
          </a:xfrm>
          <a:prstGeom prst="roundRect">
            <a:avLst/>
          </a:prstGeom>
          <a:solidFill>
            <a:srgbClr val="FF66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　標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901707" y="1121222"/>
            <a:ext cx="838200" cy="28575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課　題</a:t>
            </a:r>
          </a:p>
        </p:txBody>
      </p:sp>
      <p:sp>
        <p:nvSpPr>
          <p:cNvPr id="16" name="メモ 15"/>
          <p:cNvSpPr/>
          <p:nvPr/>
        </p:nvSpPr>
        <p:spPr>
          <a:xfrm>
            <a:off x="2899540" y="1412314"/>
            <a:ext cx="2693226" cy="3143991"/>
          </a:xfrm>
          <a:prstGeom prst="foldedCorner">
            <a:avLst>
              <a:gd name="adj" fmla="val 11459"/>
            </a:avLst>
          </a:prstGeom>
          <a:solidFill>
            <a:schemeClr val="bg1"/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altLang="ja-JP" sz="1400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4FDC78-45EB-4D44-840F-1CF05F3DA6E0}"/>
              </a:ext>
            </a:extLst>
          </p:cNvPr>
          <p:cNvSpPr txBox="1"/>
          <p:nvPr/>
        </p:nvSpPr>
        <p:spPr>
          <a:xfrm>
            <a:off x="8111427" y="56560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（様式１）</a:t>
            </a:r>
          </a:p>
        </p:txBody>
      </p:sp>
    </p:spTree>
    <p:extLst>
      <p:ext uri="{BB962C8B-B14F-4D97-AF65-F5344CB8AC3E}">
        <p14:creationId xmlns:p14="http://schemas.microsoft.com/office/powerpoint/2010/main" val="174875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E418118-8D49-48B8-B613-18A4E4AA44CC}"/>
              </a:ext>
            </a:extLst>
          </p:cNvPr>
          <p:cNvGrpSpPr/>
          <p:nvPr/>
        </p:nvGrpSpPr>
        <p:grpSpPr>
          <a:xfrm>
            <a:off x="253496" y="834267"/>
            <a:ext cx="8570907" cy="2885479"/>
            <a:chOff x="253496" y="957101"/>
            <a:chExt cx="8570907" cy="4564809"/>
          </a:xfrm>
        </p:grpSpPr>
        <p:sp>
          <p:nvSpPr>
            <p:cNvPr id="3" name="メモ 2"/>
            <p:cNvSpPr/>
            <p:nvPr/>
          </p:nvSpPr>
          <p:spPr>
            <a:xfrm>
              <a:off x="253496" y="1401187"/>
              <a:ext cx="8570907" cy="4120723"/>
            </a:xfrm>
            <a:prstGeom prst="foldedCorner">
              <a:avLst>
                <a:gd name="adj" fmla="val 11459"/>
              </a:avLst>
            </a:prstGeom>
            <a:solidFill>
              <a:schemeClr val="bg1"/>
            </a:solidFill>
            <a:ln w="28575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sz="14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253497" y="957101"/>
              <a:ext cx="1282340" cy="437138"/>
            </a:xfrm>
            <a:prstGeom prst="round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研究の内容</a:t>
              </a: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4FDC78-45EB-4D44-840F-1CF05F3DA6E0}"/>
              </a:ext>
            </a:extLst>
          </p:cNvPr>
          <p:cNvSpPr txBox="1"/>
          <p:nvPr/>
        </p:nvSpPr>
        <p:spPr>
          <a:xfrm>
            <a:off x="8111427" y="56560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（様式１）</a:t>
            </a:r>
          </a:p>
        </p:txBody>
      </p:sp>
    </p:spTree>
    <p:extLst>
      <p:ext uri="{BB962C8B-B14F-4D97-AF65-F5344CB8AC3E}">
        <p14:creationId xmlns:p14="http://schemas.microsoft.com/office/powerpoint/2010/main" val="399633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6b0a717-a512-4866-b435-b2988d8dba66">
      <Terms xmlns="http://schemas.microsoft.com/office/infopath/2007/PartnerControls"/>
    </lcf76f155ced4ddcb4097134ff3c332f>
    <TaxCatchAll xmlns="1d397f78-0df8-4b09-af30-c349055ccc0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D98D801082D9E42B0F3E57E3E06A8F0" ma:contentTypeVersion="14" ma:contentTypeDescription="新しいドキュメントを作成します。" ma:contentTypeScope="" ma:versionID="2bd7a9434dfdb23490dcf40d50f1fd8d">
  <xsd:schema xmlns:xsd="http://www.w3.org/2001/XMLSchema" xmlns:xs="http://www.w3.org/2001/XMLSchema" xmlns:p="http://schemas.microsoft.com/office/2006/metadata/properties" xmlns:ns2="76b0a717-a512-4866-b435-b2988d8dba66" xmlns:ns3="1d397f78-0df8-4b09-af30-c349055ccc08" targetNamespace="http://schemas.microsoft.com/office/2006/metadata/properties" ma:root="true" ma:fieldsID="ca7d7f0d96d925d76d3ba336893fa5f4" ns2:_="" ns3:_="">
    <xsd:import namespace="76b0a717-a512-4866-b435-b2988d8dba66"/>
    <xsd:import namespace="1d397f78-0df8-4b09-af30-c349055ccc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b0a717-a512-4866-b435-b2988d8dba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397f78-0df8-4b09-af30-c349055ccc0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0324393-e475-4683-aea3-62c5e6556801}" ma:internalName="TaxCatchAll" ma:showField="CatchAllData" ma:web="1d397f78-0df8-4b09-af30-c349055ccc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EDD9EA-FBAB-427A-9553-1A94ED58C27A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3771ebb1-1f85-4a4f-ab93-8f77d259cbd1"/>
    <ds:schemaRef ds:uri="http://purl.org/dc/dcmitype/"/>
    <ds:schemaRef ds:uri="http://schemas.openxmlformats.org/package/2006/metadata/core-properties"/>
    <ds:schemaRef ds:uri="1d397f78-0df8-4b09-af30-c349055ccc0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326F584-AF91-4D58-B2F4-89FDBA8FAEB6}"/>
</file>

<file path=customXml/itemProps3.xml><?xml version="1.0" encoding="utf-8"?>
<ds:datastoreItem xmlns:ds="http://schemas.openxmlformats.org/officeDocument/2006/customXml" ds:itemID="{DF09C75B-06AE-4622-AAE1-11ACE3AFED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700</TotalTime>
  <Words>85</Words>
  <Application>Microsoft Office PowerPoint</Application>
  <PresentationFormat>画面に合わせる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Administrator</dc:creator>
  <cp:lastModifiedBy>岩井 拓真(IWAI Takuma)</cp:lastModifiedBy>
  <cp:revision>79</cp:revision>
  <cp:lastPrinted>2019-03-19T10:24:14Z</cp:lastPrinted>
  <dcterms:created xsi:type="dcterms:W3CDTF">2018-02-14T00:22:02Z</dcterms:created>
  <dcterms:modified xsi:type="dcterms:W3CDTF">2025-05-12T03:25:16Z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0x0101009D98D801082D9E42B0F3E57E3E06A8F0</vt:lpwstr>
  </property>
  <property fmtid="{D5CDD505-2E9C-101B-9397-08002B2CF9AE}" pid="3" name="Order">
    <vt:r8>60852900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MediaServiceImageTags">
    <vt:lpwstr/>
  </property>
  <property fmtid="{D5CDD505-2E9C-101B-9397-08002B2CF9AE}" pid="11" name="_SourceUrl">
    <vt:lpwstr/>
  </property>
  <property fmtid="{D5CDD505-2E9C-101B-9397-08002B2CF9AE}" pid="12" name="_SharedFileIndex">
    <vt:lpwstr/>
  </property>
</Properties>
</file>