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99FF66"/>
    <a:srgbClr val="99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1194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1FD9D048-ED87-4597-96F2-3E4074BA485B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B25E49BA-3FDF-4AB0-A59A-BA32CC27E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41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72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12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1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66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95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8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60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44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73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1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6D44-6A2D-4F05-8F3D-2350C62DF7C0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99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ホームベース 4"/>
          <p:cNvSpPr/>
          <p:nvPr/>
        </p:nvSpPr>
        <p:spPr>
          <a:xfrm>
            <a:off x="253497" y="56560"/>
            <a:ext cx="8805443" cy="959678"/>
          </a:xfrm>
          <a:prstGeom prst="rect">
            <a:avLst/>
          </a:prstGeom>
          <a:solidFill>
            <a:srgbClr val="99FF6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令和７年度　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カテゴリーとテーマ名を記載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申請金額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令和７年度○○円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研究課題：</a:t>
            </a:r>
            <a:r>
              <a:rPr lang="en-US" altLang="ja-JP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○○における△△の研究開発</a:t>
            </a:r>
            <a:r>
              <a:rPr lang="en-US" altLang="ja-JP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ステージ（</a:t>
            </a:r>
            <a:r>
              <a:rPr lang="ja-JP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施策関連テーマ</a:t>
            </a:r>
            <a:r>
              <a:rPr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のみ）を記載</a:t>
            </a:r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○研究期間： ○年間　 ○代表研究機関： ○○大学 （研究代表者：○○○○）</a:t>
            </a:r>
          </a:p>
          <a:p>
            <a:r>
              <a:rPr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○研究協力機関：○○株式会社　　○研究支援機関：○○消防本部、○○消防局</a:t>
            </a:r>
            <a:endParaRPr lang="en-US" altLang="ja-JP" sz="1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メモ 2"/>
          <p:cNvSpPr/>
          <p:nvPr/>
        </p:nvSpPr>
        <p:spPr>
          <a:xfrm>
            <a:off x="253497" y="1401188"/>
            <a:ext cx="2548994" cy="3110186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53497" y="1108490"/>
            <a:ext cx="8382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　状</a:t>
            </a:r>
          </a:p>
        </p:txBody>
      </p:sp>
      <p:sp>
        <p:nvSpPr>
          <p:cNvPr id="14" name="下矢印 13"/>
          <p:cNvSpPr/>
          <p:nvPr/>
        </p:nvSpPr>
        <p:spPr>
          <a:xfrm rot="16200000">
            <a:off x="5513369" y="2831345"/>
            <a:ext cx="466344" cy="203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メモ 17"/>
          <p:cNvSpPr/>
          <p:nvPr/>
        </p:nvSpPr>
        <p:spPr>
          <a:xfrm>
            <a:off x="5945137" y="1415385"/>
            <a:ext cx="3034557" cy="3179269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945137" y="1108490"/>
            <a:ext cx="838200" cy="28575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　標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01707" y="1121222"/>
            <a:ext cx="838200" cy="2857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　題</a:t>
            </a:r>
          </a:p>
        </p:txBody>
      </p:sp>
      <p:sp>
        <p:nvSpPr>
          <p:cNvPr id="16" name="メモ 15"/>
          <p:cNvSpPr/>
          <p:nvPr/>
        </p:nvSpPr>
        <p:spPr>
          <a:xfrm>
            <a:off x="2899540" y="1412314"/>
            <a:ext cx="2693226" cy="3143991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4FDC78-45EB-4D44-840F-1CF05F3DA6E0}"/>
              </a:ext>
            </a:extLst>
          </p:cNvPr>
          <p:cNvSpPr txBox="1"/>
          <p:nvPr/>
        </p:nvSpPr>
        <p:spPr>
          <a:xfrm>
            <a:off x="8111427" y="56560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（様式１）</a:t>
            </a:r>
          </a:p>
        </p:txBody>
      </p:sp>
    </p:spTree>
    <p:extLst>
      <p:ext uri="{BB962C8B-B14F-4D97-AF65-F5344CB8AC3E}">
        <p14:creationId xmlns:p14="http://schemas.microsoft.com/office/powerpoint/2010/main" val="174875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E418118-8D49-48B8-B613-18A4E4AA44CC}"/>
              </a:ext>
            </a:extLst>
          </p:cNvPr>
          <p:cNvGrpSpPr/>
          <p:nvPr/>
        </p:nvGrpSpPr>
        <p:grpSpPr>
          <a:xfrm>
            <a:off x="253496" y="834267"/>
            <a:ext cx="8570907" cy="2885479"/>
            <a:chOff x="253496" y="957101"/>
            <a:chExt cx="8570907" cy="4564809"/>
          </a:xfrm>
        </p:grpSpPr>
        <p:sp>
          <p:nvSpPr>
            <p:cNvPr id="3" name="メモ 2"/>
            <p:cNvSpPr/>
            <p:nvPr/>
          </p:nvSpPr>
          <p:spPr>
            <a:xfrm>
              <a:off x="253496" y="1401187"/>
              <a:ext cx="8570907" cy="4120723"/>
            </a:xfrm>
            <a:prstGeom prst="foldedCorner">
              <a:avLst>
                <a:gd name="adj" fmla="val 11459"/>
              </a:avLst>
            </a:prstGeom>
            <a:solidFill>
              <a:schemeClr val="bg1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sz="14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253497" y="957101"/>
              <a:ext cx="1282340" cy="437138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研究の内容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4FDC78-45EB-4D44-840F-1CF05F3DA6E0}"/>
              </a:ext>
            </a:extLst>
          </p:cNvPr>
          <p:cNvSpPr txBox="1"/>
          <p:nvPr/>
        </p:nvSpPr>
        <p:spPr>
          <a:xfrm>
            <a:off x="8111427" y="56560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（様式１）</a:t>
            </a:r>
          </a:p>
        </p:txBody>
      </p:sp>
    </p:spTree>
    <p:extLst>
      <p:ext uri="{BB962C8B-B14F-4D97-AF65-F5344CB8AC3E}">
        <p14:creationId xmlns:p14="http://schemas.microsoft.com/office/powerpoint/2010/main" val="399633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700</TotalTime>
  <Words>124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岩井　拓真（2回目）</cp:lastModifiedBy>
  <cp:revision>79</cp:revision>
  <cp:lastPrinted>2019-03-19T10:24:14Z</cp:lastPrinted>
  <dcterms:created xsi:type="dcterms:W3CDTF">2018-02-14T00:22:02Z</dcterms:created>
  <dcterms:modified xsi:type="dcterms:W3CDTF">2024-10-02T03:04:10Z</dcterms:modified>
</cp:coreProperties>
</file>