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3" r:id="rId4"/>
  </p:sldMasterIdLst>
  <p:notesMasterIdLst>
    <p:notesMasterId r:id="rId7"/>
  </p:notesMasterIdLst>
  <p:sldIdLst>
    <p:sldId id="259" r:id="rId5"/>
    <p:sldId id="260" r:id="rId6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99FF66"/>
    <a:srgbClr val="99FF33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6A7428-64D0-4D48-8979-172D6B7644EF}" v="1" dt="2026-02-04T03:49:57.73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7" d="100"/>
          <a:sy n="67" d="100"/>
        </p:scale>
        <p:origin x="1188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岩井 拓真(IWAI Takuma)" userId="f1522a43-d6f3-43f6-8a64-4edb0168c377" providerId="ADAL" clId="{8B89F4A9-8812-4A0E-8162-AB0AADF86CD8}"/>
    <pc:docChg chg="modSld">
      <pc:chgData name="岩井 拓真(IWAI Takuma)" userId="f1522a43-d6f3-43f6-8a64-4edb0168c377" providerId="ADAL" clId="{8B89F4A9-8812-4A0E-8162-AB0AADF86CD8}" dt="2026-02-04T05:17:39.141" v="55" actId="20577"/>
      <pc:docMkLst>
        <pc:docMk/>
      </pc:docMkLst>
      <pc:sldChg chg="modSp mod">
        <pc:chgData name="岩井 拓真(IWAI Takuma)" userId="f1522a43-d6f3-43f6-8a64-4edb0168c377" providerId="ADAL" clId="{8B89F4A9-8812-4A0E-8162-AB0AADF86CD8}" dt="2026-02-04T05:17:39.141" v="55" actId="20577"/>
        <pc:sldMkLst>
          <pc:docMk/>
          <pc:sldMk cId="1748753171" sldId="259"/>
        </pc:sldMkLst>
        <pc:spChg chg="mod">
          <ac:chgData name="岩井 拓真(IWAI Takuma)" userId="f1522a43-d6f3-43f6-8a64-4edb0168c377" providerId="ADAL" clId="{8B89F4A9-8812-4A0E-8162-AB0AADF86CD8}" dt="2026-02-04T05:17:39.141" v="55" actId="20577"/>
          <ac:spMkLst>
            <pc:docMk/>
            <pc:sldMk cId="1748753171" sldId="259"/>
            <ac:spMk id="5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9575" cy="496888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9" y="1"/>
            <a:ext cx="2949575" cy="496888"/>
          </a:xfrm>
          <a:prstGeom prst="rect">
            <a:avLst/>
          </a:prstGeom>
        </p:spPr>
        <p:txBody>
          <a:bodyPr vert="horz" lIns="91437" tIns="45719" rIns="91437" bIns="45719" rtlCol="0"/>
          <a:lstStyle>
            <a:lvl1pPr algn="r">
              <a:defRPr sz="1200"/>
            </a:lvl1pPr>
          </a:lstStyle>
          <a:p>
            <a:fld id="{1FD9D048-ED87-4597-96F2-3E4074BA485B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68875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7" tIns="45719" rIns="91437" bIns="45719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9" y="4721225"/>
            <a:ext cx="5445125" cy="4471988"/>
          </a:xfrm>
          <a:prstGeom prst="rect">
            <a:avLst/>
          </a:prstGeom>
        </p:spPr>
        <p:txBody>
          <a:bodyPr vert="horz" lIns="91437" tIns="45719" rIns="91437" bIns="45719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1" y="9440864"/>
            <a:ext cx="2949575" cy="496887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9" y="9440864"/>
            <a:ext cx="2949575" cy="496887"/>
          </a:xfrm>
          <a:prstGeom prst="rect">
            <a:avLst/>
          </a:prstGeom>
        </p:spPr>
        <p:txBody>
          <a:bodyPr vert="horz" lIns="91437" tIns="45719" rIns="91437" bIns="45719" rtlCol="0" anchor="b"/>
          <a:lstStyle>
            <a:lvl1pPr algn="r">
              <a:defRPr sz="1200"/>
            </a:lvl1pPr>
          </a:lstStyle>
          <a:p>
            <a:fld id="{B25E49BA-3FDF-4AB0-A59A-BA32CC27EC9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35413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69726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21269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68012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16646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59540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356868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6098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84491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43306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6738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A6D44-6A2D-4F05-8F3D-2350C62DF7C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105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A6D44-6A2D-4F05-8F3D-2350C62DF7C0}" type="datetimeFigureOut">
              <a:rPr kumimoji="1" lang="ja-JP" altLang="en-US" smtClean="0"/>
              <a:t>2026/2/4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6EBAD-C812-436D-8893-BEF58EAA8C8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29918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4" r:id="rId1"/>
    <p:sldLayoutId id="2147483715" r:id="rId2"/>
    <p:sldLayoutId id="2147483716" r:id="rId3"/>
    <p:sldLayoutId id="2147483717" r:id="rId4"/>
    <p:sldLayoutId id="2147483718" r:id="rId5"/>
    <p:sldLayoutId id="2147483719" r:id="rId6"/>
    <p:sldLayoutId id="2147483720" r:id="rId7"/>
    <p:sldLayoutId id="2147483721" r:id="rId8"/>
    <p:sldLayoutId id="2147483722" r:id="rId9"/>
    <p:sldLayoutId id="2147483723" r:id="rId10"/>
    <p:sldLayoutId id="214748372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ホームベース 4"/>
          <p:cNvSpPr/>
          <p:nvPr/>
        </p:nvSpPr>
        <p:spPr>
          <a:xfrm>
            <a:off x="253497" y="56560"/>
            <a:ext cx="8805443" cy="959678"/>
          </a:xfrm>
          <a:prstGeom prst="rect">
            <a:avLst/>
          </a:prstGeom>
          <a:solidFill>
            <a:srgbClr val="99FF66"/>
          </a:solidFill>
          <a:ln w="19050"/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6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令和８年度緊急枠</a:t>
            </a:r>
            <a:r>
              <a:rPr lang="en-US" altLang="ja-JP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申請するテーマ名</a:t>
            </a:r>
            <a:r>
              <a:rPr lang="en-US" altLang="ja-JP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  <a:r>
              <a:rPr lang="ja-JP" altLang="en-US" sz="105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</a:t>
            </a:r>
            <a:r>
              <a:rPr lang="ja-JP" altLang="en-US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申請金額</a:t>
            </a:r>
            <a:r>
              <a:rPr lang="en-US" altLang="ja-JP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lang="ja-JP" altLang="en-US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令和８年度○○円</a:t>
            </a:r>
            <a:r>
              <a:rPr lang="en-US" altLang="ja-JP" sz="105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lang="ja-JP" altLang="en-US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</a:t>
            </a:r>
            <a:r>
              <a:rPr lang="ja-JP" altLang="en-US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研究課題：</a:t>
            </a:r>
            <a:r>
              <a:rPr lang="en-US" altLang="ja-JP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『</a:t>
            </a:r>
            <a:r>
              <a:rPr lang="ja-JP" altLang="en-US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○○における△△の研究開発</a:t>
            </a:r>
            <a:r>
              <a:rPr lang="en-US" altLang="ja-JP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』</a:t>
            </a:r>
            <a:r>
              <a:rPr lang="ja-JP" altLang="en-US" sz="1600" b="1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（フェーズ●）</a:t>
            </a:r>
            <a:endParaRPr lang="en-US" altLang="ja-JP" sz="1600" b="1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2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○研究期間： １年間　 ○代表研究機関： ○○大学 （研究代表者：○○○○）</a:t>
            </a:r>
          </a:p>
          <a:p>
            <a:r>
              <a:rPr lang="ja-JP" altLang="en-US" sz="1200" dirty="0">
                <a:solidFill>
                  <a:srgbClr val="002060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　　　○研究協力機関：○○株式会社　　○研究支援機関：○○消防本部、○○消防局</a:t>
            </a:r>
            <a:endParaRPr lang="en-US" altLang="ja-JP" sz="1200" dirty="0">
              <a:solidFill>
                <a:srgbClr val="00206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メモ 2"/>
          <p:cNvSpPr/>
          <p:nvPr/>
        </p:nvSpPr>
        <p:spPr>
          <a:xfrm>
            <a:off x="253497" y="1401188"/>
            <a:ext cx="2548994" cy="3110186"/>
          </a:xfrm>
          <a:prstGeom prst="foldedCorner">
            <a:avLst>
              <a:gd name="adj" fmla="val 11459"/>
            </a:avLst>
          </a:prstGeom>
          <a:solidFill>
            <a:schemeClr val="bg1"/>
          </a:solidFill>
          <a:ln w="285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4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6" name="角丸四角形 5"/>
          <p:cNvSpPr/>
          <p:nvPr/>
        </p:nvSpPr>
        <p:spPr>
          <a:xfrm>
            <a:off x="253497" y="1108490"/>
            <a:ext cx="838200" cy="28575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現　状</a:t>
            </a:r>
          </a:p>
        </p:txBody>
      </p:sp>
      <p:sp>
        <p:nvSpPr>
          <p:cNvPr id="14" name="下矢印 13"/>
          <p:cNvSpPr/>
          <p:nvPr/>
        </p:nvSpPr>
        <p:spPr>
          <a:xfrm rot="16200000">
            <a:off x="5513369" y="2831345"/>
            <a:ext cx="466344" cy="20309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8" name="メモ 17"/>
          <p:cNvSpPr/>
          <p:nvPr/>
        </p:nvSpPr>
        <p:spPr>
          <a:xfrm>
            <a:off x="5945137" y="1415385"/>
            <a:ext cx="3034557" cy="3179269"/>
          </a:xfrm>
          <a:prstGeom prst="foldedCorner">
            <a:avLst>
              <a:gd name="adj" fmla="val 11459"/>
            </a:avLst>
          </a:prstGeom>
          <a:solidFill>
            <a:schemeClr val="bg1"/>
          </a:solidFill>
          <a:ln w="28575">
            <a:solidFill>
              <a:srgbClr val="FF66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kumimoji="1" lang="en-US" altLang="ja-JP" sz="1400" dirty="0">
              <a:solidFill>
                <a:srgbClr val="00B050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角丸四角形 8"/>
          <p:cNvSpPr/>
          <p:nvPr/>
        </p:nvSpPr>
        <p:spPr>
          <a:xfrm>
            <a:off x="5945137" y="1108490"/>
            <a:ext cx="838200" cy="285750"/>
          </a:xfrm>
          <a:prstGeom prst="roundRect">
            <a:avLst/>
          </a:prstGeom>
          <a:solidFill>
            <a:srgbClr val="FF6699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目　標</a:t>
            </a:r>
            <a:endParaRPr kumimoji="1" lang="ja-JP" altLang="en-US" sz="14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" name="角丸四角形 14"/>
          <p:cNvSpPr/>
          <p:nvPr/>
        </p:nvSpPr>
        <p:spPr>
          <a:xfrm>
            <a:off x="2901707" y="1121222"/>
            <a:ext cx="838200" cy="28575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latin typeface="Meiryo UI" panose="020B0604030504040204" pitchFamily="50" charset="-128"/>
                <a:ea typeface="Meiryo UI" panose="020B0604030504040204" pitchFamily="50" charset="-128"/>
              </a:rPr>
              <a:t>課　題</a:t>
            </a:r>
          </a:p>
        </p:txBody>
      </p:sp>
      <p:sp>
        <p:nvSpPr>
          <p:cNvPr id="16" name="メモ 15"/>
          <p:cNvSpPr/>
          <p:nvPr/>
        </p:nvSpPr>
        <p:spPr>
          <a:xfrm>
            <a:off x="2899540" y="1412314"/>
            <a:ext cx="2693226" cy="3143991"/>
          </a:xfrm>
          <a:prstGeom prst="foldedCorner">
            <a:avLst>
              <a:gd name="adj" fmla="val 11459"/>
            </a:avLst>
          </a:prstGeom>
          <a:solidFill>
            <a:schemeClr val="bg1"/>
          </a:solidFill>
          <a:ln w="28575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endParaRPr lang="en-US" altLang="ja-JP" sz="1400" dirty="0">
              <a:solidFill>
                <a:schemeClr val="accent5">
                  <a:lumMod val="50000"/>
                </a:schemeClr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F4FDC78-45EB-4D44-840F-1CF05F3DA6E0}"/>
              </a:ext>
            </a:extLst>
          </p:cNvPr>
          <p:cNvSpPr txBox="1"/>
          <p:nvPr/>
        </p:nvSpPr>
        <p:spPr>
          <a:xfrm>
            <a:off x="8111427" y="56560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（様式１）</a:t>
            </a:r>
          </a:p>
        </p:txBody>
      </p:sp>
    </p:spTree>
    <p:extLst>
      <p:ext uri="{BB962C8B-B14F-4D97-AF65-F5344CB8AC3E}">
        <p14:creationId xmlns:p14="http://schemas.microsoft.com/office/powerpoint/2010/main" val="1748753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DE418118-8D49-48B8-B613-18A4E4AA44CC}"/>
              </a:ext>
            </a:extLst>
          </p:cNvPr>
          <p:cNvGrpSpPr/>
          <p:nvPr/>
        </p:nvGrpSpPr>
        <p:grpSpPr>
          <a:xfrm>
            <a:off x="253496" y="834267"/>
            <a:ext cx="8570907" cy="2885479"/>
            <a:chOff x="253496" y="957101"/>
            <a:chExt cx="8570907" cy="4564809"/>
          </a:xfrm>
        </p:grpSpPr>
        <p:sp>
          <p:nvSpPr>
            <p:cNvPr id="3" name="メモ 2"/>
            <p:cNvSpPr/>
            <p:nvPr/>
          </p:nvSpPr>
          <p:spPr>
            <a:xfrm>
              <a:off x="253496" y="1401187"/>
              <a:ext cx="8570907" cy="4120723"/>
            </a:xfrm>
            <a:prstGeom prst="foldedCorner">
              <a:avLst>
                <a:gd name="adj" fmla="val 11459"/>
              </a:avLst>
            </a:prstGeom>
            <a:solidFill>
              <a:schemeClr val="bg1"/>
            </a:solidFill>
            <a:ln w="28575"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/>
            <a:lstStyle/>
            <a:p>
              <a:endParaRPr kumimoji="1" lang="en-US" altLang="ja-JP" sz="1400" dirty="0">
                <a:solidFill>
                  <a:srgbClr val="00B050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6" name="角丸四角形 5"/>
            <p:cNvSpPr/>
            <p:nvPr/>
          </p:nvSpPr>
          <p:spPr>
            <a:xfrm>
              <a:off x="253497" y="957101"/>
              <a:ext cx="1282340" cy="437138"/>
            </a:xfrm>
            <a:prstGeom prst="roundRect">
              <a:avLst/>
            </a:prstGeom>
            <a:solidFill>
              <a:srgbClr val="7030A0"/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400" b="1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研究の内容</a:t>
              </a:r>
            </a:p>
          </p:txBody>
        </p:sp>
      </p:grp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F4FDC78-45EB-4D44-840F-1CF05F3DA6E0}"/>
              </a:ext>
            </a:extLst>
          </p:cNvPr>
          <p:cNvSpPr txBox="1"/>
          <p:nvPr/>
        </p:nvSpPr>
        <p:spPr>
          <a:xfrm>
            <a:off x="8111427" y="56560"/>
            <a:ext cx="10342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（様式１）</a:t>
            </a:r>
          </a:p>
        </p:txBody>
      </p:sp>
    </p:spTree>
    <p:extLst>
      <p:ext uri="{BB962C8B-B14F-4D97-AF65-F5344CB8AC3E}">
        <p14:creationId xmlns:p14="http://schemas.microsoft.com/office/powerpoint/2010/main" val="39963373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76b0a717-a512-4866-b435-b2988d8dba66">
      <Terms xmlns="http://schemas.microsoft.com/office/infopath/2007/PartnerControls"/>
    </lcf76f155ced4ddcb4097134ff3c332f>
    <TaxCatchAll xmlns="1d397f78-0df8-4b09-af30-c349055ccc08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D98D801082D9E42B0F3E57E3E06A8F0" ma:contentTypeVersion="14" ma:contentTypeDescription="新しいドキュメントを作成します。" ma:contentTypeScope="" ma:versionID="597a6981c1496081aaaa859f832bcb2c">
  <xsd:schema xmlns:xsd="http://www.w3.org/2001/XMLSchema" xmlns:xs="http://www.w3.org/2001/XMLSchema" xmlns:p="http://schemas.microsoft.com/office/2006/metadata/properties" xmlns:ns2="76b0a717-a512-4866-b435-b2988d8dba66" xmlns:ns3="1d397f78-0df8-4b09-af30-c349055ccc08" targetNamespace="http://schemas.microsoft.com/office/2006/metadata/properties" ma:root="true" ma:fieldsID="e4592e7bba1a4e5950c3aa75d9778927" ns2:_="" ns3:_="">
    <xsd:import namespace="76b0a717-a512-4866-b435-b2988d8dba66"/>
    <xsd:import namespace="1d397f78-0df8-4b09-af30-c349055ccc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b0a717-a512-4866-b435-b2988d8dba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description="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7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397f78-0df8-4b09-af30-c349055ccc08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c0324393-e475-4683-aea3-62c5e6556801}" ma:internalName="TaxCatchAll" ma:showField="CatchAllData" ma:web="1d397f78-0df8-4b09-af30-c349055ccc0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F09C75B-06AE-4622-AAE1-11ACE3AFEDA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7EDD9EA-FBAB-427A-9553-1A94ED58C27A}">
  <ds:schemaRefs>
    <ds:schemaRef ds:uri="http://schemas.microsoft.com/office/2006/documentManagement/types"/>
    <ds:schemaRef ds:uri="http://www.w3.org/XML/1998/namespace"/>
    <ds:schemaRef ds:uri="http://purl.org/dc/elements/1.1/"/>
    <ds:schemaRef ds:uri="3771ebb1-1f85-4a4f-ab93-8f77d259cbd1"/>
    <ds:schemaRef ds:uri="1d397f78-0df8-4b09-af30-c349055ccc08"/>
    <ds:schemaRef ds:uri="http://purl.org/dc/dcmitype/"/>
    <ds:schemaRef ds:uri="http://schemas.openxmlformats.org/package/2006/metadata/core-properties"/>
    <ds:schemaRef ds:uri="http://schemas.microsoft.com/office/infopath/2007/PartnerControls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C1F0726B-A880-42E0-A3E4-7B0615B3EF4E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714</TotalTime>
  <Words>94</Words>
  <Application>Microsoft Office PowerPoint</Application>
  <PresentationFormat>画面に合わせる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Arial</vt:lpstr>
      <vt:lpstr>Calibri</vt:lpstr>
      <vt:lpstr>Calibri Light</vt:lpstr>
      <vt:lpstr>Office Theme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Administrator</dc:creator>
  <cp:lastModifiedBy>岩井 拓真(IWAI Takuma)</cp:lastModifiedBy>
  <cp:revision>79</cp:revision>
  <cp:lastPrinted>2026-02-04T04:29:49Z</cp:lastPrinted>
  <dcterms:created xsi:type="dcterms:W3CDTF">2018-02-14T00:22:02Z</dcterms:created>
  <dcterms:modified xsi:type="dcterms:W3CDTF">2026-02-04T05:17:41Z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0x0101009D98D801082D9E42B0F3E57E3E06A8F0</vt:lpwstr>
  </property>
  <property fmtid="{D5CDD505-2E9C-101B-9397-08002B2CF9AE}" pid="3" name="Order">
    <vt:r8>60852900</vt:r8>
  </property>
  <property fmtid="{D5CDD505-2E9C-101B-9397-08002B2CF9AE}" pid="4" name="xd_Signature">
    <vt:bool>false</vt:bool>
  </property>
  <property fmtid="{D5CDD505-2E9C-101B-9397-08002B2CF9AE}" pid="5" name="xd_Prog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ComplianceAssetId">
    <vt:lpwstr/>
  </property>
  <property fmtid="{D5CDD505-2E9C-101B-9397-08002B2CF9AE}" pid="9" name="TemplateUrl">
    <vt:lpwstr/>
  </property>
  <property fmtid="{D5CDD505-2E9C-101B-9397-08002B2CF9AE}" pid="10" name="MediaServiceImageTags">
    <vt:lpwstr/>
  </property>
  <property fmtid="{D5CDD505-2E9C-101B-9397-08002B2CF9AE}" pid="11" name="_SourceUrl">
    <vt:lpwstr/>
  </property>
  <property fmtid="{D5CDD505-2E9C-101B-9397-08002B2CF9AE}" pid="12" name="_SharedFileIndex">
    <vt:lpwstr/>
  </property>
</Properties>
</file>