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7"/>
  </p:notesMasterIdLst>
  <p:sldIdLst>
    <p:sldId id="259" r:id="rId5"/>
    <p:sldId id="260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99FF66"/>
    <a:srgbClr val="99FF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1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嶋 仁美(NAKAJIMA Hitomi)" userId="dc6e26ac-4a5a-4992-a4ae-550785314024" providerId="ADAL" clId="{6253C9E0-527A-4EBB-9530-8C6C1881A05A}"/>
    <pc:docChg chg="modSld">
      <pc:chgData name="中嶋 仁美(NAKAJIMA Hitomi)" userId="dc6e26ac-4a5a-4992-a4ae-550785314024" providerId="ADAL" clId="{6253C9E0-527A-4EBB-9530-8C6C1881A05A}" dt="2026-05-18T15:20:40.118" v="0" actId="20577"/>
      <pc:docMkLst>
        <pc:docMk/>
      </pc:docMkLst>
      <pc:sldChg chg="modSp mod">
        <pc:chgData name="中嶋 仁美(NAKAJIMA Hitomi)" userId="dc6e26ac-4a5a-4992-a4ae-550785314024" providerId="ADAL" clId="{6253C9E0-527A-4EBB-9530-8C6C1881A05A}" dt="2026-05-18T15:20:40.118" v="0" actId="20577"/>
        <pc:sldMkLst>
          <pc:docMk/>
          <pc:sldMk cId="1748753171" sldId="259"/>
        </pc:sldMkLst>
        <pc:spChg chg="mod">
          <ac:chgData name="中嶋 仁美(NAKAJIMA Hitomi)" userId="dc6e26ac-4a5a-4992-a4ae-550785314024" providerId="ADAL" clId="{6253C9E0-527A-4EBB-9530-8C6C1881A05A}" dt="2026-05-18T15:20:40.118" v="0" actId="20577"/>
          <ac:spMkLst>
            <pc:docMk/>
            <pc:sldMk cId="1748753171" sldId="25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1FD9D048-ED87-4597-96F2-3E4074BA485B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B25E49BA-3FDF-4AB0-A59A-BA32CC27E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41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12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01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6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5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68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60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44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73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1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A6D44-6A2D-4F05-8F3D-2350C62DF7C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99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ホームベース 4"/>
          <p:cNvSpPr/>
          <p:nvPr/>
        </p:nvSpPr>
        <p:spPr>
          <a:xfrm>
            <a:off x="253497" y="56560"/>
            <a:ext cx="8805443" cy="959678"/>
          </a:xfrm>
          <a:prstGeom prst="rect">
            <a:avLst/>
          </a:prstGeom>
          <a:solidFill>
            <a:srgbClr val="99FF66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令和８年度第２期緊急枠　　　　　　　　　　　　申請金額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令和８年度○○円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研究課題：</a:t>
            </a:r>
            <a:r>
              <a:rPr lang="en-US" altLang="ja-JP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○○における△△の研究開発</a:t>
            </a:r>
            <a:r>
              <a:rPr lang="en-US" altLang="ja-JP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（フェーズ●）</a:t>
            </a:r>
            <a:endParaRPr lang="en-US" altLang="ja-JP" sz="16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○研究期間： １年間　 ○代表研究機関： ○○大学 （研究代表者：○○○○）</a:t>
            </a:r>
          </a:p>
          <a:p>
            <a:r>
              <a:rPr lang="ja-JP" altLang="en-US" sz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○研究協力機関：○○株式会社　　○研究支援機関：○○消防本部、○○消防局</a:t>
            </a:r>
            <a:endParaRPr lang="en-US" altLang="ja-JP" sz="12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メモ 2"/>
          <p:cNvSpPr/>
          <p:nvPr/>
        </p:nvSpPr>
        <p:spPr>
          <a:xfrm>
            <a:off x="253496" y="1410712"/>
            <a:ext cx="2593815" cy="3155117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53497" y="1118015"/>
            <a:ext cx="8382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　状</a:t>
            </a:r>
          </a:p>
        </p:txBody>
      </p:sp>
      <p:sp>
        <p:nvSpPr>
          <p:cNvPr id="14" name="下矢印 13"/>
          <p:cNvSpPr/>
          <p:nvPr/>
        </p:nvSpPr>
        <p:spPr>
          <a:xfrm rot="16200000">
            <a:off x="5513369" y="2831345"/>
            <a:ext cx="466344" cy="203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メモ 17"/>
          <p:cNvSpPr/>
          <p:nvPr/>
        </p:nvSpPr>
        <p:spPr>
          <a:xfrm>
            <a:off x="5945137" y="1410712"/>
            <a:ext cx="3034557" cy="3145594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945137" y="1127540"/>
            <a:ext cx="838200" cy="28575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　標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2901707" y="1111697"/>
            <a:ext cx="838200" cy="28575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　題</a:t>
            </a:r>
          </a:p>
        </p:txBody>
      </p:sp>
      <p:sp>
        <p:nvSpPr>
          <p:cNvPr id="16" name="メモ 15"/>
          <p:cNvSpPr/>
          <p:nvPr/>
        </p:nvSpPr>
        <p:spPr>
          <a:xfrm>
            <a:off x="2899540" y="1412314"/>
            <a:ext cx="2693226" cy="3143991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400" dirty="0">
              <a:solidFill>
                <a:schemeClr val="accent5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4FDC78-45EB-4D44-840F-1CF05F3DA6E0}"/>
              </a:ext>
            </a:extLst>
          </p:cNvPr>
          <p:cNvSpPr txBox="1"/>
          <p:nvPr/>
        </p:nvSpPr>
        <p:spPr>
          <a:xfrm>
            <a:off x="8111427" y="5656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（様式１）</a:t>
            </a:r>
          </a:p>
        </p:txBody>
      </p:sp>
    </p:spTree>
    <p:extLst>
      <p:ext uri="{BB962C8B-B14F-4D97-AF65-F5344CB8AC3E}">
        <p14:creationId xmlns:p14="http://schemas.microsoft.com/office/powerpoint/2010/main" val="174875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418118-8D49-48B8-B613-18A4E4AA44CC}"/>
              </a:ext>
            </a:extLst>
          </p:cNvPr>
          <p:cNvGrpSpPr/>
          <p:nvPr/>
        </p:nvGrpSpPr>
        <p:grpSpPr>
          <a:xfrm>
            <a:off x="253496" y="834267"/>
            <a:ext cx="8570907" cy="2885479"/>
            <a:chOff x="253496" y="957101"/>
            <a:chExt cx="8570907" cy="4564809"/>
          </a:xfrm>
        </p:grpSpPr>
        <p:sp>
          <p:nvSpPr>
            <p:cNvPr id="3" name="メモ 2"/>
            <p:cNvSpPr/>
            <p:nvPr/>
          </p:nvSpPr>
          <p:spPr>
            <a:xfrm>
              <a:off x="253496" y="1401187"/>
              <a:ext cx="8570907" cy="4120723"/>
            </a:xfrm>
            <a:prstGeom prst="foldedCorner">
              <a:avLst>
                <a:gd name="adj" fmla="val 11459"/>
              </a:avLst>
            </a:prstGeom>
            <a:solidFill>
              <a:schemeClr val="bg1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253497" y="957101"/>
              <a:ext cx="1282340" cy="437138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研究の内容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4FDC78-45EB-4D44-840F-1CF05F3DA6E0}"/>
              </a:ext>
            </a:extLst>
          </p:cNvPr>
          <p:cNvSpPr txBox="1"/>
          <p:nvPr/>
        </p:nvSpPr>
        <p:spPr>
          <a:xfrm>
            <a:off x="8111427" y="5656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（様式１）</a:t>
            </a:r>
          </a:p>
        </p:txBody>
      </p:sp>
    </p:spTree>
    <p:extLst>
      <p:ext uri="{BB962C8B-B14F-4D97-AF65-F5344CB8AC3E}">
        <p14:creationId xmlns:p14="http://schemas.microsoft.com/office/powerpoint/2010/main" val="399633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d397f78-0df8-4b09-af30-c349055ccc08" xsi:nil="true"/>
    <lcf76f155ced4ddcb4097134ff3c332f xmlns="76b0a717-a512-4866-b435-b2988d8dba6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D98D801082D9E42B0F3E57E3E06A8F0" ma:contentTypeVersion="14" ma:contentTypeDescription="新しいドキュメントを作成します。" ma:contentTypeScope="" ma:versionID="597a6981c1496081aaaa859f832bcb2c">
  <xsd:schema xmlns:xsd="http://www.w3.org/2001/XMLSchema" xmlns:xs="http://www.w3.org/2001/XMLSchema" xmlns:p="http://schemas.microsoft.com/office/2006/metadata/properties" xmlns:ns2="76b0a717-a512-4866-b435-b2988d8dba66" xmlns:ns3="1d397f78-0df8-4b09-af30-c349055ccc08" targetNamespace="http://schemas.microsoft.com/office/2006/metadata/properties" ma:root="true" ma:fieldsID="e4592e7bba1a4e5950c3aa75d9778927" ns2:_="" ns3:_="">
    <xsd:import namespace="76b0a717-a512-4866-b435-b2988d8dba66"/>
    <xsd:import namespace="1d397f78-0df8-4b09-af30-c349055ccc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0a717-a512-4866-b435-b2988d8db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97f78-0df8-4b09-af30-c349055ccc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324393-e475-4683-aea3-62c5e6556801}" ma:internalName="TaxCatchAll" ma:showField="CatchAllData" ma:web="1d397f78-0df8-4b09-af30-c349055cc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EDD9EA-FBAB-427A-9553-1A94ED58C27A}">
  <ds:schemaRefs>
    <ds:schemaRef ds:uri="http://purl.org/dc/elements/1.1/"/>
    <ds:schemaRef ds:uri="http://schemas.microsoft.com/office/infopath/2007/PartnerControls"/>
    <ds:schemaRef ds:uri="1d397f78-0df8-4b09-af30-c349055ccc08"/>
    <ds:schemaRef ds:uri="http://schemas.microsoft.com/office/2006/metadata/properties"/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0f306fb0-2b6c-4432-bfce-db11e1d2ca1d"/>
  </ds:schemaRefs>
</ds:datastoreItem>
</file>

<file path=customXml/itemProps2.xml><?xml version="1.0" encoding="utf-8"?>
<ds:datastoreItem xmlns:ds="http://schemas.openxmlformats.org/officeDocument/2006/customXml" ds:itemID="{6F04B4D9-2B23-47CC-A5FB-1E71903EEC3C}"/>
</file>

<file path=customXml/itemProps3.xml><?xml version="1.0" encoding="utf-8"?>
<ds:datastoreItem xmlns:ds="http://schemas.openxmlformats.org/officeDocument/2006/customXml" ds:itemID="{DF09C75B-06AE-4622-AAE1-11ACE3AFED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715</TotalTime>
  <Words>90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中嶋 仁美(NAKAJIMA Hitomi)</cp:lastModifiedBy>
  <cp:revision>80</cp:revision>
  <cp:lastPrinted>2026-02-04T04:29:49Z</cp:lastPrinted>
  <dcterms:created xsi:type="dcterms:W3CDTF">2018-02-14T00:22:02Z</dcterms:created>
  <dcterms:modified xsi:type="dcterms:W3CDTF">2026-05-18T15:20:43Z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0x0101009D98D801082D9E42B0F3E57E3E06A8F0</vt:lpwstr>
  </property>
  <property fmtid="{D5CDD505-2E9C-101B-9397-08002B2CF9AE}" pid="3" name="Order">
    <vt:r8>60852900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