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4"/>
  </p:sldMasterIdLst>
  <p:notesMasterIdLst>
    <p:notesMasterId r:id="rId7"/>
  </p:notesMasterIdLst>
  <p:sldIdLst>
    <p:sldId id="259" r:id="rId5"/>
    <p:sldId id="260" r:id="rId6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  <a:srgbClr val="99FF66"/>
    <a:srgbClr val="99FF33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808" y="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中嶋 仁美(NAKAJIMA Hitomi)" userId="dc6e26ac-4a5a-4992-a4ae-550785314024" providerId="ADAL" clId="{6253C9E0-527A-4EBB-9530-8C6C1881A05A}"/>
    <pc:docChg chg="modSld">
      <pc:chgData name="中嶋 仁美(NAKAJIMA Hitomi)" userId="dc6e26ac-4a5a-4992-a4ae-550785314024" providerId="ADAL" clId="{6253C9E0-527A-4EBB-9530-8C6C1881A05A}" dt="2026-03-30T16:03:28.764" v="61" actId="20577"/>
      <pc:docMkLst>
        <pc:docMk/>
      </pc:docMkLst>
      <pc:sldChg chg="modSp mod">
        <pc:chgData name="中嶋 仁美(NAKAJIMA Hitomi)" userId="dc6e26ac-4a5a-4992-a4ae-550785314024" providerId="ADAL" clId="{6253C9E0-527A-4EBB-9530-8C6C1881A05A}" dt="2026-03-30T16:03:28.764" v="61" actId="20577"/>
        <pc:sldMkLst>
          <pc:docMk/>
          <pc:sldMk cId="1748753171" sldId="259"/>
        </pc:sldMkLst>
        <pc:spChg chg="mod">
          <ac:chgData name="中嶋 仁美(NAKAJIMA Hitomi)" userId="dc6e26ac-4a5a-4992-a4ae-550785314024" providerId="ADAL" clId="{6253C9E0-527A-4EBB-9530-8C6C1881A05A}" dt="2026-03-30T16:03:28.764" v="61" actId="20577"/>
          <ac:spMkLst>
            <pc:docMk/>
            <pc:sldMk cId="1748753171" sldId="259"/>
            <ac:spMk id="5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9575" cy="496888"/>
          </a:xfrm>
          <a:prstGeom prst="rect">
            <a:avLst/>
          </a:prstGeom>
        </p:spPr>
        <p:txBody>
          <a:bodyPr vert="horz" lIns="91437" tIns="45719" rIns="91437" bIns="45719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9" y="1"/>
            <a:ext cx="2949575" cy="496888"/>
          </a:xfrm>
          <a:prstGeom prst="rect">
            <a:avLst/>
          </a:prstGeom>
        </p:spPr>
        <p:txBody>
          <a:bodyPr vert="horz" lIns="91437" tIns="45719" rIns="91437" bIns="45719" rtlCol="0"/>
          <a:lstStyle>
            <a:lvl1pPr algn="r">
              <a:defRPr sz="1200"/>
            </a:lvl1pPr>
          </a:lstStyle>
          <a:p>
            <a:fld id="{1FD9D048-ED87-4597-96F2-3E4074BA485B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68875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7" tIns="45719" rIns="91437" bIns="45719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9" y="4721225"/>
            <a:ext cx="5445125" cy="4471988"/>
          </a:xfrm>
          <a:prstGeom prst="rect">
            <a:avLst/>
          </a:prstGeom>
        </p:spPr>
        <p:txBody>
          <a:bodyPr vert="horz" lIns="91437" tIns="45719" rIns="91437" bIns="45719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864"/>
            <a:ext cx="2949575" cy="496887"/>
          </a:xfrm>
          <a:prstGeom prst="rect">
            <a:avLst/>
          </a:prstGeom>
        </p:spPr>
        <p:txBody>
          <a:bodyPr vert="horz" lIns="91437" tIns="45719" rIns="91437" bIns="45719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9" y="9440864"/>
            <a:ext cx="2949575" cy="496887"/>
          </a:xfrm>
          <a:prstGeom prst="rect">
            <a:avLst/>
          </a:prstGeom>
        </p:spPr>
        <p:txBody>
          <a:bodyPr vert="horz" lIns="91437" tIns="45719" rIns="91437" bIns="45719" rtlCol="0" anchor="b"/>
          <a:lstStyle>
            <a:lvl1pPr algn="r">
              <a:defRPr sz="1200"/>
            </a:lvl1pPr>
          </a:lstStyle>
          <a:p>
            <a:fld id="{B25E49BA-3FDF-4AB0-A59A-BA32CC27EC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54133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A6D44-6A2D-4F05-8F3D-2350C62DF7C0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6EBAD-C812-436D-8893-BEF58EAA8C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9726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A6D44-6A2D-4F05-8F3D-2350C62DF7C0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6EBAD-C812-436D-8893-BEF58EAA8C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21269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A6D44-6A2D-4F05-8F3D-2350C62DF7C0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6EBAD-C812-436D-8893-BEF58EAA8C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80126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A6D44-6A2D-4F05-8F3D-2350C62DF7C0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6EBAD-C812-436D-8893-BEF58EAA8C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16646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A6D44-6A2D-4F05-8F3D-2350C62DF7C0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6EBAD-C812-436D-8893-BEF58EAA8C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5954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A6D44-6A2D-4F05-8F3D-2350C62DF7C0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6EBAD-C812-436D-8893-BEF58EAA8C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56868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A6D44-6A2D-4F05-8F3D-2350C62DF7C0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6EBAD-C812-436D-8893-BEF58EAA8C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8609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A6D44-6A2D-4F05-8F3D-2350C62DF7C0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6EBAD-C812-436D-8893-BEF58EAA8C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8449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A6D44-6A2D-4F05-8F3D-2350C62DF7C0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6EBAD-C812-436D-8893-BEF58EAA8C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3306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A6D44-6A2D-4F05-8F3D-2350C62DF7C0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6EBAD-C812-436D-8893-BEF58EAA8C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6738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A6D44-6A2D-4F05-8F3D-2350C62DF7C0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6EBAD-C812-436D-8893-BEF58EAA8C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210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CA6D44-6A2D-4F05-8F3D-2350C62DF7C0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E6EBAD-C812-436D-8893-BEF58EAA8C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2991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ホームベース 4"/>
          <p:cNvSpPr/>
          <p:nvPr/>
        </p:nvSpPr>
        <p:spPr>
          <a:xfrm>
            <a:off x="253497" y="56560"/>
            <a:ext cx="8805443" cy="959678"/>
          </a:xfrm>
          <a:prstGeom prst="rect">
            <a:avLst/>
          </a:prstGeom>
          <a:solidFill>
            <a:srgbClr val="99FF66"/>
          </a:solidFill>
          <a:ln w="1905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600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ja-JP" altLang="en-US" sz="1050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令和８年度</a:t>
            </a:r>
            <a:r>
              <a:rPr lang="en-US" altLang="ja-JP" sz="1050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050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重点分野〇　テーマ名</a:t>
            </a:r>
            <a:r>
              <a:rPr lang="en-US" altLang="ja-JP" sz="1050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lang="ja-JP" altLang="en-US" sz="1050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　　　申請金額</a:t>
            </a:r>
            <a:r>
              <a:rPr lang="en-US" altLang="ja-JP" sz="1050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050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令和８年度○○円</a:t>
            </a:r>
            <a:r>
              <a:rPr lang="en-US" altLang="ja-JP" sz="1050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  <a:p>
            <a:r>
              <a:rPr lang="ja-JP" altLang="en-US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ja-JP" altLang="en-US" sz="1600" b="1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研究課題：</a:t>
            </a:r>
            <a:r>
              <a:rPr lang="en-US" altLang="ja-JP" sz="1600" b="1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『</a:t>
            </a:r>
            <a:r>
              <a:rPr lang="ja-JP" altLang="en-US" sz="1600" b="1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○○における△△の研究開発</a:t>
            </a:r>
            <a:r>
              <a:rPr lang="en-US" altLang="ja-JP" sz="1600" b="1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』</a:t>
            </a:r>
            <a:r>
              <a:rPr lang="ja-JP" altLang="en-US" sz="1600" b="1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（フェーズ●）</a:t>
            </a:r>
            <a:endParaRPr lang="en-US" altLang="ja-JP" sz="1600" b="1" dirty="0">
              <a:solidFill>
                <a:srgbClr val="00206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○研究期間： １年間　 ○代表研究機関： ○○大学 （研究代表者：○○○○）</a:t>
            </a:r>
          </a:p>
          <a:p>
            <a:r>
              <a:rPr lang="ja-JP" altLang="en-US" sz="1200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○研究協力機関：○○株式会社　　○研究支援機関：○○消防本部、○○消防局</a:t>
            </a:r>
            <a:endParaRPr lang="en-US" altLang="ja-JP" sz="1200" dirty="0">
              <a:solidFill>
                <a:srgbClr val="00206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メモ 2"/>
          <p:cNvSpPr/>
          <p:nvPr/>
        </p:nvSpPr>
        <p:spPr>
          <a:xfrm>
            <a:off x="253497" y="1401188"/>
            <a:ext cx="2548994" cy="3110186"/>
          </a:xfrm>
          <a:prstGeom prst="foldedCorner">
            <a:avLst>
              <a:gd name="adj" fmla="val 11459"/>
            </a:avLst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kumimoji="1" lang="en-US" altLang="ja-JP" sz="1400" dirty="0">
              <a:solidFill>
                <a:srgbClr val="00B05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角丸四角形 5"/>
          <p:cNvSpPr/>
          <p:nvPr/>
        </p:nvSpPr>
        <p:spPr>
          <a:xfrm>
            <a:off x="253497" y="1108490"/>
            <a:ext cx="838200" cy="2857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現　状</a:t>
            </a:r>
          </a:p>
        </p:txBody>
      </p:sp>
      <p:sp>
        <p:nvSpPr>
          <p:cNvPr id="14" name="下矢印 13"/>
          <p:cNvSpPr/>
          <p:nvPr/>
        </p:nvSpPr>
        <p:spPr>
          <a:xfrm rot="16200000">
            <a:off x="5513369" y="2831345"/>
            <a:ext cx="466344" cy="20309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8" name="メモ 17"/>
          <p:cNvSpPr/>
          <p:nvPr/>
        </p:nvSpPr>
        <p:spPr>
          <a:xfrm>
            <a:off x="5945137" y="1415385"/>
            <a:ext cx="3034557" cy="3179269"/>
          </a:xfrm>
          <a:prstGeom prst="foldedCorner">
            <a:avLst>
              <a:gd name="adj" fmla="val 11459"/>
            </a:avLst>
          </a:prstGeom>
          <a:solidFill>
            <a:schemeClr val="bg1"/>
          </a:solidFill>
          <a:ln w="28575"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kumimoji="1" lang="en-US" altLang="ja-JP" sz="1400" dirty="0">
              <a:solidFill>
                <a:srgbClr val="00B05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角丸四角形 8"/>
          <p:cNvSpPr/>
          <p:nvPr/>
        </p:nvSpPr>
        <p:spPr>
          <a:xfrm>
            <a:off x="5945137" y="1108490"/>
            <a:ext cx="838200" cy="285750"/>
          </a:xfrm>
          <a:prstGeom prst="roundRect">
            <a:avLst/>
          </a:prstGeom>
          <a:solidFill>
            <a:srgbClr val="FF6699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目　標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角丸四角形 14"/>
          <p:cNvSpPr/>
          <p:nvPr/>
        </p:nvSpPr>
        <p:spPr>
          <a:xfrm>
            <a:off x="2901707" y="1121222"/>
            <a:ext cx="838200" cy="285750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課　題</a:t>
            </a:r>
          </a:p>
        </p:txBody>
      </p:sp>
      <p:sp>
        <p:nvSpPr>
          <p:cNvPr id="16" name="メモ 15"/>
          <p:cNvSpPr/>
          <p:nvPr/>
        </p:nvSpPr>
        <p:spPr>
          <a:xfrm>
            <a:off x="2899540" y="1412314"/>
            <a:ext cx="2693226" cy="3143991"/>
          </a:xfrm>
          <a:prstGeom prst="foldedCorner">
            <a:avLst>
              <a:gd name="adj" fmla="val 11459"/>
            </a:avLst>
          </a:prstGeom>
          <a:solidFill>
            <a:schemeClr val="bg1"/>
          </a:solidFill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altLang="ja-JP" sz="1400" dirty="0">
              <a:solidFill>
                <a:schemeClr val="accent5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F4FDC78-45EB-4D44-840F-1CF05F3DA6E0}"/>
              </a:ext>
            </a:extLst>
          </p:cNvPr>
          <p:cNvSpPr txBox="1"/>
          <p:nvPr/>
        </p:nvSpPr>
        <p:spPr>
          <a:xfrm>
            <a:off x="8111427" y="56560"/>
            <a:ext cx="10342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（様式１）</a:t>
            </a:r>
          </a:p>
        </p:txBody>
      </p:sp>
    </p:spTree>
    <p:extLst>
      <p:ext uri="{BB962C8B-B14F-4D97-AF65-F5344CB8AC3E}">
        <p14:creationId xmlns:p14="http://schemas.microsoft.com/office/powerpoint/2010/main" val="17487531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DE418118-8D49-48B8-B613-18A4E4AA44CC}"/>
              </a:ext>
            </a:extLst>
          </p:cNvPr>
          <p:cNvGrpSpPr/>
          <p:nvPr/>
        </p:nvGrpSpPr>
        <p:grpSpPr>
          <a:xfrm>
            <a:off x="253496" y="834267"/>
            <a:ext cx="8570907" cy="2885479"/>
            <a:chOff x="253496" y="957101"/>
            <a:chExt cx="8570907" cy="4564809"/>
          </a:xfrm>
        </p:grpSpPr>
        <p:sp>
          <p:nvSpPr>
            <p:cNvPr id="3" name="メモ 2"/>
            <p:cNvSpPr/>
            <p:nvPr/>
          </p:nvSpPr>
          <p:spPr>
            <a:xfrm>
              <a:off x="253496" y="1401187"/>
              <a:ext cx="8570907" cy="4120723"/>
            </a:xfrm>
            <a:prstGeom prst="foldedCorner">
              <a:avLst>
                <a:gd name="adj" fmla="val 11459"/>
              </a:avLst>
            </a:prstGeom>
            <a:solidFill>
              <a:schemeClr val="bg1"/>
            </a:solidFill>
            <a:ln w="28575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endParaRPr kumimoji="1" lang="en-US" altLang="ja-JP" sz="1400" dirty="0">
                <a:solidFill>
                  <a:srgbClr val="00B050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6" name="角丸四角形 5"/>
            <p:cNvSpPr/>
            <p:nvPr/>
          </p:nvSpPr>
          <p:spPr>
            <a:xfrm>
              <a:off x="253497" y="957101"/>
              <a:ext cx="1282340" cy="437138"/>
            </a:xfrm>
            <a:prstGeom prst="roundRect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4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研究の内容</a:t>
              </a:r>
            </a:p>
          </p:txBody>
        </p:sp>
      </p:grp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F4FDC78-45EB-4D44-840F-1CF05F3DA6E0}"/>
              </a:ext>
            </a:extLst>
          </p:cNvPr>
          <p:cNvSpPr txBox="1"/>
          <p:nvPr/>
        </p:nvSpPr>
        <p:spPr>
          <a:xfrm>
            <a:off x="8111427" y="56560"/>
            <a:ext cx="10342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（様式１）</a:t>
            </a:r>
          </a:p>
        </p:txBody>
      </p:sp>
    </p:spTree>
    <p:extLst>
      <p:ext uri="{BB962C8B-B14F-4D97-AF65-F5344CB8AC3E}">
        <p14:creationId xmlns:p14="http://schemas.microsoft.com/office/powerpoint/2010/main" val="39963373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9D98D801082D9E42B0F3E57E3E06A8F0" ma:contentTypeVersion="14" ma:contentTypeDescription="新しいドキュメントを作成します。" ma:contentTypeScope="" ma:versionID="597a6981c1496081aaaa859f832bcb2c">
  <xsd:schema xmlns:xsd="http://www.w3.org/2001/XMLSchema" xmlns:xs="http://www.w3.org/2001/XMLSchema" xmlns:p="http://schemas.microsoft.com/office/2006/metadata/properties" xmlns:ns2="76b0a717-a512-4866-b435-b2988d8dba66" xmlns:ns3="1d397f78-0df8-4b09-af30-c349055ccc08" targetNamespace="http://schemas.microsoft.com/office/2006/metadata/properties" ma:root="true" ma:fieldsID="e4592e7bba1a4e5950c3aa75d9778927" ns2:_="" ns3:_="">
    <xsd:import namespace="76b0a717-a512-4866-b435-b2988d8dba66"/>
    <xsd:import namespace="1d397f78-0df8-4b09-af30-c349055ccc0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6b0a717-a512-4866-b435-b2988d8dba6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画像タグ" ma:readOnly="false" ma:fieldId="{5cf76f15-5ced-4ddc-b409-7134ff3c332f}" ma:taxonomyMulti="true" ma:sspId="1e1c6816-2a4f-4461-93c7-8dd281d6228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397f78-0df8-4b09-af30-c349055ccc08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c0324393-e475-4683-aea3-62c5e6556801}" ma:internalName="TaxCatchAll" ma:showField="CatchAllData" ma:web="1d397f78-0df8-4b09-af30-c349055ccc0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d397f78-0df8-4b09-af30-c349055ccc08" xsi:nil="true"/>
    <lcf76f155ced4ddcb4097134ff3c332f xmlns="76b0a717-a512-4866-b435-b2988d8dba66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4682F12-76A6-4A1F-95BC-71E1829DC94D}"/>
</file>

<file path=customXml/itemProps2.xml><?xml version="1.0" encoding="utf-8"?>
<ds:datastoreItem xmlns:ds="http://schemas.openxmlformats.org/officeDocument/2006/customXml" ds:itemID="{E7EDD9EA-FBAB-427A-9553-1A94ED58C27A}">
  <ds:schemaRefs>
    <ds:schemaRef ds:uri="http://www.w3.org/XML/1998/namespace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purl.org/dc/terms/"/>
    <ds:schemaRef ds:uri="http://schemas.microsoft.com/office/infopath/2007/PartnerControls"/>
    <ds:schemaRef ds:uri="1d397f78-0df8-4b09-af30-c349055ccc08"/>
    <ds:schemaRef ds:uri="3771ebb1-1f85-4a4f-ab93-8f77d259cbd1"/>
  </ds:schemaRefs>
</ds:datastoreItem>
</file>

<file path=customXml/itemProps3.xml><?xml version="1.0" encoding="utf-8"?>
<ds:datastoreItem xmlns:ds="http://schemas.openxmlformats.org/officeDocument/2006/customXml" ds:itemID="{DF09C75B-06AE-4622-AAE1-11ACE3AFEDA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714</TotalTime>
  <Words>94</Words>
  <Application>Microsoft Office PowerPoint</Application>
  <PresentationFormat>画面に合わせる (4:3)</PresentationFormat>
  <Paragraphs>10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Meiryo UI</vt:lpstr>
      <vt:lpstr>Arial</vt:lpstr>
      <vt:lpstr>Calibri</vt:lpstr>
      <vt:lpstr>Calibri Light</vt:lpstr>
      <vt:lpstr>Office Theme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Administrator</dc:creator>
  <cp:lastModifiedBy>中嶋 仁美(NAKAJIMA Hitomi)</cp:lastModifiedBy>
  <cp:revision>79</cp:revision>
  <cp:lastPrinted>2026-02-04T04:29:49Z</cp:lastPrinted>
  <dcterms:created xsi:type="dcterms:W3CDTF">2018-02-14T00:22:02Z</dcterms:created>
  <dcterms:modified xsi:type="dcterms:W3CDTF">2026-03-30T16:03:39Z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0x0101009D98D801082D9E42B0F3E57E3E06A8F0</vt:lpwstr>
  </property>
  <property fmtid="{D5CDD505-2E9C-101B-9397-08002B2CF9AE}" pid="3" name="Order">
    <vt:r8>60852900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_ExtendedDescription">
    <vt:lpwstr/>
  </property>
  <property fmtid="{D5CDD505-2E9C-101B-9397-08002B2CF9AE}" pid="7" name="TriggerFlowInfo">
    <vt:lpwstr/>
  </property>
  <property fmtid="{D5CDD505-2E9C-101B-9397-08002B2CF9AE}" pid="8" name="ComplianceAssetId">
    <vt:lpwstr/>
  </property>
  <property fmtid="{D5CDD505-2E9C-101B-9397-08002B2CF9AE}" pid="9" name="TemplateUrl">
    <vt:lpwstr/>
  </property>
  <property fmtid="{D5CDD505-2E9C-101B-9397-08002B2CF9AE}" pid="10" name="MediaServiceImageTags">
    <vt:lpwstr/>
  </property>
</Properties>
</file>