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sldIdLst>
    <p:sldId id="256" r:id="rId5"/>
  </p:sldIdLst>
  <p:sldSz cx="21383625" cy="15119350"/>
  <p:notesSz cx="6807200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762" userDrawn="1">
          <p15:clr>
            <a:srgbClr val="A4A3A4"/>
          </p15:clr>
        </p15:guide>
        <p15:guide id="2" pos="673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F5750"/>
    <a:srgbClr val="F6F4A7"/>
    <a:srgbClr val="BCE2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408" autoAdjust="0"/>
    <p:restoredTop sz="94694"/>
  </p:normalViewPr>
  <p:slideViewPr>
    <p:cSldViewPr snapToGrid="0" showGuides="1">
      <p:cViewPr varScale="1">
        <p:scale>
          <a:sx n="48" d="100"/>
          <a:sy n="48" d="100"/>
        </p:scale>
        <p:origin x="1866" y="60"/>
      </p:cViewPr>
      <p:guideLst>
        <p:guide orient="horz" pos="4762"/>
        <p:guide pos="673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工藤 幸太(KUDO Kota)" userId="7d5938ed-71c7-44b7-b393-b803a60adb77" providerId="ADAL" clId="{55FEB366-4B03-4D9F-B4DA-40F33725547D}"/>
    <pc:docChg chg="custSel modSld">
      <pc:chgData name="工藤 幸太(KUDO Kota)" userId="7d5938ed-71c7-44b7-b393-b803a60adb77" providerId="ADAL" clId="{55FEB366-4B03-4D9F-B4DA-40F33725547D}" dt="2025-03-24T09:40:59.145" v="1" actId="478"/>
      <pc:docMkLst>
        <pc:docMk/>
      </pc:docMkLst>
      <pc:sldChg chg="delSp mod">
        <pc:chgData name="工藤 幸太(KUDO Kota)" userId="7d5938ed-71c7-44b7-b393-b803a60adb77" providerId="ADAL" clId="{55FEB366-4B03-4D9F-B4DA-40F33725547D}" dt="2025-03-24T09:40:59.145" v="1" actId="478"/>
        <pc:sldMkLst>
          <pc:docMk/>
          <pc:sldMk cId="3452310430" sldId="256"/>
        </pc:sldMkLst>
        <pc:spChg chg="del">
          <ac:chgData name="工藤 幸太(KUDO Kota)" userId="7d5938ed-71c7-44b7-b393-b803a60adb77" providerId="ADAL" clId="{55FEB366-4B03-4D9F-B4DA-40F33725547D}" dt="2025-03-24T09:40:54.812" v="0" actId="478"/>
          <ac:spMkLst>
            <pc:docMk/>
            <pc:sldMk cId="3452310430" sldId="256"/>
            <ac:spMk id="6" creationId="{5D8E54CA-7DDB-CE25-D0E1-D9CB21B6F3F5}"/>
          </ac:spMkLst>
        </pc:spChg>
        <pc:spChg chg="del">
          <ac:chgData name="工藤 幸太(KUDO Kota)" userId="7d5938ed-71c7-44b7-b393-b803a60adb77" providerId="ADAL" clId="{55FEB366-4B03-4D9F-B4DA-40F33725547D}" dt="2025-03-24T09:40:59.145" v="1" actId="478"/>
          <ac:spMkLst>
            <pc:docMk/>
            <pc:sldMk cId="3452310430" sldId="256"/>
            <ac:spMk id="7" creationId="{E62DCE9E-928D-3002-2CF1-08B20E49880F}"/>
          </ac:spMkLst>
        </pc:spChg>
        <pc:spChg chg="del">
          <ac:chgData name="工藤 幸太(KUDO Kota)" userId="7d5938ed-71c7-44b7-b393-b803a60adb77" providerId="ADAL" clId="{55FEB366-4B03-4D9F-B4DA-40F33725547D}" dt="2025-03-24T09:40:59.145" v="1" actId="478"/>
          <ac:spMkLst>
            <pc:docMk/>
            <pc:sldMk cId="3452310430" sldId="256"/>
            <ac:spMk id="9" creationId="{7732F3F2-1994-9F65-0CB9-681764EBF85C}"/>
          </ac:spMkLst>
        </pc:spChg>
        <pc:spChg chg="del">
          <ac:chgData name="工藤 幸太(KUDO Kota)" userId="7d5938ed-71c7-44b7-b393-b803a60adb77" providerId="ADAL" clId="{55FEB366-4B03-4D9F-B4DA-40F33725547D}" dt="2025-03-24T09:40:59.145" v="1" actId="478"/>
          <ac:spMkLst>
            <pc:docMk/>
            <pc:sldMk cId="3452310430" sldId="256"/>
            <ac:spMk id="11" creationId="{EFEB1D72-D4E7-52D5-8046-4F79B202C878}"/>
          </ac:spMkLst>
        </pc:spChg>
        <pc:spChg chg="del">
          <ac:chgData name="工藤 幸太(KUDO Kota)" userId="7d5938ed-71c7-44b7-b393-b803a60adb77" providerId="ADAL" clId="{55FEB366-4B03-4D9F-B4DA-40F33725547D}" dt="2025-03-24T09:40:54.812" v="0" actId="478"/>
          <ac:spMkLst>
            <pc:docMk/>
            <pc:sldMk cId="3452310430" sldId="256"/>
            <ac:spMk id="13" creationId="{0207FCE1-ED79-AE21-EEC1-0BFA78C0974B}"/>
          </ac:spMkLst>
        </pc:spChg>
        <pc:cxnChg chg="del">
          <ac:chgData name="工藤 幸太(KUDO Kota)" userId="7d5938ed-71c7-44b7-b393-b803a60adb77" providerId="ADAL" clId="{55FEB366-4B03-4D9F-B4DA-40F33725547D}" dt="2025-03-24T09:40:59.145" v="1" actId="478"/>
          <ac:cxnSpMkLst>
            <pc:docMk/>
            <pc:sldMk cId="3452310430" sldId="256"/>
            <ac:cxnSpMk id="8" creationId="{96354D23-28EF-D783-1985-023064F4DC20}"/>
          </ac:cxnSpMkLst>
        </pc:cxnChg>
        <pc:cxnChg chg="del">
          <ac:chgData name="工藤 幸太(KUDO Kota)" userId="7d5938ed-71c7-44b7-b393-b803a60adb77" providerId="ADAL" clId="{55FEB366-4B03-4D9F-B4DA-40F33725547D}" dt="2025-03-24T09:40:59.145" v="1" actId="478"/>
          <ac:cxnSpMkLst>
            <pc:docMk/>
            <pc:sldMk cId="3452310430" sldId="256"/>
            <ac:cxnSpMk id="10" creationId="{4DD8D199-604F-DBB9-4D10-A8FD2DBB0055}"/>
          </ac:cxnSpMkLst>
        </pc:cxnChg>
        <pc:cxnChg chg="del">
          <ac:chgData name="工藤 幸太(KUDO Kota)" userId="7d5938ed-71c7-44b7-b393-b803a60adb77" providerId="ADAL" clId="{55FEB366-4B03-4D9F-B4DA-40F33725547D}" dt="2025-03-24T09:40:59.145" v="1" actId="478"/>
          <ac:cxnSpMkLst>
            <pc:docMk/>
            <pc:sldMk cId="3452310430" sldId="256"/>
            <ac:cxnSpMk id="12" creationId="{4B80961C-A478-2203-2D16-A6928CFB05F1}"/>
          </ac:cxnSpMkLst>
        </pc:cxnChg>
        <pc:cxnChg chg="del">
          <ac:chgData name="工藤 幸太(KUDO Kota)" userId="7d5938ed-71c7-44b7-b393-b803a60adb77" providerId="ADAL" clId="{55FEB366-4B03-4D9F-B4DA-40F33725547D}" dt="2025-03-24T09:40:54.812" v="0" actId="478"/>
          <ac:cxnSpMkLst>
            <pc:docMk/>
            <pc:sldMk cId="3452310430" sldId="256"/>
            <ac:cxnSpMk id="14" creationId="{0272C18D-6640-EAAA-DAE5-08C0B96D070C}"/>
          </ac:cxnSpMkLst>
        </pc:cxnChg>
      </pc:sldChg>
    </pc:docChg>
  </pc:docChgLst>
  <pc:docChgLst>
    <pc:chgData name="工藤 幸太(KUDO Kota)" userId="7d5938ed-71c7-44b7-b393-b803a60adb77" providerId="ADAL" clId="{A54E26F5-8C54-4D87-8FA6-CE42BD2BE9E5}"/>
    <pc:docChg chg="modSld">
      <pc:chgData name="工藤 幸太(KUDO Kota)" userId="7d5938ed-71c7-44b7-b393-b803a60adb77" providerId="ADAL" clId="{A54E26F5-8C54-4D87-8FA6-CE42BD2BE9E5}" dt="2025-03-11T02:38:53.895" v="57" actId="20577"/>
      <pc:docMkLst>
        <pc:docMk/>
      </pc:docMkLst>
      <pc:sldChg chg="modSp mod">
        <pc:chgData name="工藤 幸太(KUDO Kota)" userId="7d5938ed-71c7-44b7-b393-b803a60adb77" providerId="ADAL" clId="{A54E26F5-8C54-4D87-8FA6-CE42BD2BE9E5}" dt="2025-03-11T02:38:53.895" v="57" actId="20577"/>
        <pc:sldMkLst>
          <pc:docMk/>
          <pc:sldMk cId="3452310430" sldId="256"/>
        </pc:sldMkLst>
        <pc:spChg chg="mod">
          <ac:chgData name="工藤 幸太(KUDO Kota)" userId="7d5938ed-71c7-44b7-b393-b803a60adb77" providerId="ADAL" clId="{A54E26F5-8C54-4D87-8FA6-CE42BD2BE9E5}" dt="2025-03-11T02:37:37.111" v="39" actId="1076"/>
          <ac:spMkLst>
            <pc:docMk/>
            <pc:sldMk cId="3452310430" sldId="256"/>
            <ac:spMk id="6" creationId="{5D8E54CA-7DDB-CE25-D0E1-D9CB21B6F3F5}"/>
          </ac:spMkLst>
        </pc:spChg>
        <pc:spChg chg="mod">
          <ac:chgData name="工藤 幸太(KUDO Kota)" userId="7d5938ed-71c7-44b7-b393-b803a60adb77" providerId="ADAL" clId="{A54E26F5-8C54-4D87-8FA6-CE42BD2BE9E5}" dt="2025-03-11T02:38:21.539" v="53" actId="20577"/>
          <ac:spMkLst>
            <pc:docMk/>
            <pc:sldMk cId="3452310430" sldId="256"/>
            <ac:spMk id="17" creationId="{246FA7E9-873D-E6D4-491F-58CD47C13E89}"/>
          </ac:spMkLst>
        </pc:spChg>
        <pc:spChg chg="mod">
          <ac:chgData name="工藤 幸太(KUDO Kota)" userId="7d5938ed-71c7-44b7-b393-b803a60adb77" providerId="ADAL" clId="{A54E26F5-8C54-4D87-8FA6-CE42BD2BE9E5}" dt="2025-03-11T02:38:53.895" v="57" actId="20577"/>
          <ac:spMkLst>
            <pc:docMk/>
            <pc:sldMk cId="3452310430" sldId="256"/>
            <ac:spMk id="21" creationId="{F4454740-438D-3375-BCBF-288712FB526A}"/>
          </ac:spMkLst>
        </pc:spChg>
      </pc:sldChg>
    </pc:docChg>
  </pc:docChgLst>
  <pc:docChgLst>
    <pc:chgData name="工藤 幸太(KUDO Kota)" userId="7d5938ed-71c7-44b7-b393-b803a60adb77" providerId="ADAL" clId="{F1082ACC-51A0-40D5-AE61-0798445406E6}"/>
    <pc:docChg chg="modSld">
      <pc:chgData name="工藤 幸太(KUDO Kota)" userId="7d5938ed-71c7-44b7-b393-b803a60adb77" providerId="ADAL" clId="{F1082ACC-51A0-40D5-AE61-0798445406E6}" dt="2025-03-10T11:28:46.008" v="71" actId="6549"/>
      <pc:docMkLst>
        <pc:docMk/>
      </pc:docMkLst>
      <pc:sldChg chg="modSp mod">
        <pc:chgData name="工藤 幸太(KUDO Kota)" userId="7d5938ed-71c7-44b7-b393-b803a60adb77" providerId="ADAL" clId="{F1082ACC-51A0-40D5-AE61-0798445406E6}" dt="2025-03-10T11:28:46.008" v="71" actId="6549"/>
        <pc:sldMkLst>
          <pc:docMk/>
          <pc:sldMk cId="3452310430" sldId="256"/>
        </pc:sldMkLst>
        <pc:spChg chg="mod">
          <ac:chgData name="工藤 幸太(KUDO Kota)" userId="7d5938ed-71c7-44b7-b393-b803a60adb77" providerId="ADAL" clId="{F1082ACC-51A0-40D5-AE61-0798445406E6}" dt="2025-03-10T11:28:46.008" v="71" actId="6549"/>
          <ac:spMkLst>
            <pc:docMk/>
            <pc:sldMk cId="3452310430" sldId="256"/>
            <ac:spMk id="21" creationId="{F4454740-438D-3375-BCBF-288712FB526A}"/>
          </ac:spMkLst>
        </pc:spChg>
      </pc:sldChg>
    </pc:docChg>
  </pc:docChgLst>
  <pc:docChgLst>
    <pc:chgData name="門口 清高(KADOGUCHI Kiyotaka)" userId="9a500059-cc00-40fd-9cf4-9bd68fe666aa" providerId="ADAL" clId="{F9242262-2B3A-4AC9-9956-F491E704FB4F}"/>
    <pc:docChg chg="custSel modSld">
      <pc:chgData name="門口 清高(KADOGUCHI Kiyotaka)" userId="9a500059-cc00-40fd-9cf4-9bd68fe666aa" providerId="ADAL" clId="{F9242262-2B3A-4AC9-9956-F491E704FB4F}" dt="2025-03-10T12:01:11.212" v="1" actId="478"/>
      <pc:docMkLst>
        <pc:docMk/>
      </pc:docMkLst>
      <pc:sldChg chg="delSp mod">
        <pc:chgData name="門口 清高(KADOGUCHI Kiyotaka)" userId="9a500059-cc00-40fd-9cf4-9bd68fe666aa" providerId="ADAL" clId="{F9242262-2B3A-4AC9-9956-F491E704FB4F}" dt="2025-03-10T12:01:11.212" v="1" actId="478"/>
        <pc:sldMkLst>
          <pc:docMk/>
          <pc:sldMk cId="3452310430" sldId="256"/>
        </pc:sldMkLst>
        <pc:spChg chg="del">
          <ac:chgData name="門口 清高(KADOGUCHI Kiyotaka)" userId="9a500059-cc00-40fd-9cf4-9bd68fe666aa" providerId="ADAL" clId="{F9242262-2B3A-4AC9-9956-F491E704FB4F}" dt="2025-03-10T12:01:10.163" v="0" actId="478"/>
          <ac:spMkLst>
            <pc:docMk/>
            <pc:sldMk cId="3452310430" sldId="256"/>
            <ac:spMk id="5" creationId="{D2AB9D72-8CA9-A0F5-8C48-85DCCE4285DF}"/>
          </ac:spMkLst>
        </pc:spChg>
        <pc:cxnChg chg="del">
          <ac:chgData name="門口 清高(KADOGUCHI Kiyotaka)" userId="9a500059-cc00-40fd-9cf4-9bd68fe666aa" providerId="ADAL" clId="{F9242262-2B3A-4AC9-9956-F491E704FB4F}" dt="2025-03-10T12:01:11.212" v="1" actId="478"/>
          <ac:cxnSpMkLst>
            <pc:docMk/>
            <pc:sldMk cId="3452310430" sldId="256"/>
            <ac:cxnSpMk id="19" creationId="{4D712387-C207-3A5B-A597-A0FA335E9312}"/>
          </ac:cxnSpMkLst>
        </pc:cxn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3772" y="2474395"/>
            <a:ext cx="18176081" cy="5263774"/>
          </a:xfrm>
        </p:spPr>
        <p:txBody>
          <a:bodyPr anchor="b"/>
          <a:lstStyle>
            <a:lvl1pPr algn="ctr">
              <a:defRPr sz="13228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2953" y="7941160"/>
            <a:ext cx="16037719" cy="3650342"/>
          </a:xfrm>
        </p:spPr>
        <p:txBody>
          <a:bodyPr/>
          <a:lstStyle>
            <a:lvl1pPr marL="0" indent="0" algn="ctr">
              <a:buNone/>
              <a:defRPr sz="5291"/>
            </a:lvl1pPr>
            <a:lvl2pPr marL="1007943" indent="0" algn="ctr">
              <a:buNone/>
              <a:defRPr sz="4409"/>
            </a:lvl2pPr>
            <a:lvl3pPr marL="2015886" indent="0" algn="ctr">
              <a:buNone/>
              <a:defRPr sz="3968"/>
            </a:lvl3pPr>
            <a:lvl4pPr marL="3023829" indent="0" algn="ctr">
              <a:buNone/>
              <a:defRPr sz="3527"/>
            </a:lvl4pPr>
            <a:lvl5pPr marL="4031772" indent="0" algn="ctr">
              <a:buNone/>
              <a:defRPr sz="3527"/>
            </a:lvl5pPr>
            <a:lvl6pPr marL="5039716" indent="0" algn="ctr">
              <a:buNone/>
              <a:defRPr sz="3527"/>
            </a:lvl6pPr>
            <a:lvl7pPr marL="6047659" indent="0" algn="ctr">
              <a:buNone/>
              <a:defRPr sz="3527"/>
            </a:lvl7pPr>
            <a:lvl8pPr marL="7055602" indent="0" algn="ctr">
              <a:buNone/>
              <a:defRPr sz="3527"/>
            </a:lvl8pPr>
            <a:lvl9pPr marL="8063545" indent="0" algn="ctr">
              <a:buNone/>
              <a:defRPr sz="3527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1A528-5DFB-9745-A97F-50CAE2AC1A3F}" type="datetimeFigureOut">
              <a:rPr kumimoji="1" lang="ja-JP" altLang="en-US" smtClean="0"/>
              <a:t>2025/3/24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8A29F-BF8F-7548-8D0C-EEF4290726C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674162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1A528-5DFB-9745-A97F-50CAE2AC1A3F}" type="datetimeFigureOut">
              <a:rPr kumimoji="1" lang="ja-JP" altLang="en-US" smtClean="0"/>
              <a:t>2025/3/24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8A29F-BF8F-7548-8D0C-EEF4290726C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254042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302658" y="804966"/>
            <a:ext cx="4610844" cy="12812950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70125" y="804966"/>
            <a:ext cx="13565237" cy="12812950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1A528-5DFB-9745-A97F-50CAE2AC1A3F}" type="datetimeFigureOut">
              <a:rPr kumimoji="1" lang="ja-JP" altLang="en-US" smtClean="0"/>
              <a:t>2025/3/24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8A29F-BF8F-7548-8D0C-EEF4290726C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677647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1A528-5DFB-9745-A97F-50CAE2AC1A3F}" type="datetimeFigureOut">
              <a:rPr kumimoji="1" lang="ja-JP" altLang="en-US" smtClean="0"/>
              <a:t>2025/3/24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8A29F-BF8F-7548-8D0C-EEF4290726C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574276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8988" y="3769342"/>
            <a:ext cx="18443377" cy="6289229"/>
          </a:xfrm>
        </p:spPr>
        <p:txBody>
          <a:bodyPr anchor="b"/>
          <a:lstStyle>
            <a:lvl1pPr>
              <a:defRPr sz="13228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8988" y="10118069"/>
            <a:ext cx="18443377" cy="3307357"/>
          </a:xfrm>
        </p:spPr>
        <p:txBody>
          <a:bodyPr/>
          <a:lstStyle>
            <a:lvl1pPr marL="0" indent="0">
              <a:buNone/>
              <a:defRPr sz="5291">
                <a:solidFill>
                  <a:schemeClr val="tx1">
                    <a:tint val="82000"/>
                  </a:schemeClr>
                </a:solidFill>
              </a:defRPr>
            </a:lvl1pPr>
            <a:lvl2pPr marL="1007943" indent="0">
              <a:buNone/>
              <a:defRPr sz="4409">
                <a:solidFill>
                  <a:schemeClr val="tx1">
                    <a:tint val="82000"/>
                  </a:schemeClr>
                </a:solidFill>
              </a:defRPr>
            </a:lvl2pPr>
            <a:lvl3pPr marL="2015886" indent="0">
              <a:buNone/>
              <a:defRPr sz="3968">
                <a:solidFill>
                  <a:schemeClr val="tx1">
                    <a:tint val="82000"/>
                  </a:schemeClr>
                </a:solidFill>
              </a:defRPr>
            </a:lvl3pPr>
            <a:lvl4pPr marL="3023829" indent="0">
              <a:buNone/>
              <a:defRPr sz="3527">
                <a:solidFill>
                  <a:schemeClr val="tx1">
                    <a:tint val="82000"/>
                  </a:schemeClr>
                </a:solidFill>
              </a:defRPr>
            </a:lvl4pPr>
            <a:lvl5pPr marL="4031772" indent="0">
              <a:buNone/>
              <a:defRPr sz="3527">
                <a:solidFill>
                  <a:schemeClr val="tx1">
                    <a:tint val="82000"/>
                  </a:schemeClr>
                </a:solidFill>
              </a:defRPr>
            </a:lvl5pPr>
            <a:lvl6pPr marL="5039716" indent="0">
              <a:buNone/>
              <a:defRPr sz="3527">
                <a:solidFill>
                  <a:schemeClr val="tx1">
                    <a:tint val="82000"/>
                  </a:schemeClr>
                </a:solidFill>
              </a:defRPr>
            </a:lvl6pPr>
            <a:lvl7pPr marL="6047659" indent="0">
              <a:buNone/>
              <a:defRPr sz="3527">
                <a:solidFill>
                  <a:schemeClr val="tx1">
                    <a:tint val="82000"/>
                  </a:schemeClr>
                </a:solidFill>
              </a:defRPr>
            </a:lvl7pPr>
            <a:lvl8pPr marL="7055602" indent="0">
              <a:buNone/>
              <a:defRPr sz="3527">
                <a:solidFill>
                  <a:schemeClr val="tx1">
                    <a:tint val="82000"/>
                  </a:schemeClr>
                </a:solidFill>
              </a:defRPr>
            </a:lvl8pPr>
            <a:lvl9pPr marL="8063545" indent="0">
              <a:buNone/>
              <a:defRPr sz="3527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1A528-5DFB-9745-A97F-50CAE2AC1A3F}" type="datetimeFigureOut">
              <a:rPr kumimoji="1" lang="ja-JP" altLang="en-US" smtClean="0"/>
              <a:t>2025/3/24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8A29F-BF8F-7548-8D0C-EEF4290726C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425991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70124" y="4024827"/>
            <a:ext cx="9088041" cy="9593089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825460" y="4024827"/>
            <a:ext cx="9088041" cy="9593089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1A528-5DFB-9745-A97F-50CAE2AC1A3F}" type="datetimeFigureOut">
              <a:rPr kumimoji="1" lang="ja-JP" altLang="en-US" smtClean="0"/>
              <a:t>2025/3/24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8A29F-BF8F-7548-8D0C-EEF4290726C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7731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2909" y="804969"/>
            <a:ext cx="18443377" cy="2922375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72912" y="3706342"/>
            <a:ext cx="9046274" cy="1816421"/>
          </a:xfrm>
        </p:spPr>
        <p:txBody>
          <a:bodyPr anchor="b"/>
          <a:lstStyle>
            <a:lvl1pPr marL="0" indent="0">
              <a:buNone/>
              <a:defRPr sz="5291" b="1"/>
            </a:lvl1pPr>
            <a:lvl2pPr marL="1007943" indent="0">
              <a:buNone/>
              <a:defRPr sz="4409" b="1"/>
            </a:lvl2pPr>
            <a:lvl3pPr marL="2015886" indent="0">
              <a:buNone/>
              <a:defRPr sz="3968" b="1"/>
            </a:lvl3pPr>
            <a:lvl4pPr marL="3023829" indent="0">
              <a:buNone/>
              <a:defRPr sz="3527" b="1"/>
            </a:lvl4pPr>
            <a:lvl5pPr marL="4031772" indent="0">
              <a:buNone/>
              <a:defRPr sz="3527" b="1"/>
            </a:lvl5pPr>
            <a:lvl6pPr marL="5039716" indent="0">
              <a:buNone/>
              <a:defRPr sz="3527" b="1"/>
            </a:lvl6pPr>
            <a:lvl7pPr marL="6047659" indent="0">
              <a:buNone/>
              <a:defRPr sz="3527" b="1"/>
            </a:lvl7pPr>
            <a:lvl8pPr marL="7055602" indent="0">
              <a:buNone/>
              <a:defRPr sz="3527" b="1"/>
            </a:lvl8pPr>
            <a:lvl9pPr marL="8063545" indent="0">
              <a:buNone/>
              <a:defRPr sz="3527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72912" y="5522763"/>
            <a:ext cx="9046274" cy="8123152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825461" y="3706342"/>
            <a:ext cx="9090826" cy="1816421"/>
          </a:xfrm>
        </p:spPr>
        <p:txBody>
          <a:bodyPr anchor="b"/>
          <a:lstStyle>
            <a:lvl1pPr marL="0" indent="0">
              <a:buNone/>
              <a:defRPr sz="5291" b="1"/>
            </a:lvl1pPr>
            <a:lvl2pPr marL="1007943" indent="0">
              <a:buNone/>
              <a:defRPr sz="4409" b="1"/>
            </a:lvl2pPr>
            <a:lvl3pPr marL="2015886" indent="0">
              <a:buNone/>
              <a:defRPr sz="3968" b="1"/>
            </a:lvl3pPr>
            <a:lvl4pPr marL="3023829" indent="0">
              <a:buNone/>
              <a:defRPr sz="3527" b="1"/>
            </a:lvl4pPr>
            <a:lvl5pPr marL="4031772" indent="0">
              <a:buNone/>
              <a:defRPr sz="3527" b="1"/>
            </a:lvl5pPr>
            <a:lvl6pPr marL="5039716" indent="0">
              <a:buNone/>
              <a:defRPr sz="3527" b="1"/>
            </a:lvl6pPr>
            <a:lvl7pPr marL="6047659" indent="0">
              <a:buNone/>
              <a:defRPr sz="3527" b="1"/>
            </a:lvl7pPr>
            <a:lvl8pPr marL="7055602" indent="0">
              <a:buNone/>
              <a:defRPr sz="3527" b="1"/>
            </a:lvl8pPr>
            <a:lvl9pPr marL="8063545" indent="0">
              <a:buNone/>
              <a:defRPr sz="3527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0825461" y="5522763"/>
            <a:ext cx="9090826" cy="8123152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1A528-5DFB-9745-A97F-50CAE2AC1A3F}" type="datetimeFigureOut">
              <a:rPr kumimoji="1" lang="ja-JP" altLang="en-US" smtClean="0"/>
              <a:t>2025/3/24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8A29F-BF8F-7548-8D0C-EEF4290726C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281479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1A528-5DFB-9745-A97F-50CAE2AC1A3F}" type="datetimeFigureOut">
              <a:rPr kumimoji="1" lang="ja-JP" altLang="en-US" smtClean="0"/>
              <a:t>2025/3/24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8A29F-BF8F-7548-8D0C-EEF4290726C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227546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1A528-5DFB-9745-A97F-50CAE2AC1A3F}" type="datetimeFigureOut">
              <a:rPr kumimoji="1" lang="ja-JP" altLang="en-US" smtClean="0"/>
              <a:t>2025/3/24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8A29F-BF8F-7548-8D0C-EEF4290726C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753342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2909" y="1007957"/>
            <a:ext cx="6896776" cy="3527848"/>
          </a:xfrm>
        </p:spPr>
        <p:txBody>
          <a:bodyPr anchor="b"/>
          <a:lstStyle>
            <a:lvl1pPr>
              <a:defRPr sz="7055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90826" y="2176910"/>
            <a:ext cx="10825460" cy="10744538"/>
          </a:xfrm>
        </p:spPr>
        <p:txBody>
          <a:bodyPr/>
          <a:lstStyle>
            <a:lvl1pPr>
              <a:defRPr sz="7055"/>
            </a:lvl1pPr>
            <a:lvl2pPr>
              <a:defRPr sz="6173"/>
            </a:lvl2pPr>
            <a:lvl3pPr>
              <a:defRPr sz="5291"/>
            </a:lvl3pPr>
            <a:lvl4pPr>
              <a:defRPr sz="4409"/>
            </a:lvl4pPr>
            <a:lvl5pPr>
              <a:defRPr sz="4409"/>
            </a:lvl5pPr>
            <a:lvl6pPr>
              <a:defRPr sz="4409"/>
            </a:lvl6pPr>
            <a:lvl7pPr>
              <a:defRPr sz="4409"/>
            </a:lvl7pPr>
            <a:lvl8pPr>
              <a:defRPr sz="4409"/>
            </a:lvl8pPr>
            <a:lvl9pPr>
              <a:defRPr sz="4409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2909" y="4535805"/>
            <a:ext cx="6896776" cy="8403140"/>
          </a:xfrm>
        </p:spPr>
        <p:txBody>
          <a:bodyPr/>
          <a:lstStyle>
            <a:lvl1pPr marL="0" indent="0">
              <a:buNone/>
              <a:defRPr sz="3527"/>
            </a:lvl1pPr>
            <a:lvl2pPr marL="1007943" indent="0">
              <a:buNone/>
              <a:defRPr sz="3086"/>
            </a:lvl2pPr>
            <a:lvl3pPr marL="2015886" indent="0">
              <a:buNone/>
              <a:defRPr sz="2646"/>
            </a:lvl3pPr>
            <a:lvl4pPr marL="3023829" indent="0">
              <a:buNone/>
              <a:defRPr sz="2205"/>
            </a:lvl4pPr>
            <a:lvl5pPr marL="4031772" indent="0">
              <a:buNone/>
              <a:defRPr sz="2205"/>
            </a:lvl5pPr>
            <a:lvl6pPr marL="5039716" indent="0">
              <a:buNone/>
              <a:defRPr sz="2205"/>
            </a:lvl6pPr>
            <a:lvl7pPr marL="6047659" indent="0">
              <a:buNone/>
              <a:defRPr sz="2205"/>
            </a:lvl7pPr>
            <a:lvl8pPr marL="7055602" indent="0">
              <a:buNone/>
              <a:defRPr sz="2205"/>
            </a:lvl8pPr>
            <a:lvl9pPr marL="8063545" indent="0">
              <a:buNone/>
              <a:defRPr sz="2205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1A528-5DFB-9745-A97F-50CAE2AC1A3F}" type="datetimeFigureOut">
              <a:rPr kumimoji="1" lang="ja-JP" altLang="en-US" smtClean="0"/>
              <a:t>2025/3/24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8A29F-BF8F-7548-8D0C-EEF4290726C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942047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2909" y="1007957"/>
            <a:ext cx="6896776" cy="3527848"/>
          </a:xfrm>
        </p:spPr>
        <p:txBody>
          <a:bodyPr anchor="b"/>
          <a:lstStyle>
            <a:lvl1pPr>
              <a:defRPr sz="7055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090826" y="2176910"/>
            <a:ext cx="10825460" cy="10744538"/>
          </a:xfrm>
        </p:spPr>
        <p:txBody>
          <a:bodyPr anchor="t"/>
          <a:lstStyle>
            <a:lvl1pPr marL="0" indent="0">
              <a:buNone/>
              <a:defRPr sz="7055"/>
            </a:lvl1pPr>
            <a:lvl2pPr marL="1007943" indent="0">
              <a:buNone/>
              <a:defRPr sz="6173"/>
            </a:lvl2pPr>
            <a:lvl3pPr marL="2015886" indent="0">
              <a:buNone/>
              <a:defRPr sz="5291"/>
            </a:lvl3pPr>
            <a:lvl4pPr marL="3023829" indent="0">
              <a:buNone/>
              <a:defRPr sz="4409"/>
            </a:lvl4pPr>
            <a:lvl5pPr marL="4031772" indent="0">
              <a:buNone/>
              <a:defRPr sz="4409"/>
            </a:lvl5pPr>
            <a:lvl6pPr marL="5039716" indent="0">
              <a:buNone/>
              <a:defRPr sz="4409"/>
            </a:lvl6pPr>
            <a:lvl7pPr marL="6047659" indent="0">
              <a:buNone/>
              <a:defRPr sz="4409"/>
            </a:lvl7pPr>
            <a:lvl8pPr marL="7055602" indent="0">
              <a:buNone/>
              <a:defRPr sz="4409"/>
            </a:lvl8pPr>
            <a:lvl9pPr marL="8063545" indent="0">
              <a:buNone/>
              <a:defRPr sz="4409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2909" y="4535805"/>
            <a:ext cx="6896776" cy="8403140"/>
          </a:xfrm>
        </p:spPr>
        <p:txBody>
          <a:bodyPr/>
          <a:lstStyle>
            <a:lvl1pPr marL="0" indent="0">
              <a:buNone/>
              <a:defRPr sz="3527"/>
            </a:lvl1pPr>
            <a:lvl2pPr marL="1007943" indent="0">
              <a:buNone/>
              <a:defRPr sz="3086"/>
            </a:lvl2pPr>
            <a:lvl3pPr marL="2015886" indent="0">
              <a:buNone/>
              <a:defRPr sz="2646"/>
            </a:lvl3pPr>
            <a:lvl4pPr marL="3023829" indent="0">
              <a:buNone/>
              <a:defRPr sz="2205"/>
            </a:lvl4pPr>
            <a:lvl5pPr marL="4031772" indent="0">
              <a:buNone/>
              <a:defRPr sz="2205"/>
            </a:lvl5pPr>
            <a:lvl6pPr marL="5039716" indent="0">
              <a:buNone/>
              <a:defRPr sz="2205"/>
            </a:lvl6pPr>
            <a:lvl7pPr marL="6047659" indent="0">
              <a:buNone/>
              <a:defRPr sz="2205"/>
            </a:lvl7pPr>
            <a:lvl8pPr marL="7055602" indent="0">
              <a:buNone/>
              <a:defRPr sz="2205"/>
            </a:lvl8pPr>
            <a:lvl9pPr marL="8063545" indent="0">
              <a:buNone/>
              <a:defRPr sz="2205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1A528-5DFB-9745-A97F-50CAE2AC1A3F}" type="datetimeFigureOut">
              <a:rPr kumimoji="1" lang="ja-JP" altLang="en-US" smtClean="0"/>
              <a:t>2025/3/24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8A29F-BF8F-7548-8D0C-EEF4290726C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202832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70124" y="804969"/>
            <a:ext cx="18443377" cy="29223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70124" y="4024827"/>
            <a:ext cx="18443377" cy="95930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470124" y="14013401"/>
            <a:ext cx="4811316" cy="8049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646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6A1A528-5DFB-9745-A97F-50CAE2AC1A3F}" type="datetimeFigureOut">
              <a:rPr kumimoji="1" lang="ja-JP" altLang="en-US" smtClean="0"/>
              <a:t>2025/3/24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083326" y="14013401"/>
            <a:ext cx="7216973" cy="8049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646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102185" y="14013401"/>
            <a:ext cx="4811316" cy="8049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646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CF8A29F-BF8F-7548-8D0C-EEF4290726C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97464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015886" rtl="0" eaLnBrk="1" latinLnBrk="0" hangingPunct="1">
        <a:lnSpc>
          <a:spcPct val="90000"/>
        </a:lnSpc>
        <a:spcBef>
          <a:spcPct val="0"/>
        </a:spcBef>
        <a:buNone/>
        <a:defRPr kumimoji="1" sz="9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03972" indent="-503972" algn="l" defTabSz="2015886" rtl="0" eaLnBrk="1" latinLnBrk="0" hangingPunct="1">
        <a:lnSpc>
          <a:spcPct val="90000"/>
        </a:lnSpc>
        <a:spcBef>
          <a:spcPts val="2205"/>
        </a:spcBef>
        <a:buFont typeface="Arial" panose="020B0604020202020204" pitchFamily="34" charset="0"/>
        <a:buChar char="•"/>
        <a:defRPr kumimoji="1" sz="6173" kern="1200">
          <a:solidFill>
            <a:schemeClr val="tx1"/>
          </a:solidFill>
          <a:latin typeface="+mn-lt"/>
          <a:ea typeface="+mn-ea"/>
          <a:cs typeface="+mn-cs"/>
        </a:defRPr>
      </a:lvl1pPr>
      <a:lvl2pPr marL="1511915" indent="-503972" algn="l" defTabSz="2015886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kumimoji="1" sz="5291" kern="1200">
          <a:solidFill>
            <a:schemeClr val="tx1"/>
          </a:solidFill>
          <a:latin typeface="+mn-lt"/>
          <a:ea typeface="+mn-ea"/>
          <a:cs typeface="+mn-cs"/>
        </a:defRPr>
      </a:lvl2pPr>
      <a:lvl3pPr marL="2519858" indent="-503972" algn="l" defTabSz="2015886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kumimoji="1" sz="4409" kern="1200">
          <a:solidFill>
            <a:schemeClr val="tx1"/>
          </a:solidFill>
          <a:latin typeface="+mn-lt"/>
          <a:ea typeface="+mn-ea"/>
          <a:cs typeface="+mn-cs"/>
        </a:defRPr>
      </a:lvl3pPr>
      <a:lvl4pPr marL="3527801" indent="-503972" algn="l" defTabSz="2015886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kumimoji="1" sz="3968" kern="1200">
          <a:solidFill>
            <a:schemeClr val="tx1"/>
          </a:solidFill>
          <a:latin typeface="+mn-lt"/>
          <a:ea typeface="+mn-ea"/>
          <a:cs typeface="+mn-cs"/>
        </a:defRPr>
      </a:lvl4pPr>
      <a:lvl5pPr marL="4535744" indent="-503972" algn="l" defTabSz="2015886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kumimoji="1" sz="3968" kern="1200">
          <a:solidFill>
            <a:schemeClr val="tx1"/>
          </a:solidFill>
          <a:latin typeface="+mn-lt"/>
          <a:ea typeface="+mn-ea"/>
          <a:cs typeface="+mn-cs"/>
        </a:defRPr>
      </a:lvl5pPr>
      <a:lvl6pPr marL="5543687" indent="-503972" algn="l" defTabSz="2015886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kumimoji="1" sz="3968" kern="1200">
          <a:solidFill>
            <a:schemeClr val="tx1"/>
          </a:solidFill>
          <a:latin typeface="+mn-lt"/>
          <a:ea typeface="+mn-ea"/>
          <a:cs typeface="+mn-cs"/>
        </a:defRPr>
      </a:lvl6pPr>
      <a:lvl7pPr marL="6551630" indent="-503972" algn="l" defTabSz="2015886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kumimoji="1" sz="3968" kern="1200">
          <a:solidFill>
            <a:schemeClr val="tx1"/>
          </a:solidFill>
          <a:latin typeface="+mn-lt"/>
          <a:ea typeface="+mn-ea"/>
          <a:cs typeface="+mn-cs"/>
        </a:defRPr>
      </a:lvl7pPr>
      <a:lvl8pPr marL="7559573" indent="-503972" algn="l" defTabSz="2015886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kumimoji="1" sz="3968" kern="1200">
          <a:solidFill>
            <a:schemeClr val="tx1"/>
          </a:solidFill>
          <a:latin typeface="+mn-lt"/>
          <a:ea typeface="+mn-ea"/>
          <a:cs typeface="+mn-cs"/>
        </a:defRPr>
      </a:lvl8pPr>
      <a:lvl9pPr marL="8567517" indent="-503972" algn="l" defTabSz="2015886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kumimoji="1" sz="396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015886" rtl="0" eaLnBrk="1" latinLnBrk="0" hangingPunct="1">
        <a:defRPr kumimoji="1" sz="3968" kern="1200">
          <a:solidFill>
            <a:schemeClr val="tx1"/>
          </a:solidFill>
          <a:latin typeface="+mn-lt"/>
          <a:ea typeface="+mn-ea"/>
          <a:cs typeface="+mn-cs"/>
        </a:defRPr>
      </a:lvl1pPr>
      <a:lvl2pPr marL="1007943" algn="l" defTabSz="2015886" rtl="0" eaLnBrk="1" latinLnBrk="0" hangingPunct="1">
        <a:defRPr kumimoji="1" sz="3968" kern="1200">
          <a:solidFill>
            <a:schemeClr val="tx1"/>
          </a:solidFill>
          <a:latin typeface="+mn-lt"/>
          <a:ea typeface="+mn-ea"/>
          <a:cs typeface="+mn-cs"/>
        </a:defRPr>
      </a:lvl2pPr>
      <a:lvl3pPr marL="2015886" algn="l" defTabSz="2015886" rtl="0" eaLnBrk="1" latinLnBrk="0" hangingPunct="1">
        <a:defRPr kumimoji="1" sz="3968" kern="1200">
          <a:solidFill>
            <a:schemeClr val="tx1"/>
          </a:solidFill>
          <a:latin typeface="+mn-lt"/>
          <a:ea typeface="+mn-ea"/>
          <a:cs typeface="+mn-cs"/>
        </a:defRPr>
      </a:lvl3pPr>
      <a:lvl4pPr marL="3023829" algn="l" defTabSz="2015886" rtl="0" eaLnBrk="1" latinLnBrk="0" hangingPunct="1">
        <a:defRPr kumimoji="1" sz="3968" kern="1200">
          <a:solidFill>
            <a:schemeClr val="tx1"/>
          </a:solidFill>
          <a:latin typeface="+mn-lt"/>
          <a:ea typeface="+mn-ea"/>
          <a:cs typeface="+mn-cs"/>
        </a:defRPr>
      </a:lvl4pPr>
      <a:lvl5pPr marL="4031772" algn="l" defTabSz="2015886" rtl="0" eaLnBrk="1" latinLnBrk="0" hangingPunct="1">
        <a:defRPr kumimoji="1" sz="3968" kern="1200">
          <a:solidFill>
            <a:schemeClr val="tx1"/>
          </a:solidFill>
          <a:latin typeface="+mn-lt"/>
          <a:ea typeface="+mn-ea"/>
          <a:cs typeface="+mn-cs"/>
        </a:defRPr>
      </a:lvl5pPr>
      <a:lvl6pPr marL="5039716" algn="l" defTabSz="2015886" rtl="0" eaLnBrk="1" latinLnBrk="0" hangingPunct="1">
        <a:defRPr kumimoji="1" sz="3968" kern="1200">
          <a:solidFill>
            <a:schemeClr val="tx1"/>
          </a:solidFill>
          <a:latin typeface="+mn-lt"/>
          <a:ea typeface="+mn-ea"/>
          <a:cs typeface="+mn-cs"/>
        </a:defRPr>
      </a:lvl6pPr>
      <a:lvl7pPr marL="6047659" algn="l" defTabSz="2015886" rtl="0" eaLnBrk="1" latinLnBrk="0" hangingPunct="1">
        <a:defRPr kumimoji="1" sz="3968" kern="1200">
          <a:solidFill>
            <a:schemeClr val="tx1"/>
          </a:solidFill>
          <a:latin typeface="+mn-lt"/>
          <a:ea typeface="+mn-ea"/>
          <a:cs typeface="+mn-cs"/>
        </a:defRPr>
      </a:lvl7pPr>
      <a:lvl8pPr marL="7055602" algn="l" defTabSz="2015886" rtl="0" eaLnBrk="1" latinLnBrk="0" hangingPunct="1">
        <a:defRPr kumimoji="1" sz="3968" kern="1200">
          <a:solidFill>
            <a:schemeClr val="tx1"/>
          </a:solidFill>
          <a:latin typeface="+mn-lt"/>
          <a:ea typeface="+mn-ea"/>
          <a:cs typeface="+mn-cs"/>
        </a:defRPr>
      </a:lvl8pPr>
      <a:lvl9pPr marL="8063545" algn="l" defTabSz="2015886" rtl="0" eaLnBrk="1" latinLnBrk="0" hangingPunct="1">
        <a:defRPr kumimoji="1" sz="396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8A4B080A-F69E-631B-27D4-1C2CAB555D6B}"/>
              </a:ext>
            </a:extLst>
          </p:cNvPr>
          <p:cNvSpPr/>
          <p:nvPr/>
        </p:nvSpPr>
        <p:spPr>
          <a:xfrm>
            <a:off x="-188" y="-325"/>
            <a:ext cx="21384000" cy="15120000"/>
          </a:xfrm>
          <a:prstGeom prst="rect">
            <a:avLst/>
          </a:prstGeom>
          <a:solidFill>
            <a:srgbClr val="BCE2E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6" name="図 15" descr="図形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7B374716-3713-DE45-8093-FD4B4C9399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76750" y="13446275"/>
            <a:ext cx="7239000" cy="1371600"/>
          </a:xfrm>
          <a:prstGeom prst="rect">
            <a:avLst/>
          </a:prstGeom>
        </p:spPr>
      </p:pic>
      <p:sp>
        <p:nvSpPr>
          <p:cNvPr id="19" name="角丸四角形 18">
            <a:extLst>
              <a:ext uri="{FF2B5EF4-FFF2-40B4-BE49-F238E27FC236}">
                <a16:creationId xmlns:a16="http://schemas.microsoft.com/office/drawing/2014/main" id="{1519E777-0195-9921-C444-EFD4BA0C958C}"/>
              </a:ext>
            </a:extLst>
          </p:cNvPr>
          <p:cNvSpPr/>
          <p:nvPr/>
        </p:nvSpPr>
        <p:spPr>
          <a:xfrm>
            <a:off x="645636" y="13446275"/>
            <a:ext cx="12168000" cy="1404000"/>
          </a:xfrm>
          <a:prstGeom prst="roundRect">
            <a:avLst>
              <a:gd name="adj" fmla="val 143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3035BC01-B071-01CF-8DAB-E1263672233F}"/>
              </a:ext>
            </a:extLst>
          </p:cNvPr>
          <p:cNvSpPr/>
          <p:nvPr/>
        </p:nvSpPr>
        <p:spPr>
          <a:xfrm>
            <a:off x="645636" y="5519056"/>
            <a:ext cx="10331458" cy="900000"/>
          </a:xfrm>
          <a:prstGeom prst="rect">
            <a:avLst/>
          </a:prstGeom>
          <a:solidFill>
            <a:srgbClr val="CF57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5" name="図 24" descr="アイコン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EA487232-D6A9-BAAE-210D-B07D874CF0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6264" y="518204"/>
            <a:ext cx="8244000" cy="1508204"/>
          </a:xfrm>
          <a:prstGeom prst="rect">
            <a:avLst/>
          </a:prstGeom>
        </p:spPr>
      </p:pic>
      <p:pic>
        <p:nvPicPr>
          <p:cNvPr id="29" name="図 28" descr="黒い背景に白い文字がある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171896E7-0C9D-C635-F738-E32CA5EBBD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6264" y="2238225"/>
            <a:ext cx="10044000" cy="1525670"/>
          </a:xfrm>
          <a:prstGeom prst="rect">
            <a:avLst/>
          </a:prstGeom>
        </p:spPr>
      </p:pic>
      <p:pic>
        <p:nvPicPr>
          <p:cNvPr id="31" name="図 30">
            <a:extLst>
              <a:ext uri="{FF2B5EF4-FFF2-40B4-BE49-F238E27FC236}">
                <a16:creationId xmlns:a16="http://schemas.microsoft.com/office/drawing/2014/main" id="{BEC2A592-4097-3471-5BFB-346787F0A56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6264" y="4296827"/>
            <a:ext cx="10053292" cy="792000"/>
          </a:xfrm>
          <a:prstGeom prst="rect">
            <a:avLst/>
          </a:prstGeom>
        </p:spPr>
      </p:pic>
      <p:pic>
        <p:nvPicPr>
          <p:cNvPr id="33" name="図 32">
            <a:extLst>
              <a:ext uri="{FF2B5EF4-FFF2-40B4-BE49-F238E27FC236}">
                <a16:creationId xmlns:a16="http://schemas.microsoft.com/office/drawing/2014/main" id="{5A350839-3AC6-4524-F560-4576B27743C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62153" y="5649672"/>
            <a:ext cx="7137400" cy="673100"/>
          </a:xfrm>
          <a:prstGeom prst="rect">
            <a:avLst/>
          </a:prstGeom>
        </p:spPr>
      </p:pic>
      <p:pic>
        <p:nvPicPr>
          <p:cNvPr id="39" name="図 38" descr="食器, プレート, 記号, フロント が含まれている画像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0A0F003F-75E0-9043-9347-366985F9570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1436" y="6725356"/>
            <a:ext cx="9792000" cy="2142780"/>
          </a:xfrm>
          <a:prstGeom prst="rect">
            <a:avLst/>
          </a:prstGeom>
        </p:spPr>
      </p:pic>
      <p:pic>
        <p:nvPicPr>
          <p:cNvPr id="41" name="図 40" descr="アイコン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BF4A192D-4245-5FE2-2EB3-A45BE0980C0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5635" y="9450968"/>
            <a:ext cx="10038789" cy="1771551"/>
          </a:xfrm>
          <a:prstGeom prst="rect">
            <a:avLst/>
          </a:prstGeom>
        </p:spPr>
      </p:pic>
      <p:pic>
        <p:nvPicPr>
          <p:cNvPr id="35" name="図 34" descr="挿絵, 時計 が含まれている画像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B1DCE725-8508-5A24-765A-CF1DB01C817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53094" y="7326430"/>
            <a:ext cx="10224000" cy="3454394"/>
          </a:xfrm>
          <a:prstGeom prst="rect">
            <a:avLst/>
          </a:prstGeom>
        </p:spPr>
      </p:pic>
      <p:pic>
        <p:nvPicPr>
          <p:cNvPr id="48" name="図 47" descr="部屋, シャツ が含まれている画像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6ADE52FD-7869-304F-DC7C-2C3B87876718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 b="36678"/>
          <a:stretch/>
        </p:blipFill>
        <p:spPr>
          <a:xfrm>
            <a:off x="10713058" y="0"/>
            <a:ext cx="10670567" cy="8132090"/>
          </a:xfrm>
          <a:prstGeom prst="rect">
            <a:avLst/>
          </a:prstGeom>
        </p:spPr>
      </p:pic>
      <p:pic>
        <p:nvPicPr>
          <p:cNvPr id="46" name="図 45" descr="おもちゃ, レゴ, 時計 が含まれている画像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88762B72-43E4-BC76-C5A3-B74C34320C10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 t="44200"/>
          <a:stretch/>
        </p:blipFill>
        <p:spPr>
          <a:xfrm>
            <a:off x="10713058" y="4296827"/>
            <a:ext cx="10670567" cy="7165829"/>
          </a:xfrm>
          <a:prstGeom prst="rect">
            <a:avLst/>
          </a:prstGeom>
        </p:spPr>
      </p:pic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AA7B541D-0490-2798-3DEC-84C7DF288F85}"/>
              </a:ext>
            </a:extLst>
          </p:cNvPr>
          <p:cNvSpPr/>
          <p:nvPr/>
        </p:nvSpPr>
        <p:spPr>
          <a:xfrm>
            <a:off x="-188" y="11462656"/>
            <a:ext cx="21384000" cy="1662075"/>
          </a:xfrm>
          <a:prstGeom prst="rect">
            <a:avLst/>
          </a:prstGeom>
          <a:solidFill>
            <a:srgbClr val="F6F4A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43" name="図 42">
            <a:extLst>
              <a:ext uri="{FF2B5EF4-FFF2-40B4-BE49-F238E27FC236}">
                <a16:creationId xmlns:a16="http://schemas.microsoft.com/office/drawing/2014/main" id="{FE04CC08-AAD5-FBD7-4D59-CB42D57EAC1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121812" y="11810665"/>
            <a:ext cx="13140000" cy="1040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3104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テーマ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0B0C0BBB8F62424EB8ACB9D6518B208F" ma:contentTypeVersion="15" ma:contentTypeDescription="新しいドキュメントを作成します。" ma:contentTypeScope="" ma:versionID="5bb27af3943e4defd2530507813ed32e">
  <xsd:schema xmlns:xsd="http://www.w3.org/2001/XMLSchema" xmlns:xs="http://www.w3.org/2001/XMLSchema" xmlns:p="http://schemas.microsoft.com/office/2006/metadata/properties" xmlns:ns2="4cad4f46-e913-4822-9021-124803fcf65d" xmlns:ns3="ea419855-74cd-451e-b55c-dc846f6a406d" targetNamespace="http://schemas.microsoft.com/office/2006/metadata/properties" ma:root="true" ma:fieldsID="e9899f1a9fa2f04622ccf39e87d93f20" ns2:_="" ns3:_="">
    <xsd:import namespace="4cad4f46-e913-4822-9021-124803fcf65d"/>
    <xsd:import namespace="ea419855-74cd-451e-b55c-dc846f6a406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_Flow_SignoffStatu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cad4f46-e913-4822-9021-124803fcf65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6" nillable="true" ma:displayName="Location" ma:description="" ma:indexed="true" ma:internalName="MediaServiceLocation" ma:readOnly="true">
      <xsd:simpleType>
        <xsd:restriction base="dms:Text"/>
      </xsd:simpleType>
    </xsd:element>
    <xsd:element name="lcf76f155ced4ddcb4097134ff3c332f" ma:index="18" nillable="true" ma:taxonomy="true" ma:internalName="lcf76f155ced4ddcb4097134ff3c332f" ma:taxonomyFieldName="MediaServiceImageTags" ma:displayName="画像タグ" ma:readOnly="false" ma:fieldId="{5cf76f15-5ced-4ddc-b409-7134ff3c332f}" ma:taxonomyMulti="true" ma:sspId="1e1c6816-2a4f-4461-93c7-8dd281d6228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_Flow_SignoffStatus" ma:index="21" nillable="true" ma:displayName="承認の状態" ma:internalName="_x0024_Resources_x003a_core_x002c_Signoff_Status">
      <xsd:simpleType>
        <xsd:restriction base="dms:Text"/>
      </xsd:simpleType>
    </xsd:element>
    <xsd:element name="MediaServiceBillingMetadata" ma:index="22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a419855-74cd-451e-b55c-dc846f6a406d" elementFormDefault="qualified">
    <xsd:import namespace="http://schemas.microsoft.com/office/2006/documentManagement/types"/>
    <xsd:import namespace="http://schemas.microsoft.com/office/infopath/2007/PartnerControls"/>
    <xsd:element name="TaxCatchAll" ma:index="19" nillable="true" ma:displayName="Taxonomy Catch All Column" ma:hidden="true" ma:list="{271e8e45-0257-419b-8ef0-38fc6ce4d0a1}" ma:internalName="TaxCatchAll" ma:showField="CatchAllData" ma:web="ea419855-74cd-451e-b55c-dc846f6a406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a419855-74cd-451e-b55c-dc846f6a406d" xsi:nil="true"/>
    <lcf76f155ced4ddcb4097134ff3c332f xmlns="4cad4f46-e913-4822-9021-124803fcf65d">
      <Terms xmlns="http://schemas.microsoft.com/office/infopath/2007/PartnerControls"/>
    </lcf76f155ced4ddcb4097134ff3c332f>
    <_Flow_SignoffStatus xmlns="4cad4f46-e913-4822-9021-124803fcf65d" xsi:nil="true"/>
  </documentManagement>
</p:properties>
</file>

<file path=customXml/itemProps1.xml><?xml version="1.0" encoding="utf-8"?>
<ds:datastoreItem xmlns:ds="http://schemas.openxmlformats.org/officeDocument/2006/customXml" ds:itemID="{50040E98-487B-431E-9658-D2596C39C26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B6C0094-82FC-45BE-83AA-BF9374B70674}"/>
</file>

<file path=customXml/itemProps3.xml><?xml version="1.0" encoding="utf-8"?>
<ds:datastoreItem xmlns:ds="http://schemas.openxmlformats.org/officeDocument/2006/customXml" ds:itemID="{D5055807-B056-4AA2-A633-7642F0BFFA6C}">
  <ds:schemaRefs>
    <ds:schemaRef ds:uri="9851265b-3d61-4282-aaeb-a6b54321b303"/>
    <ds:schemaRef ds:uri="http://purl.org/dc/terms/"/>
    <ds:schemaRef ds:uri="1d397f78-0df8-4b09-af30-c349055ccc08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www.w3.org/XML/1998/namespace"/>
    <ds:schemaRef ds:uri="http://schemas.openxmlformats.org/package/2006/metadata/core-properties"/>
    <ds:schemaRef ds:uri="http://schemas.microsoft.com/office/2006/metadata/properties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182</TotalTime>
  <Words>0</Words>
  <Application>Microsoft Office PowerPoint</Application>
  <PresentationFormat>ユーザー設定</PresentationFormat>
  <Paragraphs>0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LOC 株式会社</dc:creator>
  <cp:lastModifiedBy>工藤 幸太(KUDO Kota)</cp:lastModifiedBy>
  <cp:revision>11</cp:revision>
  <cp:lastPrinted>2025-03-07T04:04:49Z</cp:lastPrinted>
  <dcterms:created xsi:type="dcterms:W3CDTF">2025-02-06T04:19:42Z</dcterms:created>
  <dcterms:modified xsi:type="dcterms:W3CDTF">2025-03-24T09:41:00Z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0x0101000B0C0BBB8F62424EB8ACB9D6518B208F</vt:lpwstr>
  </property>
  <property fmtid="{D5CDD505-2E9C-101B-9397-08002B2CF9AE}" pid="3" name="MediaServiceImageTags">
    <vt:lpwstr/>
  </property>
  <property fmtid="{D5CDD505-2E9C-101B-9397-08002B2CF9AE}" pid="4" name="Order">
    <vt:r8>165652000</vt:r8>
  </property>
  <property fmtid="{D5CDD505-2E9C-101B-9397-08002B2CF9AE}" pid="5" name="xd_Signature">
    <vt:bool>false</vt:bool>
  </property>
  <property fmtid="{D5CDD505-2E9C-101B-9397-08002B2CF9AE}" pid="6" name="xd_ProgID">
    <vt:lpwstr/>
  </property>
  <property fmtid="{D5CDD505-2E9C-101B-9397-08002B2CF9AE}" pid="7" name="_SourceUrl">
    <vt:lpwstr/>
  </property>
  <property fmtid="{D5CDD505-2E9C-101B-9397-08002B2CF9AE}" pid="8" name="_SharedFileIndex">
    <vt:lpwstr/>
  </property>
  <property fmtid="{D5CDD505-2E9C-101B-9397-08002B2CF9AE}" pid="9" name="ComplianceAssetId">
    <vt:lpwstr/>
  </property>
  <property fmtid="{D5CDD505-2E9C-101B-9397-08002B2CF9AE}" pid="10" name="TemplateUrl">
    <vt:lpwstr/>
  </property>
  <property fmtid="{D5CDD505-2E9C-101B-9397-08002B2CF9AE}" pid="11" name="_ExtendedDescription">
    <vt:lpwstr/>
  </property>
  <property fmtid="{D5CDD505-2E9C-101B-9397-08002B2CF9AE}" pid="12" name="TriggerFlowInfo">
    <vt:lpwstr/>
  </property>
</Properties>
</file>