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28"/>
    <a:srgbClr val="FFFFFF"/>
    <a:srgbClr val="0E2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 showGuides="1">
      <p:cViewPr varScale="1">
        <p:scale>
          <a:sx n="34" d="100"/>
          <a:sy n="34" d="100"/>
        </p:scale>
        <p:origin x="3210" y="102"/>
      </p:cViewPr>
      <p:guideLst>
        <p:guide orient="horz" pos="6735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工藤 幸太(KUDO Kota)" userId="7d5938ed-71c7-44b7-b393-b803a60adb77" providerId="ADAL" clId="{0D7CBF63-A16E-4345-91F5-69B9D7C5E00A}"/>
    <pc:docChg chg="custSel modSld">
      <pc:chgData name="工藤 幸太(KUDO Kota)" userId="7d5938ed-71c7-44b7-b393-b803a60adb77" providerId="ADAL" clId="{0D7CBF63-A16E-4345-91F5-69B9D7C5E00A}" dt="2025-03-24T09:39:38.302" v="1" actId="478"/>
      <pc:docMkLst>
        <pc:docMk/>
      </pc:docMkLst>
      <pc:sldChg chg="delSp mod">
        <pc:chgData name="工藤 幸太(KUDO Kota)" userId="7d5938ed-71c7-44b7-b393-b803a60adb77" providerId="ADAL" clId="{0D7CBF63-A16E-4345-91F5-69B9D7C5E00A}" dt="2025-03-24T09:39:38.302" v="1" actId="478"/>
        <pc:sldMkLst>
          <pc:docMk/>
          <pc:sldMk cId="4030890488" sldId="256"/>
        </pc:sldMkLst>
        <pc:spChg chg="del">
          <ac:chgData name="工藤 幸太(KUDO Kota)" userId="7d5938ed-71c7-44b7-b393-b803a60adb77" providerId="ADAL" clId="{0D7CBF63-A16E-4345-91F5-69B9D7C5E00A}" dt="2025-03-24T09:39:38.302" v="1" actId="478"/>
          <ac:spMkLst>
            <pc:docMk/>
            <pc:sldMk cId="4030890488" sldId="256"/>
            <ac:spMk id="2" creationId="{F3F1625E-75B1-1F1E-1A6F-0B6FB3FB86F9}"/>
          </ac:spMkLst>
        </pc:spChg>
        <pc:spChg chg="del">
          <ac:chgData name="工藤 幸太(KUDO Kota)" userId="7d5938ed-71c7-44b7-b393-b803a60adb77" providerId="ADAL" clId="{0D7CBF63-A16E-4345-91F5-69B9D7C5E00A}" dt="2025-03-24T09:39:38.302" v="1" actId="478"/>
          <ac:spMkLst>
            <pc:docMk/>
            <pc:sldMk cId="4030890488" sldId="256"/>
            <ac:spMk id="4" creationId="{946CA30D-5B92-D6CB-F4D0-FF5B94FCA813}"/>
          </ac:spMkLst>
        </pc:spChg>
        <pc:spChg chg="del">
          <ac:chgData name="工藤 幸太(KUDO Kota)" userId="7d5938ed-71c7-44b7-b393-b803a60adb77" providerId="ADAL" clId="{0D7CBF63-A16E-4345-91F5-69B9D7C5E00A}" dt="2025-03-24T09:39:33.559" v="0" actId="478"/>
          <ac:spMkLst>
            <pc:docMk/>
            <pc:sldMk cId="4030890488" sldId="256"/>
            <ac:spMk id="9" creationId="{4CBBB08A-3D02-4DB7-3EDA-7C14B07D1339}"/>
          </ac:spMkLst>
        </pc:spChg>
        <pc:cxnChg chg="del">
          <ac:chgData name="工藤 幸太(KUDO Kota)" userId="7d5938ed-71c7-44b7-b393-b803a60adb77" providerId="ADAL" clId="{0D7CBF63-A16E-4345-91F5-69B9D7C5E00A}" dt="2025-03-24T09:39:38.302" v="1" actId="478"/>
          <ac:cxnSpMkLst>
            <pc:docMk/>
            <pc:sldMk cId="4030890488" sldId="256"/>
            <ac:cxnSpMk id="6" creationId="{716AE5DD-70C6-0DDE-0A40-B208ADDEC32D}"/>
          </ac:cxnSpMkLst>
        </pc:cxnChg>
        <pc:cxnChg chg="del">
          <ac:chgData name="工藤 幸太(KUDO Kota)" userId="7d5938ed-71c7-44b7-b393-b803a60adb77" providerId="ADAL" clId="{0D7CBF63-A16E-4345-91F5-69B9D7C5E00A}" dt="2025-03-24T09:39:38.302" v="1" actId="478"/>
          <ac:cxnSpMkLst>
            <pc:docMk/>
            <pc:sldMk cId="4030890488" sldId="256"/>
            <ac:cxnSpMk id="8" creationId="{4AE0C8A3-DB09-BBE6-E484-AB4318B78D2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D0C57-6575-794A-8419-72B9CBF7CFF3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9882-ED49-6841-9209-7EFE16953B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874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DD9882-ED49-6841-9209-7EFE16953B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40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19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86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13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26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3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2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07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0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4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1F311-06CD-8A47-857F-1D3E8C352B88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433E2-0630-8E47-9120-3BB80E323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04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B25B047-F80D-2031-5EB6-14DC41EB163B}"/>
              </a:ext>
            </a:extLst>
          </p:cNvPr>
          <p:cNvSpPr/>
          <p:nvPr/>
        </p:nvSpPr>
        <p:spPr>
          <a:xfrm>
            <a:off x="0" y="0"/>
            <a:ext cx="15119350" cy="21383625"/>
          </a:xfrm>
          <a:prstGeom prst="rect">
            <a:avLst/>
          </a:prstGeom>
          <a:solidFill>
            <a:srgbClr val="FFD62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34C7433-9D62-40DC-9F14-034A33BA2941}"/>
              </a:ext>
            </a:extLst>
          </p:cNvPr>
          <p:cNvSpPr/>
          <p:nvPr/>
        </p:nvSpPr>
        <p:spPr>
          <a:xfrm>
            <a:off x="-2866" y="15755815"/>
            <a:ext cx="15122217" cy="5623048"/>
          </a:xfrm>
          <a:custGeom>
            <a:avLst/>
            <a:gdLst>
              <a:gd name="connsiteX0" fmla="*/ 7562542 w 15122217"/>
              <a:gd name="connsiteY0" fmla="*/ 0 h 5623048"/>
              <a:gd name="connsiteX1" fmla="*/ 15025565 w 15122217"/>
              <a:gd name="connsiteY1" fmla="*/ 1439812 h 5623048"/>
              <a:gd name="connsiteX2" fmla="*/ 15122217 w 15122217"/>
              <a:gd name="connsiteY2" fmla="*/ 1490128 h 5623048"/>
              <a:gd name="connsiteX3" fmla="*/ 15122217 w 15122217"/>
              <a:gd name="connsiteY3" fmla="*/ 5623048 h 5623048"/>
              <a:gd name="connsiteX4" fmla="*/ 0 w 15122217"/>
              <a:gd name="connsiteY4" fmla="*/ 5623048 h 5623048"/>
              <a:gd name="connsiteX5" fmla="*/ 0 w 15122217"/>
              <a:gd name="connsiteY5" fmla="*/ 1491620 h 5623048"/>
              <a:gd name="connsiteX6" fmla="*/ 99519 w 15122217"/>
              <a:gd name="connsiteY6" fmla="*/ 1439812 h 5623048"/>
              <a:gd name="connsiteX7" fmla="*/ 7562542 w 15122217"/>
              <a:gd name="connsiteY7" fmla="*/ 0 h 562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22217" h="5623048">
                <a:moveTo>
                  <a:pt x="7562542" y="0"/>
                </a:moveTo>
                <a:cubicBezTo>
                  <a:pt x="10567101" y="0"/>
                  <a:pt x="13251664" y="560483"/>
                  <a:pt x="15025565" y="1439812"/>
                </a:cubicBezTo>
                <a:lnTo>
                  <a:pt x="15122217" y="1490128"/>
                </a:lnTo>
                <a:lnTo>
                  <a:pt x="15122217" y="5623048"/>
                </a:lnTo>
                <a:lnTo>
                  <a:pt x="0" y="5623048"/>
                </a:lnTo>
                <a:lnTo>
                  <a:pt x="0" y="1491620"/>
                </a:lnTo>
                <a:lnTo>
                  <a:pt x="99519" y="1439812"/>
                </a:lnTo>
                <a:cubicBezTo>
                  <a:pt x="1873420" y="560483"/>
                  <a:pt x="4557983" y="0"/>
                  <a:pt x="75625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56" name="図 55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BAA7140-424B-2F5E-D251-8BF0CA24E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335" y="771842"/>
            <a:ext cx="7164000" cy="1613170"/>
          </a:xfrm>
          <a:prstGeom prst="rect">
            <a:avLst/>
          </a:prstGeom>
        </p:spPr>
      </p:pic>
      <p:pic>
        <p:nvPicPr>
          <p:cNvPr id="60" name="図 59" descr="黒い背景に白い文字があ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399C20-193C-A926-42EB-C175BB89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55" y="2769213"/>
            <a:ext cx="8496000" cy="1567716"/>
          </a:xfrm>
          <a:prstGeom prst="rect">
            <a:avLst/>
          </a:prstGeom>
        </p:spPr>
      </p:pic>
      <p:pic>
        <p:nvPicPr>
          <p:cNvPr id="64" name="図 63" descr="図形, 円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4A21742-ABA2-5FB1-296B-9E7E755E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01" y="508613"/>
            <a:ext cx="4533900" cy="4521200"/>
          </a:xfrm>
          <a:prstGeom prst="rect">
            <a:avLst/>
          </a:prstGeom>
        </p:spPr>
      </p:pic>
      <p:pic>
        <p:nvPicPr>
          <p:cNvPr id="68" name="図 6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BD558E5-6627-C53A-4F33-52AC135C4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901" y="1899263"/>
            <a:ext cx="3009900" cy="1739900"/>
          </a:xfrm>
          <a:prstGeom prst="rect">
            <a:avLst/>
          </a:prstGeom>
        </p:spPr>
      </p:pic>
      <p:pic>
        <p:nvPicPr>
          <p:cNvPr id="72" name="図 71" descr="挿絵, 記号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5F08EFB-A327-C42F-42BF-03AFC51D2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767" y="5735933"/>
            <a:ext cx="13104000" cy="4148757"/>
          </a:xfrm>
          <a:prstGeom prst="rect">
            <a:avLst/>
          </a:prstGeom>
        </p:spPr>
      </p:pic>
      <p:pic>
        <p:nvPicPr>
          <p:cNvPr id="75" name="図 74" descr="挿絵, プレー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696B37-C9EA-FF18-22DC-46437A063F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5595" y="10134344"/>
            <a:ext cx="7645400" cy="2298700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66F637AA-8846-0E94-A84B-CA2404578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5655" y="5118983"/>
            <a:ext cx="4927600" cy="571500"/>
          </a:xfrm>
          <a:prstGeom prst="rect">
            <a:avLst/>
          </a:prstGeom>
        </p:spPr>
      </p:pic>
      <p:pic>
        <p:nvPicPr>
          <p:cNvPr id="82" name="図 8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36AE5A2-6A07-5FDE-1F7C-C3D8C22DCF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7003" y="11283694"/>
            <a:ext cx="3314700" cy="4978400"/>
          </a:xfrm>
          <a:prstGeom prst="rect">
            <a:avLst/>
          </a:prstGeom>
        </p:spPr>
      </p:pic>
      <p:pic>
        <p:nvPicPr>
          <p:cNvPr id="85" name="図 84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D84167-D7A6-127D-AE42-83C6890BD3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54882" y="11836144"/>
            <a:ext cx="1181100" cy="3873500"/>
          </a:xfrm>
          <a:prstGeom prst="rect">
            <a:avLst/>
          </a:prstGeom>
        </p:spPr>
      </p:pic>
      <p:pic>
        <p:nvPicPr>
          <p:cNvPr id="87" name="図 86" descr="駐車場に停まっているバス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B745D4D-E7FA-564B-5650-C044209D9E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8175" y="12800473"/>
            <a:ext cx="8909190" cy="4148757"/>
          </a:xfrm>
          <a:prstGeom prst="rect">
            <a:avLst/>
          </a:prstGeom>
        </p:spPr>
      </p:pic>
      <p:pic>
        <p:nvPicPr>
          <p:cNvPr id="89" name="図 88" descr="挿絵, ウィンドウ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EB4D37E-FDC7-2411-49CA-FA8AE872EA6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92933" y="19789834"/>
            <a:ext cx="2463800" cy="965200"/>
          </a:xfrm>
          <a:prstGeom prst="rect">
            <a:avLst/>
          </a:prstGeom>
        </p:spPr>
      </p:pic>
      <p:pic>
        <p:nvPicPr>
          <p:cNvPr id="91" name="図 90" descr="図形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4B64F36-2F1F-F2C8-9C62-805AE7F18C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4767" y="19707749"/>
            <a:ext cx="6858000" cy="129540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8A7016BE-778D-D462-5E97-395CA134FB8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5331" y="17294589"/>
            <a:ext cx="8909190" cy="715244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B478E627-40F0-E694-0B80-EF291FED2E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3756" y="18428787"/>
            <a:ext cx="11628000" cy="56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9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419855-74cd-451e-b55c-dc846f6a406d" xsi:nil="true"/>
    <lcf76f155ced4ddcb4097134ff3c332f xmlns="4cad4f46-e913-4822-9021-124803fcf65d">
      <Terms xmlns="http://schemas.microsoft.com/office/infopath/2007/PartnerControls"/>
    </lcf76f155ced4ddcb4097134ff3c332f>
    <_Flow_SignoffStatus xmlns="4cad4f46-e913-4822-9021-124803fcf6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B0C0BBB8F62424EB8ACB9D6518B208F" ma:contentTypeVersion="15" ma:contentTypeDescription="新しいドキュメントを作成します。" ma:contentTypeScope="" ma:versionID="5bb27af3943e4defd2530507813ed32e">
  <xsd:schema xmlns:xsd="http://www.w3.org/2001/XMLSchema" xmlns:xs="http://www.w3.org/2001/XMLSchema" xmlns:p="http://schemas.microsoft.com/office/2006/metadata/properties" xmlns:ns2="4cad4f46-e913-4822-9021-124803fcf65d" xmlns:ns3="ea419855-74cd-451e-b55c-dc846f6a406d" targetNamespace="http://schemas.microsoft.com/office/2006/metadata/properties" ma:root="true" ma:fieldsID="e9899f1a9fa2f04622ccf39e87d93f20" ns2:_="" ns3:_="">
    <xsd:import namespace="4cad4f46-e913-4822-9021-124803fcf65d"/>
    <xsd:import namespace="ea419855-74cd-451e-b55c-dc846f6a4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4f46-e913-4822-9021-124803fcf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19855-74cd-451e-b55c-dc846f6a40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71e8e45-0257-419b-8ef0-38fc6ce4d0a1}" ma:internalName="TaxCatchAll" ma:showField="CatchAllData" ma:web="ea419855-74cd-451e-b55c-dc846f6a40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3BC86B-67E7-4501-8A47-49E680BC511B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1d397f78-0df8-4b09-af30-c349055ccc08"/>
    <ds:schemaRef ds:uri="9851265b-3d61-4282-aaeb-a6b54321b30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2B18E42-62E9-4FA7-832A-F8621243CB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099027-09B7-473C-8684-EE07B78541C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LOC 株式会社</dc:creator>
  <cp:lastModifiedBy>工藤 幸太(KUDO Kota)</cp:lastModifiedBy>
  <cp:revision>3</cp:revision>
  <dcterms:created xsi:type="dcterms:W3CDTF">2025-03-11T01:49:49Z</dcterms:created>
  <dcterms:modified xsi:type="dcterms:W3CDTF">2025-03-24T09:39:40Z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0x0101000B0C0BBB8F62424EB8ACB9D6518B208F</vt:lpwstr>
  </property>
  <property fmtid="{D5CDD505-2E9C-101B-9397-08002B2CF9AE}" pid="3" name="MediaServiceImageTags">
    <vt:lpwstr/>
  </property>
  <property fmtid="{D5CDD505-2E9C-101B-9397-08002B2CF9AE}" pid="4" name="Order">
    <vt:r8>165654000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