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15119350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E28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howGuides="1">
      <p:cViewPr varScale="1">
        <p:scale>
          <a:sx n="34" d="100"/>
          <a:sy n="34" d="100"/>
        </p:scale>
        <p:origin x="3210" y="102"/>
      </p:cViewPr>
      <p:guideLst>
        <p:guide orient="horz" pos="6735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工藤 幸太(KUDO Kota)" userId="7d5938ed-71c7-44b7-b393-b803a60adb77" providerId="ADAL" clId="{D49140F2-E3A7-44DE-AA1F-933BA58BC7FC}"/>
    <pc:docChg chg="custSel modSld">
      <pc:chgData name="工藤 幸太(KUDO Kota)" userId="7d5938ed-71c7-44b7-b393-b803a60adb77" providerId="ADAL" clId="{D49140F2-E3A7-44DE-AA1F-933BA58BC7FC}" dt="2025-03-24T09:40:42.078" v="4" actId="478"/>
      <pc:docMkLst>
        <pc:docMk/>
      </pc:docMkLst>
      <pc:sldChg chg="delSp mod">
        <pc:chgData name="工藤 幸太(KUDO Kota)" userId="7d5938ed-71c7-44b7-b393-b803a60adb77" providerId="ADAL" clId="{D49140F2-E3A7-44DE-AA1F-933BA58BC7FC}" dt="2025-03-24T09:40:42.078" v="4" actId="478"/>
        <pc:sldMkLst>
          <pc:docMk/>
          <pc:sldMk cId="4030890488" sldId="256"/>
        </pc:sldMkLst>
        <pc:spChg chg="del">
          <ac:chgData name="工藤 幸太(KUDO Kota)" userId="7d5938ed-71c7-44b7-b393-b803a60adb77" providerId="ADAL" clId="{D49140F2-E3A7-44DE-AA1F-933BA58BC7FC}" dt="2025-03-24T09:40:32.717" v="1" actId="478"/>
          <ac:spMkLst>
            <pc:docMk/>
            <pc:sldMk cId="4030890488" sldId="256"/>
            <ac:spMk id="10" creationId="{80010B58-A953-3918-F15F-04583273FD04}"/>
          </ac:spMkLst>
        </pc:spChg>
        <pc:spChg chg="del">
          <ac:chgData name="工藤 幸太(KUDO Kota)" userId="7d5938ed-71c7-44b7-b393-b803a60adb77" providerId="ADAL" clId="{D49140F2-E3A7-44DE-AA1F-933BA58BC7FC}" dt="2025-03-24T09:40:42.078" v="4" actId="478"/>
          <ac:spMkLst>
            <pc:docMk/>
            <pc:sldMk cId="4030890488" sldId="256"/>
            <ac:spMk id="11" creationId="{8D89FC71-A247-48FB-52B2-D9D041370A0B}"/>
          </ac:spMkLst>
        </pc:spChg>
        <pc:spChg chg="del">
          <ac:chgData name="工藤 幸太(KUDO Kota)" userId="7d5938ed-71c7-44b7-b393-b803a60adb77" providerId="ADAL" clId="{D49140F2-E3A7-44DE-AA1F-933BA58BC7FC}" dt="2025-03-24T09:40:39.351" v="3" actId="478"/>
          <ac:spMkLst>
            <pc:docMk/>
            <pc:sldMk cId="4030890488" sldId="256"/>
            <ac:spMk id="12" creationId="{59D1B211-2C88-53E1-ABC6-2F0D43423A6A}"/>
          </ac:spMkLst>
        </pc:spChg>
        <pc:spChg chg="del">
          <ac:chgData name="工藤 幸太(KUDO Kota)" userId="7d5938ed-71c7-44b7-b393-b803a60adb77" providerId="ADAL" clId="{D49140F2-E3A7-44DE-AA1F-933BA58BC7FC}" dt="2025-03-24T09:40:35.640" v="2" actId="478"/>
          <ac:spMkLst>
            <pc:docMk/>
            <pc:sldMk cId="4030890488" sldId="256"/>
            <ac:spMk id="15" creationId="{0EF5BA77-61FF-BC07-441F-C295FD45A95D}"/>
          </ac:spMkLst>
        </pc:spChg>
        <pc:spChg chg="del">
          <ac:chgData name="工藤 幸太(KUDO Kota)" userId="7d5938ed-71c7-44b7-b393-b803a60adb77" providerId="ADAL" clId="{D49140F2-E3A7-44DE-AA1F-933BA58BC7FC}" dt="2025-03-24T09:40:42.078" v="4" actId="478"/>
          <ac:spMkLst>
            <pc:docMk/>
            <pc:sldMk cId="4030890488" sldId="256"/>
            <ac:spMk id="17" creationId="{D1E975A9-B2BF-87FE-E56B-81F2C8853E34}"/>
          </ac:spMkLst>
        </pc:spChg>
        <pc:spChg chg="del">
          <ac:chgData name="工藤 幸太(KUDO Kota)" userId="7d5938ed-71c7-44b7-b393-b803a60adb77" providerId="ADAL" clId="{D49140F2-E3A7-44DE-AA1F-933BA58BC7FC}" dt="2025-03-24T09:40:30.584" v="0" actId="478"/>
          <ac:spMkLst>
            <pc:docMk/>
            <pc:sldMk cId="4030890488" sldId="256"/>
            <ac:spMk id="19" creationId="{4C494050-F756-6795-EA30-599DBFAC8515}"/>
          </ac:spMkLst>
        </pc:spChg>
        <pc:spChg chg="del">
          <ac:chgData name="工藤 幸太(KUDO Kota)" userId="7d5938ed-71c7-44b7-b393-b803a60adb77" providerId="ADAL" clId="{D49140F2-E3A7-44DE-AA1F-933BA58BC7FC}" dt="2025-03-24T09:40:39.351" v="3" actId="478"/>
          <ac:spMkLst>
            <pc:docMk/>
            <pc:sldMk cId="4030890488" sldId="256"/>
            <ac:spMk id="21" creationId="{1947636D-02A2-4358-8EBF-7424C9BD6766}"/>
          </ac:spMkLst>
        </pc:spChg>
        <pc:spChg chg="del">
          <ac:chgData name="工藤 幸太(KUDO Kota)" userId="7d5938ed-71c7-44b7-b393-b803a60adb77" providerId="ADAL" clId="{D49140F2-E3A7-44DE-AA1F-933BA58BC7FC}" dt="2025-03-24T09:40:39.351" v="3" actId="478"/>
          <ac:spMkLst>
            <pc:docMk/>
            <pc:sldMk cId="4030890488" sldId="256"/>
            <ac:spMk id="23" creationId="{F0FFAA07-8069-A857-6E1F-270170442236}"/>
          </ac:spMkLst>
        </pc:spChg>
        <pc:cxnChg chg="del">
          <ac:chgData name="工藤 幸太(KUDO Kota)" userId="7d5938ed-71c7-44b7-b393-b803a60adb77" providerId="ADAL" clId="{D49140F2-E3A7-44DE-AA1F-933BA58BC7FC}" dt="2025-03-24T09:40:39.351" v="3" actId="478"/>
          <ac:cxnSpMkLst>
            <pc:docMk/>
            <pc:sldMk cId="4030890488" sldId="256"/>
            <ac:cxnSpMk id="13" creationId="{6F64C4F6-9AC2-9D1E-0FCB-74FEB94FA868}"/>
          </ac:cxnSpMkLst>
        </pc:cxnChg>
        <pc:cxnChg chg="del">
          <ac:chgData name="工藤 幸太(KUDO Kota)" userId="7d5938ed-71c7-44b7-b393-b803a60adb77" providerId="ADAL" clId="{D49140F2-E3A7-44DE-AA1F-933BA58BC7FC}" dt="2025-03-24T09:40:42.078" v="4" actId="478"/>
          <ac:cxnSpMkLst>
            <pc:docMk/>
            <pc:sldMk cId="4030890488" sldId="256"/>
            <ac:cxnSpMk id="14" creationId="{DC2CBBB0-F31B-44D4-5622-83F131A67142}"/>
          </ac:cxnSpMkLst>
        </pc:cxnChg>
        <pc:cxnChg chg="del">
          <ac:chgData name="工藤 幸太(KUDO Kota)" userId="7d5938ed-71c7-44b7-b393-b803a60adb77" providerId="ADAL" clId="{D49140F2-E3A7-44DE-AA1F-933BA58BC7FC}" dt="2025-03-24T09:40:35.640" v="2" actId="478"/>
          <ac:cxnSpMkLst>
            <pc:docMk/>
            <pc:sldMk cId="4030890488" sldId="256"/>
            <ac:cxnSpMk id="16" creationId="{7982067F-AEA2-21BE-92A7-A5EFCB98C233}"/>
          </ac:cxnSpMkLst>
        </pc:cxnChg>
        <pc:cxnChg chg="del">
          <ac:chgData name="工藤 幸太(KUDO Kota)" userId="7d5938ed-71c7-44b7-b393-b803a60adb77" providerId="ADAL" clId="{D49140F2-E3A7-44DE-AA1F-933BA58BC7FC}" dt="2025-03-24T09:40:42.078" v="4" actId="478"/>
          <ac:cxnSpMkLst>
            <pc:docMk/>
            <pc:sldMk cId="4030890488" sldId="256"/>
            <ac:cxnSpMk id="18" creationId="{4B1EA6EB-546E-1068-4478-ED1272AFED5A}"/>
          </ac:cxnSpMkLst>
        </pc:cxnChg>
        <pc:cxnChg chg="del">
          <ac:chgData name="工藤 幸太(KUDO Kota)" userId="7d5938ed-71c7-44b7-b393-b803a60adb77" providerId="ADAL" clId="{D49140F2-E3A7-44DE-AA1F-933BA58BC7FC}" dt="2025-03-24T09:40:30.584" v="0" actId="478"/>
          <ac:cxnSpMkLst>
            <pc:docMk/>
            <pc:sldMk cId="4030890488" sldId="256"/>
            <ac:cxnSpMk id="20" creationId="{EEA06943-0E98-B1B2-2FE7-C41E158B5400}"/>
          </ac:cxnSpMkLst>
        </pc:cxnChg>
        <pc:cxnChg chg="del">
          <ac:chgData name="工藤 幸太(KUDO Kota)" userId="7d5938ed-71c7-44b7-b393-b803a60adb77" providerId="ADAL" clId="{D49140F2-E3A7-44DE-AA1F-933BA58BC7FC}" dt="2025-03-24T09:40:39.351" v="3" actId="478"/>
          <ac:cxnSpMkLst>
            <pc:docMk/>
            <pc:sldMk cId="4030890488" sldId="256"/>
            <ac:cxnSpMk id="22" creationId="{D8E6E789-F934-8D98-B03C-EE4A8482D1F8}"/>
          </ac:cxnSpMkLst>
        </pc:cxnChg>
        <pc:cxnChg chg="del">
          <ac:chgData name="工藤 幸太(KUDO Kota)" userId="7d5938ed-71c7-44b7-b393-b803a60adb77" providerId="ADAL" clId="{D49140F2-E3A7-44DE-AA1F-933BA58BC7FC}" dt="2025-03-24T09:40:39.351" v="3" actId="478"/>
          <ac:cxnSpMkLst>
            <pc:docMk/>
            <pc:sldMk cId="4030890488" sldId="256"/>
            <ac:cxnSpMk id="24" creationId="{271856A6-06A5-B195-897C-97810EFA728A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D0C57-6575-794A-8419-72B9CBF7CFF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D9882-ED49-6841-9209-7EFE16953B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749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DD9882-ED49-6841-9209-7EFE16953B5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406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99590"/>
            <a:ext cx="12851448" cy="7444669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231355"/>
            <a:ext cx="11339513" cy="5162758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F311-06CD-8A47-857F-1D3E8C352B8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33E2-0630-8E47-9120-3BB80E323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19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F311-06CD-8A47-857F-1D3E8C352B8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33E2-0630-8E47-9120-3BB80E323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86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F311-06CD-8A47-857F-1D3E8C352B8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33E2-0630-8E47-9120-3BB80E323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13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F311-06CD-8A47-857F-1D3E8C352B8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33E2-0630-8E47-9120-3BB80E323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26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>
                    <a:tint val="82000"/>
                  </a:schemeClr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82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82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F311-06CD-8A47-857F-1D3E8C352B8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33E2-0630-8E47-9120-3BB80E323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63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F311-06CD-8A47-857F-1D3E8C352B8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33E2-0630-8E47-9120-3BB80E323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2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F311-06CD-8A47-857F-1D3E8C352B8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33E2-0630-8E47-9120-3BB80E323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99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F311-06CD-8A47-857F-1D3E8C352B8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33E2-0630-8E47-9120-3BB80E323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F311-06CD-8A47-857F-1D3E8C352B8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33E2-0630-8E47-9120-3BB80E323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079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F311-06CD-8A47-857F-1D3E8C352B8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33E2-0630-8E47-9120-3BB80E323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109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F311-06CD-8A47-857F-1D3E8C352B8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33E2-0630-8E47-9120-3BB80E323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40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F1F311-06CD-8A47-857F-1D3E8C352B88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D433E2-0630-8E47-9120-3BB80E323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04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kumimoji="1"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kumimoji="1"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kumimoji="1"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kumimoji="1"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kumimoji="1"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kumimoji="1"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kumimoji="1"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kumimoji="1"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kumimoji="1"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kumimoji="1"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アイコ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0852E2A-3107-6A94-B56D-3DF83D0138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5" y="0"/>
            <a:ext cx="15120000" cy="11740530"/>
          </a:xfrm>
          <a:prstGeom prst="rect">
            <a:avLst/>
          </a:prstGeom>
        </p:spPr>
      </p:pic>
      <p:pic>
        <p:nvPicPr>
          <p:cNvPr id="5" name="図 4" descr="背景パター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52597C2-2C3E-6BCE-29D9-EE75FB4C3F87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-325" y="12209080"/>
            <a:ext cx="15120000" cy="7524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780379C-84E4-8A4A-7A94-17BF866B4D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1318024"/>
            <a:ext cx="15120000" cy="926224"/>
          </a:xfrm>
          <a:prstGeom prst="rect">
            <a:avLst/>
          </a:prstGeom>
        </p:spPr>
      </p:pic>
      <p:pic>
        <p:nvPicPr>
          <p:cNvPr id="25" name="図 24" descr="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38592D2-B5B7-8283-4EDA-595A70ED55E1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56490" y="19909891"/>
            <a:ext cx="6858000" cy="1295400"/>
          </a:xfrm>
          <a:prstGeom prst="rect">
            <a:avLst/>
          </a:prstGeom>
        </p:spPr>
      </p:pic>
      <p:pic>
        <p:nvPicPr>
          <p:cNvPr id="27" name="図 26" descr="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4AF8F10-3437-0F58-5CE5-D5031F293D8B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136660" y="19890841"/>
            <a:ext cx="6426200" cy="1333500"/>
          </a:xfrm>
          <a:prstGeom prst="rect">
            <a:avLst/>
          </a:prstGeom>
        </p:spPr>
      </p:pic>
      <p:sp>
        <p:nvSpPr>
          <p:cNvPr id="31" name="1 つの角を丸めた四角形 30">
            <a:extLst>
              <a:ext uri="{FF2B5EF4-FFF2-40B4-BE49-F238E27FC236}">
                <a16:creationId xmlns:a16="http://schemas.microsoft.com/office/drawing/2014/main" id="{145156D2-3E94-ADEF-2136-4950FCB6CF6F}"/>
              </a:ext>
            </a:extLst>
          </p:cNvPr>
          <p:cNvSpPr/>
          <p:nvPr/>
        </p:nvSpPr>
        <p:spPr>
          <a:xfrm rot="10800000">
            <a:off x="4980051" y="1"/>
            <a:ext cx="10139299" cy="1332000"/>
          </a:xfrm>
          <a:prstGeom prst="round1Rect">
            <a:avLst>
              <a:gd name="adj" fmla="val 2943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>
            <a:extLst>
              <a:ext uri="{FF2B5EF4-FFF2-40B4-BE49-F238E27FC236}">
                <a16:creationId xmlns:a16="http://schemas.microsoft.com/office/drawing/2014/main" id="{97CD98F7-9E10-21BE-5E9D-A962C55B695D}"/>
              </a:ext>
            </a:extLst>
          </p:cNvPr>
          <p:cNvSpPr/>
          <p:nvPr/>
        </p:nvSpPr>
        <p:spPr>
          <a:xfrm>
            <a:off x="449675" y="9779000"/>
            <a:ext cx="14220000" cy="1188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CE07C335-3290-FF73-02D9-2B0A61E0A842}"/>
              </a:ext>
            </a:extLst>
          </p:cNvPr>
          <p:cNvSpPr/>
          <p:nvPr/>
        </p:nvSpPr>
        <p:spPr>
          <a:xfrm>
            <a:off x="275863" y="308284"/>
            <a:ext cx="4428000" cy="889055"/>
          </a:xfrm>
          <a:prstGeom prst="roundRect">
            <a:avLst>
              <a:gd name="adj" fmla="val 27493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0" name="図 39" descr="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0F0AE1B-0F99-425A-CC90-BCD72AECE4F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2457" y="12812712"/>
            <a:ext cx="8821360" cy="1332000"/>
          </a:xfrm>
          <a:prstGeom prst="rect">
            <a:avLst/>
          </a:prstGeom>
        </p:spPr>
      </p:pic>
      <p:sp>
        <p:nvSpPr>
          <p:cNvPr id="43" name="角丸四角形 42">
            <a:extLst>
              <a:ext uri="{FF2B5EF4-FFF2-40B4-BE49-F238E27FC236}">
                <a16:creationId xmlns:a16="http://schemas.microsoft.com/office/drawing/2014/main" id="{AB75B076-24DB-83CE-828E-957D43D017F4}"/>
              </a:ext>
            </a:extLst>
          </p:cNvPr>
          <p:cNvSpPr/>
          <p:nvPr/>
        </p:nvSpPr>
        <p:spPr>
          <a:xfrm>
            <a:off x="791859" y="14630400"/>
            <a:ext cx="9217152" cy="653806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2" name="図 41" descr="挿絵, プレート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8F1D35A-E9A6-C390-1E0B-8353F7C5945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65687" y="14749219"/>
            <a:ext cx="4864100" cy="431800"/>
          </a:xfrm>
          <a:prstGeom prst="rect">
            <a:avLst/>
          </a:prstGeom>
        </p:spPr>
      </p:pic>
      <p:pic>
        <p:nvPicPr>
          <p:cNvPr id="45" name="図 44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4ED19B8-65E1-5975-E9D9-F867185E95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65011" y="15769894"/>
            <a:ext cx="3086100" cy="1879600"/>
          </a:xfrm>
          <a:prstGeom prst="rect">
            <a:avLst/>
          </a:prstGeom>
        </p:spPr>
      </p:pic>
      <p:pic>
        <p:nvPicPr>
          <p:cNvPr id="51" name="図 50" descr="図形, 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D5B15FC-A0D8-051A-AC09-CEDA7AB1ACD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50809" y="15614782"/>
            <a:ext cx="5632129" cy="2189823"/>
          </a:xfrm>
          <a:prstGeom prst="rect">
            <a:avLst/>
          </a:prstGeom>
        </p:spPr>
      </p:pic>
      <p:pic>
        <p:nvPicPr>
          <p:cNvPr id="47" name="図 46" descr="黒い背景に白い文字がある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2F40A70-E6CE-D6D4-C5FB-A4E0FB976DC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20524" y="16283482"/>
            <a:ext cx="5092700" cy="1384300"/>
          </a:xfrm>
          <a:prstGeom prst="rect">
            <a:avLst/>
          </a:prstGeom>
        </p:spPr>
      </p:pic>
      <p:pic>
        <p:nvPicPr>
          <p:cNvPr id="49" name="図 48" descr="挿絵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EA591E7-70E4-FB60-D4E7-2CC97203696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37028" y="15688437"/>
            <a:ext cx="1181100" cy="342900"/>
          </a:xfrm>
          <a:prstGeom prst="rect">
            <a:avLst/>
          </a:prstGeom>
        </p:spPr>
      </p:pic>
      <p:pic>
        <p:nvPicPr>
          <p:cNvPr id="53" name="図 52" descr="挿絵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249E473-F0E2-A115-480A-B410A881ED2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154708" y="164617"/>
            <a:ext cx="1612900" cy="1485900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0D8CB953-BCDB-456A-4E16-22C2725C67D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675088" y="340061"/>
            <a:ext cx="6667500" cy="673100"/>
          </a:xfrm>
          <a:prstGeom prst="rect">
            <a:avLst/>
          </a:prstGeom>
        </p:spPr>
      </p:pic>
      <p:pic>
        <p:nvPicPr>
          <p:cNvPr id="57" name="図 56" descr="プレート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451B33E-E082-4792-72FC-116B06E377B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3607719" y="113817"/>
            <a:ext cx="1308100" cy="1968500"/>
          </a:xfrm>
          <a:prstGeom prst="rect">
            <a:avLst/>
          </a:prstGeom>
        </p:spPr>
      </p:pic>
      <p:pic>
        <p:nvPicPr>
          <p:cNvPr id="59" name="図 58" descr="図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93A8721-1335-5764-B516-ABBCBD73913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18675" y="1771167"/>
            <a:ext cx="4114800" cy="622300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25014338-1BB4-2B20-8431-C5D60076A40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18675" y="2671762"/>
            <a:ext cx="5524500" cy="647700"/>
          </a:xfrm>
          <a:prstGeom prst="rect">
            <a:avLst/>
          </a:prstGeom>
        </p:spPr>
      </p:pic>
      <p:pic>
        <p:nvPicPr>
          <p:cNvPr id="63" name="図 62" descr="図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8E8CEE6-57F0-68FA-C034-44C1ABB8462B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17075" y="3750157"/>
            <a:ext cx="3086100" cy="1854200"/>
          </a:xfrm>
          <a:prstGeom prst="rect">
            <a:avLst/>
          </a:prstGeom>
        </p:spPr>
      </p:pic>
      <p:pic>
        <p:nvPicPr>
          <p:cNvPr id="65" name="図 64" descr="図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FD5FDEE-2B2C-7CEE-2F65-20C8407104F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448238" y="3597757"/>
            <a:ext cx="4102100" cy="2692400"/>
          </a:xfrm>
          <a:prstGeom prst="rect">
            <a:avLst/>
          </a:prstGeom>
        </p:spPr>
      </p:pic>
      <p:pic>
        <p:nvPicPr>
          <p:cNvPr id="67" name="図 66" descr="テキスト, アイコ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F697558-8488-F4D9-1BCD-E902AD04777A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153088" y="4089334"/>
            <a:ext cx="2590800" cy="1384300"/>
          </a:xfrm>
          <a:prstGeom prst="rect">
            <a:avLst/>
          </a:prstGeom>
        </p:spPr>
      </p:pic>
      <p:pic>
        <p:nvPicPr>
          <p:cNvPr id="77" name="図 76" descr="図形, 四角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8B9C854-8ECF-43E1-2A4E-4DD420FAAF4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9675" y="5965197"/>
            <a:ext cx="8784000" cy="3415296"/>
          </a:xfrm>
          <a:prstGeom prst="rect">
            <a:avLst/>
          </a:prstGeom>
        </p:spPr>
      </p:pic>
      <p:pic>
        <p:nvPicPr>
          <p:cNvPr id="73" name="図 72" descr="アイコ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034CC87-33B9-721C-54FE-3DA9D5EBE2AC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20275" y="7056956"/>
            <a:ext cx="7992000" cy="2170354"/>
          </a:xfrm>
          <a:prstGeom prst="rect">
            <a:avLst/>
          </a:prstGeom>
        </p:spPr>
      </p:pic>
      <p:pic>
        <p:nvPicPr>
          <p:cNvPr id="79" name="図 78">
            <a:extLst>
              <a:ext uri="{FF2B5EF4-FFF2-40B4-BE49-F238E27FC236}">
                <a16:creationId xmlns:a16="http://schemas.microsoft.com/office/drawing/2014/main" id="{5757B290-CD1C-3497-DAFA-AD144449DC86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812275" y="2034776"/>
            <a:ext cx="5969000" cy="7404100"/>
          </a:xfrm>
          <a:prstGeom prst="rect">
            <a:avLst/>
          </a:prstGeom>
        </p:spPr>
      </p:pic>
      <p:pic>
        <p:nvPicPr>
          <p:cNvPr id="69" name="図 68" descr="アイコ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A5AEF16-7079-0185-FF6C-0E696DE24025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150725" y="6223964"/>
            <a:ext cx="3517900" cy="368300"/>
          </a:xfrm>
          <a:prstGeom prst="rect">
            <a:avLst/>
          </a:prstGeom>
        </p:spPr>
      </p:pic>
      <p:pic>
        <p:nvPicPr>
          <p:cNvPr id="71" name="図 70" descr="挿絵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B71247C-AE22-B9A6-55CD-A0E9F9352C90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18675" y="6173164"/>
            <a:ext cx="1854200" cy="533400"/>
          </a:xfrm>
          <a:prstGeom prst="rect">
            <a:avLst/>
          </a:prstGeom>
        </p:spPr>
      </p:pic>
      <p:pic>
        <p:nvPicPr>
          <p:cNvPr id="81" name="図 80">
            <a:extLst>
              <a:ext uri="{FF2B5EF4-FFF2-40B4-BE49-F238E27FC236}">
                <a16:creationId xmlns:a16="http://schemas.microsoft.com/office/drawing/2014/main" id="{DD5B867D-4106-B31F-FD3D-7BCCEBCBC21D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591675" y="11487024"/>
            <a:ext cx="9936000" cy="588225"/>
          </a:xfrm>
          <a:prstGeom prst="rect">
            <a:avLst/>
          </a:prstGeom>
        </p:spPr>
      </p:pic>
      <p:pic>
        <p:nvPicPr>
          <p:cNvPr id="83" name="図 82" descr="挿絵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D997AC6-C315-B9FA-C96C-C17F08A7D155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10846599" y="12424176"/>
            <a:ext cx="3733800" cy="5842000"/>
          </a:xfrm>
          <a:prstGeom prst="rect">
            <a:avLst/>
          </a:prstGeom>
        </p:spPr>
      </p:pic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C9B137E0-EED2-585D-BA49-EC9B8A2FF7B4}"/>
              </a:ext>
            </a:extLst>
          </p:cNvPr>
          <p:cNvSpPr/>
          <p:nvPr/>
        </p:nvSpPr>
        <p:spPr>
          <a:xfrm>
            <a:off x="449675" y="18135600"/>
            <a:ext cx="14220000" cy="1188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890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a419855-74cd-451e-b55c-dc846f6a406d" xsi:nil="true"/>
    <lcf76f155ced4ddcb4097134ff3c332f xmlns="4cad4f46-e913-4822-9021-124803fcf65d">
      <Terms xmlns="http://schemas.microsoft.com/office/infopath/2007/PartnerControls"/>
    </lcf76f155ced4ddcb4097134ff3c332f>
    <_Flow_SignoffStatus xmlns="4cad4f46-e913-4822-9021-124803fcf65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B0C0BBB8F62424EB8ACB9D6518B208F" ma:contentTypeVersion="15" ma:contentTypeDescription="新しいドキュメントを作成します。" ma:contentTypeScope="" ma:versionID="5bb27af3943e4defd2530507813ed32e">
  <xsd:schema xmlns:xsd="http://www.w3.org/2001/XMLSchema" xmlns:xs="http://www.w3.org/2001/XMLSchema" xmlns:p="http://schemas.microsoft.com/office/2006/metadata/properties" xmlns:ns2="4cad4f46-e913-4822-9021-124803fcf65d" xmlns:ns3="ea419855-74cd-451e-b55c-dc846f6a406d" targetNamespace="http://schemas.microsoft.com/office/2006/metadata/properties" ma:root="true" ma:fieldsID="e9899f1a9fa2f04622ccf39e87d93f20" ns2:_="" ns3:_="">
    <xsd:import namespace="4cad4f46-e913-4822-9021-124803fcf65d"/>
    <xsd:import namespace="ea419855-74cd-451e-b55c-dc846f6a40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_Flow_SignoffStatu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ad4f46-e913-4822-9021-124803fcf6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419855-74cd-451e-b55c-dc846f6a406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271e8e45-0257-419b-8ef0-38fc6ce4d0a1}" ma:internalName="TaxCatchAll" ma:showField="CatchAllData" ma:web="ea419855-74cd-451e-b55c-dc846f6a40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720B2A-22E6-482C-9C65-B88E15D9F3C1}">
  <ds:schemaRefs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1d397f78-0df8-4b09-af30-c349055ccc08"/>
    <ds:schemaRef ds:uri="http://schemas.microsoft.com/office/2006/documentManagement/types"/>
    <ds:schemaRef ds:uri="9851265b-3d61-4282-aaeb-a6b54321b303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8F17D0C-91DD-418C-91EA-4706E6E68F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A009FE-4D81-457A-B188-8D15C0E7BB3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LOC 株式会社</dc:creator>
  <cp:lastModifiedBy>工藤 幸太(KUDO Kota)</cp:lastModifiedBy>
  <cp:revision>2</cp:revision>
  <dcterms:created xsi:type="dcterms:W3CDTF">2025-03-11T01:49:49Z</dcterms:created>
  <dcterms:modified xsi:type="dcterms:W3CDTF">2025-03-24T09:40:43Z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0x0101000B0C0BBB8F62424EB8ACB9D6518B208F</vt:lpwstr>
  </property>
  <property fmtid="{D5CDD505-2E9C-101B-9397-08002B2CF9AE}" pid="3" name="MediaServiceImageTags">
    <vt:lpwstr/>
  </property>
  <property fmtid="{D5CDD505-2E9C-101B-9397-08002B2CF9AE}" pid="4" name="Order">
    <vt:r8>165654600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