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34" d="100"/>
          <a:sy n="34" d="100"/>
        </p:scale>
        <p:origin x="3210" y="10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工藤 幸太(KUDO Kota)" userId="7d5938ed-71c7-44b7-b393-b803a60adb77" providerId="ADAL" clId="{CB4FE93A-F695-47CF-B899-DDEA35EC08E5}"/>
    <pc:docChg chg="undo custSel modSld">
      <pc:chgData name="工藤 幸太(KUDO Kota)" userId="7d5938ed-71c7-44b7-b393-b803a60adb77" providerId="ADAL" clId="{CB4FE93A-F695-47CF-B899-DDEA35EC08E5}" dt="2025-03-12T08:28:32.265" v="15" actId="1076"/>
      <pc:docMkLst>
        <pc:docMk/>
      </pc:docMkLst>
      <pc:sldChg chg="modSp mod">
        <pc:chgData name="工藤 幸太(KUDO Kota)" userId="7d5938ed-71c7-44b7-b393-b803a60adb77" providerId="ADAL" clId="{CB4FE93A-F695-47CF-B899-DDEA35EC08E5}" dt="2025-03-12T08:28:32.265" v="15" actId="1076"/>
        <pc:sldMkLst>
          <pc:docMk/>
          <pc:sldMk cId="4030890488" sldId="256"/>
        </pc:sldMkLst>
        <pc:picChg chg="mod">
          <ac:chgData name="工藤 幸太(KUDO Kota)" userId="7d5938ed-71c7-44b7-b393-b803a60adb77" providerId="ADAL" clId="{CB4FE93A-F695-47CF-B899-DDEA35EC08E5}" dt="2025-03-12T08:28:32.265" v="15" actId="1076"/>
          <ac:picMkLst>
            <pc:docMk/>
            <pc:sldMk cId="4030890488" sldId="256"/>
            <ac:picMk id="15" creationId="{23A781EC-858F-B59A-80B5-FC789484380E}"/>
          </ac:picMkLst>
        </pc:picChg>
        <pc:picChg chg="mod">
          <ac:chgData name="工藤 幸太(KUDO Kota)" userId="7d5938ed-71c7-44b7-b393-b803a60adb77" providerId="ADAL" clId="{CB4FE93A-F695-47CF-B899-DDEA35EC08E5}" dt="2025-03-12T08:28:31.998" v="14" actId="1076"/>
          <ac:picMkLst>
            <pc:docMk/>
            <pc:sldMk cId="4030890488" sldId="256"/>
            <ac:picMk id="17" creationId="{699FB314-A299-C776-3678-C093CCD42018}"/>
          </ac:picMkLst>
        </pc:picChg>
        <pc:picChg chg="mod">
          <ac:chgData name="工藤 幸太(KUDO Kota)" userId="7d5938ed-71c7-44b7-b393-b803a60adb77" providerId="ADAL" clId="{CB4FE93A-F695-47CF-B899-DDEA35EC08E5}" dt="2025-03-12T08:28:31.715" v="13" actId="1076"/>
          <ac:picMkLst>
            <pc:docMk/>
            <pc:sldMk cId="4030890488" sldId="256"/>
            <ac:picMk id="29" creationId="{6B4C3314-803E-81C0-6D0A-36169704FD87}"/>
          </ac:picMkLst>
        </pc:picChg>
        <pc:picChg chg="mod">
          <ac:chgData name="工藤 幸太(KUDO Kota)" userId="7d5938ed-71c7-44b7-b393-b803a60adb77" providerId="ADAL" clId="{CB4FE93A-F695-47CF-B899-DDEA35EC08E5}" dt="2025-03-12T08:28:30.615" v="10" actId="1076"/>
          <ac:picMkLst>
            <pc:docMk/>
            <pc:sldMk cId="4030890488" sldId="256"/>
            <ac:picMk id="33" creationId="{197048C3-2742-E93E-B00B-4C83656797C8}"/>
          </ac:picMkLst>
        </pc:picChg>
      </pc:sldChg>
    </pc:docChg>
  </pc:docChgLst>
  <pc:docChgLst>
    <pc:chgData name="工藤 幸太(KUDO Kota)" userId="7d5938ed-71c7-44b7-b393-b803a60adb77" providerId="ADAL" clId="{36765821-D78D-44C3-BB4A-80EBD779BB65}"/>
    <pc:docChg chg="custSel modSld">
      <pc:chgData name="工藤 幸太(KUDO Kota)" userId="7d5938ed-71c7-44b7-b393-b803a60adb77" providerId="ADAL" clId="{36765821-D78D-44C3-BB4A-80EBD779BB65}" dt="2025-03-24T09:39:19.804" v="4" actId="478"/>
      <pc:docMkLst>
        <pc:docMk/>
      </pc:docMkLst>
      <pc:sldChg chg="delSp mod">
        <pc:chgData name="工藤 幸太(KUDO Kota)" userId="7d5938ed-71c7-44b7-b393-b803a60adb77" providerId="ADAL" clId="{36765821-D78D-44C3-BB4A-80EBD779BB65}" dt="2025-03-24T09:39:19.804" v="4" actId="478"/>
        <pc:sldMkLst>
          <pc:docMk/>
          <pc:sldMk cId="4030890488" sldId="256"/>
        </pc:sldMkLst>
        <pc:spChg chg="del">
          <ac:chgData name="工藤 幸太(KUDO Kota)" userId="7d5938ed-71c7-44b7-b393-b803a60adb77" providerId="ADAL" clId="{36765821-D78D-44C3-BB4A-80EBD779BB65}" dt="2025-03-24T09:39:08.255" v="1" actId="478"/>
          <ac:spMkLst>
            <pc:docMk/>
            <pc:sldMk cId="4030890488" sldId="256"/>
            <ac:spMk id="2" creationId="{C0907A34-7085-8CD8-BFE7-62189BFADDF7}"/>
          </ac:spMkLst>
        </pc:spChg>
        <pc:spChg chg="del">
          <ac:chgData name="工藤 幸太(KUDO Kota)" userId="7d5938ed-71c7-44b7-b393-b803a60adb77" providerId="ADAL" clId="{36765821-D78D-44C3-BB4A-80EBD779BB65}" dt="2025-03-24T09:39:15.260" v="3" actId="478"/>
          <ac:spMkLst>
            <pc:docMk/>
            <pc:sldMk cId="4030890488" sldId="256"/>
            <ac:spMk id="3" creationId="{F12F8B30-D33C-EA85-F03D-A2DA5FE15299}"/>
          </ac:spMkLst>
        </pc:spChg>
        <pc:spChg chg="del">
          <ac:chgData name="工藤 幸太(KUDO Kota)" userId="7d5938ed-71c7-44b7-b393-b803a60adb77" providerId="ADAL" clId="{36765821-D78D-44C3-BB4A-80EBD779BB65}" dt="2025-03-24T09:39:19.804" v="4" actId="478"/>
          <ac:spMkLst>
            <pc:docMk/>
            <pc:sldMk cId="4030890488" sldId="256"/>
            <ac:spMk id="4" creationId="{528F60AC-66C2-AA2F-CE5A-0A10F290269B}"/>
          </ac:spMkLst>
        </pc:spChg>
        <pc:spChg chg="del">
          <ac:chgData name="工藤 幸太(KUDO Kota)" userId="7d5938ed-71c7-44b7-b393-b803a60adb77" providerId="ADAL" clId="{36765821-D78D-44C3-BB4A-80EBD779BB65}" dt="2025-03-24T09:39:04.816" v="0" actId="478"/>
          <ac:spMkLst>
            <pc:docMk/>
            <pc:sldMk cId="4030890488" sldId="256"/>
            <ac:spMk id="8" creationId="{6CDB647F-EC72-24BB-C9CD-C61C0E168CA7}"/>
          </ac:spMkLst>
        </pc:spChg>
        <pc:spChg chg="del">
          <ac:chgData name="工藤 幸太(KUDO Kota)" userId="7d5938ed-71c7-44b7-b393-b803a60adb77" providerId="ADAL" clId="{36765821-D78D-44C3-BB4A-80EBD779BB65}" dt="2025-03-24T09:39:08.255" v="1" actId="478"/>
          <ac:spMkLst>
            <pc:docMk/>
            <pc:sldMk cId="4030890488" sldId="256"/>
            <ac:spMk id="25" creationId="{3B429E61-4832-2535-1F05-974F8F271E55}"/>
          </ac:spMkLst>
        </pc:spChg>
        <pc:spChg chg="del">
          <ac:chgData name="工藤 幸太(KUDO Kota)" userId="7d5938ed-71c7-44b7-b393-b803a60adb77" providerId="ADAL" clId="{36765821-D78D-44C3-BB4A-80EBD779BB65}" dt="2025-03-24T09:39:11.831" v="2" actId="478"/>
          <ac:spMkLst>
            <pc:docMk/>
            <pc:sldMk cId="4030890488" sldId="256"/>
            <ac:spMk id="27" creationId="{07E4B217-76BD-9723-D9F4-789F57317E93}"/>
          </ac:spMkLst>
        </pc:spChg>
        <pc:cxnChg chg="del">
          <ac:chgData name="工藤 幸太(KUDO Kota)" userId="7d5938ed-71c7-44b7-b393-b803a60adb77" providerId="ADAL" clId="{36765821-D78D-44C3-BB4A-80EBD779BB65}" dt="2025-03-24T09:39:19.804" v="4" actId="478"/>
          <ac:cxnSpMkLst>
            <pc:docMk/>
            <pc:sldMk cId="4030890488" sldId="256"/>
            <ac:cxnSpMk id="5" creationId="{B21B60B7-DB90-014F-56D9-83A40744AC60}"/>
          </ac:cxnSpMkLst>
        </pc:cxnChg>
        <pc:cxnChg chg="del">
          <ac:chgData name="工藤 幸太(KUDO Kota)" userId="7d5938ed-71c7-44b7-b393-b803a60adb77" providerId="ADAL" clId="{36765821-D78D-44C3-BB4A-80EBD779BB65}" dt="2025-03-24T09:39:15.260" v="3" actId="478"/>
          <ac:cxnSpMkLst>
            <pc:docMk/>
            <pc:sldMk cId="4030890488" sldId="256"/>
            <ac:cxnSpMk id="6" creationId="{335CEFC3-04ED-B869-93EF-BB4361BD7522}"/>
          </ac:cxnSpMkLst>
        </pc:cxnChg>
        <pc:cxnChg chg="del">
          <ac:chgData name="工藤 幸太(KUDO Kota)" userId="7d5938ed-71c7-44b7-b393-b803a60adb77" providerId="ADAL" clId="{36765821-D78D-44C3-BB4A-80EBD779BB65}" dt="2025-03-24T09:39:08.255" v="1" actId="478"/>
          <ac:cxnSpMkLst>
            <pc:docMk/>
            <pc:sldMk cId="4030890488" sldId="256"/>
            <ac:cxnSpMk id="7" creationId="{A04112DC-4EAB-227D-8D38-43F74C06E6FB}"/>
          </ac:cxnSpMkLst>
        </pc:cxnChg>
        <pc:cxnChg chg="del">
          <ac:chgData name="工藤 幸太(KUDO Kota)" userId="7d5938ed-71c7-44b7-b393-b803a60adb77" providerId="ADAL" clId="{36765821-D78D-44C3-BB4A-80EBD779BB65}" dt="2025-03-24T09:39:08.255" v="1" actId="478"/>
          <ac:cxnSpMkLst>
            <pc:docMk/>
            <pc:sldMk cId="4030890488" sldId="256"/>
            <ac:cxnSpMk id="26" creationId="{0881C5D2-2DE8-1B88-7104-D3FBF4520945}"/>
          </ac:cxnSpMkLst>
        </pc:cxnChg>
        <pc:cxnChg chg="del">
          <ac:chgData name="工藤 幸太(KUDO Kota)" userId="7d5938ed-71c7-44b7-b393-b803a60adb77" providerId="ADAL" clId="{36765821-D78D-44C3-BB4A-80EBD779BB65}" dt="2025-03-24T09:39:15.260" v="3" actId="478"/>
          <ac:cxnSpMkLst>
            <pc:docMk/>
            <pc:sldMk cId="4030890488" sldId="256"/>
            <ac:cxnSpMk id="28" creationId="{E797263B-E475-66A7-8168-EEFBEA7B9F2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1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8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13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26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3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07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0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4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0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B4D198-D63E-54D4-D727-325E697F89B1}"/>
              </a:ext>
            </a:extLst>
          </p:cNvPr>
          <p:cNvSpPr/>
          <p:nvPr/>
        </p:nvSpPr>
        <p:spPr>
          <a:xfrm>
            <a:off x="-325" y="-188"/>
            <a:ext cx="15120000" cy="21384000"/>
          </a:xfrm>
          <a:prstGeom prst="rect">
            <a:avLst/>
          </a:prstGeom>
          <a:solidFill>
            <a:srgbClr val="FCF5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DBB8D46D-42B3-72BD-2B6E-545F4C3F252B}"/>
              </a:ext>
            </a:extLst>
          </p:cNvPr>
          <p:cNvSpPr/>
          <p:nvPr/>
        </p:nvSpPr>
        <p:spPr>
          <a:xfrm>
            <a:off x="359675" y="18646162"/>
            <a:ext cx="14400000" cy="104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614485D-4057-5C58-7697-31562A217751}"/>
              </a:ext>
            </a:extLst>
          </p:cNvPr>
          <p:cNvSpPr/>
          <p:nvPr/>
        </p:nvSpPr>
        <p:spPr>
          <a:xfrm>
            <a:off x="359675" y="20017762"/>
            <a:ext cx="7092000" cy="104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989EEF-DCDC-F74F-42A8-2044C0B9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493" y="19889653"/>
            <a:ext cx="6883400" cy="1295400"/>
          </a:xfrm>
          <a:prstGeom prst="rect">
            <a:avLst/>
          </a:prstGeom>
        </p:spPr>
      </p:pic>
      <p:pic>
        <p:nvPicPr>
          <p:cNvPr id="17" name="図 16" descr="部屋, シャ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99FB314-A299-C776-3678-C093CCD420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959"/>
          <a:stretch/>
        </p:blipFill>
        <p:spPr>
          <a:xfrm>
            <a:off x="-799384" y="22013"/>
            <a:ext cx="15918734" cy="12076202"/>
          </a:xfrm>
          <a:prstGeom prst="rect">
            <a:avLst/>
          </a:prstGeom>
        </p:spPr>
      </p:pic>
      <p:pic>
        <p:nvPicPr>
          <p:cNvPr id="15" name="図 14" descr="おもちゃ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A781EC-858F-B59A-80B5-FC78948438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112" r="1551"/>
          <a:stretch/>
        </p:blipFill>
        <p:spPr>
          <a:xfrm>
            <a:off x="-510467" y="6572305"/>
            <a:ext cx="15629817" cy="10868171"/>
          </a:xfrm>
          <a:prstGeom prst="rect">
            <a:avLst/>
          </a:prstGeom>
        </p:spPr>
      </p:pic>
      <p:pic>
        <p:nvPicPr>
          <p:cNvPr id="19" name="図 18" descr="挿絵, 記号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56E62C-17A9-27BB-67D5-5FE78E5C2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57" y="641227"/>
            <a:ext cx="1244600" cy="6807200"/>
          </a:xfrm>
          <a:prstGeom prst="rect">
            <a:avLst/>
          </a:prstGeom>
        </p:spPr>
      </p:pic>
      <p:pic>
        <p:nvPicPr>
          <p:cNvPr id="21" name="図 20" descr="挿絵, 抽象, プレー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0A1733-70AA-64A0-FF86-103F285E2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493" y="1910633"/>
            <a:ext cx="1270000" cy="8369300"/>
          </a:xfrm>
          <a:prstGeom prst="rect">
            <a:avLst/>
          </a:prstGeom>
        </p:spPr>
      </p:pic>
      <p:pic>
        <p:nvPicPr>
          <p:cNvPr id="23" name="図 22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C0DB34-5803-C2F7-3E0E-664794039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22" y="3224159"/>
            <a:ext cx="2527300" cy="9232900"/>
          </a:xfrm>
          <a:prstGeom prst="rect">
            <a:avLst/>
          </a:prstGeom>
        </p:spPr>
      </p:pic>
      <p:pic>
        <p:nvPicPr>
          <p:cNvPr id="29" name="図 28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B4C3314-803E-81C0-6D0A-36169704F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86" y="13644705"/>
            <a:ext cx="13788000" cy="383709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3EB80F2-A539-9402-5B1F-B51BBF709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9524" y="13015236"/>
            <a:ext cx="5257800" cy="5334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97048C3-2742-E93E-B00B-4C83656797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064" y="17582298"/>
            <a:ext cx="9644393" cy="792000"/>
          </a:xfrm>
          <a:prstGeom prst="rect">
            <a:avLst/>
          </a:prstGeom>
        </p:spPr>
      </p:pic>
      <p:pic>
        <p:nvPicPr>
          <p:cNvPr id="36" name="図 35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69E190E-5B21-1572-40CB-1AE9CF3524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31322" y="7046788"/>
            <a:ext cx="2997200" cy="5918200"/>
          </a:xfrm>
          <a:prstGeom prst="rect">
            <a:avLst/>
          </a:prstGeom>
        </p:spPr>
      </p:pic>
      <p:pic>
        <p:nvPicPr>
          <p:cNvPr id="38" name="図 37" descr="挿絵, 光, 食品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1E31502-0275-6296-9C68-D42DAA3D67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68762" y="8715597"/>
            <a:ext cx="1028700" cy="3848100"/>
          </a:xfrm>
          <a:prstGeom prst="rect">
            <a:avLst/>
          </a:prstGeom>
        </p:spPr>
      </p:pic>
      <p:pic>
        <p:nvPicPr>
          <p:cNvPr id="40" name="図 3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C4EE015-726B-0412-E398-0412A2C44C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85245" y="7239407"/>
            <a:ext cx="10541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0C0BBB8F62424EB8ACB9D6518B208F" ma:contentTypeVersion="15" ma:contentTypeDescription="新しいドキュメントを作成します。" ma:contentTypeScope="" ma:versionID="5bb27af3943e4defd2530507813ed32e">
  <xsd:schema xmlns:xsd="http://www.w3.org/2001/XMLSchema" xmlns:xs="http://www.w3.org/2001/XMLSchema" xmlns:p="http://schemas.microsoft.com/office/2006/metadata/properties" xmlns:ns2="4cad4f46-e913-4822-9021-124803fcf65d" xmlns:ns3="ea419855-74cd-451e-b55c-dc846f6a406d" targetNamespace="http://schemas.microsoft.com/office/2006/metadata/properties" ma:root="true" ma:fieldsID="e9899f1a9fa2f04622ccf39e87d93f20" ns2:_="" ns3:_="">
    <xsd:import namespace="4cad4f46-e913-4822-9021-124803fcf65d"/>
    <xsd:import namespace="ea419855-74cd-451e-b55c-dc846f6a4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4f46-e913-4822-9021-124803fcf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19855-74cd-451e-b55c-dc846f6a40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71e8e45-0257-419b-8ef0-38fc6ce4d0a1}" ma:internalName="TaxCatchAll" ma:showField="CatchAllData" ma:web="ea419855-74cd-451e-b55c-dc846f6a40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419855-74cd-451e-b55c-dc846f6a406d" xsi:nil="true"/>
    <lcf76f155ced4ddcb4097134ff3c332f xmlns="4cad4f46-e913-4822-9021-124803fcf65d">
      <Terms xmlns="http://schemas.microsoft.com/office/infopath/2007/PartnerControls"/>
    </lcf76f155ced4ddcb4097134ff3c332f>
    <_Flow_SignoffStatus xmlns="4cad4f46-e913-4822-9021-124803fcf65d" xsi:nil="true"/>
  </documentManagement>
</p:properties>
</file>

<file path=customXml/itemProps1.xml><?xml version="1.0" encoding="utf-8"?>
<ds:datastoreItem xmlns:ds="http://schemas.openxmlformats.org/officeDocument/2006/customXml" ds:itemID="{A0643B28-DB67-4A8E-85AF-DD56107CCCF5}"/>
</file>

<file path=customXml/itemProps2.xml><?xml version="1.0" encoding="utf-8"?>
<ds:datastoreItem xmlns:ds="http://schemas.openxmlformats.org/officeDocument/2006/customXml" ds:itemID="{CFFC2D08-7AB7-4123-9FCF-25E5C5A9CD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E6CFA-99B2-4954-84DD-EF6C4B62F843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1d397f78-0df8-4b09-af30-c349055ccc08"/>
    <ds:schemaRef ds:uri="http://schemas.openxmlformats.org/package/2006/metadata/core-properties"/>
    <ds:schemaRef ds:uri="9851265b-3d61-4282-aaeb-a6b54321b30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LOC 株式会社</dc:creator>
  <cp:lastModifiedBy>工藤 幸太(KUDO Kota)</cp:lastModifiedBy>
  <cp:revision>3</cp:revision>
  <dcterms:created xsi:type="dcterms:W3CDTF">2025-03-11T01:49:49Z</dcterms:created>
  <dcterms:modified xsi:type="dcterms:W3CDTF">2025-03-24T09:39:19Z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0x0101000B0C0BBB8F62424EB8ACB9D6518B208F</vt:lpwstr>
  </property>
  <property fmtid="{D5CDD505-2E9C-101B-9397-08002B2CF9AE}" pid="3" name="MediaServiceImageTags">
    <vt:lpwstr/>
  </property>
  <property fmtid="{D5CDD505-2E9C-101B-9397-08002B2CF9AE}" pid="4" name="Order">
    <vt:r8>165653200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