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1pPr>
    <a:lvl2pPr marL="427142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2pPr>
    <a:lvl3pPr marL="854283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3pPr>
    <a:lvl4pPr marL="1281428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4pPr>
    <a:lvl5pPr marL="1708569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5pPr>
    <a:lvl6pPr marL="2135711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6pPr>
    <a:lvl7pPr marL="2562853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7pPr>
    <a:lvl8pPr marL="2989994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8pPr>
    <a:lvl9pPr marL="3417135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13"/>
    <a:srgbClr val="F5FAFD"/>
    <a:srgbClr val="582808"/>
    <a:srgbClr val="F8FCFE"/>
    <a:srgbClr val="1F4E79"/>
    <a:srgbClr val="D7EBF5"/>
    <a:srgbClr val="FDF1E9"/>
    <a:srgbClr val="F2C508"/>
    <a:srgbClr val="255F93"/>
    <a:srgbClr val="F4B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78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6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3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22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1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7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1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4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3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9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88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48"/>
          <p:cNvSpPr/>
          <p:nvPr/>
        </p:nvSpPr>
        <p:spPr>
          <a:xfrm>
            <a:off x="12533" y="1715355"/>
            <a:ext cx="9906000" cy="2863020"/>
          </a:xfrm>
          <a:custGeom>
            <a:avLst/>
            <a:gdLst>
              <a:gd name="connsiteX0" fmla="*/ 1519631 w 9906000"/>
              <a:gd name="connsiteY0" fmla="*/ 0 h 2863020"/>
              <a:gd name="connsiteX1" fmla="*/ 2692299 w 9906000"/>
              <a:gd name="connsiteY1" fmla="*/ 502297 h 2863020"/>
              <a:gd name="connsiteX2" fmla="*/ 2754713 w 9906000"/>
              <a:gd name="connsiteY2" fmla="*/ 577020 h 2863020"/>
              <a:gd name="connsiteX3" fmla="*/ 7436743 w 9906000"/>
              <a:gd name="connsiteY3" fmla="*/ 577020 h 2863020"/>
              <a:gd name="connsiteX4" fmla="*/ 7489345 w 9906000"/>
              <a:gd name="connsiteY4" fmla="*/ 514044 h 2863020"/>
              <a:gd name="connsiteX5" fmla="*/ 8531715 w 9906000"/>
              <a:gd name="connsiteY5" fmla="*/ 67558 h 2863020"/>
              <a:gd name="connsiteX6" fmla="*/ 9574086 w 9906000"/>
              <a:gd name="connsiteY6" fmla="*/ 514044 h 2863020"/>
              <a:gd name="connsiteX7" fmla="*/ 9626688 w 9906000"/>
              <a:gd name="connsiteY7" fmla="*/ 577020 h 2863020"/>
              <a:gd name="connsiteX8" fmla="*/ 9906000 w 9906000"/>
              <a:gd name="connsiteY8" fmla="*/ 577020 h 2863020"/>
              <a:gd name="connsiteX9" fmla="*/ 9906000 w 9906000"/>
              <a:gd name="connsiteY9" fmla="*/ 2863020 h 2863020"/>
              <a:gd name="connsiteX10" fmla="*/ 0 w 9906000"/>
              <a:gd name="connsiteY10" fmla="*/ 2863020 h 2863020"/>
              <a:gd name="connsiteX11" fmla="*/ 0 w 9906000"/>
              <a:gd name="connsiteY11" fmla="*/ 577020 h 2863020"/>
              <a:gd name="connsiteX12" fmla="*/ 284550 w 9906000"/>
              <a:gd name="connsiteY12" fmla="*/ 577020 h 2863020"/>
              <a:gd name="connsiteX13" fmla="*/ 346964 w 9906000"/>
              <a:gd name="connsiteY13" fmla="*/ 502297 h 2863020"/>
              <a:gd name="connsiteX14" fmla="*/ 1519631 w 9906000"/>
              <a:gd name="connsiteY14" fmla="*/ 0 h 286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06000" h="2863020">
                <a:moveTo>
                  <a:pt x="1519631" y="0"/>
                </a:moveTo>
                <a:cubicBezTo>
                  <a:pt x="1980962" y="0"/>
                  <a:pt x="2397253" y="192835"/>
                  <a:pt x="2692299" y="502297"/>
                </a:cubicBezTo>
                <a:lnTo>
                  <a:pt x="2754713" y="577020"/>
                </a:lnTo>
                <a:lnTo>
                  <a:pt x="7436743" y="577020"/>
                </a:lnTo>
                <a:lnTo>
                  <a:pt x="7489345" y="514044"/>
                </a:lnTo>
                <a:cubicBezTo>
                  <a:pt x="7751607" y="238966"/>
                  <a:pt x="8121644" y="67558"/>
                  <a:pt x="8531715" y="67558"/>
                </a:cubicBezTo>
                <a:cubicBezTo>
                  <a:pt x="8941787" y="67558"/>
                  <a:pt x="9311823" y="238966"/>
                  <a:pt x="9574086" y="514044"/>
                </a:cubicBezTo>
                <a:lnTo>
                  <a:pt x="9626688" y="577020"/>
                </a:lnTo>
                <a:lnTo>
                  <a:pt x="9906000" y="577020"/>
                </a:lnTo>
                <a:lnTo>
                  <a:pt x="9906000" y="2863020"/>
                </a:lnTo>
                <a:lnTo>
                  <a:pt x="0" y="2863020"/>
                </a:lnTo>
                <a:lnTo>
                  <a:pt x="0" y="577020"/>
                </a:lnTo>
                <a:lnTo>
                  <a:pt x="284550" y="577020"/>
                </a:lnTo>
                <a:lnTo>
                  <a:pt x="346964" y="502297"/>
                </a:lnTo>
                <a:cubicBezTo>
                  <a:pt x="642010" y="192835"/>
                  <a:pt x="1058301" y="0"/>
                  <a:pt x="1519631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5FAFD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6" name="Rectangle 75"/>
          <p:cNvSpPr/>
          <p:nvPr/>
        </p:nvSpPr>
        <p:spPr>
          <a:xfrm>
            <a:off x="-2112169" y="3230825"/>
            <a:ext cx="184731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kumimoji="1" lang="ja-JP" altLang="en-US" sz="400" b="1" dirty="0">
              <a:solidFill>
                <a:schemeClr val="accent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7" name="タイトル 1"/>
          <p:cNvSpPr>
            <a:spLocks noGrp="1"/>
          </p:cNvSpPr>
          <p:nvPr>
            <p:ph type="ctrTitle"/>
          </p:nvPr>
        </p:nvSpPr>
        <p:spPr>
          <a:xfrm>
            <a:off x="4792414" y="2509481"/>
            <a:ext cx="2914744" cy="396447"/>
          </a:xfrm>
          <a:noFill/>
        </p:spPr>
        <p:txBody>
          <a:bodyPr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99"/>
              </a:spcAft>
            </a:pPr>
            <a:r>
              <a:rPr lang="ja-JP" altLang="en-US" sz="2400" spc="-92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火災予防の手続には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2737949" y="2429939"/>
            <a:ext cx="2102010" cy="567366"/>
            <a:chOff x="898980" y="533953"/>
            <a:chExt cx="1468681" cy="396421"/>
          </a:xfrm>
        </p:grpSpPr>
        <p:sp>
          <p:nvSpPr>
            <p:cNvPr id="70" name="Oval 69"/>
            <p:cNvSpPr/>
            <p:nvPr/>
          </p:nvSpPr>
          <p:spPr>
            <a:xfrm>
              <a:off x="898980" y="533953"/>
              <a:ext cx="396421" cy="39642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943"/>
            </a:p>
          </p:txBody>
        </p:sp>
        <p:sp>
          <p:nvSpPr>
            <p:cNvPr id="71" name="Oval 70"/>
            <p:cNvSpPr/>
            <p:nvPr/>
          </p:nvSpPr>
          <p:spPr>
            <a:xfrm>
              <a:off x="1173418" y="533953"/>
              <a:ext cx="396421" cy="39642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943"/>
            </a:p>
          </p:txBody>
        </p:sp>
        <p:sp>
          <p:nvSpPr>
            <p:cNvPr id="72" name="Oval 71"/>
            <p:cNvSpPr/>
            <p:nvPr/>
          </p:nvSpPr>
          <p:spPr>
            <a:xfrm>
              <a:off x="1444385" y="533953"/>
              <a:ext cx="396421" cy="39642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943"/>
            </a:p>
          </p:txBody>
        </p:sp>
        <p:sp>
          <p:nvSpPr>
            <p:cNvPr id="73" name="Oval 72"/>
            <p:cNvSpPr/>
            <p:nvPr/>
          </p:nvSpPr>
          <p:spPr>
            <a:xfrm>
              <a:off x="1718826" y="533953"/>
              <a:ext cx="396421" cy="39642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943"/>
            </a:p>
          </p:txBody>
        </p:sp>
        <p:sp>
          <p:nvSpPr>
            <p:cNvPr id="74" name="Oval 73"/>
            <p:cNvSpPr/>
            <p:nvPr/>
          </p:nvSpPr>
          <p:spPr>
            <a:xfrm>
              <a:off x="1971240" y="533953"/>
              <a:ext cx="396421" cy="39642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943"/>
            </a:p>
          </p:txBody>
        </p:sp>
      </p:grpSp>
      <p:sp>
        <p:nvSpPr>
          <p:cNvPr id="75" name="サブタイトル 2"/>
          <p:cNvSpPr txBox="1">
            <a:spLocks/>
          </p:cNvSpPr>
          <p:nvPr/>
        </p:nvSpPr>
        <p:spPr>
          <a:xfrm>
            <a:off x="2853645" y="2566404"/>
            <a:ext cx="2085073" cy="339524"/>
          </a:xfrm>
          <a:prstGeom prst="rect">
            <a:avLst/>
          </a:prstGeom>
        </p:spPr>
        <p:txBody>
          <a:bodyPr vert="horz" lIns="45386" tIns="22693" rIns="45386" bIns="22693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事業者の皆様へ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2286000"/>
            <a:ext cx="26741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4572000"/>
            <a:ext cx="9906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" r="60160"/>
          <a:stretch/>
        </p:blipFill>
        <p:spPr>
          <a:xfrm>
            <a:off x="229214" y="1596538"/>
            <a:ext cx="2317746" cy="3240000"/>
          </a:xfrm>
          <a:prstGeom prst="rect">
            <a:avLst/>
          </a:prstGeom>
        </p:spPr>
      </p:pic>
      <p:sp>
        <p:nvSpPr>
          <p:cNvPr id="2" name="円弧 1">
            <a:extLst>
              <a:ext uri="{FF2B5EF4-FFF2-40B4-BE49-F238E27FC236}">
                <a16:creationId xmlns:a16="http://schemas.microsoft.com/office/drawing/2014/main" id="{3AC86C7B-7C05-C14D-A35C-3CEB3A93A756}"/>
              </a:ext>
            </a:extLst>
          </p:cNvPr>
          <p:cNvSpPr/>
          <p:nvPr/>
        </p:nvSpPr>
        <p:spPr>
          <a:xfrm rot="18603845">
            <a:off x="-106804" y="1708979"/>
            <a:ext cx="3240000" cy="3240000"/>
          </a:xfrm>
          <a:prstGeom prst="arc">
            <a:avLst>
              <a:gd name="adj1" fmla="val 16200000"/>
              <a:gd name="adj2" fmla="val 57958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弧 20">
            <a:extLst>
              <a:ext uri="{FF2B5EF4-FFF2-40B4-BE49-F238E27FC236}">
                <a16:creationId xmlns:a16="http://schemas.microsoft.com/office/drawing/2014/main" id="{9067AA08-85C7-EF4F-A817-1BECD8067A58}"/>
              </a:ext>
            </a:extLst>
          </p:cNvPr>
          <p:cNvSpPr/>
          <p:nvPr/>
        </p:nvSpPr>
        <p:spPr>
          <a:xfrm rot="18603845">
            <a:off x="7108569" y="1776538"/>
            <a:ext cx="2880000" cy="2880000"/>
          </a:xfrm>
          <a:prstGeom prst="arc">
            <a:avLst>
              <a:gd name="adj1" fmla="val 16200000"/>
              <a:gd name="adj2" fmla="val 60427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48E86D2-51F6-1647-AD7F-821D1BE0096B}"/>
              </a:ext>
            </a:extLst>
          </p:cNvPr>
          <p:cNvSpPr txBox="1"/>
          <p:nvPr/>
        </p:nvSpPr>
        <p:spPr>
          <a:xfrm>
            <a:off x="9155629" y="6202531"/>
            <a:ext cx="564578" cy="351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折る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EF7C118-5F9C-BA4A-A483-D430DBAC4D39}"/>
              </a:ext>
            </a:extLst>
          </p:cNvPr>
          <p:cNvSpPr txBox="1"/>
          <p:nvPr/>
        </p:nvSpPr>
        <p:spPr>
          <a:xfrm>
            <a:off x="9137963" y="5833199"/>
            <a:ext cx="564578" cy="351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切る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05BD4453-4B8E-124F-9B9F-C1EBC87902EB}"/>
              </a:ext>
            </a:extLst>
          </p:cNvPr>
          <p:cNvCxnSpPr>
            <a:cxnSpLocks/>
          </p:cNvCxnSpPr>
          <p:nvPr/>
        </p:nvCxnSpPr>
        <p:spPr>
          <a:xfrm>
            <a:off x="8603539" y="6387197"/>
            <a:ext cx="5520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95DBD9C6-D989-7C40-AFFC-E55E45CDD27F}"/>
              </a:ext>
            </a:extLst>
          </p:cNvPr>
          <p:cNvCxnSpPr>
            <a:cxnSpLocks/>
          </p:cNvCxnSpPr>
          <p:nvPr/>
        </p:nvCxnSpPr>
        <p:spPr>
          <a:xfrm>
            <a:off x="8603539" y="6017865"/>
            <a:ext cx="55209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D4619E2E-8C9D-EC48-BF12-EE39778B390C}"/>
              </a:ext>
            </a:extLst>
          </p:cNvPr>
          <p:cNvCxnSpPr/>
          <p:nvPr/>
        </p:nvCxnSpPr>
        <p:spPr>
          <a:xfrm>
            <a:off x="0" y="6613071"/>
            <a:ext cx="9906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7C9B89E-1842-6E4D-BCF1-400287D6A8D1}"/>
              </a:ext>
            </a:extLst>
          </p:cNvPr>
          <p:cNvSpPr txBox="1"/>
          <p:nvPr/>
        </p:nvSpPr>
        <p:spPr>
          <a:xfrm>
            <a:off x="4277459" y="6571597"/>
            <a:ext cx="849913" cy="351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のりづけ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754213" y="2286000"/>
            <a:ext cx="4694337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638581" y="2290762"/>
            <a:ext cx="26741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51" r="1714"/>
          <a:stretch/>
        </p:blipFill>
        <p:spPr>
          <a:xfrm>
            <a:off x="7732009" y="1510240"/>
            <a:ext cx="1952643" cy="3240000"/>
          </a:xfrm>
          <a:prstGeom prst="rect">
            <a:avLst/>
          </a:prstGeom>
        </p:spPr>
      </p:pic>
      <p:pic>
        <p:nvPicPr>
          <p:cNvPr id="31" name="図 13">
            <a:extLst>
              <a:ext uri="{FF2B5EF4-FFF2-40B4-BE49-F238E27FC236}">
                <a16:creationId xmlns:a16="http://schemas.microsoft.com/office/drawing/2014/main" id="{FC1EDE88-03A7-D54E-9624-FAAE43184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66" y="3703103"/>
            <a:ext cx="744315" cy="74736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2A67A03-AD01-BD48-B0FA-C30F84FB88E1}"/>
              </a:ext>
            </a:extLst>
          </p:cNvPr>
          <p:cNvSpPr/>
          <p:nvPr/>
        </p:nvSpPr>
        <p:spPr>
          <a:xfrm flipV="1">
            <a:off x="2171569" y="3603661"/>
            <a:ext cx="4752000" cy="14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B8B7CED-4CA8-CE4A-AF52-08A9F5640F6E}"/>
              </a:ext>
            </a:extLst>
          </p:cNvPr>
          <p:cNvSpPr/>
          <p:nvPr/>
        </p:nvSpPr>
        <p:spPr>
          <a:xfrm>
            <a:off x="2176538" y="4260895"/>
            <a:ext cx="2088000" cy="14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6FF502AC-EC92-5F44-9C8C-58769FAA5FFE}"/>
              </a:ext>
            </a:extLst>
          </p:cNvPr>
          <p:cNvSpPr txBox="1">
            <a:spLocks/>
          </p:cNvSpPr>
          <p:nvPr/>
        </p:nvSpPr>
        <p:spPr>
          <a:xfrm>
            <a:off x="7040171" y="3076511"/>
            <a:ext cx="776510" cy="571043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110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ぴったりサービス</a:t>
            </a:r>
            <a:r>
              <a:rPr lang="en-US" altLang="ja-JP" sz="110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QR</a:t>
            </a:r>
            <a:r>
              <a:rPr lang="ja-JP" altLang="en-US" sz="110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コード</a:t>
            </a:r>
          </a:p>
        </p:txBody>
      </p:sp>
      <p:sp>
        <p:nvSpPr>
          <p:cNvPr id="53" name="タイトル 1"/>
          <p:cNvSpPr txBox="1">
            <a:spLocks/>
          </p:cNvSpPr>
          <p:nvPr/>
        </p:nvSpPr>
        <p:spPr>
          <a:xfrm>
            <a:off x="2156898" y="3045320"/>
            <a:ext cx="4965040" cy="1370649"/>
          </a:xfrm>
          <a:prstGeom prst="rect">
            <a:avLst/>
          </a:prstGeom>
          <a:noFill/>
          <a:ln>
            <a:noFill/>
          </a:ln>
        </p:spPr>
        <p:txBody>
          <a:bodyPr vert="horz" lIns="55859" tIns="27930" rIns="55859" bIns="2793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4100" b="1" dirty="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ぴったりサービスの</a:t>
            </a:r>
            <a:endParaRPr lang="en-US" altLang="ja-JP" sz="4100" b="1" dirty="0">
              <a:ln cap="flat">
                <a:noFill/>
                <a:round/>
              </a:ln>
              <a:solidFill>
                <a:schemeClr val="accent1">
                  <a:lumMod val="50000"/>
                </a:schemeClr>
              </a:solidFill>
              <a:effectLst>
                <a:glow rad="152400">
                  <a:srgbClr val="F5FAFD">
                    <a:alpha val="60000"/>
                  </a:srgb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4100" b="1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電子申請</a:t>
            </a:r>
            <a:r>
              <a:rPr lang="ja-JP" altLang="en-US" sz="3200" b="1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3200" b="1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便利です</a:t>
            </a:r>
            <a:endParaRPr lang="ja-JP" altLang="en-US" sz="3600" b="1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651F6A7-3D84-9E49-B027-7F7D045D712A}"/>
              </a:ext>
            </a:extLst>
          </p:cNvPr>
          <p:cNvCxnSpPr>
            <a:cxnSpLocks/>
          </p:cNvCxnSpPr>
          <p:nvPr/>
        </p:nvCxnSpPr>
        <p:spPr>
          <a:xfrm flipH="1">
            <a:off x="7778233" y="3361023"/>
            <a:ext cx="75643" cy="21987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52E3E5B6-58A5-5F4B-A421-D36A85928965}"/>
              </a:ext>
            </a:extLst>
          </p:cNvPr>
          <p:cNvCxnSpPr>
            <a:cxnSpLocks/>
          </p:cNvCxnSpPr>
          <p:nvPr/>
        </p:nvCxnSpPr>
        <p:spPr>
          <a:xfrm>
            <a:off x="7004420" y="3361023"/>
            <a:ext cx="94721" cy="21987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</Words>
  <Application>Microsoft Macintosh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游ゴシック</vt:lpstr>
      <vt:lpstr>Arial</vt:lpstr>
      <vt:lpstr>Calibri</vt:lpstr>
      <vt:lpstr>Calibri Light</vt:lpstr>
      <vt:lpstr>Office テーマ</vt:lpstr>
      <vt:lpstr>火災予防の手続には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2022-03-29T11:13:14Z</cp:lastPrinted>
  <dcterms:created xsi:type="dcterms:W3CDTF">2022-02-14T06:07:24Z</dcterms:created>
  <dcterms:modified xsi:type="dcterms:W3CDTF">2022-03-29T11:49:50Z</dcterms:modified>
</cp:coreProperties>
</file>