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1pPr>
    <a:lvl2pPr marL="427142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2pPr>
    <a:lvl3pPr marL="854283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3pPr>
    <a:lvl4pPr marL="1281428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4pPr>
    <a:lvl5pPr marL="1708569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5pPr>
    <a:lvl6pPr marL="2135711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6pPr>
    <a:lvl7pPr marL="2562853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7pPr>
    <a:lvl8pPr marL="2989994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8pPr>
    <a:lvl9pPr marL="3417135" algn="l" defTabSz="427142" rtl="0" eaLnBrk="1" latinLnBrk="0" hangingPunct="1">
      <a:defRPr sz="16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13"/>
    <a:srgbClr val="F5EAE6"/>
    <a:srgbClr val="F5FAFD"/>
    <a:srgbClr val="582808"/>
    <a:srgbClr val="F8FCFE"/>
    <a:srgbClr val="1F4E79"/>
    <a:srgbClr val="D7EBF5"/>
    <a:srgbClr val="FDF1E9"/>
    <a:srgbClr val="F2C508"/>
    <a:srgbClr val="255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0" autoAdjust="0"/>
    <p:restoredTop sz="94660"/>
  </p:normalViewPr>
  <p:slideViewPr>
    <p:cSldViewPr snapToGrid="0">
      <p:cViewPr>
        <p:scale>
          <a:sx n="57" d="100"/>
          <a:sy n="57" d="100"/>
        </p:scale>
        <p:origin x="1736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78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6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3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22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1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0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7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17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4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3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9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8A50-33CB-45D0-80A5-E5DEFA87309D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88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reeform 35">
            <a:extLst>
              <a:ext uri="{FF2B5EF4-FFF2-40B4-BE49-F238E27FC236}">
                <a16:creationId xmlns:a16="http://schemas.microsoft.com/office/drawing/2014/main" id="{94357484-DD93-3E40-9A33-D77DFC3C0A7E}"/>
              </a:ext>
            </a:extLst>
          </p:cNvPr>
          <p:cNvSpPr/>
          <p:nvPr/>
        </p:nvSpPr>
        <p:spPr>
          <a:xfrm>
            <a:off x="0" y="1571489"/>
            <a:ext cx="9906000" cy="3014133"/>
          </a:xfrm>
          <a:custGeom>
            <a:avLst/>
            <a:gdLst>
              <a:gd name="connsiteX0" fmla="*/ 4953001 w 9906000"/>
              <a:gd name="connsiteY0" fmla="*/ 0 h 3014133"/>
              <a:gd name="connsiteX1" fmla="*/ 7932701 w 9906000"/>
              <a:gd name="connsiteY1" fmla="*/ 675205 h 3014133"/>
              <a:gd name="connsiteX2" fmla="*/ 7976886 w 9906000"/>
              <a:gd name="connsiteY2" fmla="*/ 728133 h 3014133"/>
              <a:gd name="connsiteX3" fmla="*/ 9906000 w 9906000"/>
              <a:gd name="connsiteY3" fmla="*/ 728133 h 3014133"/>
              <a:gd name="connsiteX4" fmla="*/ 9906000 w 9906000"/>
              <a:gd name="connsiteY4" fmla="*/ 3014133 h 3014133"/>
              <a:gd name="connsiteX5" fmla="*/ 0 w 9906000"/>
              <a:gd name="connsiteY5" fmla="*/ 3014133 h 3014133"/>
              <a:gd name="connsiteX6" fmla="*/ 0 w 9906000"/>
              <a:gd name="connsiteY6" fmla="*/ 728133 h 3014133"/>
              <a:gd name="connsiteX7" fmla="*/ 1929117 w 9906000"/>
              <a:gd name="connsiteY7" fmla="*/ 728133 h 3014133"/>
              <a:gd name="connsiteX8" fmla="*/ 1973302 w 9906000"/>
              <a:gd name="connsiteY8" fmla="*/ 675205 h 3014133"/>
              <a:gd name="connsiteX9" fmla="*/ 4953001 w 9906000"/>
              <a:gd name="connsiteY9" fmla="*/ 0 h 301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06000" h="3014133">
                <a:moveTo>
                  <a:pt x="4953001" y="0"/>
                </a:moveTo>
                <a:cubicBezTo>
                  <a:pt x="6353028" y="0"/>
                  <a:pt x="7537677" y="284026"/>
                  <a:pt x="7932701" y="675205"/>
                </a:cubicBezTo>
                <a:lnTo>
                  <a:pt x="7976886" y="728133"/>
                </a:lnTo>
                <a:lnTo>
                  <a:pt x="9906000" y="728133"/>
                </a:lnTo>
                <a:lnTo>
                  <a:pt x="9906000" y="3014133"/>
                </a:lnTo>
                <a:lnTo>
                  <a:pt x="0" y="3014133"/>
                </a:lnTo>
                <a:lnTo>
                  <a:pt x="0" y="728133"/>
                </a:lnTo>
                <a:lnTo>
                  <a:pt x="1929117" y="728133"/>
                </a:lnTo>
                <a:lnTo>
                  <a:pt x="1973302" y="675205"/>
                </a:lnTo>
                <a:cubicBezTo>
                  <a:pt x="2368325" y="284026"/>
                  <a:pt x="3552974" y="0"/>
                  <a:pt x="4953001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正方形/長方形 17">
            <a:extLst>
              <a:ext uri="{FF2B5EF4-FFF2-40B4-BE49-F238E27FC236}">
                <a16:creationId xmlns:a16="http://schemas.microsoft.com/office/drawing/2014/main" id="{7EEEC8D2-8B24-7A49-BB96-9E1983CDA03A}"/>
              </a:ext>
            </a:extLst>
          </p:cNvPr>
          <p:cNvSpPr/>
          <p:nvPr/>
        </p:nvSpPr>
        <p:spPr>
          <a:xfrm flipV="1">
            <a:off x="-2" y="4472904"/>
            <a:ext cx="9906001" cy="1157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Freeform 35"/>
          <p:cNvSpPr/>
          <p:nvPr/>
        </p:nvSpPr>
        <p:spPr>
          <a:xfrm>
            <a:off x="-1" y="1557867"/>
            <a:ext cx="9906000" cy="3014133"/>
          </a:xfrm>
          <a:custGeom>
            <a:avLst/>
            <a:gdLst>
              <a:gd name="connsiteX0" fmla="*/ 4953001 w 9906000"/>
              <a:gd name="connsiteY0" fmla="*/ 0 h 3014133"/>
              <a:gd name="connsiteX1" fmla="*/ 7932701 w 9906000"/>
              <a:gd name="connsiteY1" fmla="*/ 675205 h 3014133"/>
              <a:gd name="connsiteX2" fmla="*/ 7976886 w 9906000"/>
              <a:gd name="connsiteY2" fmla="*/ 728133 h 3014133"/>
              <a:gd name="connsiteX3" fmla="*/ 9906000 w 9906000"/>
              <a:gd name="connsiteY3" fmla="*/ 728133 h 3014133"/>
              <a:gd name="connsiteX4" fmla="*/ 9906000 w 9906000"/>
              <a:gd name="connsiteY4" fmla="*/ 3014133 h 3014133"/>
              <a:gd name="connsiteX5" fmla="*/ 0 w 9906000"/>
              <a:gd name="connsiteY5" fmla="*/ 3014133 h 3014133"/>
              <a:gd name="connsiteX6" fmla="*/ 0 w 9906000"/>
              <a:gd name="connsiteY6" fmla="*/ 728133 h 3014133"/>
              <a:gd name="connsiteX7" fmla="*/ 1929117 w 9906000"/>
              <a:gd name="connsiteY7" fmla="*/ 728133 h 3014133"/>
              <a:gd name="connsiteX8" fmla="*/ 1973302 w 9906000"/>
              <a:gd name="connsiteY8" fmla="*/ 675205 h 3014133"/>
              <a:gd name="connsiteX9" fmla="*/ 4953001 w 9906000"/>
              <a:gd name="connsiteY9" fmla="*/ 0 h 301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06000" h="3014133">
                <a:moveTo>
                  <a:pt x="4953001" y="0"/>
                </a:moveTo>
                <a:cubicBezTo>
                  <a:pt x="6353028" y="0"/>
                  <a:pt x="7537677" y="284026"/>
                  <a:pt x="7932701" y="675205"/>
                </a:cubicBezTo>
                <a:lnTo>
                  <a:pt x="7976886" y="728133"/>
                </a:lnTo>
                <a:lnTo>
                  <a:pt x="9906000" y="728133"/>
                </a:lnTo>
                <a:lnTo>
                  <a:pt x="9906000" y="3014133"/>
                </a:lnTo>
                <a:lnTo>
                  <a:pt x="0" y="3014133"/>
                </a:lnTo>
                <a:lnTo>
                  <a:pt x="0" y="728133"/>
                </a:lnTo>
                <a:lnTo>
                  <a:pt x="1929117" y="728133"/>
                </a:lnTo>
                <a:lnTo>
                  <a:pt x="1973302" y="675205"/>
                </a:lnTo>
                <a:cubicBezTo>
                  <a:pt x="2368325" y="284026"/>
                  <a:pt x="3552974" y="0"/>
                  <a:pt x="4953001" y="0"/>
                </a:cubicBezTo>
                <a:close/>
              </a:path>
            </a:pathLst>
          </a:cu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6" name="Rectangle 75"/>
          <p:cNvSpPr/>
          <p:nvPr/>
        </p:nvSpPr>
        <p:spPr>
          <a:xfrm>
            <a:off x="-2112169" y="3230825"/>
            <a:ext cx="184731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kumimoji="1" lang="ja-JP" altLang="en-US" sz="400" b="1" dirty="0">
              <a:solidFill>
                <a:schemeClr val="accent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2286000"/>
            <a:ext cx="1919288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0" y="4572000"/>
            <a:ext cx="9906000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28">
            <a:extLst>
              <a:ext uri="{FF2B5EF4-FFF2-40B4-BE49-F238E27FC236}">
                <a16:creationId xmlns:a16="http://schemas.microsoft.com/office/drawing/2014/main" id="{D4619E2E-8C9D-EC48-BF12-EE39778B390C}"/>
              </a:ext>
            </a:extLst>
          </p:cNvPr>
          <p:cNvCxnSpPr/>
          <p:nvPr/>
        </p:nvCxnSpPr>
        <p:spPr>
          <a:xfrm>
            <a:off x="0" y="6613071"/>
            <a:ext cx="9906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タイトル 1"/>
          <p:cNvSpPr txBox="1">
            <a:spLocks/>
          </p:cNvSpPr>
          <p:nvPr/>
        </p:nvSpPr>
        <p:spPr>
          <a:xfrm>
            <a:off x="438150" y="2343854"/>
            <a:ext cx="8965342" cy="798542"/>
          </a:xfrm>
          <a:prstGeom prst="rect">
            <a:avLst/>
          </a:prstGeom>
          <a:noFill/>
          <a:ln>
            <a:noFill/>
          </a:ln>
        </p:spPr>
        <p:txBody>
          <a:bodyPr vert="horz" lIns="55859" tIns="27930" rIns="55859" bIns="2793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4000" b="1" dirty="0">
                <a:ln cap="flat">
                  <a:noFill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ぴったりサービスの電子申請</a:t>
            </a:r>
            <a:r>
              <a:rPr lang="en-US" altLang="ja-JP" sz="2400" b="1" dirty="0">
                <a:ln cap="flat">
                  <a:noFill/>
                  <a:round/>
                </a:ln>
                <a:solidFill>
                  <a:schemeClr val="accent1">
                    <a:lumMod val="75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b="1" dirty="0">
                <a:solidFill>
                  <a:schemeClr val="accent1">
                    <a:lumMod val="75000"/>
                  </a:schemeClr>
                </a:solidFill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が便利です</a:t>
            </a:r>
          </a:p>
        </p:txBody>
      </p:sp>
      <p:sp>
        <p:nvSpPr>
          <p:cNvPr id="67" name="タイトル 1"/>
          <p:cNvSpPr>
            <a:spLocks noGrp="1"/>
          </p:cNvSpPr>
          <p:nvPr>
            <p:ph type="ctrTitle"/>
          </p:nvPr>
        </p:nvSpPr>
        <p:spPr>
          <a:xfrm>
            <a:off x="4636611" y="2038837"/>
            <a:ext cx="2914744" cy="396447"/>
          </a:xfrm>
          <a:noFill/>
        </p:spPr>
        <p:txBody>
          <a:bodyPr anchor="ctr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99"/>
              </a:spcAft>
            </a:pPr>
            <a:r>
              <a:rPr lang="ja-JP" altLang="en-US" sz="2400" spc="-92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火災予防の手続には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2534600" y="1933552"/>
            <a:ext cx="2102010" cy="567366"/>
            <a:chOff x="898980" y="533953"/>
            <a:chExt cx="1468681" cy="396421"/>
          </a:xfrm>
        </p:grpSpPr>
        <p:sp>
          <p:nvSpPr>
            <p:cNvPr id="70" name="Oval 69"/>
            <p:cNvSpPr/>
            <p:nvPr/>
          </p:nvSpPr>
          <p:spPr>
            <a:xfrm>
              <a:off x="898980" y="533953"/>
              <a:ext cx="396421" cy="39642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943"/>
            </a:p>
          </p:txBody>
        </p:sp>
        <p:sp>
          <p:nvSpPr>
            <p:cNvPr id="71" name="Oval 70"/>
            <p:cNvSpPr/>
            <p:nvPr/>
          </p:nvSpPr>
          <p:spPr>
            <a:xfrm>
              <a:off x="1173418" y="533953"/>
              <a:ext cx="396421" cy="39642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943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1444385" y="533953"/>
              <a:ext cx="396421" cy="39642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943"/>
            </a:p>
          </p:txBody>
        </p:sp>
        <p:sp>
          <p:nvSpPr>
            <p:cNvPr id="73" name="Oval 72"/>
            <p:cNvSpPr/>
            <p:nvPr/>
          </p:nvSpPr>
          <p:spPr>
            <a:xfrm>
              <a:off x="1718826" y="533953"/>
              <a:ext cx="396421" cy="39642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943"/>
            </a:p>
          </p:txBody>
        </p:sp>
        <p:sp>
          <p:nvSpPr>
            <p:cNvPr id="74" name="Oval 73"/>
            <p:cNvSpPr/>
            <p:nvPr/>
          </p:nvSpPr>
          <p:spPr>
            <a:xfrm>
              <a:off x="1971240" y="533953"/>
              <a:ext cx="396421" cy="39642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943"/>
            </a:p>
          </p:txBody>
        </p:sp>
      </p:grpSp>
      <p:sp>
        <p:nvSpPr>
          <p:cNvPr id="75" name="サブタイトル 2"/>
          <p:cNvSpPr txBox="1">
            <a:spLocks/>
          </p:cNvSpPr>
          <p:nvPr/>
        </p:nvSpPr>
        <p:spPr>
          <a:xfrm>
            <a:off x="2638104" y="2070017"/>
            <a:ext cx="2085073" cy="339524"/>
          </a:xfrm>
          <a:prstGeom prst="rect">
            <a:avLst/>
          </a:prstGeom>
        </p:spPr>
        <p:txBody>
          <a:bodyPr vert="horz" lIns="45386" tIns="22693" rIns="45386" bIns="22693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事業者の皆様へ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7977959" y="2286000"/>
            <a:ext cx="1928041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1930438" y="1553482"/>
            <a:ext cx="6049887" cy="735536"/>
          </a:xfrm>
          <a:custGeom>
            <a:avLst/>
            <a:gdLst>
              <a:gd name="connsiteX0" fmla="*/ 3017105 w 6034210"/>
              <a:gd name="connsiteY0" fmla="*/ 0 h 720012"/>
              <a:gd name="connsiteX1" fmla="*/ 5996805 w 6034210"/>
              <a:gd name="connsiteY1" fmla="*/ 675205 h 720012"/>
              <a:gd name="connsiteX2" fmla="*/ 6034210 w 6034210"/>
              <a:gd name="connsiteY2" fmla="*/ 720012 h 720012"/>
              <a:gd name="connsiteX3" fmla="*/ 0 w 6034210"/>
              <a:gd name="connsiteY3" fmla="*/ 720012 h 720012"/>
              <a:gd name="connsiteX4" fmla="*/ 37406 w 6034210"/>
              <a:gd name="connsiteY4" fmla="*/ 675205 h 720012"/>
              <a:gd name="connsiteX5" fmla="*/ 3017105 w 6034210"/>
              <a:gd name="connsiteY5" fmla="*/ 0 h 720012"/>
              <a:gd name="connsiteX0" fmla="*/ 0 w 6125650"/>
              <a:gd name="connsiteY0" fmla="*/ 720012 h 811452"/>
              <a:gd name="connsiteX1" fmla="*/ 37406 w 6125650"/>
              <a:gd name="connsiteY1" fmla="*/ 675205 h 811452"/>
              <a:gd name="connsiteX2" fmla="*/ 3017105 w 6125650"/>
              <a:gd name="connsiteY2" fmla="*/ 0 h 811452"/>
              <a:gd name="connsiteX3" fmla="*/ 5996805 w 6125650"/>
              <a:gd name="connsiteY3" fmla="*/ 675205 h 811452"/>
              <a:gd name="connsiteX4" fmla="*/ 6125650 w 6125650"/>
              <a:gd name="connsiteY4" fmla="*/ 811452 h 811452"/>
              <a:gd name="connsiteX0" fmla="*/ 0 w 5996805"/>
              <a:gd name="connsiteY0" fmla="*/ 720012 h 720012"/>
              <a:gd name="connsiteX1" fmla="*/ 37406 w 5996805"/>
              <a:gd name="connsiteY1" fmla="*/ 675205 h 720012"/>
              <a:gd name="connsiteX2" fmla="*/ 3017105 w 5996805"/>
              <a:gd name="connsiteY2" fmla="*/ 0 h 720012"/>
              <a:gd name="connsiteX3" fmla="*/ 5996805 w 5996805"/>
              <a:gd name="connsiteY3" fmla="*/ 675205 h 720012"/>
              <a:gd name="connsiteX0" fmla="*/ 0 w 6044430"/>
              <a:gd name="connsiteY0" fmla="*/ 720262 h 735780"/>
              <a:gd name="connsiteX1" fmla="*/ 37406 w 6044430"/>
              <a:gd name="connsiteY1" fmla="*/ 675455 h 735780"/>
              <a:gd name="connsiteX2" fmla="*/ 3017105 w 6044430"/>
              <a:gd name="connsiteY2" fmla="*/ 250 h 735780"/>
              <a:gd name="connsiteX3" fmla="*/ 6044430 w 6044430"/>
              <a:gd name="connsiteY3" fmla="*/ 735780 h 735780"/>
              <a:gd name="connsiteX0" fmla="*/ 0 w 6044430"/>
              <a:gd name="connsiteY0" fmla="*/ 720262 h 735780"/>
              <a:gd name="connsiteX1" fmla="*/ 37406 w 6044430"/>
              <a:gd name="connsiteY1" fmla="*/ 675455 h 735780"/>
              <a:gd name="connsiteX2" fmla="*/ 3017105 w 6044430"/>
              <a:gd name="connsiteY2" fmla="*/ 250 h 735780"/>
              <a:gd name="connsiteX3" fmla="*/ 6044430 w 6044430"/>
              <a:gd name="connsiteY3" fmla="*/ 735780 h 735780"/>
              <a:gd name="connsiteX0" fmla="*/ 0 w 6044430"/>
              <a:gd name="connsiteY0" fmla="*/ 720325 h 735843"/>
              <a:gd name="connsiteX1" fmla="*/ 37406 w 6044430"/>
              <a:gd name="connsiteY1" fmla="*/ 675518 h 735843"/>
              <a:gd name="connsiteX2" fmla="*/ 3017105 w 6044430"/>
              <a:gd name="connsiteY2" fmla="*/ 313 h 735843"/>
              <a:gd name="connsiteX3" fmla="*/ 6044430 w 6044430"/>
              <a:gd name="connsiteY3" fmla="*/ 735843 h 735843"/>
              <a:gd name="connsiteX0" fmla="*/ 0 w 6007024"/>
              <a:gd name="connsiteY0" fmla="*/ 675518 h 735843"/>
              <a:gd name="connsiteX1" fmla="*/ 2979699 w 6007024"/>
              <a:gd name="connsiteY1" fmla="*/ 313 h 735843"/>
              <a:gd name="connsiteX2" fmla="*/ 6007024 w 6007024"/>
              <a:gd name="connsiteY2" fmla="*/ 735843 h 735843"/>
              <a:gd name="connsiteX0" fmla="*/ 0 w 6049887"/>
              <a:gd name="connsiteY0" fmla="*/ 727598 h 735535"/>
              <a:gd name="connsiteX1" fmla="*/ 3022562 w 6049887"/>
              <a:gd name="connsiteY1" fmla="*/ 5 h 735535"/>
              <a:gd name="connsiteX2" fmla="*/ 6049887 w 6049887"/>
              <a:gd name="connsiteY2" fmla="*/ 735535 h 735535"/>
              <a:gd name="connsiteX0" fmla="*/ 0 w 6049887"/>
              <a:gd name="connsiteY0" fmla="*/ 727599 h 735536"/>
              <a:gd name="connsiteX1" fmla="*/ 3022562 w 6049887"/>
              <a:gd name="connsiteY1" fmla="*/ 6 h 735536"/>
              <a:gd name="connsiteX2" fmla="*/ 6049887 w 6049887"/>
              <a:gd name="connsiteY2" fmla="*/ 735536 h 735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49887" h="735536">
                <a:moveTo>
                  <a:pt x="0" y="727599"/>
                </a:moveTo>
                <a:cubicBezTo>
                  <a:pt x="464079" y="210214"/>
                  <a:pt x="2014248" y="-1317"/>
                  <a:pt x="3022562" y="6"/>
                </a:cubicBezTo>
                <a:cubicBezTo>
                  <a:pt x="4030876" y="1329"/>
                  <a:pt x="5658038" y="207832"/>
                  <a:pt x="6049887" y="735536"/>
                </a:cubicBezTo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テキスト ボックス 21">
            <a:extLst>
              <a:ext uri="{FF2B5EF4-FFF2-40B4-BE49-F238E27FC236}">
                <a16:creationId xmlns:a16="http://schemas.microsoft.com/office/drawing/2014/main" id="{448E86D2-51F6-1647-AD7F-821D1BE0096B}"/>
              </a:ext>
            </a:extLst>
          </p:cNvPr>
          <p:cNvSpPr txBox="1"/>
          <p:nvPr/>
        </p:nvSpPr>
        <p:spPr>
          <a:xfrm>
            <a:off x="9149451" y="6202531"/>
            <a:ext cx="546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折る</a:t>
            </a:r>
          </a:p>
        </p:txBody>
      </p:sp>
      <p:sp>
        <p:nvSpPr>
          <p:cNvPr id="38" name="テキスト ボックス 22">
            <a:extLst>
              <a:ext uri="{FF2B5EF4-FFF2-40B4-BE49-F238E27FC236}">
                <a16:creationId xmlns:a16="http://schemas.microsoft.com/office/drawing/2014/main" id="{EEF7C118-5F9C-BA4A-A483-D430DBAC4D39}"/>
              </a:ext>
            </a:extLst>
          </p:cNvPr>
          <p:cNvSpPr txBox="1"/>
          <p:nvPr/>
        </p:nvSpPr>
        <p:spPr>
          <a:xfrm>
            <a:off x="9142987" y="5833199"/>
            <a:ext cx="546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34" charset="-128"/>
                <a:ea typeface="Meiryo UI" panose="020B0604030504040204" pitchFamily="34" charset="-128"/>
              </a:rPr>
              <a:t>切る</a:t>
            </a:r>
          </a:p>
        </p:txBody>
      </p:sp>
      <p:cxnSp>
        <p:nvCxnSpPr>
          <p:cNvPr id="39" name="直線コネクタ 23">
            <a:extLst>
              <a:ext uri="{FF2B5EF4-FFF2-40B4-BE49-F238E27FC236}">
                <a16:creationId xmlns:a16="http://schemas.microsoft.com/office/drawing/2014/main" id="{05BD4453-4B8E-124F-9B9F-C1EBC87902EB}"/>
              </a:ext>
            </a:extLst>
          </p:cNvPr>
          <p:cNvCxnSpPr>
            <a:cxnSpLocks/>
          </p:cNvCxnSpPr>
          <p:nvPr/>
        </p:nvCxnSpPr>
        <p:spPr>
          <a:xfrm>
            <a:off x="8603539" y="6387197"/>
            <a:ext cx="55209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24">
            <a:extLst>
              <a:ext uri="{FF2B5EF4-FFF2-40B4-BE49-F238E27FC236}">
                <a16:creationId xmlns:a16="http://schemas.microsoft.com/office/drawing/2014/main" id="{95DBD9C6-D989-7C40-AFFC-E55E45CDD27F}"/>
              </a:ext>
            </a:extLst>
          </p:cNvPr>
          <p:cNvCxnSpPr>
            <a:cxnSpLocks/>
          </p:cNvCxnSpPr>
          <p:nvPr/>
        </p:nvCxnSpPr>
        <p:spPr>
          <a:xfrm>
            <a:off x="8603539" y="6017865"/>
            <a:ext cx="55209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29">
            <a:extLst>
              <a:ext uri="{FF2B5EF4-FFF2-40B4-BE49-F238E27FC236}">
                <a16:creationId xmlns:a16="http://schemas.microsoft.com/office/drawing/2014/main" id="{07C9B89E-1842-6E4D-BCF1-400287D6A8D1}"/>
              </a:ext>
            </a:extLst>
          </p:cNvPr>
          <p:cNvSpPr txBox="1"/>
          <p:nvPr/>
        </p:nvSpPr>
        <p:spPr>
          <a:xfrm>
            <a:off x="4277459" y="6571597"/>
            <a:ext cx="849913" cy="351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のりづけ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7AF9697-064F-4542-A741-F9C916F85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079" y="3019064"/>
            <a:ext cx="1390000" cy="144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725A8C9-0E34-A84E-A2A9-68990C7588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529" y="3027184"/>
            <a:ext cx="2016000" cy="1440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78F97A2-5BC3-9C4D-BA30-E4F144F6A8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760" y="3029408"/>
            <a:ext cx="1670000" cy="1440000"/>
          </a:xfrm>
          <a:prstGeom prst="rect">
            <a:avLst/>
          </a:prstGeom>
        </p:spPr>
      </p:pic>
      <p:sp>
        <p:nvSpPr>
          <p:cNvPr id="35" name="タイトル 1">
            <a:extLst>
              <a:ext uri="{FF2B5EF4-FFF2-40B4-BE49-F238E27FC236}">
                <a16:creationId xmlns:a16="http://schemas.microsoft.com/office/drawing/2014/main" id="{738B3A22-F030-144B-980B-16DC9DE32F05}"/>
              </a:ext>
            </a:extLst>
          </p:cNvPr>
          <p:cNvSpPr txBox="1">
            <a:spLocks/>
          </p:cNvSpPr>
          <p:nvPr/>
        </p:nvSpPr>
        <p:spPr>
          <a:xfrm rot="20700000">
            <a:off x="19283" y="3174747"/>
            <a:ext cx="1316199" cy="41010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99"/>
              </a:spcAft>
            </a:pPr>
            <a:r>
              <a:rPr lang="ja-JP" altLang="en-US" sz="2000" spc="-92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Meiryo UI" panose="020B0604030504040204" pitchFamily="34" charset="-128"/>
                <a:ea typeface="Meiryo UI" panose="020B0604030504040204" pitchFamily="34" charset="-128"/>
              </a:rPr>
              <a:t>いつでも！</a:t>
            </a:r>
            <a:endParaRPr lang="en-US" altLang="ja-JP" sz="2000" spc="-92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1D990831-0996-2B48-B0CE-C21D5C31635A}"/>
              </a:ext>
            </a:extLst>
          </p:cNvPr>
          <p:cNvSpPr txBox="1">
            <a:spLocks/>
          </p:cNvSpPr>
          <p:nvPr/>
        </p:nvSpPr>
        <p:spPr>
          <a:xfrm rot="20700000">
            <a:off x="483987" y="3410946"/>
            <a:ext cx="1316199" cy="43200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99"/>
              </a:spcAft>
            </a:pPr>
            <a:r>
              <a:rPr lang="ja-JP" altLang="en-US" sz="2000" spc="-92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Meiryo UI" panose="020B0604030504040204" pitchFamily="34" charset="-128"/>
                <a:ea typeface="Meiryo UI" panose="020B0604030504040204" pitchFamily="34" charset="-128"/>
              </a:rPr>
              <a:t>どこでも！</a:t>
            </a:r>
            <a:endParaRPr lang="en-US" altLang="ja-JP" sz="2000" spc="-92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5C241D7B-F6A0-D64E-8AF5-817EC3166ABC}"/>
              </a:ext>
            </a:extLst>
          </p:cNvPr>
          <p:cNvSpPr txBox="1">
            <a:spLocks/>
          </p:cNvSpPr>
          <p:nvPr/>
        </p:nvSpPr>
        <p:spPr>
          <a:xfrm rot="20700000">
            <a:off x="862730" y="3757204"/>
            <a:ext cx="1162954" cy="333854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099"/>
              </a:spcAft>
            </a:pPr>
            <a:r>
              <a:rPr lang="ja-JP" altLang="en-US" sz="2000" spc="-92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Meiryo UI" panose="020B0604030504040204" pitchFamily="34" charset="-128"/>
                <a:ea typeface="Meiryo UI" panose="020B0604030504040204" pitchFamily="34" charset="-128"/>
              </a:rPr>
              <a:t>簡単に！</a:t>
            </a:r>
            <a:endParaRPr lang="en-US" altLang="ja-JP" sz="2000" spc="-92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5" name="図 13">
            <a:extLst>
              <a:ext uri="{FF2B5EF4-FFF2-40B4-BE49-F238E27FC236}">
                <a16:creationId xmlns:a16="http://schemas.microsoft.com/office/drawing/2014/main" id="{72F043D8-02E1-FF42-9DBB-7154494838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0359" y="3570326"/>
            <a:ext cx="744315" cy="74736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46" name="タイトル 1">
            <a:extLst>
              <a:ext uri="{FF2B5EF4-FFF2-40B4-BE49-F238E27FC236}">
                <a16:creationId xmlns:a16="http://schemas.microsoft.com/office/drawing/2014/main" id="{35876B44-D746-E648-8739-1500469F4D65}"/>
              </a:ext>
            </a:extLst>
          </p:cNvPr>
          <p:cNvSpPr txBox="1">
            <a:spLocks/>
          </p:cNvSpPr>
          <p:nvPr/>
        </p:nvSpPr>
        <p:spPr>
          <a:xfrm>
            <a:off x="7736275" y="3630517"/>
            <a:ext cx="800600" cy="632107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120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ぴったりサービス</a:t>
            </a:r>
            <a:r>
              <a:rPr lang="en-US" altLang="ja-JP" sz="120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QR</a:t>
            </a:r>
            <a:r>
              <a:rPr lang="ja-JP" altLang="en-US" sz="120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コード</a:t>
            </a:r>
          </a:p>
        </p:txBody>
      </p:sp>
      <p:sp>
        <p:nvSpPr>
          <p:cNvPr id="60" name="山形 59">
            <a:extLst>
              <a:ext uri="{FF2B5EF4-FFF2-40B4-BE49-F238E27FC236}">
                <a16:creationId xmlns:a16="http://schemas.microsoft.com/office/drawing/2014/main" id="{A4E4C50F-14AA-754B-B3CB-856299C3A7BF}"/>
              </a:ext>
            </a:extLst>
          </p:cNvPr>
          <p:cNvSpPr/>
          <p:nvPr/>
        </p:nvSpPr>
        <p:spPr>
          <a:xfrm>
            <a:off x="8703429" y="3724817"/>
            <a:ext cx="132429" cy="465318"/>
          </a:xfrm>
          <a:prstGeom prst="chevron">
            <a:avLst>
              <a:gd name="adj" fmla="val 69734"/>
            </a:avLst>
          </a:prstGeom>
          <a:solidFill>
            <a:schemeClr val="accent1">
              <a:lumMod val="7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" name="山形 60">
            <a:extLst>
              <a:ext uri="{FF2B5EF4-FFF2-40B4-BE49-F238E27FC236}">
                <a16:creationId xmlns:a16="http://schemas.microsoft.com/office/drawing/2014/main" id="{6DB9AB58-5DE8-614F-97E3-9F199BCD9236}"/>
              </a:ext>
            </a:extLst>
          </p:cNvPr>
          <p:cNvSpPr/>
          <p:nvPr/>
        </p:nvSpPr>
        <p:spPr>
          <a:xfrm>
            <a:off x="8605501" y="3724817"/>
            <a:ext cx="132429" cy="465318"/>
          </a:xfrm>
          <a:prstGeom prst="chevron">
            <a:avLst>
              <a:gd name="adj" fmla="val 69734"/>
            </a:avLst>
          </a:prstGeom>
          <a:solidFill>
            <a:schemeClr val="accent1">
              <a:lumMod val="7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山形 61">
            <a:extLst>
              <a:ext uri="{FF2B5EF4-FFF2-40B4-BE49-F238E27FC236}">
                <a16:creationId xmlns:a16="http://schemas.microsoft.com/office/drawing/2014/main" id="{9DA39047-D03B-2848-8A50-23626E4A9EE1}"/>
              </a:ext>
            </a:extLst>
          </p:cNvPr>
          <p:cNvSpPr/>
          <p:nvPr/>
        </p:nvSpPr>
        <p:spPr>
          <a:xfrm>
            <a:off x="8500010" y="3724817"/>
            <a:ext cx="132429" cy="465318"/>
          </a:xfrm>
          <a:prstGeom prst="chevron">
            <a:avLst>
              <a:gd name="adj" fmla="val 69734"/>
            </a:avLst>
          </a:prstGeom>
          <a:solidFill>
            <a:schemeClr val="accent1">
              <a:lumMod val="7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5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accent1">
                <a:lumMod val="40000"/>
                <a:lumOff val="60000"/>
              </a:schemeClr>
            </a:gs>
            <a:gs pos="100000">
              <a:srgbClr val="F5FAFD"/>
            </a:gs>
          </a:gsLst>
          <a:lin ang="16200000" scaled="1"/>
        </a:gradFill>
        <a:ln w="6350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</Words>
  <Application>Microsoft Macintosh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游ゴシック</vt:lpstr>
      <vt:lpstr>Arial</vt:lpstr>
      <vt:lpstr>Calibri</vt:lpstr>
      <vt:lpstr>Calibri Light</vt:lpstr>
      <vt:lpstr>Office テーマ</vt:lpstr>
      <vt:lpstr>火災予防の手続には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2022-02-14T06:07:24Z</dcterms:created>
  <dcterms:modified xsi:type="dcterms:W3CDTF">2022-03-29T11:58:17Z</dcterms:modified>
</cp:coreProperties>
</file>