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sldIdLst>
    <p:sldId id="259" r:id="rId2"/>
    <p:sldId id="258" r:id="rId3"/>
  </p:sldIdLst>
  <p:sldSz cx="6858000" cy="9906000" type="A4"/>
  <p:notesSz cx="6735763" cy="9866313"/>
  <p:defaultTextStyle>
    <a:defPPr>
      <a:defRPr lang="en-US"/>
    </a:defPPr>
    <a:lvl1pPr marL="0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1pPr>
    <a:lvl2pPr marL="392341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2pPr>
    <a:lvl3pPr marL="784682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3pPr>
    <a:lvl4pPr marL="1177026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4pPr>
    <a:lvl5pPr marL="1569366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5pPr>
    <a:lvl6pPr marL="1961708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6pPr>
    <a:lvl7pPr marL="2354049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7pPr>
    <a:lvl8pPr marL="2746389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8pPr>
    <a:lvl9pPr marL="3138730" algn="l" defTabSz="392341" rtl="0" eaLnBrk="1" latinLnBrk="0" hangingPunct="1">
      <a:defRPr sz="15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5F93"/>
    <a:srgbClr val="FF7513"/>
    <a:srgbClr val="F5FAFD"/>
    <a:srgbClr val="582808"/>
    <a:srgbClr val="F8FCFE"/>
    <a:srgbClr val="1F4E79"/>
    <a:srgbClr val="D7EBF5"/>
    <a:srgbClr val="FDF1E9"/>
    <a:srgbClr val="F2C508"/>
    <a:srgbClr val="F4B8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90" autoAdjust="0"/>
    <p:restoredTop sz="94660"/>
  </p:normalViewPr>
  <p:slideViewPr>
    <p:cSldViewPr snapToGrid="0">
      <p:cViewPr>
        <p:scale>
          <a:sx n="118" d="100"/>
          <a:sy n="118" d="100"/>
        </p:scale>
        <p:origin x="1352" y="-2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64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440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451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05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0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75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67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91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96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599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397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58A50-33CB-45D0-80A5-E5DEFA87309D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A2025-E4DA-42F3-B2AA-7B6BFF4F3D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25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217E7299-523E-4A10-907A-51144376CD39}"/>
              </a:ext>
            </a:extLst>
          </p:cNvPr>
          <p:cNvSpPr/>
          <p:nvPr/>
        </p:nvSpPr>
        <p:spPr>
          <a:xfrm>
            <a:off x="4886512" y="7521350"/>
            <a:ext cx="882099" cy="75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三角形 8">
            <a:extLst>
              <a:ext uri="{FF2B5EF4-FFF2-40B4-BE49-F238E27FC236}">
                <a16:creationId xmlns:a16="http://schemas.microsoft.com/office/drawing/2014/main" id="{E7B0EBD9-84AD-4F05-AEF4-4D7041415D49}"/>
              </a:ext>
            </a:extLst>
          </p:cNvPr>
          <p:cNvSpPr/>
          <p:nvPr/>
        </p:nvSpPr>
        <p:spPr>
          <a:xfrm rot="5400000">
            <a:off x="5460873" y="7827350"/>
            <a:ext cx="756000" cy="14400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936AA059-A0FC-4384-8F17-89C93E12C178}"/>
              </a:ext>
            </a:extLst>
          </p:cNvPr>
          <p:cNvSpPr txBox="1"/>
          <p:nvPr/>
        </p:nvSpPr>
        <p:spPr>
          <a:xfrm>
            <a:off x="4844903" y="7492130"/>
            <a:ext cx="1024614" cy="805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ぴったりサービス</a:t>
            </a:r>
            <a:r>
              <a:rPr kumimoji="1" lang="en-US" altLang="ja-JP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QR</a:t>
            </a:r>
            <a:r>
              <a:rPr kumimoji="1" lang="ja-JP" altLang="en-US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コード</a:t>
            </a:r>
          </a:p>
        </p:txBody>
      </p:sp>
      <p:sp>
        <p:nvSpPr>
          <p:cNvPr id="76" name="Rectangle 75"/>
          <p:cNvSpPr/>
          <p:nvPr/>
        </p:nvSpPr>
        <p:spPr>
          <a:xfrm>
            <a:off x="-4390573" y="4541052"/>
            <a:ext cx="184731" cy="220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kumimoji="1" lang="ja-JP" altLang="en-US" sz="831" b="1" dirty="0">
              <a:solidFill>
                <a:schemeClr val="accent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486032" y="1"/>
            <a:ext cx="0" cy="990599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76638" y="0"/>
            <a:ext cx="0" cy="990600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1416" y="1"/>
            <a:ext cx="0" cy="990599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29">
            <a:extLst>
              <a:ext uri="{FF2B5EF4-FFF2-40B4-BE49-F238E27FC236}">
                <a16:creationId xmlns:a16="http://schemas.microsoft.com/office/drawing/2014/main" id="{07C9B89E-1842-6E4D-BCF1-400287D6A8D1}"/>
              </a:ext>
            </a:extLst>
          </p:cNvPr>
          <p:cNvSpPr txBox="1"/>
          <p:nvPr/>
        </p:nvSpPr>
        <p:spPr>
          <a:xfrm>
            <a:off x="-90576" y="4207435"/>
            <a:ext cx="369332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のりづけ</a:t>
            </a:r>
          </a:p>
        </p:txBody>
      </p:sp>
      <p:sp>
        <p:nvSpPr>
          <p:cNvPr id="33" name="テキスト ボックス 21">
            <a:extLst>
              <a:ext uri="{FF2B5EF4-FFF2-40B4-BE49-F238E27FC236}">
                <a16:creationId xmlns:a16="http://schemas.microsoft.com/office/drawing/2014/main" id="{523A6E0B-1623-4EB3-A3D2-54A0300BB704}"/>
              </a:ext>
            </a:extLst>
          </p:cNvPr>
          <p:cNvSpPr txBox="1"/>
          <p:nvPr/>
        </p:nvSpPr>
        <p:spPr>
          <a:xfrm>
            <a:off x="-70892" y="8712056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折る</a:t>
            </a:r>
          </a:p>
        </p:txBody>
      </p:sp>
      <p:sp>
        <p:nvSpPr>
          <p:cNvPr id="34" name="テキスト ボックス 22">
            <a:extLst>
              <a:ext uri="{FF2B5EF4-FFF2-40B4-BE49-F238E27FC236}">
                <a16:creationId xmlns:a16="http://schemas.microsoft.com/office/drawing/2014/main" id="{399E090A-4083-4B15-B06E-2D07526748DE}"/>
              </a:ext>
            </a:extLst>
          </p:cNvPr>
          <p:cNvSpPr txBox="1"/>
          <p:nvPr/>
        </p:nvSpPr>
        <p:spPr>
          <a:xfrm>
            <a:off x="-89321" y="7327084"/>
            <a:ext cx="369332" cy="5678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切る</a:t>
            </a:r>
          </a:p>
        </p:txBody>
      </p:sp>
      <p:cxnSp>
        <p:nvCxnSpPr>
          <p:cNvPr id="35" name="直線コネクタ 23">
            <a:extLst>
              <a:ext uri="{FF2B5EF4-FFF2-40B4-BE49-F238E27FC236}">
                <a16:creationId xmlns:a16="http://schemas.microsoft.com/office/drawing/2014/main" id="{BA638FD9-16F3-41D2-A5B2-A43E9B143EE7}"/>
              </a:ext>
            </a:extLst>
          </p:cNvPr>
          <p:cNvCxnSpPr>
            <a:cxnSpLocks/>
          </p:cNvCxnSpPr>
          <p:nvPr/>
        </p:nvCxnSpPr>
        <p:spPr>
          <a:xfrm>
            <a:off x="61295" y="8046286"/>
            <a:ext cx="0" cy="55478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24">
            <a:extLst>
              <a:ext uri="{FF2B5EF4-FFF2-40B4-BE49-F238E27FC236}">
                <a16:creationId xmlns:a16="http://schemas.microsoft.com/office/drawing/2014/main" id="{1E9C09B3-C5A6-4B53-B822-64E7693E6824}"/>
              </a:ext>
            </a:extLst>
          </p:cNvPr>
          <p:cNvCxnSpPr>
            <a:cxnSpLocks/>
          </p:cNvCxnSpPr>
          <p:nvPr/>
        </p:nvCxnSpPr>
        <p:spPr>
          <a:xfrm>
            <a:off x="61295" y="6848279"/>
            <a:ext cx="0" cy="366909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 Diagonal Corner Rectangle 23">
            <a:extLst>
              <a:ext uri="{FF2B5EF4-FFF2-40B4-BE49-F238E27FC236}">
                <a16:creationId xmlns:a16="http://schemas.microsoft.com/office/drawing/2014/main" id="{4B532587-9A1D-4673-A280-C4C1E7344880}"/>
              </a:ext>
            </a:extLst>
          </p:cNvPr>
          <p:cNvSpPr/>
          <p:nvPr/>
        </p:nvSpPr>
        <p:spPr>
          <a:xfrm>
            <a:off x="2476350" y="13855"/>
            <a:ext cx="2286000" cy="9906000"/>
          </a:xfrm>
          <a:prstGeom prst="round2DiagRect">
            <a:avLst>
              <a:gd name="adj1" fmla="val 0"/>
              <a:gd name="adj2" fmla="val 0"/>
            </a:avLst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rgbClr val="F5FAFD"/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FF00"/>
              </a:solidFill>
            </a:endParaRPr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A101102A-24FD-4EAD-8BE3-CC767E7E5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7290" y="3173016"/>
            <a:ext cx="579195" cy="2876749"/>
          </a:xfrm>
          <a:noFill/>
        </p:spPr>
        <p:txBody>
          <a:bodyPr vert="eaVert" anchor="ctr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40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火災予防の手続には</a:t>
            </a:r>
          </a:p>
        </p:txBody>
      </p:sp>
      <p:grpSp>
        <p:nvGrpSpPr>
          <p:cNvPr id="71" name="Group 21">
            <a:extLst>
              <a:ext uri="{FF2B5EF4-FFF2-40B4-BE49-F238E27FC236}">
                <a16:creationId xmlns:a16="http://schemas.microsoft.com/office/drawing/2014/main" id="{FB60882B-9D59-47FD-B92F-7C58D06858D5}"/>
              </a:ext>
            </a:extLst>
          </p:cNvPr>
          <p:cNvGrpSpPr/>
          <p:nvPr/>
        </p:nvGrpSpPr>
        <p:grpSpPr>
          <a:xfrm>
            <a:off x="2646457" y="2481819"/>
            <a:ext cx="1940327" cy="504000"/>
            <a:chOff x="933500" y="533954"/>
            <a:chExt cx="1355240" cy="352024"/>
          </a:xfrm>
        </p:grpSpPr>
        <p:sp>
          <p:nvSpPr>
            <p:cNvPr id="72" name="Oval 22">
              <a:extLst>
                <a:ext uri="{FF2B5EF4-FFF2-40B4-BE49-F238E27FC236}">
                  <a16:creationId xmlns:a16="http://schemas.microsoft.com/office/drawing/2014/main" id="{C6064292-6C9B-4F58-A197-80A58372C531}"/>
                </a:ext>
              </a:extLst>
            </p:cNvPr>
            <p:cNvSpPr/>
            <p:nvPr/>
          </p:nvSpPr>
          <p:spPr>
            <a:xfrm>
              <a:off x="933500" y="533955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73" name="Oval 25">
              <a:extLst>
                <a:ext uri="{FF2B5EF4-FFF2-40B4-BE49-F238E27FC236}">
                  <a16:creationId xmlns:a16="http://schemas.microsoft.com/office/drawing/2014/main" id="{229DD939-F078-4FDF-920F-6BA562851D7E}"/>
                </a:ext>
              </a:extLst>
            </p:cNvPr>
            <p:cNvSpPr/>
            <p:nvPr/>
          </p:nvSpPr>
          <p:spPr>
            <a:xfrm>
              <a:off x="119758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74" name="Oval 26">
              <a:extLst>
                <a:ext uri="{FF2B5EF4-FFF2-40B4-BE49-F238E27FC236}">
                  <a16:creationId xmlns:a16="http://schemas.microsoft.com/office/drawing/2014/main" id="{E2B33192-0343-49BF-8BD8-8FA1A22224DD}"/>
                </a:ext>
              </a:extLst>
            </p:cNvPr>
            <p:cNvSpPr/>
            <p:nvPr/>
          </p:nvSpPr>
          <p:spPr>
            <a:xfrm>
              <a:off x="1444385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75" name="Oval 27">
              <a:extLst>
                <a:ext uri="{FF2B5EF4-FFF2-40B4-BE49-F238E27FC236}">
                  <a16:creationId xmlns:a16="http://schemas.microsoft.com/office/drawing/2014/main" id="{B1016EFA-50D5-4D0B-969D-807ECD8976DA}"/>
                </a:ext>
              </a:extLst>
            </p:cNvPr>
            <p:cNvSpPr/>
            <p:nvPr/>
          </p:nvSpPr>
          <p:spPr>
            <a:xfrm>
              <a:off x="1694658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77" name="Oval 28">
              <a:extLst>
                <a:ext uri="{FF2B5EF4-FFF2-40B4-BE49-F238E27FC236}">
                  <a16:creationId xmlns:a16="http://schemas.microsoft.com/office/drawing/2014/main" id="{59E11CE6-C42D-4333-8EDD-CB9FA32D41BC}"/>
                </a:ext>
              </a:extLst>
            </p:cNvPr>
            <p:cNvSpPr/>
            <p:nvPr/>
          </p:nvSpPr>
          <p:spPr>
            <a:xfrm>
              <a:off x="193671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>
                <a:ea typeface="ＭＳ ゴシック" panose="020B0609070205080204" pitchFamily="49" charset="-128"/>
              </a:endParaRPr>
            </a:p>
          </p:txBody>
        </p:sp>
      </p:grpSp>
      <p:sp>
        <p:nvSpPr>
          <p:cNvPr id="78" name="サブタイトル 2">
            <a:extLst>
              <a:ext uri="{FF2B5EF4-FFF2-40B4-BE49-F238E27FC236}">
                <a16:creationId xmlns:a16="http://schemas.microsoft.com/office/drawing/2014/main" id="{80B7913D-31C8-4C78-A88F-B813410144E3}"/>
              </a:ext>
            </a:extLst>
          </p:cNvPr>
          <p:cNvSpPr txBox="1">
            <a:spLocks/>
          </p:cNvSpPr>
          <p:nvPr/>
        </p:nvSpPr>
        <p:spPr>
          <a:xfrm>
            <a:off x="2765521" y="2583499"/>
            <a:ext cx="1796306" cy="3674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事業者の皆様へ</a:t>
            </a:r>
          </a:p>
        </p:txBody>
      </p:sp>
      <p:pic>
        <p:nvPicPr>
          <p:cNvPr id="79" name="Picture 11">
            <a:extLst>
              <a:ext uri="{FF2B5EF4-FFF2-40B4-BE49-F238E27FC236}">
                <a16:creationId xmlns:a16="http://schemas.microsoft.com/office/drawing/2014/main" id="{B1308AC9-FC2B-4E77-84D4-EE1E0E3B341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7" t="15010" r="9305" b="14528"/>
          <a:stretch/>
        </p:blipFill>
        <p:spPr>
          <a:xfrm>
            <a:off x="2414594" y="8477015"/>
            <a:ext cx="2384881" cy="1469358"/>
          </a:xfrm>
          <a:prstGeom prst="rect">
            <a:avLst/>
          </a:prstGeom>
        </p:spPr>
      </p:pic>
      <p:sp>
        <p:nvSpPr>
          <p:cNvPr id="80" name="タイトル 1">
            <a:extLst>
              <a:ext uri="{FF2B5EF4-FFF2-40B4-BE49-F238E27FC236}">
                <a16:creationId xmlns:a16="http://schemas.microsoft.com/office/drawing/2014/main" id="{2C2FC589-0446-491A-A68B-AF119BBC286E}"/>
              </a:ext>
            </a:extLst>
          </p:cNvPr>
          <p:cNvSpPr txBox="1">
            <a:spLocks/>
          </p:cNvSpPr>
          <p:nvPr/>
        </p:nvSpPr>
        <p:spPr>
          <a:xfrm>
            <a:off x="2909138" y="3115930"/>
            <a:ext cx="1032700" cy="4413955"/>
          </a:xfrm>
          <a:prstGeom prst="rect">
            <a:avLst/>
          </a:prstGeom>
          <a:noFill/>
          <a:ln>
            <a:noFill/>
          </a:ln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ぴったりサービスの</a:t>
            </a:r>
            <a:endParaRPr lang="en-US" altLang="ja-JP" sz="3600" b="1" dirty="0">
              <a:ln cap="flat">
                <a:noFill/>
                <a:round/>
              </a:ln>
              <a:solidFill>
                <a:schemeClr val="accent1">
                  <a:lumMod val="50000"/>
                </a:schemeClr>
              </a:solidFill>
              <a:effectLst>
                <a:glow rad="152400">
                  <a:srgbClr val="F5FAFD">
                    <a:alpha val="60000"/>
                  </a:srgb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 spc="5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電子申請</a:t>
            </a:r>
            <a:r>
              <a:rPr lang="en-US" altLang="ja-JP" sz="3200" b="1" spc="50" dirty="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spc="5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便利</a:t>
            </a:r>
            <a:r>
              <a:rPr lang="ja-JP" altLang="en-US" sz="2400" spc="5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</a:t>
            </a:r>
            <a:endParaRPr lang="ja-JP" altLang="en-US" sz="3600" spc="5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81" name="図 13">
            <a:extLst>
              <a:ext uri="{FF2B5EF4-FFF2-40B4-BE49-F238E27FC236}">
                <a16:creationId xmlns:a16="http://schemas.microsoft.com/office/drawing/2014/main" id="{46040523-9F2E-4FAF-A526-C6A20D0ED8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8459" y="7521350"/>
            <a:ext cx="752915" cy="756000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97D374C3-367B-4883-91BA-2C7C1C063DFB}"/>
              </a:ext>
            </a:extLst>
          </p:cNvPr>
          <p:cNvSpPr/>
          <p:nvPr/>
        </p:nvSpPr>
        <p:spPr>
          <a:xfrm>
            <a:off x="2672116" y="7521350"/>
            <a:ext cx="882099" cy="75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三角形 8">
            <a:extLst>
              <a:ext uri="{FF2B5EF4-FFF2-40B4-BE49-F238E27FC236}">
                <a16:creationId xmlns:a16="http://schemas.microsoft.com/office/drawing/2014/main" id="{D8B46F8C-C171-4DB8-930B-EDCB9784A9DD}"/>
              </a:ext>
            </a:extLst>
          </p:cNvPr>
          <p:cNvSpPr/>
          <p:nvPr/>
        </p:nvSpPr>
        <p:spPr>
          <a:xfrm rot="5400000">
            <a:off x="3246477" y="7827350"/>
            <a:ext cx="756000" cy="14400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D526A59-CC2E-4FD7-A58A-04129BF62294}"/>
              </a:ext>
            </a:extLst>
          </p:cNvPr>
          <p:cNvSpPr txBox="1"/>
          <p:nvPr/>
        </p:nvSpPr>
        <p:spPr>
          <a:xfrm>
            <a:off x="2641393" y="7492130"/>
            <a:ext cx="1024614" cy="805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ぴったりサービス</a:t>
            </a:r>
            <a:r>
              <a:rPr kumimoji="1" lang="en-US" altLang="ja-JP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QR</a:t>
            </a:r>
            <a:r>
              <a:rPr kumimoji="1" lang="ja-JP" altLang="en-US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コード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72891E71-9C30-E148-8203-0F57922C09A4}"/>
              </a:ext>
            </a:extLst>
          </p:cNvPr>
          <p:cNvCxnSpPr>
            <a:cxnSpLocks/>
          </p:cNvCxnSpPr>
          <p:nvPr/>
        </p:nvCxnSpPr>
        <p:spPr>
          <a:xfrm>
            <a:off x="0" y="2304000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タイトル 1">
            <a:extLst>
              <a:ext uri="{FF2B5EF4-FFF2-40B4-BE49-F238E27FC236}">
                <a16:creationId xmlns:a16="http://schemas.microsoft.com/office/drawing/2014/main" id="{81437A75-DCCB-4735-B31F-82F574222024}"/>
              </a:ext>
            </a:extLst>
          </p:cNvPr>
          <p:cNvSpPr txBox="1">
            <a:spLocks/>
          </p:cNvSpPr>
          <p:nvPr/>
        </p:nvSpPr>
        <p:spPr>
          <a:xfrm>
            <a:off x="1697270" y="3171600"/>
            <a:ext cx="579195" cy="2876749"/>
          </a:xfrm>
          <a:prstGeom prst="rect">
            <a:avLst/>
          </a:prstGeom>
          <a:noFill/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40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火災予防の手続には</a:t>
            </a:r>
            <a:endParaRPr lang="ja-JP" altLang="en-US" sz="240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6" name="Group 21">
            <a:extLst>
              <a:ext uri="{FF2B5EF4-FFF2-40B4-BE49-F238E27FC236}">
                <a16:creationId xmlns:a16="http://schemas.microsoft.com/office/drawing/2014/main" id="{296E003F-24F0-40B6-93AD-4E9AB598A391}"/>
              </a:ext>
            </a:extLst>
          </p:cNvPr>
          <p:cNvGrpSpPr/>
          <p:nvPr/>
        </p:nvGrpSpPr>
        <p:grpSpPr>
          <a:xfrm>
            <a:off x="396437" y="2478428"/>
            <a:ext cx="1940327" cy="504000"/>
            <a:chOff x="933500" y="533954"/>
            <a:chExt cx="1355240" cy="352024"/>
          </a:xfrm>
        </p:grpSpPr>
        <p:sp>
          <p:nvSpPr>
            <p:cNvPr id="87" name="Oval 22">
              <a:extLst>
                <a:ext uri="{FF2B5EF4-FFF2-40B4-BE49-F238E27FC236}">
                  <a16:creationId xmlns:a16="http://schemas.microsoft.com/office/drawing/2014/main" id="{678B4933-428D-4396-B7E8-30A5EE3D05FD}"/>
                </a:ext>
              </a:extLst>
            </p:cNvPr>
            <p:cNvSpPr/>
            <p:nvPr/>
          </p:nvSpPr>
          <p:spPr>
            <a:xfrm>
              <a:off x="933500" y="533955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88" name="Oval 25">
              <a:extLst>
                <a:ext uri="{FF2B5EF4-FFF2-40B4-BE49-F238E27FC236}">
                  <a16:creationId xmlns:a16="http://schemas.microsoft.com/office/drawing/2014/main" id="{4E056199-063C-4413-A683-E129F96DBDE7}"/>
                </a:ext>
              </a:extLst>
            </p:cNvPr>
            <p:cNvSpPr/>
            <p:nvPr/>
          </p:nvSpPr>
          <p:spPr>
            <a:xfrm>
              <a:off x="119758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89" name="Oval 26">
              <a:extLst>
                <a:ext uri="{FF2B5EF4-FFF2-40B4-BE49-F238E27FC236}">
                  <a16:creationId xmlns:a16="http://schemas.microsoft.com/office/drawing/2014/main" id="{5DDE9A74-A470-4D60-BA81-8918F37ACBFC}"/>
                </a:ext>
              </a:extLst>
            </p:cNvPr>
            <p:cNvSpPr/>
            <p:nvPr/>
          </p:nvSpPr>
          <p:spPr>
            <a:xfrm>
              <a:off x="1444385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90" name="Oval 27">
              <a:extLst>
                <a:ext uri="{FF2B5EF4-FFF2-40B4-BE49-F238E27FC236}">
                  <a16:creationId xmlns:a16="http://schemas.microsoft.com/office/drawing/2014/main" id="{93BE114A-4DAC-465B-99B0-C5416F8009AE}"/>
                </a:ext>
              </a:extLst>
            </p:cNvPr>
            <p:cNvSpPr/>
            <p:nvPr/>
          </p:nvSpPr>
          <p:spPr>
            <a:xfrm>
              <a:off x="1694658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91" name="Oval 28">
              <a:extLst>
                <a:ext uri="{FF2B5EF4-FFF2-40B4-BE49-F238E27FC236}">
                  <a16:creationId xmlns:a16="http://schemas.microsoft.com/office/drawing/2014/main" id="{BB130ED0-6C6C-48EF-86E5-A5771C8700F1}"/>
                </a:ext>
              </a:extLst>
            </p:cNvPr>
            <p:cNvSpPr/>
            <p:nvPr/>
          </p:nvSpPr>
          <p:spPr>
            <a:xfrm>
              <a:off x="193671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>
                <a:ea typeface="ＭＳ ゴシック" panose="020B0609070205080204" pitchFamily="49" charset="-128"/>
              </a:endParaRPr>
            </a:p>
          </p:txBody>
        </p:sp>
      </p:grpSp>
      <p:sp>
        <p:nvSpPr>
          <p:cNvPr id="92" name="サブタイトル 2">
            <a:extLst>
              <a:ext uri="{FF2B5EF4-FFF2-40B4-BE49-F238E27FC236}">
                <a16:creationId xmlns:a16="http://schemas.microsoft.com/office/drawing/2014/main" id="{432BF8CE-3101-40E0-B718-0C77E7BE77BE}"/>
              </a:ext>
            </a:extLst>
          </p:cNvPr>
          <p:cNvSpPr txBox="1">
            <a:spLocks/>
          </p:cNvSpPr>
          <p:nvPr/>
        </p:nvSpPr>
        <p:spPr>
          <a:xfrm>
            <a:off x="515501" y="2580108"/>
            <a:ext cx="1796306" cy="3674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事業者の皆様へ</a:t>
            </a:r>
          </a:p>
        </p:txBody>
      </p:sp>
      <p:sp>
        <p:nvSpPr>
          <p:cNvPr id="94" name="タイトル 1">
            <a:extLst>
              <a:ext uri="{FF2B5EF4-FFF2-40B4-BE49-F238E27FC236}">
                <a16:creationId xmlns:a16="http://schemas.microsoft.com/office/drawing/2014/main" id="{F44EA48D-A873-4958-AEC9-74EEC0DC65C5}"/>
              </a:ext>
            </a:extLst>
          </p:cNvPr>
          <p:cNvSpPr txBox="1">
            <a:spLocks/>
          </p:cNvSpPr>
          <p:nvPr/>
        </p:nvSpPr>
        <p:spPr>
          <a:xfrm>
            <a:off x="637346" y="3112539"/>
            <a:ext cx="1032700" cy="4413955"/>
          </a:xfrm>
          <a:prstGeom prst="rect">
            <a:avLst/>
          </a:prstGeom>
          <a:noFill/>
          <a:ln>
            <a:noFill/>
          </a:ln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ぴったりサービスの</a:t>
            </a:r>
            <a:endParaRPr lang="en-US" altLang="ja-JP" sz="3600" b="1" dirty="0">
              <a:ln cap="flat">
                <a:noFill/>
                <a:round/>
              </a:ln>
              <a:solidFill>
                <a:schemeClr val="accent1">
                  <a:lumMod val="50000"/>
                </a:schemeClr>
              </a:solidFill>
              <a:effectLst>
                <a:glow rad="152400">
                  <a:srgbClr val="F5FAFD">
                    <a:alpha val="60000"/>
                  </a:srgb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 spc="5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電子申請</a:t>
            </a:r>
            <a:r>
              <a:rPr lang="en-US" altLang="ja-JP" sz="3200" b="1" spc="50" dirty="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spc="5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便利</a:t>
            </a:r>
            <a:r>
              <a:rPr lang="ja-JP" altLang="en-US" sz="2400" spc="5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</a:t>
            </a:r>
            <a:endParaRPr lang="ja-JP" altLang="en-US" sz="3600" spc="5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95" name="図 13">
            <a:extLst>
              <a:ext uri="{FF2B5EF4-FFF2-40B4-BE49-F238E27FC236}">
                <a16:creationId xmlns:a16="http://schemas.microsoft.com/office/drawing/2014/main" id="{5F6DE7D5-77EC-43DE-9FB2-9A1808E46A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439" y="7517959"/>
            <a:ext cx="752915" cy="756000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156BA50A-717D-44D6-BCEC-85EE246ED30B}"/>
              </a:ext>
            </a:extLst>
          </p:cNvPr>
          <p:cNvSpPr/>
          <p:nvPr/>
        </p:nvSpPr>
        <p:spPr>
          <a:xfrm>
            <a:off x="422096" y="7517959"/>
            <a:ext cx="882099" cy="75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三角形 8">
            <a:extLst>
              <a:ext uri="{FF2B5EF4-FFF2-40B4-BE49-F238E27FC236}">
                <a16:creationId xmlns:a16="http://schemas.microsoft.com/office/drawing/2014/main" id="{A36B4C3C-5485-4D7A-9300-597AF1279A7B}"/>
              </a:ext>
            </a:extLst>
          </p:cNvPr>
          <p:cNvSpPr/>
          <p:nvPr/>
        </p:nvSpPr>
        <p:spPr>
          <a:xfrm rot="5400000">
            <a:off x="996457" y="7823959"/>
            <a:ext cx="756000" cy="144000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E8298D79-5FEF-41CC-8D5B-7952507D6377}"/>
              </a:ext>
            </a:extLst>
          </p:cNvPr>
          <p:cNvSpPr txBox="1"/>
          <p:nvPr/>
        </p:nvSpPr>
        <p:spPr>
          <a:xfrm>
            <a:off x="391373" y="7488739"/>
            <a:ext cx="1024614" cy="805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ぴったりサービス</a:t>
            </a:r>
            <a:r>
              <a:rPr kumimoji="1" lang="en-US" altLang="ja-JP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QR</a:t>
            </a:r>
            <a:r>
              <a:rPr kumimoji="1" lang="ja-JP" altLang="en-US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コード</a:t>
            </a:r>
          </a:p>
        </p:txBody>
      </p:sp>
      <p:sp>
        <p:nvSpPr>
          <p:cNvPr id="99" name="タイトル 1">
            <a:extLst>
              <a:ext uri="{FF2B5EF4-FFF2-40B4-BE49-F238E27FC236}">
                <a16:creationId xmlns:a16="http://schemas.microsoft.com/office/drawing/2014/main" id="{87144EB3-9445-4018-818D-10A4354B00B3}"/>
              </a:ext>
            </a:extLst>
          </p:cNvPr>
          <p:cNvSpPr txBox="1">
            <a:spLocks/>
          </p:cNvSpPr>
          <p:nvPr/>
        </p:nvSpPr>
        <p:spPr>
          <a:xfrm>
            <a:off x="6129028" y="3173016"/>
            <a:ext cx="579195" cy="2876749"/>
          </a:xfrm>
          <a:prstGeom prst="rect">
            <a:avLst/>
          </a:prstGeom>
          <a:noFill/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40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火災予防の手続には</a:t>
            </a:r>
            <a:endParaRPr lang="ja-JP" altLang="en-US" sz="240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0" name="Group 21">
            <a:extLst>
              <a:ext uri="{FF2B5EF4-FFF2-40B4-BE49-F238E27FC236}">
                <a16:creationId xmlns:a16="http://schemas.microsoft.com/office/drawing/2014/main" id="{E3193BD5-8F57-47C2-9692-1289136188C8}"/>
              </a:ext>
            </a:extLst>
          </p:cNvPr>
          <p:cNvGrpSpPr/>
          <p:nvPr/>
        </p:nvGrpSpPr>
        <p:grpSpPr>
          <a:xfrm>
            <a:off x="4839081" y="2481819"/>
            <a:ext cx="1940327" cy="504000"/>
            <a:chOff x="933500" y="533954"/>
            <a:chExt cx="1355240" cy="352024"/>
          </a:xfrm>
        </p:grpSpPr>
        <p:sp>
          <p:nvSpPr>
            <p:cNvPr id="101" name="Oval 22">
              <a:extLst>
                <a:ext uri="{FF2B5EF4-FFF2-40B4-BE49-F238E27FC236}">
                  <a16:creationId xmlns:a16="http://schemas.microsoft.com/office/drawing/2014/main" id="{050C6E5C-645B-45B8-8ABF-AC42AEF8738F}"/>
                </a:ext>
              </a:extLst>
            </p:cNvPr>
            <p:cNvSpPr/>
            <p:nvPr/>
          </p:nvSpPr>
          <p:spPr>
            <a:xfrm>
              <a:off x="933500" y="533955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102" name="Oval 25">
              <a:extLst>
                <a:ext uri="{FF2B5EF4-FFF2-40B4-BE49-F238E27FC236}">
                  <a16:creationId xmlns:a16="http://schemas.microsoft.com/office/drawing/2014/main" id="{8475B697-AA20-4BC8-BC51-58C491AD4D63}"/>
                </a:ext>
              </a:extLst>
            </p:cNvPr>
            <p:cNvSpPr/>
            <p:nvPr/>
          </p:nvSpPr>
          <p:spPr>
            <a:xfrm>
              <a:off x="119758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103" name="Oval 26">
              <a:extLst>
                <a:ext uri="{FF2B5EF4-FFF2-40B4-BE49-F238E27FC236}">
                  <a16:creationId xmlns:a16="http://schemas.microsoft.com/office/drawing/2014/main" id="{CE4D6C2A-1223-4982-8DDA-B29EFC2F3601}"/>
                </a:ext>
              </a:extLst>
            </p:cNvPr>
            <p:cNvSpPr/>
            <p:nvPr/>
          </p:nvSpPr>
          <p:spPr>
            <a:xfrm>
              <a:off x="1444385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104" name="Oval 27">
              <a:extLst>
                <a:ext uri="{FF2B5EF4-FFF2-40B4-BE49-F238E27FC236}">
                  <a16:creationId xmlns:a16="http://schemas.microsoft.com/office/drawing/2014/main" id="{42EC58D0-3258-4173-961B-44EA00B31F53}"/>
                </a:ext>
              </a:extLst>
            </p:cNvPr>
            <p:cNvSpPr/>
            <p:nvPr/>
          </p:nvSpPr>
          <p:spPr>
            <a:xfrm>
              <a:off x="1694658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105" name="Oval 28">
              <a:extLst>
                <a:ext uri="{FF2B5EF4-FFF2-40B4-BE49-F238E27FC236}">
                  <a16:creationId xmlns:a16="http://schemas.microsoft.com/office/drawing/2014/main" id="{089AE10B-7707-4CAF-967F-472DD660C815}"/>
                </a:ext>
              </a:extLst>
            </p:cNvPr>
            <p:cNvSpPr/>
            <p:nvPr/>
          </p:nvSpPr>
          <p:spPr>
            <a:xfrm>
              <a:off x="193671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>
                <a:ea typeface="ＭＳ ゴシック" panose="020B0609070205080204" pitchFamily="49" charset="-128"/>
              </a:endParaRPr>
            </a:p>
          </p:txBody>
        </p:sp>
      </p:grpSp>
      <p:sp>
        <p:nvSpPr>
          <p:cNvPr id="106" name="サブタイトル 2">
            <a:extLst>
              <a:ext uri="{FF2B5EF4-FFF2-40B4-BE49-F238E27FC236}">
                <a16:creationId xmlns:a16="http://schemas.microsoft.com/office/drawing/2014/main" id="{B4DE14DA-96AE-499A-96F2-9AE0B93B6D4A}"/>
              </a:ext>
            </a:extLst>
          </p:cNvPr>
          <p:cNvSpPr txBox="1">
            <a:spLocks/>
          </p:cNvSpPr>
          <p:nvPr/>
        </p:nvSpPr>
        <p:spPr>
          <a:xfrm>
            <a:off x="4958145" y="2583499"/>
            <a:ext cx="1796306" cy="3674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事業者の皆様へ</a:t>
            </a:r>
          </a:p>
        </p:txBody>
      </p:sp>
      <p:sp>
        <p:nvSpPr>
          <p:cNvPr id="108" name="タイトル 1">
            <a:extLst>
              <a:ext uri="{FF2B5EF4-FFF2-40B4-BE49-F238E27FC236}">
                <a16:creationId xmlns:a16="http://schemas.microsoft.com/office/drawing/2014/main" id="{712CEE28-6720-4A1E-A788-E07D63AF9DF3}"/>
              </a:ext>
            </a:extLst>
          </p:cNvPr>
          <p:cNvSpPr txBox="1">
            <a:spLocks/>
          </p:cNvSpPr>
          <p:nvPr/>
        </p:nvSpPr>
        <p:spPr>
          <a:xfrm>
            <a:off x="5090876" y="3115930"/>
            <a:ext cx="1032700" cy="4413955"/>
          </a:xfrm>
          <a:prstGeom prst="rect">
            <a:avLst/>
          </a:prstGeom>
          <a:noFill/>
          <a:ln>
            <a:noFill/>
          </a:ln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ぴったりサービスの</a:t>
            </a:r>
            <a:endParaRPr lang="en-US" altLang="ja-JP" sz="3600" b="1" dirty="0">
              <a:ln cap="flat">
                <a:noFill/>
                <a:round/>
              </a:ln>
              <a:solidFill>
                <a:schemeClr val="accent1">
                  <a:lumMod val="50000"/>
                </a:schemeClr>
              </a:solidFill>
              <a:effectLst>
                <a:glow rad="152400">
                  <a:srgbClr val="F5FAFD">
                    <a:alpha val="60000"/>
                  </a:srgb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 spc="5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電子申請</a:t>
            </a:r>
            <a:r>
              <a:rPr lang="en-US" altLang="ja-JP" sz="3200" b="1" spc="50" dirty="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spc="5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便利</a:t>
            </a:r>
            <a:r>
              <a:rPr lang="ja-JP" altLang="en-US" sz="2400" spc="5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です</a:t>
            </a:r>
            <a:endParaRPr lang="ja-JP" altLang="en-US" sz="3600" spc="5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09" name="図 13">
            <a:extLst>
              <a:ext uri="{FF2B5EF4-FFF2-40B4-BE49-F238E27FC236}">
                <a16:creationId xmlns:a16="http://schemas.microsoft.com/office/drawing/2014/main" id="{322CFC53-0287-4AA6-BDF5-0CC81A0E77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0197" y="7521350"/>
            <a:ext cx="752915" cy="756000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113" name="Picture 11">
            <a:extLst>
              <a:ext uri="{FF2B5EF4-FFF2-40B4-BE49-F238E27FC236}">
                <a16:creationId xmlns:a16="http://schemas.microsoft.com/office/drawing/2014/main" id="{911F62ED-19D5-498C-B1F9-4521124C777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7" t="15010" r="9305" b="14528"/>
          <a:stretch/>
        </p:blipFill>
        <p:spPr>
          <a:xfrm>
            <a:off x="426508" y="8850086"/>
            <a:ext cx="1751607" cy="1079189"/>
          </a:xfrm>
          <a:prstGeom prst="rect">
            <a:avLst/>
          </a:prstGeom>
        </p:spPr>
      </p:pic>
      <p:pic>
        <p:nvPicPr>
          <p:cNvPr id="114" name="Picture 11">
            <a:extLst>
              <a:ext uri="{FF2B5EF4-FFF2-40B4-BE49-F238E27FC236}">
                <a16:creationId xmlns:a16="http://schemas.microsoft.com/office/drawing/2014/main" id="{0D9E111D-C018-4B14-A110-4C9B73E263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7" t="15010" r="9305" b="14528"/>
          <a:stretch/>
        </p:blipFill>
        <p:spPr>
          <a:xfrm>
            <a:off x="4958145" y="8851381"/>
            <a:ext cx="1777257" cy="109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2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6F11BA2-A1B0-4443-B523-0F7ADC82BD7F}"/>
              </a:ext>
            </a:extLst>
          </p:cNvPr>
          <p:cNvSpPr/>
          <p:nvPr/>
        </p:nvSpPr>
        <p:spPr>
          <a:xfrm>
            <a:off x="2486032" y="2304000"/>
            <a:ext cx="2290606" cy="132029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Rectangle 75"/>
          <p:cNvSpPr/>
          <p:nvPr/>
        </p:nvSpPr>
        <p:spPr>
          <a:xfrm>
            <a:off x="-4390573" y="4541052"/>
            <a:ext cx="184731" cy="2201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kumimoji="1" lang="ja-JP" altLang="en-US" sz="831" b="1" dirty="0">
              <a:solidFill>
                <a:schemeClr val="accent1">
                  <a:lumMod val="50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タイトル 1"/>
          <p:cNvSpPr>
            <a:spLocks noGrp="1"/>
          </p:cNvSpPr>
          <p:nvPr>
            <p:ph type="ctrTitle"/>
          </p:nvPr>
        </p:nvSpPr>
        <p:spPr>
          <a:xfrm>
            <a:off x="3973944" y="4365669"/>
            <a:ext cx="579195" cy="3089410"/>
          </a:xfrm>
          <a:noFill/>
        </p:spPr>
        <p:txBody>
          <a:bodyPr vert="eaVert" anchor="ctr" anchorCtr="0"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00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火災予防の手続には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667452" y="3761978"/>
            <a:ext cx="1940327" cy="504000"/>
            <a:chOff x="933500" y="533954"/>
            <a:chExt cx="1355240" cy="352024"/>
          </a:xfrm>
        </p:grpSpPr>
        <p:sp>
          <p:nvSpPr>
            <p:cNvPr id="23" name="Oval 22"/>
            <p:cNvSpPr/>
            <p:nvPr/>
          </p:nvSpPr>
          <p:spPr>
            <a:xfrm>
              <a:off x="933500" y="533955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119758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1444385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1694658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193671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>
                <a:ea typeface="ＭＳ ゴシック" panose="020B0609070205080204" pitchFamily="49" charset="-128"/>
              </a:endParaRPr>
            </a:p>
          </p:txBody>
        </p:sp>
      </p:grpSp>
      <p:sp>
        <p:nvSpPr>
          <p:cNvPr id="30" name="サブタイトル 2"/>
          <p:cNvSpPr txBox="1">
            <a:spLocks/>
          </p:cNvSpPr>
          <p:nvPr/>
        </p:nvSpPr>
        <p:spPr>
          <a:xfrm>
            <a:off x="2786516" y="3863658"/>
            <a:ext cx="1796306" cy="3674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事業者の皆様へ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486032" y="1"/>
            <a:ext cx="0" cy="990599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76638" y="0"/>
            <a:ext cx="0" cy="990600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7" t="15010" r="9305" b="14528"/>
          <a:stretch/>
        </p:blipFill>
        <p:spPr>
          <a:xfrm>
            <a:off x="2428882" y="8477015"/>
            <a:ext cx="2384881" cy="1469358"/>
          </a:xfrm>
          <a:prstGeom prst="rect">
            <a:avLst/>
          </a:prstGeom>
        </p:spPr>
      </p:pic>
      <p:sp>
        <p:nvSpPr>
          <p:cNvPr id="21" name="タイトル 1"/>
          <p:cNvSpPr txBox="1">
            <a:spLocks/>
          </p:cNvSpPr>
          <p:nvPr/>
        </p:nvSpPr>
        <p:spPr>
          <a:xfrm>
            <a:off x="2937046" y="4331088"/>
            <a:ext cx="1032700" cy="4292554"/>
          </a:xfrm>
          <a:prstGeom prst="rect">
            <a:avLst/>
          </a:prstGeom>
          <a:noFill/>
          <a:ln>
            <a:noFill/>
          </a:ln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ぴったりサービスの</a:t>
            </a:r>
            <a:endParaRPr lang="en-US" altLang="ja-JP" sz="3600" b="1" dirty="0">
              <a:ln cap="flat">
                <a:noFill/>
                <a:round/>
              </a:ln>
              <a:solidFill>
                <a:schemeClr val="accent1">
                  <a:lumMod val="50000"/>
                </a:schemeClr>
              </a:solidFill>
              <a:effectLst>
                <a:glow rad="152400">
                  <a:srgbClr val="F5FAFD">
                    <a:alpha val="60000"/>
                  </a:srgb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 spc="5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電子申請</a:t>
            </a:r>
            <a:r>
              <a:rPr lang="en-US" altLang="ja-JP" sz="2400" b="1" spc="50" dirty="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spc="5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2400" spc="5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便利です</a:t>
            </a:r>
            <a:endParaRPr lang="ja-JP" altLang="en-US" sz="3600" spc="5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231416" y="1"/>
            <a:ext cx="0" cy="990599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29">
            <a:extLst>
              <a:ext uri="{FF2B5EF4-FFF2-40B4-BE49-F238E27FC236}">
                <a16:creationId xmlns:a16="http://schemas.microsoft.com/office/drawing/2014/main" id="{07C9B89E-1842-6E4D-BCF1-400287D6A8D1}"/>
              </a:ext>
            </a:extLst>
          </p:cNvPr>
          <p:cNvSpPr txBox="1"/>
          <p:nvPr/>
        </p:nvSpPr>
        <p:spPr>
          <a:xfrm>
            <a:off x="-90576" y="4207435"/>
            <a:ext cx="369332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のりづけ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72891E71-9C30-E148-8203-0F57922C09A4}"/>
              </a:ext>
            </a:extLst>
          </p:cNvPr>
          <p:cNvCxnSpPr>
            <a:cxnSpLocks/>
          </p:cNvCxnSpPr>
          <p:nvPr/>
        </p:nvCxnSpPr>
        <p:spPr>
          <a:xfrm>
            <a:off x="0" y="2304000"/>
            <a:ext cx="6858000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図 13">
            <a:extLst>
              <a:ext uri="{FF2B5EF4-FFF2-40B4-BE49-F238E27FC236}">
                <a16:creationId xmlns:a16="http://schemas.microsoft.com/office/drawing/2014/main" id="{84516433-9A66-654F-BB62-EF1527A46D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9465" y="2647867"/>
            <a:ext cx="744315" cy="74736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92B18B0-7DE9-494E-8BFA-C4FF212E393F}"/>
              </a:ext>
            </a:extLst>
          </p:cNvPr>
          <p:cNvSpPr txBox="1"/>
          <p:nvPr/>
        </p:nvSpPr>
        <p:spPr>
          <a:xfrm>
            <a:off x="2748430" y="2618746"/>
            <a:ext cx="1024614" cy="805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ぴったりサービス</a:t>
            </a:r>
            <a:r>
              <a:rPr kumimoji="1" lang="en-US" altLang="ja-JP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QR</a:t>
            </a:r>
            <a:r>
              <a:rPr kumimoji="1" lang="ja-JP" altLang="en-US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コード</a:t>
            </a:r>
          </a:p>
        </p:txBody>
      </p:sp>
      <p:sp>
        <p:nvSpPr>
          <p:cNvPr id="33" name="テキスト ボックス 21">
            <a:extLst>
              <a:ext uri="{FF2B5EF4-FFF2-40B4-BE49-F238E27FC236}">
                <a16:creationId xmlns:a16="http://schemas.microsoft.com/office/drawing/2014/main" id="{523A6E0B-1623-4EB3-A3D2-54A0300BB704}"/>
              </a:ext>
            </a:extLst>
          </p:cNvPr>
          <p:cNvSpPr txBox="1"/>
          <p:nvPr/>
        </p:nvSpPr>
        <p:spPr>
          <a:xfrm>
            <a:off x="-70892" y="8712056"/>
            <a:ext cx="369332" cy="40011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折る</a:t>
            </a:r>
          </a:p>
        </p:txBody>
      </p:sp>
      <p:sp>
        <p:nvSpPr>
          <p:cNvPr id="34" name="テキスト ボックス 22">
            <a:extLst>
              <a:ext uri="{FF2B5EF4-FFF2-40B4-BE49-F238E27FC236}">
                <a16:creationId xmlns:a16="http://schemas.microsoft.com/office/drawing/2014/main" id="{399E090A-4083-4B15-B06E-2D07526748DE}"/>
              </a:ext>
            </a:extLst>
          </p:cNvPr>
          <p:cNvSpPr txBox="1"/>
          <p:nvPr/>
        </p:nvSpPr>
        <p:spPr>
          <a:xfrm>
            <a:off x="-89321" y="7327084"/>
            <a:ext cx="369332" cy="5678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切る</a:t>
            </a:r>
          </a:p>
        </p:txBody>
      </p:sp>
      <p:cxnSp>
        <p:nvCxnSpPr>
          <p:cNvPr id="35" name="直線コネクタ 23">
            <a:extLst>
              <a:ext uri="{FF2B5EF4-FFF2-40B4-BE49-F238E27FC236}">
                <a16:creationId xmlns:a16="http://schemas.microsoft.com/office/drawing/2014/main" id="{BA638FD9-16F3-41D2-A5B2-A43E9B143EE7}"/>
              </a:ext>
            </a:extLst>
          </p:cNvPr>
          <p:cNvCxnSpPr>
            <a:cxnSpLocks/>
          </p:cNvCxnSpPr>
          <p:nvPr/>
        </p:nvCxnSpPr>
        <p:spPr>
          <a:xfrm>
            <a:off x="61295" y="8046286"/>
            <a:ext cx="0" cy="55478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24">
            <a:extLst>
              <a:ext uri="{FF2B5EF4-FFF2-40B4-BE49-F238E27FC236}">
                <a16:creationId xmlns:a16="http://schemas.microsoft.com/office/drawing/2014/main" id="{1E9C09B3-C5A6-4B53-B822-64E7693E6824}"/>
              </a:ext>
            </a:extLst>
          </p:cNvPr>
          <p:cNvCxnSpPr>
            <a:cxnSpLocks/>
          </p:cNvCxnSpPr>
          <p:nvPr/>
        </p:nvCxnSpPr>
        <p:spPr>
          <a:xfrm>
            <a:off x="61295" y="6848279"/>
            <a:ext cx="0" cy="366909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タイトル 1">
            <a:extLst>
              <a:ext uri="{FF2B5EF4-FFF2-40B4-BE49-F238E27FC236}">
                <a16:creationId xmlns:a16="http://schemas.microsoft.com/office/drawing/2014/main" id="{0E7CA224-5C8B-4E9B-8998-B8BB1025A130}"/>
              </a:ext>
            </a:extLst>
          </p:cNvPr>
          <p:cNvSpPr txBox="1">
            <a:spLocks/>
          </p:cNvSpPr>
          <p:nvPr/>
        </p:nvSpPr>
        <p:spPr>
          <a:xfrm>
            <a:off x="6177677" y="4365669"/>
            <a:ext cx="579195" cy="3089410"/>
          </a:xfrm>
          <a:prstGeom prst="rect">
            <a:avLst/>
          </a:prstGeom>
          <a:noFill/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00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火災予防の手続には</a:t>
            </a:r>
            <a:endParaRPr lang="ja-JP" altLang="en-US" sz="200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41" name="Group 21">
            <a:extLst>
              <a:ext uri="{FF2B5EF4-FFF2-40B4-BE49-F238E27FC236}">
                <a16:creationId xmlns:a16="http://schemas.microsoft.com/office/drawing/2014/main" id="{AFE4CE0B-63B3-4170-8761-B9E3FC4982EF}"/>
              </a:ext>
            </a:extLst>
          </p:cNvPr>
          <p:cNvGrpSpPr/>
          <p:nvPr/>
        </p:nvGrpSpPr>
        <p:grpSpPr>
          <a:xfrm>
            <a:off x="4882071" y="3761978"/>
            <a:ext cx="1940327" cy="504000"/>
            <a:chOff x="933500" y="533954"/>
            <a:chExt cx="1355240" cy="352024"/>
          </a:xfrm>
        </p:grpSpPr>
        <p:sp>
          <p:nvSpPr>
            <p:cNvPr id="47" name="Oval 22">
              <a:extLst>
                <a:ext uri="{FF2B5EF4-FFF2-40B4-BE49-F238E27FC236}">
                  <a16:creationId xmlns:a16="http://schemas.microsoft.com/office/drawing/2014/main" id="{8B897DC5-86FF-4B63-9AC6-DD4E218C93C2}"/>
                </a:ext>
              </a:extLst>
            </p:cNvPr>
            <p:cNvSpPr/>
            <p:nvPr/>
          </p:nvSpPr>
          <p:spPr>
            <a:xfrm>
              <a:off x="933500" y="533955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48" name="Oval 25">
              <a:extLst>
                <a:ext uri="{FF2B5EF4-FFF2-40B4-BE49-F238E27FC236}">
                  <a16:creationId xmlns:a16="http://schemas.microsoft.com/office/drawing/2014/main" id="{8FB4A03B-CA59-455E-B758-039FD427322F}"/>
                </a:ext>
              </a:extLst>
            </p:cNvPr>
            <p:cNvSpPr/>
            <p:nvPr/>
          </p:nvSpPr>
          <p:spPr>
            <a:xfrm>
              <a:off x="119758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49" name="Oval 26">
              <a:extLst>
                <a:ext uri="{FF2B5EF4-FFF2-40B4-BE49-F238E27FC236}">
                  <a16:creationId xmlns:a16="http://schemas.microsoft.com/office/drawing/2014/main" id="{B4EBC572-2DDA-4E91-826D-D27A2F9EBFBC}"/>
                </a:ext>
              </a:extLst>
            </p:cNvPr>
            <p:cNvSpPr/>
            <p:nvPr/>
          </p:nvSpPr>
          <p:spPr>
            <a:xfrm>
              <a:off x="1444385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50" name="Oval 27">
              <a:extLst>
                <a:ext uri="{FF2B5EF4-FFF2-40B4-BE49-F238E27FC236}">
                  <a16:creationId xmlns:a16="http://schemas.microsoft.com/office/drawing/2014/main" id="{4C0CB613-91F9-4FCB-91D4-4AC3AF3EEAEA}"/>
                </a:ext>
              </a:extLst>
            </p:cNvPr>
            <p:cNvSpPr/>
            <p:nvPr/>
          </p:nvSpPr>
          <p:spPr>
            <a:xfrm>
              <a:off x="1694658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51" name="Oval 28">
              <a:extLst>
                <a:ext uri="{FF2B5EF4-FFF2-40B4-BE49-F238E27FC236}">
                  <a16:creationId xmlns:a16="http://schemas.microsoft.com/office/drawing/2014/main" id="{643FD0B4-8D94-4736-856D-2F430C28642A}"/>
                </a:ext>
              </a:extLst>
            </p:cNvPr>
            <p:cNvSpPr/>
            <p:nvPr/>
          </p:nvSpPr>
          <p:spPr>
            <a:xfrm>
              <a:off x="193671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>
                <a:ea typeface="ＭＳ ゴシック" panose="020B0609070205080204" pitchFamily="49" charset="-128"/>
              </a:endParaRPr>
            </a:p>
          </p:txBody>
        </p:sp>
      </p:grpSp>
      <p:sp>
        <p:nvSpPr>
          <p:cNvPr id="52" name="サブタイトル 2">
            <a:extLst>
              <a:ext uri="{FF2B5EF4-FFF2-40B4-BE49-F238E27FC236}">
                <a16:creationId xmlns:a16="http://schemas.microsoft.com/office/drawing/2014/main" id="{B21BCDFB-3FD7-4404-B4CB-E7E745C02B42}"/>
              </a:ext>
            </a:extLst>
          </p:cNvPr>
          <p:cNvSpPr txBox="1">
            <a:spLocks/>
          </p:cNvSpPr>
          <p:nvPr/>
        </p:nvSpPr>
        <p:spPr>
          <a:xfrm>
            <a:off x="5001135" y="3863658"/>
            <a:ext cx="1796306" cy="3674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事業者の皆様へ</a:t>
            </a: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D8D05896-E539-40BD-AD20-5D9549A96E7C}"/>
              </a:ext>
            </a:extLst>
          </p:cNvPr>
          <p:cNvSpPr txBox="1">
            <a:spLocks/>
          </p:cNvSpPr>
          <p:nvPr/>
        </p:nvSpPr>
        <p:spPr>
          <a:xfrm>
            <a:off x="5173437" y="4331088"/>
            <a:ext cx="1032700" cy="4292554"/>
          </a:xfrm>
          <a:prstGeom prst="rect">
            <a:avLst/>
          </a:prstGeom>
          <a:noFill/>
          <a:ln>
            <a:noFill/>
          </a:ln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ぴったりサービスの</a:t>
            </a:r>
            <a:endParaRPr lang="en-US" altLang="ja-JP" sz="3600" b="1" dirty="0">
              <a:ln cap="flat">
                <a:noFill/>
                <a:round/>
              </a:ln>
              <a:solidFill>
                <a:schemeClr val="accent1">
                  <a:lumMod val="50000"/>
                </a:schemeClr>
              </a:solidFill>
              <a:effectLst>
                <a:glow rad="152400">
                  <a:srgbClr val="F5FAFD">
                    <a:alpha val="60000"/>
                  </a:srgb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 spc="5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電子申請</a:t>
            </a:r>
            <a:r>
              <a:rPr lang="en-US" altLang="ja-JP" sz="2400" b="1" spc="50" dirty="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spc="5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2400" spc="5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便利です</a:t>
            </a:r>
            <a:endParaRPr lang="ja-JP" altLang="en-US" sz="3600" spc="5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5" name="図 13">
            <a:extLst>
              <a:ext uri="{FF2B5EF4-FFF2-40B4-BE49-F238E27FC236}">
                <a16:creationId xmlns:a16="http://schemas.microsoft.com/office/drawing/2014/main" id="{F70804AC-B569-4D39-B4D0-0CE272C4E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8768" y="2647867"/>
            <a:ext cx="744315" cy="74736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FF23DA00-2A5F-4820-A71F-C7AB43C17345}"/>
              </a:ext>
            </a:extLst>
          </p:cNvPr>
          <p:cNvSpPr txBox="1"/>
          <p:nvPr/>
        </p:nvSpPr>
        <p:spPr>
          <a:xfrm>
            <a:off x="4985573" y="2618746"/>
            <a:ext cx="1024614" cy="805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255F9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ぴったりサービス</a:t>
            </a:r>
            <a:r>
              <a:rPr kumimoji="1" lang="en-US" altLang="ja-JP" b="1" dirty="0">
                <a:solidFill>
                  <a:srgbClr val="255F9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QR</a:t>
            </a:r>
            <a:r>
              <a:rPr kumimoji="1" lang="ja-JP" altLang="en-US" b="1" dirty="0">
                <a:solidFill>
                  <a:srgbClr val="255F9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コード</a:t>
            </a: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5CFD789F-4604-4536-A2D2-64C8A1A9A5BE}"/>
              </a:ext>
            </a:extLst>
          </p:cNvPr>
          <p:cNvSpPr txBox="1">
            <a:spLocks/>
          </p:cNvSpPr>
          <p:nvPr/>
        </p:nvSpPr>
        <p:spPr>
          <a:xfrm>
            <a:off x="1726223" y="4376321"/>
            <a:ext cx="579195" cy="3089410"/>
          </a:xfrm>
          <a:prstGeom prst="rect">
            <a:avLst/>
          </a:prstGeom>
          <a:noFill/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ja-JP" altLang="en-US" sz="200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火災予防の手続には</a:t>
            </a:r>
            <a:endParaRPr lang="ja-JP" altLang="en-US" sz="200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9" name="Group 21">
            <a:extLst>
              <a:ext uri="{FF2B5EF4-FFF2-40B4-BE49-F238E27FC236}">
                <a16:creationId xmlns:a16="http://schemas.microsoft.com/office/drawing/2014/main" id="{5C49DE30-B9FD-45AD-8453-2033D6C0630B}"/>
              </a:ext>
            </a:extLst>
          </p:cNvPr>
          <p:cNvGrpSpPr/>
          <p:nvPr/>
        </p:nvGrpSpPr>
        <p:grpSpPr>
          <a:xfrm>
            <a:off x="408843" y="3772630"/>
            <a:ext cx="1940327" cy="504000"/>
            <a:chOff x="933500" y="533954"/>
            <a:chExt cx="1355240" cy="352024"/>
          </a:xfrm>
        </p:grpSpPr>
        <p:sp>
          <p:nvSpPr>
            <p:cNvPr id="60" name="Oval 22">
              <a:extLst>
                <a:ext uri="{FF2B5EF4-FFF2-40B4-BE49-F238E27FC236}">
                  <a16:creationId xmlns:a16="http://schemas.microsoft.com/office/drawing/2014/main" id="{1104B5FC-B2F1-4E50-8F2E-C0C9D4AA812A}"/>
                </a:ext>
              </a:extLst>
            </p:cNvPr>
            <p:cNvSpPr/>
            <p:nvPr/>
          </p:nvSpPr>
          <p:spPr>
            <a:xfrm>
              <a:off x="933500" y="533955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61" name="Oval 25">
              <a:extLst>
                <a:ext uri="{FF2B5EF4-FFF2-40B4-BE49-F238E27FC236}">
                  <a16:creationId xmlns:a16="http://schemas.microsoft.com/office/drawing/2014/main" id="{3539EBCF-BDAF-4642-975E-C353EF836F6E}"/>
                </a:ext>
              </a:extLst>
            </p:cNvPr>
            <p:cNvSpPr/>
            <p:nvPr/>
          </p:nvSpPr>
          <p:spPr>
            <a:xfrm>
              <a:off x="119758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62" name="Oval 26">
              <a:extLst>
                <a:ext uri="{FF2B5EF4-FFF2-40B4-BE49-F238E27FC236}">
                  <a16:creationId xmlns:a16="http://schemas.microsoft.com/office/drawing/2014/main" id="{F19A50B1-C808-4A58-97F7-87E39E579851}"/>
                </a:ext>
              </a:extLst>
            </p:cNvPr>
            <p:cNvSpPr/>
            <p:nvPr/>
          </p:nvSpPr>
          <p:spPr>
            <a:xfrm>
              <a:off x="1444385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63" name="Oval 27">
              <a:extLst>
                <a:ext uri="{FF2B5EF4-FFF2-40B4-BE49-F238E27FC236}">
                  <a16:creationId xmlns:a16="http://schemas.microsoft.com/office/drawing/2014/main" id="{94A5ACA3-8552-4990-82BD-B38056DBD147}"/>
                </a:ext>
              </a:extLst>
            </p:cNvPr>
            <p:cNvSpPr/>
            <p:nvPr/>
          </p:nvSpPr>
          <p:spPr>
            <a:xfrm>
              <a:off x="1694658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ea typeface="ＭＳ ゴシック" panose="020B0609070205080204" pitchFamily="49" charset="-128"/>
              </a:endParaRPr>
            </a:p>
          </p:txBody>
        </p:sp>
        <p:sp>
          <p:nvSpPr>
            <p:cNvPr id="64" name="Oval 28">
              <a:extLst>
                <a:ext uri="{FF2B5EF4-FFF2-40B4-BE49-F238E27FC236}">
                  <a16:creationId xmlns:a16="http://schemas.microsoft.com/office/drawing/2014/main" id="{6EBFD664-BB64-471E-9884-5456D2FC82C1}"/>
                </a:ext>
              </a:extLst>
            </p:cNvPr>
            <p:cNvSpPr/>
            <p:nvPr/>
          </p:nvSpPr>
          <p:spPr>
            <a:xfrm>
              <a:off x="1936716" y="533954"/>
              <a:ext cx="352024" cy="352023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>
                <a:ea typeface="ＭＳ ゴシック" panose="020B0609070205080204" pitchFamily="49" charset="-128"/>
              </a:endParaRPr>
            </a:p>
          </p:txBody>
        </p:sp>
      </p:grpSp>
      <p:sp>
        <p:nvSpPr>
          <p:cNvPr id="65" name="サブタイトル 2">
            <a:extLst>
              <a:ext uri="{FF2B5EF4-FFF2-40B4-BE49-F238E27FC236}">
                <a16:creationId xmlns:a16="http://schemas.microsoft.com/office/drawing/2014/main" id="{B5228281-748F-437D-93BF-FC921C1124F5}"/>
              </a:ext>
            </a:extLst>
          </p:cNvPr>
          <p:cNvSpPr txBox="1">
            <a:spLocks/>
          </p:cNvSpPr>
          <p:nvPr/>
        </p:nvSpPr>
        <p:spPr>
          <a:xfrm>
            <a:off x="527907" y="3874310"/>
            <a:ext cx="1796306" cy="367417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事業者の皆様へ</a:t>
            </a:r>
          </a:p>
        </p:txBody>
      </p:sp>
      <p:pic>
        <p:nvPicPr>
          <p:cNvPr id="66" name="Picture 11">
            <a:extLst>
              <a:ext uri="{FF2B5EF4-FFF2-40B4-BE49-F238E27FC236}">
                <a16:creationId xmlns:a16="http://schemas.microsoft.com/office/drawing/2014/main" id="{1747804A-733E-4368-AE62-81DFB5D3840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7" t="15010" r="9305" b="14528"/>
          <a:stretch/>
        </p:blipFill>
        <p:spPr>
          <a:xfrm>
            <a:off x="460419" y="8814038"/>
            <a:ext cx="1833308" cy="1129526"/>
          </a:xfrm>
          <a:prstGeom prst="rect">
            <a:avLst/>
          </a:prstGeom>
        </p:spPr>
      </p:pic>
      <p:sp>
        <p:nvSpPr>
          <p:cNvPr id="67" name="タイトル 1">
            <a:extLst>
              <a:ext uri="{FF2B5EF4-FFF2-40B4-BE49-F238E27FC236}">
                <a16:creationId xmlns:a16="http://schemas.microsoft.com/office/drawing/2014/main" id="{F7526098-559C-4BC9-8A85-4FCC1B25F0CA}"/>
              </a:ext>
            </a:extLst>
          </p:cNvPr>
          <p:cNvSpPr txBox="1">
            <a:spLocks/>
          </p:cNvSpPr>
          <p:nvPr/>
        </p:nvSpPr>
        <p:spPr>
          <a:xfrm>
            <a:off x="689323" y="4341740"/>
            <a:ext cx="1032700" cy="4292554"/>
          </a:xfrm>
          <a:prstGeom prst="rect">
            <a:avLst/>
          </a:prstGeom>
          <a:noFill/>
          <a:ln>
            <a:noFill/>
          </a:ln>
        </p:spPr>
        <p:txBody>
          <a:bodyPr vert="eaVert" lIns="91440" tIns="45720" rIns="91440" bIns="45720" rtlCol="0" anchor="ctr" anchorCtr="0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ぴったりサービスの</a:t>
            </a:r>
            <a:endParaRPr lang="en-US" altLang="ja-JP" sz="3600" b="1" dirty="0">
              <a:ln cap="flat">
                <a:noFill/>
                <a:round/>
              </a:ln>
              <a:solidFill>
                <a:schemeClr val="accent1">
                  <a:lumMod val="50000"/>
                </a:schemeClr>
              </a:solidFill>
              <a:effectLst>
                <a:glow rad="152400">
                  <a:srgbClr val="F5FAFD">
                    <a:alpha val="60000"/>
                  </a:srgb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3600" b="1" spc="5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電子申請</a:t>
            </a:r>
            <a:r>
              <a:rPr lang="en-US" altLang="ja-JP" sz="2400" b="1" spc="50" dirty="0">
                <a:ln cap="flat">
                  <a:noFill/>
                  <a:round/>
                </a:ln>
                <a:solidFill>
                  <a:schemeClr val="accent1">
                    <a:lumMod val="50000"/>
                  </a:schemeClr>
                </a:solidFill>
                <a:effectLst>
                  <a:glow rad="152400">
                    <a:srgbClr val="F5FAFD">
                      <a:alpha val="60000"/>
                    </a:srgb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spc="5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</a:t>
            </a:r>
            <a:r>
              <a:rPr lang="ja-JP" altLang="en-US" sz="2400" spc="50" dirty="0">
                <a:effectLst>
                  <a:glow rad="165100">
                    <a:schemeClr val="bg1">
                      <a:alpha val="40000"/>
                    </a:schemeClr>
                  </a:glo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便利です</a:t>
            </a:r>
            <a:endParaRPr lang="ja-JP" altLang="en-US" sz="3600" spc="50" dirty="0">
              <a:effectLst>
                <a:glow rad="165100">
                  <a:schemeClr val="bg1">
                    <a:alpha val="40000"/>
                  </a:schemeClr>
                </a:glo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8" name="図 13">
            <a:extLst>
              <a:ext uri="{FF2B5EF4-FFF2-40B4-BE49-F238E27FC236}">
                <a16:creationId xmlns:a16="http://schemas.microsoft.com/office/drawing/2014/main" id="{7CF43E83-1704-43E6-9629-178EB763E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0000" y="2658519"/>
            <a:ext cx="744315" cy="74736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5D0475D0-2CE5-47D5-9CFA-0B77C5EAECC2}"/>
              </a:ext>
            </a:extLst>
          </p:cNvPr>
          <p:cNvSpPr txBox="1"/>
          <p:nvPr/>
        </p:nvSpPr>
        <p:spPr>
          <a:xfrm>
            <a:off x="468000" y="2629398"/>
            <a:ext cx="1024614" cy="805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255F9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ぴったりサービス</a:t>
            </a:r>
            <a:r>
              <a:rPr kumimoji="1" lang="en-US" altLang="ja-JP" b="1" dirty="0">
                <a:solidFill>
                  <a:srgbClr val="255F9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QR</a:t>
            </a:r>
            <a:r>
              <a:rPr kumimoji="1" lang="ja-JP" altLang="en-US" b="1" dirty="0">
                <a:solidFill>
                  <a:srgbClr val="255F93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コード</a:t>
            </a:r>
          </a:p>
        </p:txBody>
      </p:sp>
      <p:pic>
        <p:nvPicPr>
          <p:cNvPr id="70" name="Picture 11">
            <a:extLst>
              <a:ext uri="{FF2B5EF4-FFF2-40B4-BE49-F238E27FC236}">
                <a16:creationId xmlns:a16="http://schemas.microsoft.com/office/drawing/2014/main" id="{951DCCE0-46D9-49D1-B10A-F93A97C6954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7" t="15010" r="9305" b="14528"/>
          <a:stretch/>
        </p:blipFill>
        <p:spPr>
          <a:xfrm>
            <a:off x="4881799" y="8819873"/>
            <a:ext cx="1849487" cy="1139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94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141</Words>
  <Application>Microsoft Macintosh PowerPoint</Application>
  <PresentationFormat>A4 210 x 297 mm</PresentationFormat>
  <Paragraphs>36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ＭＳ ゴシック</vt:lpstr>
      <vt:lpstr>ＭＳ ゴシック</vt:lpstr>
      <vt:lpstr>游ゴシック</vt:lpstr>
      <vt:lpstr>Arial</vt:lpstr>
      <vt:lpstr>Calibri</vt:lpstr>
      <vt:lpstr>Calibri Light</vt:lpstr>
      <vt:lpstr>Office テーマ</vt:lpstr>
      <vt:lpstr>火災予防の手続には</vt:lpstr>
      <vt:lpstr>火災予防の手続には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2022-02-14T06:07:24Z</dcterms:created>
  <dcterms:modified xsi:type="dcterms:W3CDTF">2022-03-30T06:50:29Z</dcterms:modified>
</cp:coreProperties>
</file>