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7" r:id="rId2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940A"/>
    <a:srgbClr val="F3FCFF"/>
    <a:srgbClr val="E5F3FF"/>
    <a:srgbClr val="F7ADC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38" autoAdjust="0"/>
    <p:restoredTop sz="86423"/>
  </p:normalViewPr>
  <p:slideViewPr>
    <p:cSldViewPr snapToGrid="0">
      <p:cViewPr>
        <p:scale>
          <a:sx n="50" d="100"/>
          <a:sy n="50" d="100"/>
        </p:scale>
        <p:origin x="1980" y="-11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81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07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89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57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30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92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66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6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16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53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04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71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正方形/長方形 465">
            <a:extLst>
              <a:ext uri="{FF2B5EF4-FFF2-40B4-BE49-F238E27FC236}">
                <a16:creationId xmlns:a16="http://schemas.microsoft.com/office/drawing/2014/main" id="{575BA4C4-9827-7146-93A2-530109019410}"/>
              </a:ext>
            </a:extLst>
          </p:cNvPr>
          <p:cNvSpPr/>
          <p:nvPr/>
        </p:nvSpPr>
        <p:spPr>
          <a:xfrm>
            <a:off x="222528" y="4082746"/>
            <a:ext cx="5321717" cy="28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D18CA4C-EF39-C34F-875C-3FBC98E4790F}"/>
              </a:ext>
            </a:extLst>
          </p:cNvPr>
          <p:cNvSpPr/>
          <p:nvPr/>
        </p:nvSpPr>
        <p:spPr>
          <a:xfrm>
            <a:off x="222528" y="2428875"/>
            <a:ext cx="8179200" cy="28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967F228A-CE02-A74B-BC6D-09F24E91B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915" y="2814701"/>
            <a:ext cx="5819084" cy="4321102"/>
          </a:xfrm>
          <a:prstGeom prst="rect">
            <a:avLst/>
          </a:prstGeom>
        </p:spPr>
      </p:pic>
      <p:sp>
        <p:nvSpPr>
          <p:cNvPr id="34" name="円/楕円 33">
            <a:extLst>
              <a:ext uri="{FF2B5EF4-FFF2-40B4-BE49-F238E27FC236}">
                <a16:creationId xmlns:a16="http://schemas.microsoft.com/office/drawing/2014/main" id="{B2A6CE05-287E-094F-B49B-8843A5FB9BA1}"/>
              </a:ext>
            </a:extLst>
          </p:cNvPr>
          <p:cNvSpPr>
            <a:spLocks noChangeAspect="1"/>
          </p:cNvSpPr>
          <p:nvPr/>
        </p:nvSpPr>
        <p:spPr>
          <a:xfrm>
            <a:off x="369277" y="-8132742"/>
            <a:ext cx="8872403" cy="88709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3108"/>
          </a:p>
        </p:txBody>
      </p:sp>
      <p:sp>
        <p:nvSpPr>
          <p:cNvPr id="65" name="円/楕円 64">
            <a:extLst>
              <a:ext uri="{FF2B5EF4-FFF2-40B4-BE49-F238E27FC236}">
                <a16:creationId xmlns:a16="http://schemas.microsoft.com/office/drawing/2014/main" id="{5B57D8C3-0996-7F4D-B7EB-30DF09783271}"/>
              </a:ext>
            </a:extLst>
          </p:cNvPr>
          <p:cNvSpPr>
            <a:spLocks noChangeAspect="1"/>
          </p:cNvSpPr>
          <p:nvPr/>
        </p:nvSpPr>
        <p:spPr>
          <a:xfrm>
            <a:off x="546270" y="-7822583"/>
            <a:ext cx="8518417" cy="851701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3108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18575" y="881138"/>
            <a:ext cx="5764050" cy="696327"/>
          </a:xfrm>
          <a:noFill/>
        </p:spPr>
        <p:txBody>
          <a:bodyPr vert="horz" lIns="0" tIns="0" rIns="0" bIns="0" rtlCol="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326"/>
              </a:spcAft>
            </a:pPr>
            <a:r>
              <a:rPr lang="ja-JP" altLang="en-US" sz="4400" b="1" u="sng" dirty="0">
                <a:latin typeface="+mn-ea"/>
                <a:ea typeface="+mn-ea"/>
              </a:rPr>
              <a:t>火災予防の手続</a:t>
            </a:r>
            <a:r>
              <a:rPr lang="ja-JP" altLang="en-US" sz="4400" b="1" dirty="0">
                <a:latin typeface="+mn-ea"/>
                <a:ea typeface="+mn-ea"/>
              </a:rPr>
              <a:t>には</a:t>
            </a:r>
          </a:p>
        </p:txBody>
      </p:sp>
      <p:sp>
        <p:nvSpPr>
          <p:cNvPr id="18" name="タイトル 1"/>
          <p:cNvSpPr txBox="1">
            <a:spLocks noChangeAspect="1"/>
          </p:cNvSpPr>
          <p:nvPr/>
        </p:nvSpPr>
        <p:spPr>
          <a:xfrm>
            <a:off x="222529" y="1592198"/>
            <a:ext cx="9378671" cy="99000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326"/>
              </a:spcAft>
            </a:pPr>
            <a:r>
              <a:rPr lang="ja-JP" altLang="en-US" sz="80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ぴったりサービス</a:t>
            </a:r>
            <a:r>
              <a:rPr lang="ja-JP" altLang="en-US" sz="650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endParaRPr lang="ja-JP" altLang="en-US" sz="6500" b="1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タイトル 1"/>
          <p:cNvSpPr txBox="1">
            <a:spLocks noChangeAspect="1"/>
          </p:cNvSpPr>
          <p:nvPr/>
        </p:nvSpPr>
        <p:spPr>
          <a:xfrm>
            <a:off x="176807" y="2817140"/>
            <a:ext cx="7712347" cy="143520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326"/>
              </a:spcAft>
            </a:pPr>
            <a:r>
              <a:rPr lang="ja-JP" altLang="en-US" sz="105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電子申請</a:t>
            </a:r>
            <a:r>
              <a:rPr lang="ja-JP" altLang="en-US" sz="650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が</a:t>
            </a:r>
            <a:endParaRPr lang="ja-JP" altLang="en-US" sz="65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5" name="サブタイトル 2"/>
          <p:cNvSpPr txBox="1">
            <a:spLocks noChangeAspect="1"/>
          </p:cNvSpPr>
          <p:nvPr/>
        </p:nvSpPr>
        <p:spPr>
          <a:xfrm>
            <a:off x="369277" y="143176"/>
            <a:ext cx="8862646" cy="3660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600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事業者の皆様へ</a:t>
            </a:r>
          </a:p>
        </p:txBody>
      </p: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AA3692E3-27BD-1B4A-B5AF-AD8671ACE4FC}"/>
              </a:ext>
            </a:extLst>
          </p:cNvPr>
          <p:cNvGrpSpPr/>
          <p:nvPr/>
        </p:nvGrpSpPr>
        <p:grpSpPr>
          <a:xfrm>
            <a:off x="4341600" y="12269188"/>
            <a:ext cx="1417841" cy="225298"/>
            <a:chOff x="3535159" y="6453275"/>
            <a:chExt cx="1417841" cy="225298"/>
          </a:xfrm>
        </p:grpSpPr>
        <p:sp>
          <p:nvSpPr>
            <p:cNvPr id="192" name="角丸四角形 191">
              <a:extLst>
                <a:ext uri="{FF2B5EF4-FFF2-40B4-BE49-F238E27FC236}">
                  <a16:creationId xmlns:a16="http://schemas.microsoft.com/office/drawing/2014/main" id="{1DB00FE0-7BE5-204D-BA48-60334D51DCB7}"/>
                </a:ext>
              </a:extLst>
            </p:cNvPr>
            <p:cNvSpPr/>
            <p:nvPr/>
          </p:nvSpPr>
          <p:spPr>
            <a:xfrm>
              <a:off x="3535159" y="6453275"/>
              <a:ext cx="1417841" cy="22529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93BD0428-7774-3444-9FD2-A672E7E5A7B1}"/>
                </a:ext>
              </a:extLst>
            </p:cNvPr>
            <p:cNvSpPr/>
            <p:nvPr/>
          </p:nvSpPr>
          <p:spPr>
            <a:xfrm>
              <a:off x="3750354" y="6475230"/>
              <a:ext cx="987450" cy="169277"/>
            </a:xfrm>
            <a:prstGeom prst="rect">
              <a:avLst/>
            </a:prstGeom>
          </p:spPr>
          <p:txBody>
            <a:bodyPr wrap="none" lIns="0" tIns="0" rIns="0" bIns="0" anchor="t" anchorCtr="0">
              <a:spAutoFit/>
            </a:bodyPr>
            <a:lstStyle/>
            <a:p>
              <a:r>
                <a:rPr lang="ja-JP" altLang="en-US" sz="1100" b="1" dirty="0">
                  <a:latin typeface="HGMaruGothicMPRO" panose="020F0600000000000000" pitchFamily="34" charset="-128"/>
                  <a:ea typeface="HGMaruGothicMPRO" panose="020F0600000000000000" pitchFamily="34" charset="-128"/>
                </a:rPr>
                <a:t>お問い合わせ先</a:t>
              </a:r>
            </a:p>
          </p:txBody>
        </p:sp>
      </p:grpSp>
      <p:cxnSp>
        <p:nvCxnSpPr>
          <p:cNvPr id="194" name="直線コネクタ 193">
            <a:extLst>
              <a:ext uri="{FF2B5EF4-FFF2-40B4-BE49-F238E27FC236}">
                <a16:creationId xmlns:a16="http://schemas.microsoft.com/office/drawing/2014/main" id="{B05BBA68-78F4-324E-BAF8-1C2273697672}"/>
              </a:ext>
            </a:extLst>
          </p:cNvPr>
          <p:cNvCxnSpPr>
            <a:cxnSpLocks/>
          </p:cNvCxnSpPr>
          <p:nvPr/>
        </p:nvCxnSpPr>
        <p:spPr>
          <a:xfrm>
            <a:off x="2147042" y="12269188"/>
            <a:ext cx="0" cy="44532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44F45D3A-6FB5-F242-8B35-6069F2C67DFB}"/>
              </a:ext>
            </a:extLst>
          </p:cNvPr>
          <p:cNvSpPr>
            <a:spLocks/>
          </p:cNvSpPr>
          <p:nvPr/>
        </p:nvSpPr>
        <p:spPr>
          <a:xfrm>
            <a:off x="0" y="9831929"/>
            <a:ext cx="9601200" cy="234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角丸四角形 195">
            <a:extLst>
              <a:ext uri="{FF2B5EF4-FFF2-40B4-BE49-F238E27FC236}">
                <a16:creationId xmlns:a16="http://schemas.microsoft.com/office/drawing/2014/main" id="{90DBA3CF-CA36-784A-B837-290979064755}"/>
              </a:ext>
            </a:extLst>
          </p:cNvPr>
          <p:cNvSpPr/>
          <p:nvPr/>
        </p:nvSpPr>
        <p:spPr>
          <a:xfrm>
            <a:off x="3360600" y="9555562"/>
            <a:ext cx="2880000" cy="1290156"/>
          </a:xfrm>
          <a:prstGeom prst="roundRect">
            <a:avLst>
              <a:gd name="adj" fmla="val 8382"/>
            </a:avLst>
          </a:prstGeom>
          <a:solidFill>
            <a:srgbClr val="FB940A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197" name="角丸四角形 196">
            <a:extLst>
              <a:ext uri="{FF2B5EF4-FFF2-40B4-BE49-F238E27FC236}">
                <a16:creationId xmlns:a16="http://schemas.microsoft.com/office/drawing/2014/main" id="{9AF922F6-79E5-174A-813A-4BB73A994EEE}"/>
              </a:ext>
            </a:extLst>
          </p:cNvPr>
          <p:cNvSpPr/>
          <p:nvPr/>
        </p:nvSpPr>
        <p:spPr>
          <a:xfrm>
            <a:off x="360000" y="9945263"/>
            <a:ext cx="8881200" cy="2113333"/>
          </a:xfrm>
          <a:prstGeom prst="roundRect">
            <a:avLst>
              <a:gd name="adj" fmla="val 8382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199" name="サブタイトル 2">
            <a:extLst>
              <a:ext uri="{FF2B5EF4-FFF2-40B4-BE49-F238E27FC236}">
                <a16:creationId xmlns:a16="http://schemas.microsoft.com/office/drawing/2014/main" id="{4D91EA67-3BB6-AB40-B853-82E176971B66}"/>
              </a:ext>
            </a:extLst>
          </p:cNvPr>
          <p:cNvSpPr txBox="1">
            <a:spLocks/>
          </p:cNvSpPr>
          <p:nvPr/>
        </p:nvSpPr>
        <p:spPr>
          <a:xfrm>
            <a:off x="3792600" y="9604355"/>
            <a:ext cx="2016000" cy="28681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申請可能な手続</a:t>
            </a:r>
          </a:p>
        </p:txBody>
      </p:sp>
      <p:pic>
        <p:nvPicPr>
          <p:cNvPr id="253" name="図 252">
            <a:extLst>
              <a:ext uri="{FF2B5EF4-FFF2-40B4-BE49-F238E27FC236}">
                <a16:creationId xmlns:a16="http://schemas.microsoft.com/office/drawing/2014/main" id="{B412D554-DE42-404D-BA16-6AA687D8B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5159" y="7979495"/>
            <a:ext cx="2429716" cy="770771"/>
          </a:xfrm>
          <a:prstGeom prst="rect">
            <a:avLst/>
          </a:prstGeom>
        </p:spPr>
      </p:pic>
      <p:pic>
        <p:nvPicPr>
          <p:cNvPr id="254" name="図 253">
            <a:extLst>
              <a:ext uri="{FF2B5EF4-FFF2-40B4-BE49-F238E27FC236}">
                <a16:creationId xmlns:a16="http://schemas.microsoft.com/office/drawing/2014/main" id="{8188F76A-399E-CF44-AAF2-36BF8050EF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3159" y="8121289"/>
            <a:ext cx="1008000" cy="1012130"/>
          </a:xfrm>
          <a:prstGeom prst="rect">
            <a:avLst/>
          </a:prstGeom>
        </p:spPr>
      </p:pic>
      <p:sp>
        <p:nvSpPr>
          <p:cNvPr id="255" name="サブタイトル 2">
            <a:extLst>
              <a:ext uri="{FF2B5EF4-FFF2-40B4-BE49-F238E27FC236}">
                <a16:creationId xmlns:a16="http://schemas.microsoft.com/office/drawing/2014/main" id="{B3776641-CFA8-114D-8FE5-DBBA4736F337}"/>
              </a:ext>
            </a:extLst>
          </p:cNvPr>
          <p:cNvSpPr txBox="1">
            <a:spLocks/>
          </p:cNvSpPr>
          <p:nvPr/>
        </p:nvSpPr>
        <p:spPr>
          <a:xfrm>
            <a:off x="5559159" y="8580941"/>
            <a:ext cx="2776985" cy="539666"/>
          </a:xfrm>
          <a:prstGeom prst="rightArrow">
            <a:avLst/>
          </a:prstGeom>
          <a:solidFill>
            <a:srgbClr val="00B050"/>
          </a:solidFill>
          <a:ln w="12700">
            <a:noFill/>
          </a:ln>
        </p:spPr>
        <p:txBody>
          <a:bodyPr vert="horz" lIns="74295" tIns="37148" rIns="74295" bIns="37148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ぴったりサービスへのアクセスはこちら</a:t>
            </a:r>
          </a:p>
        </p:txBody>
      </p:sp>
      <p:sp>
        <p:nvSpPr>
          <p:cNvPr id="256" name="正方形/長方形 255">
            <a:extLst>
              <a:ext uri="{FF2B5EF4-FFF2-40B4-BE49-F238E27FC236}">
                <a16:creationId xmlns:a16="http://schemas.microsoft.com/office/drawing/2014/main" id="{B6E5F2BB-1435-D946-92C6-FB8A0FEAEE9C}"/>
              </a:ext>
            </a:extLst>
          </p:cNvPr>
          <p:cNvSpPr/>
          <p:nvPr/>
        </p:nvSpPr>
        <p:spPr>
          <a:xfrm>
            <a:off x="5559159" y="9182156"/>
            <a:ext cx="3888000" cy="12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dist"/>
            <a:r>
              <a:rPr lang="en-US" altLang="ja-JP" sz="8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https://myna.go.jp/SCK1501_02_001/SCK1501_02_001_Init.form</a:t>
            </a:r>
            <a:endParaRPr lang="ja-JP" altLang="en-US" sz="8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7" name="サブタイトル 2">
            <a:extLst>
              <a:ext uri="{FF2B5EF4-FFF2-40B4-BE49-F238E27FC236}">
                <a16:creationId xmlns:a16="http://schemas.microsoft.com/office/drawing/2014/main" id="{788EC86F-1AD1-E04E-A313-5A5E607AB2DE}"/>
              </a:ext>
            </a:extLst>
          </p:cNvPr>
          <p:cNvSpPr txBox="1">
            <a:spLocks/>
          </p:cNvSpPr>
          <p:nvPr/>
        </p:nvSpPr>
        <p:spPr>
          <a:xfrm>
            <a:off x="5559160" y="6946745"/>
            <a:ext cx="3769104" cy="12725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ja-JP" altLang="en-US" sz="1600" b="1" dirty="0">
                <a:solidFill>
                  <a:schemeClr val="bg2">
                    <a:lumMod val="7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■</a:t>
            </a:r>
            <a:r>
              <a:rPr lang="ja-JP" altLang="en-US" sz="16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ぴったりサービスとは</a:t>
            </a:r>
            <a:endParaRPr lang="en-US" altLang="ja-JP" sz="16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政府が運用するオンラインサービス「マイナポータル」を活用し、インターネット経由で住民が行政サービスに関する検索や電子申請、公金決済サービスを利用できるサービス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8" name="正方形/長方形 257">
            <a:extLst>
              <a:ext uri="{FF2B5EF4-FFF2-40B4-BE49-F238E27FC236}">
                <a16:creationId xmlns:a16="http://schemas.microsoft.com/office/drawing/2014/main" id="{BB6C54AD-CCD5-7A4F-8C0E-C8D18E0FD522}"/>
              </a:ext>
            </a:extLst>
          </p:cNvPr>
          <p:cNvSpPr/>
          <p:nvPr/>
        </p:nvSpPr>
        <p:spPr>
          <a:xfrm>
            <a:off x="222528" y="6588956"/>
            <a:ext cx="5104800" cy="283494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9" name="グループ化 258">
            <a:extLst>
              <a:ext uri="{FF2B5EF4-FFF2-40B4-BE49-F238E27FC236}">
                <a16:creationId xmlns:a16="http://schemas.microsoft.com/office/drawing/2014/main" id="{7675FB2C-F6DF-4D43-ADDB-202621789E6D}"/>
              </a:ext>
            </a:extLst>
          </p:cNvPr>
          <p:cNvGrpSpPr/>
          <p:nvPr/>
        </p:nvGrpSpPr>
        <p:grpSpPr>
          <a:xfrm>
            <a:off x="380070" y="7776434"/>
            <a:ext cx="4820148" cy="449401"/>
            <a:chOff x="707008" y="3888701"/>
            <a:chExt cx="4820148" cy="449401"/>
          </a:xfrm>
        </p:grpSpPr>
        <p:sp>
          <p:nvSpPr>
            <p:cNvPr id="260" name="サブタイトル 2">
              <a:extLst>
                <a:ext uri="{FF2B5EF4-FFF2-40B4-BE49-F238E27FC236}">
                  <a16:creationId xmlns:a16="http://schemas.microsoft.com/office/drawing/2014/main" id="{8ED0C014-03BD-234D-98DC-64FB7DA21C8D}"/>
                </a:ext>
              </a:extLst>
            </p:cNvPr>
            <p:cNvSpPr txBox="1">
              <a:spLocks/>
            </p:cNvSpPr>
            <p:nvPr/>
          </p:nvSpPr>
          <p:spPr>
            <a:xfrm>
              <a:off x="2111866" y="3888701"/>
              <a:ext cx="3415290" cy="44940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t" anchorCtr="0">
              <a:noAutofit/>
            </a:bodyPr>
            <a:lstStyle>
              <a:defPPr>
                <a:defRPr lang="en-US"/>
              </a:defPPr>
              <a:lvl1pPr defTabSz="685800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None/>
                <a:defRPr kumimoji="1" sz="2600" b="1">
                  <a:solidFill>
                    <a:srgbClr val="0000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j-cs"/>
                </a:defRPr>
              </a:lvl1pPr>
            </a:lstStyle>
            <a:p>
              <a:pPr>
                <a:spcAft>
                  <a:spcPts val="0"/>
                </a:spcAft>
              </a:pPr>
              <a:r>
                <a:rPr lang="ja-JP" altLang="en-US" sz="15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パソコン・スマホ・タブレットから、</a:t>
              </a:r>
              <a:endParaRPr lang="en-US" altLang="ja-JP" sz="15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500">
                  <a:solidFill>
                    <a:srgbClr val="FF0000"/>
                  </a:solidFill>
                </a:rPr>
                <a:t>場所を問わず申請が可能</a:t>
              </a:r>
              <a:r>
                <a:rPr lang="ja-JP" altLang="en-US" sz="15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です。</a:t>
              </a:r>
              <a:endParaRPr lang="ja-JP" altLang="en-US" sz="15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0B2597A1-F17A-2346-8246-4C59212F1773}"/>
                </a:ext>
              </a:extLst>
            </p:cNvPr>
            <p:cNvGrpSpPr/>
            <p:nvPr/>
          </p:nvGrpSpPr>
          <p:grpSpPr>
            <a:xfrm>
              <a:off x="707008" y="3897401"/>
              <a:ext cx="1260000" cy="432000"/>
              <a:chOff x="380183" y="3874925"/>
              <a:chExt cx="1260000" cy="432000"/>
            </a:xfrm>
          </p:grpSpPr>
          <p:sp>
            <p:nvSpPr>
              <p:cNvPr id="262" name="角丸四角形 261">
                <a:extLst>
                  <a:ext uri="{FF2B5EF4-FFF2-40B4-BE49-F238E27FC236}">
                    <a16:creationId xmlns:a16="http://schemas.microsoft.com/office/drawing/2014/main" id="{1EB0DF06-B686-DA48-A7AE-CEF613C34307}"/>
                  </a:ext>
                </a:extLst>
              </p:cNvPr>
              <p:cNvSpPr/>
              <p:nvPr/>
            </p:nvSpPr>
            <p:spPr>
              <a:xfrm>
                <a:off x="380183" y="3874925"/>
                <a:ext cx="1260000" cy="432000"/>
              </a:xfrm>
              <a:prstGeom prst="roundRect">
                <a:avLst>
                  <a:gd name="adj" fmla="val 8382"/>
                </a:avLst>
              </a:prstGeom>
              <a:solidFill>
                <a:srgbClr val="00B0F0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3"/>
              </a:p>
            </p:txBody>
          </p:sp>
          <p:sp>
            <p:nvSpPr>
              <p:cNvPr id="263" name="テキスト ボックス 262">
                <a:extLst>
                  <a:ext uri="{FF2B5EF4-FFF2-40B4-BE49-F238E27FC236}">
                    <a16:creationId xmlns:a16="http://schemas.microsoft.com/office/drawing/2014/main" id="{A7555FE7-1779-FE4E-88C2-EF11D5E73022}"/>
                  </a:ext>
                </a:extLst>
              </p:cNvPr>
              <p:cNvSpPr txBox="1"/>
              <p:nvPr/>
            </p:nvSpPr>
            <p:spPr>
              <a:xfrm>
                <a:off x="380183" y="3945057"/>
                <a:ext cx="1260000" cy="306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algn="ctr"/>
                <a:r>
                  <a:rPr kumimoji="1" lang="ja-JP" altLang="en-US" sz="2000" b="1" dirty="0">
                    <a:solidFill>
                      <a:srgbClr val="FFFF00"/>
                    </a:solidFill>
                  </a:rPr>
                  <a:t>どこでも</a:t>
                </a:r>
              </a:p>
            </p:txBody>
          </p:sp>
        </p:grpSp>
      </p:grpSp>
      <p:grpSp>
        <p:nvGrpSpPr>
          <p:cNvPr id="264" name="グループ化 263">
            <a:extLst>
              <a:ext uri="{FF2B5EF4-FFF2-40B4-BE49-F238E27FC236}">
                <a16:creationId xmlns:a16="http://schemas.microsoft.com/office/drawing/2014/main" id="{C7063D14-F007-9A41-9488-AE936F784CCF}"/>
              </a:ext>
            </a:extLst>
          </p:cNvPr>
          <p:cNvGrpSpPr/>
          <p:nvPr/>
        </p:nvGrpSpPr>
        <p:grpSpPr>
          <a:xfrm>
            <a:off x="380070" y="8369299"/>
            <a:ext cx="4820148" cy="860526"/>
            <a:chOff x="707008" y="4480337"/>
            <a:chExt cx="4820148" cy="860526"/>
          </a:xfrm>
        </p:grpSpPr>
        <p:sp>
          <p:nvSpPr>
            <p:cNvPr id="265" name="サブタイトル 2">
              <a:extLst>
                <a:ext uri="{FF2B5EF4-FFF2-40B4-BE49-F238E27FC236}">
                  <a16:creationId xmlns:a16="http://schemas.microsoft.com/office/drawing/2014/main" id="{AE01C5E7-728F-3441-8D0C-AB19EDFA0D8C}"/>
                </a:ext>
              </a:extLst>
            </p:cNvPr>
            <p:cNvSpPr txBox="1">
              <a:spLocks/>
            </p:cNvSpPr>
            <p:nvPr/>
          </p:nvSpPr>
          <p:spPr>
            <a:xfrm>
              <a:off x="2111866" y="4480337"/>
              <a:ext cx="3415290" cy="860526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t" anchorCtr="0">
              <a:noAutofit/>
            </a:bodyPr>
            <a:lstStyle>
              <a:defPPr>
                <a:defRPr lang="en-US"/>
              </a:defPPr>
              <a:lvl1pPr defTabSz="685800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None/>
                <a:defRPr kumimoji="1" sz="2600" b="1">
                  <a:solidFill>
                    <a:srgbClr val="0000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j-cs"/>
                </a:defRPr>
              </a:lvl1pPr>
            </a:lstStyle>
            <a:p>
              <a:pPr>
                <a:spcAft>
                  <a:spcPts val="0"/>
                </a:spcAft>
              </a:pPr>
              <a:r>
                <a:rPr lang="ja-JP" altLang="en-US" sz="15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入力チェック機能やヘルプ機能</a:t>
              </a:r>
              <a:r>
                <a:rPr lang="ja-JP" altLang="en-US" sz="15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で、</a:t>
              </a:r>
              <a:endParaRPr lang="en-US" altLang="ja-JP" sz="15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500">
                  <a:solidFill>
                    <a:srgbClr val="FF0000"/>
                  </a:solidFill>
                </a:rPr>
                <a:t>間違い</a:t>
              </a:r>
              <a:r>
                <a:rPr lang="ja-JP" altLang="en-US" sz="1500" dirty="0">
                  <a:solidFill>
                    <a:srgbClr val="FF0000"/>
                  </a:solidFill>
                </a:rPr>
                <a:t>のない申請</a:t>
              </a:r>
              <a:r>
                <a:rPr lang="ja-JP" altLang="en-US" sz="15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ができます。</a:t>
              </a:r>
              <a:endParaRPr lang="en-US" altLang="ja-JP" sz="15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5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今回の申請情報を保存する</a:t>
              </a:r>
              <a:r>
                <a:rPr lang="ja-JP" altLang="en-US" sz="15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と、</a:t>
              </a:r>
              <a:endParaRPr lang="en-US" altLang="ja-JP" sz="15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5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次回</a:t>
              </a:r>
              <a:r>
                <a:rPr lang="ja-JP" altLang="en-US" sz="15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申請時にその情報を利用できます。</a:t>
              </a:r>
            </a:p>
          </p:txBody>
        </p:sp>
        <p:grpSp>
          <p:nvGrpSpPr>
            <p:cNvPr id="266" name="グループ化 265">
              <a:extLst>
                <a:ext uri="{FF2B5EF4-FFF2-40B4-BE49-F238E27FC236}">
                  <a16:creationId xmlns:a16="http://schemas.microsoft.com/office/drawing/2014/main" id="{CE313CF6-31CA-2D4B-8D3D-708C327C6E57}"/>
                </a:ext>
              </a:extLst>
            </p:cNvPr>
            <p:cNvGrpSpPr/>
            <p:nvPr/>
          </p:nvGrpSpPr>
          <p:grpSpPr>
            <a:xfrm>
              <a:off x="707008" y="4694600"/>
              <a:ext cx="1260000" cy="432000"/>
              <a:chOff x="380183" y="3874925"/>
              <a:chExt cx="1260000" cy="432000"/>
            </a:xfrm>
          </p:grpSpPr>
          <p:sp>
            <p:nvSpPr>
              <p:cNvPr id="267" name="角丸四角形 266">
                <a:extLst>
                  <a:ext uri="{FF2B5EF4-FFF2-40B4-BE49-F238E27FC236}">
                    <a16:creationId xmlns:a16="http://schemas.microsoft.com/office/drawing/2014/main" id="{FB765EC6-D7B1-F947-A092-D83BFF4587DB}"/>
                  </a:ext>
                </a:extLst>
              </p:cNvPr>
              <p:cNvSpPr/>
              <p:nvPr/>
            </p:nvSpPr>
            <p:spPr>
              <a:xfrm>
                <a:off x="380183" y="3874925"/>
                <a:ext cx="1260000" cy="432000"/>
              </a:xfrm>
              <a:prstGeom prst="roundRect">
                <a:avLst>
                  <a:gd name="adj" fmla="val 8382"/>
                </a:avLst>
              </a:prstGeom>
              <a:solidFill>
                <a:srgbClr val="00B0F0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3"/>
              </a:p>
            </p:txBody>
          </p:sp>
          <p:sp>
            <p:nvSpPr>
              <p:cNvPr id="268" name="テキスト ボックス 267">
                <a:extLst>
                  <a:ext uri="{FF2B5EF4-FFF2-40B4-BE49-F238E27FC236}">
                    <a16:creationId xmlns:a16="http://schemas.microsoft.com/office/drawing/2014/main" id="{6CE80CF1-EE70-BE46-9BBE-486DC03FAE51}"/>
                  </a:ext>
                </a:extLst>
              </p:cNvPr>
              <p:cNvSpPr txBox="1"/>
              <p:nvPr/>
            </p:nvSpPr>
            <p:spPr>
              <a:xfrm>
                <a:off x="380183" y="3945057"/>
                <a:ext cx="1260000" cy="306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algn="ctr"/>
                <a:r>
                  <a:rPr kumimoji="1" lang="ja-JP" altLang="en-US" sz="2000" b="1">
                    <a:solidFill>
                      <a:srgbClr val="FFFF00"/>
                    </a:solidFill>
                  </a:rPr>
                  <a:t>簡単に</a:t>
                </a:r>
                <a:endParaRPr kumimoji="1" lang="ja-JP" altLang="en-US" sz="2000" b="1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69" name="グループ化 268">
            <a:extLst>
              <a:ext uri="{FF2B5EF4-FFF2-40B4-BE49-F238E27FC236}">
                <a16:creationId xmlns:a16="http://schemas.microsoft.com/office/drawing/2014/main" id="{B82C61F7-7920-9B47-8C7D-DF1530E22BF7}"/>
              </a:ext>
            </a:extLst>
          </p:cNvPr>
          <p:cNvGrpSpPr/>
          <p:nvPr/>
        </p:nvGrpSpPr>
        <p:grpSpPr>
          <a:xfrm>
            <a:off x="380070" y="7183570"/>
            <a:ext cx="4820148" cy="449401"/>
            <a:chOff x="707008" y="3297065"/>
            <a:chExt cx="4820148" cy="449401"/>
          </a:xfrm>
        </p:grpSpPr>
        <p:sp>
          <p:nvSpPr>
            <p:cNvPr id="270" name="サブタイトル 2">
              <a:extLst>
                <a:ext uri="{FF2B5EF4-FFF2-40B4-BE49-F238E27FC236}">
                  <a16:creationId xmlns:a16="http://schemas.microsoft.com/office/drawing/2014/main" id="{F2731E1B-0ED4-F44E-A66E-7973B636AE86}"/>
                </a:ext>
              </a:extLst>
            </p:cNvPr>
            <p:cNvSpPr txBox="1">
              <a:spLocks/>
            </p:cNvSpPr>
            <p:nvPr/>
          </p:nvSpPr>
          <p:spPr>
            <a:xfrm>
              <a:off x="2111866" y="3297065"/>
              <a:ext cx="3415290" cy="449401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t" anchorCtr="0">
              <a:noAutofit/>
            </a:bodyPr>
            <a:lstStyle>
              <a:defPPr>
                <a:defRPr lang="en-US"/>
              </a:defPPr>
              <a:lvl1pPr defTabSz="685800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None/>
                <a:defRPr kumimoji="1" sz="2600" b="1">
                  <a:solidFill>
                    <a:srgbClr val="0000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j-cs"/>
                </a:defRPr>
              </a:lvl1pPr>
            </a:lstStyle>
            <a:p>
              <a:pPr>
                <a:spcAft>
                  <a:spcPts val="0"/>
                </a:spcAft>
              </a:pPr>
              <a:r>
                <a:rPr lang="en-US" altLang="ja-JP" sz="15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24</a:t>
              </a:r>
              <a:r>
                <a:rPr lang="ja-JP" altLang="en-US" sz="15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時間</a:t>
              </a:r>
              <a:r>
                <a:rPr lang="en-US" altLang="ja-JP" sz="15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365</a:t>
              </a:r>
              <a:r>
                <a:rPr lang="ja-JP" altLang="en-US" sz="15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日、</a:t>
              </a:r>
              <a:endParaRPr lang="en-US" altLang="ja-JP" sz="15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500">
                  <a:solidFill>
                    <a:srgbClr val="FF0000"/>
                  </a:solidFill>
                </a:rPr>
                <a:t>時間を問わず申請が可能</a:t>
              </a:r>
              <a:r>
                <a:rPr lang="ja-JP" altLang="en-US" sz="15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です。</a:t>
              </a:r>
              <a:endParaRPr lang="ja-JP" altLang="en-US" sz="15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71" name="グループ化 270">
              <a:extLst>
                <a:ext uri="{FF2B5EF4-FFF2-40B4-BE49-F238E27FC236}">
                  <a16:creationId xmlns:a16="http://schemas.microsoft.com/office/drawing/2014/main" id="{F83F3FF4-F71D-2540-B852-80589ABD1134}"/>
                </a:ext>
              </a:extLst>
            </p:cNvPr>
            <p:cNvGrpSpPr/>
            <p:nvPr/>
          </p:nvGrpSpPr>
          <p:grpSpPr>
            <a:xfrm>
              <a:off x="707008" y="3305765"/>
              <a:ext cx="1260000" cy="432000"/>
              <a:chOff x="380183" y="3874925"/>
              <a:chExt cx="1260000" cy="432000"/>
            </a:xfrm>
          </p:grpSpPr>
          <p:sp>
            <p:nvSpPr>
              <p:cNvPr id="272" name="角丸四角形 271">
                <a:extLst>
                  <a:ext uri="{FF2B5EF4-FFF2-40B4-BE49-F238E27FC236}">
                    <a16:creationId xmlns:a16="http://schemas.microsoft.com/office/drawing/2014/main" id="{40D5CC24-5176-D64F-A007-207A37D94815}"/>
                  </a:ext>
                </a:extLst>
              </p:cNvPr>
              <p:cNvSpPr/>
              <p:nvPr/>
            </p:nvSpPr>
            <p:spPr>
              <a:xfrm>
                <a:off x="380183" y="3874925"/>
                <a:ext cx="1260000" cy="432000"/>
              </a:xfrm>
              <a:prstGeom prst="roundRect">
                <a:avLst>
                  <a:gd name="adj" fmla="val 8382"/>
                </a:avLst>
              </a:prstGeom>
              <a:solidFill>
                <a:srgbClr val="00B0F0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3"/>
              </a:p>
            </p:txBody>
          </p:sp>
          <p:sp>
            <p:nvSpPr>
              <p:cNvPr id="273" name="テキスト ボックス 272">
                <a:extLst>
                  <a:ext uri="{FF2B5EF4-FFF2-40B4-BE49-F238E27FC236}">
                    <a16:creationId xmlns:a16="http://schemas.microsoft.com/office/drawing/2014/main" id="{C83B0463-BCFC-C743-A586-B96656D64E5B}"/>
                  </a:ext>
                </a:extLst>
              </p:cNvPr>
              <p:cNvSpPr txBox="1"/>
              <p:nvPr/>
            </p:nvSpPr>
            <p:spPr>
              <a:xfrm>
                <a:off x="380183" y="3945057"/>
                <a:ext cx="1260000" cy="306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noAutofit/>
              </a:bodyPr>
              <a:lstStyle/>
              <a:p>
                <a:pPr algn="ctr"/>
                <a:r>
                  <a:rPr kumimoji="1" lang="ja-JP" altLang="en-US" sz="2000" b="1">
                    <a:solidFill>
                      <a:srgbClr val="FFFF00"/>
                    </a:solidFill>
                  </a:rPr>
                  <a:t>いつでも</a:t>
                </a:r>
                <a:endParaRPr kumimoji="1" lang="ja-JP" altLang="en-US" sz="2000" b="1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314" name="タイトル 1">
            <a:extLst>
              <a:ext uri="{FF2B5EF4-FFF2-40B4-BE49-F238E27FC236}">
                <a16:creationId xmlns:a16="http://schemas.microsoft.com/office/drawing/2014/main" id="{FF101361-649D-6B4D-9A53-663669CFAAAA}"/>
              </a:ext>
            </a:extLst>
          </p:cNvPr>
          <p:cNvSpPr txBox="1">
            <a:spLocks noChangeAspect="1"/>
          </p:cNvSpPr>
          <p:nvPr/>
        </p:nvSpPr>
        <p:spPr>
          <a:xfrm>
            <a:off x="185952" y="4581524"/>
            <a:ext cx="6153403" cy="991499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326"/>
              </a:spcAft>
            </a:pPr>
            <a:r>
              <a:rPr lang="ja-JP" altLang="en-US" sz="1050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便利</a:t>
            </a:r>
            <a:r>
              <a:rPr lang="ja-JP" altLang="en-US" sz="650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です</a:t>
            </a:r>
            <a:endParaRPr lang="ja-JP" altLang="en-US" sz="65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11" name="円/楕円 410">
            <a:extLst>
              <a:ext uri="{FF2B5EF4-FFF2-40B4-BE49-F238E27FC236}">
                <a16:creationId xmlns:a16="http://schemas.microsoft.com/office/drawing/2014/main" id="{BBC85C74-5309-664A-A87F-9AE8E5448D84}"/>
              </a:ext>
            </a:extLst>
          </p:cNvPr>
          <p:cNvSpPr/>
          <p:nvPr/>
        </p:nvSpPr>
        <p:spPr>
          <a:xfrm>
            <a:off x="2065263" y="6573502"/>
            <a:ext cx="180000" cy="18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2" name="円/楕円 411">
            <a:extLst>
              <a:ext uri="{FF2B5EF4-FFF2-40B4-BE49-F238E27FC236}">
                <a16:creationId xmlns:a16="http://schemas.microsoft.com/office/drawing/2014/main" id="{05E76D16-C1C6-5049-A90E-B03E7424D9C3}"/>
              </a:ext>
            </a:extLst>
          </p:cNvPr>
          <p:cNvSpPr/>
          <p:nvPr/>
        </p:nvSpPr>
        <p:spPr>
          <a:xfrm>
            <a:off x="2231518" y="6666409"/>
            <a:ext cx="180000" cy="18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3" name="円/楕円 412">
            <a:extLst>
              <a:ext uri="{FF2B5EF4-FFF2-40B4-BE49-F238E27FC236}">
                <a16:creationId xmlns:a16="http://schemas.microsoft.com/office/drawing/2014/main" id="{0C983EAE-D259-9544-B20E-FB2B94DDC785}"/>
              </a:ext>
            </a:extLst>
          </p:cNvPr>
          <p:cNvSpPr/>
          <p:nvPr/>
        </p:nvSpPr>
        <p:spPr>
          <a:xfrm>
            <a:off x="2451561" y="6544163"/>
            <a:ext cx="180000" cy="18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4" name="円/楕円 413">
            <a:extLst>
              <a:ext uri="{FF2B5EF4-FFF2-40B4-BE49-F238E27FC236}">
                <a16:creationId xmlns:a16="http://schemas.microsoft.com/office/drawing/2014/main" id="{103BB9C1-4A91-D34C-911E-AE72708C7C80}"/>
              </a:ext>
            </a:extLst>
          </p:cNvPr>
          <p:cNvSpPr/>
          <p:nvPr/>
        </p:nvSpPr>
        <p:spPr>
          <a:xfrm>
            <a:off x="2676494" y="6681079"/>
            <a:ext cx="180000" cy="18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5" name="円/楕円 414">
            <a:extLst>
              <a:ext uri="{FF2B5EF4-FFF2-40B4-BE49-F238E27FC236}">
                <a16:creationId xmlns:a16="http://schemas.microsoft.com/office/drawing/2014/main" id="{F0E8E970-04ED-574C-9EFB-EC38288BC428}"/>
              </a:ext>
            </a:extLst>
          </p:cNvPr>
          <p:cNvSpPr/>
          <p:nvPr/>
        </p:nvSpPr>
        <p:spPr>
          <a:xfrm>
            <a:off x="2876978" y="6529494"/>
            <a:ext cx="180000" cy="18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6" name="円/楕円 415">
            <a:extLst>
              <a:ext uri="{FF2B5EF4-FFF2-40B4-BE49-F238E27FC236}">
                <a16:creationId xmlns:a16="http://schemas.microsoft.com/office/drawing/2014/main" id="{61C395AF-94A3-9141-B2FE-614A144C3B6A}"/>
              </a:ext>
            </a:extLst>
          </p:cNvPr>
          <p:cNvSpPr/>
          <p:nvPr/>
        </p:nvSpPr>
        <p:spPr>
          <a:xfrm>
            <a:off x="3082351" y="6646850"/>
            <a:ext cx="180000" cy="18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7" name="円/楕円 416">
            <a:extLst>
              <a:ext uri="{FF2B5EF4-FFF2-40B4-BE49-F238E27FC236}">
                <a16:creationId xmlns:a16="http://schemas.microsoft.com/office/drawing/2014/main" id="{A9E35A58-62A3-4B49-8565-156DB6642AB7}"/>
              </a:ext>
            </a:extLst>
          </p:cNvPr>
          <p:cNvSpPr/>
          <p:nvPr/>
        </p:nvSpPr>
        <p:spPr>
          <a:xfrm>
            <a:off x="3292614" y="6529494"/>
            <a:ext cx="180000" cy="18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70C09F17-25FA-9B42-B036-A63A4CB514F6}"/>
              </a:ext>
            </a:extLst>
          </p:cNvPr>
          <p:cNvGrpSpPr/>
          <p:nvPr/>
        </p:nvGrpSpPr>
        <p:grpSpPr>
          <a:xfrm>
            <a:off x="913652" y="6314463"/>
            <a:ext cx="3722552" cy="432000"/>
            <a:chOff x="-2073248" y="6138742"/>
            <a:chExt cx="3722552" cy="432000"/>
          </a:xfrm>
        </p:grpSpPr>
        <p:grpSp>
          <p:nvGrpSpPr>
            <p:cNvPr id="357" name="グループ化 356">
              <a:extLst>
                <a:ext uri="{FF2B5EF4-FFF2-40B4-BE49-F238E27FC236}">
                  <a16:creationId xmlns:a16="http://schemas.microsoft.com/office/drawing/2014/main" id="{5627BECC-7D45-794D-8114-45E2F635C597}"/>
                </a:ext>
              </a:extLst>
            </p:cNvPr>
            <p:cNvGrpSpPr/>
            <p:nvPr/>
          </p:nvGrpSpPr>
          <p:grpSpPr>
            <a:xfrm>
              <a:off x="-2073248" y="6138742"/>
              <a:ext cx="432000" cy="432000"/>
              <a:chOff x="1798027" y="2775749"/>
              <a:chExt cx="432000" cy="432000"/>
            </a:xfrm>
          </p:grpSpPr>
          <p:sp>
            <p:nvSpPr>
              <p:cNvPr id="394" name="円/楕円 393">
                <a:extLst>
                  <a:ext uri="{FF2B5EF4-FFF2-40B4-BE49-F238E27FC236}">
                    <a16:creationId xmlns:a16="http://schemas.microsoft.com/office/drawing/2014/main" id="{EDE9FED5-88EE-A54E-8A08-C32DE5A79573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5" name="サブタイトル 2">
                <a:extLst>
                  <a:ext uri="{FF2B5EF4-FFF2-40B4-BE49-F238E27FC236}">
                    <a16:creationId xmlns:a16="http://schemas.microsoft.com/office/drawing/2014/main" id="{1235A485-6F30-5C4B-A9CF-2AA47DBA7F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ぴ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58" name="グループ化 357">
              <a:extLst>
                <a:ext uri="{FF2B5EF4-FFF2-40B4-BE49-F238E27FC236}">
                  <a16:creationId xmlns:a16="http://schemas.microsoft.com/office/drawing/2014/main" id="{CB5AEB2C-564E-C941-B2FA-127F4F5E0650}"/>
                </a:ext>
              </a:extLst>
            </p:cNvPr>
            <p:cNvGrpSpPr/>
            <p:nvPr/>
          </p:nvGrpSpPr>
          <p:grpSpPr>
            <a:xfrm>
              <a:off x="-1661929" y="6138742"/>
              <a:ext cx="432000" cy="432000"/>
              <a:chOff x="1798027" y="2775749"/>
              <a:chExt cx="432000" cy="432000"/>
            </a:xfrm>
          </p:grpSpPr>
          <p:sp>
            <p:nvSpPr>
              <p:cNvPr id="392" name="円/楕円 391">
                <a:extLst>
                  <a:ext uri="{FF2B5EF4-FFF2-40B4-BE49-F238E27FC236}">
                    <a16:creationId xmlns:a16="http://schemas.microsoft.com/office/drawing/2014/main" id="{9E7F8988-5615-9F45-8603-8028025EFD20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3" name="サブタイトル 2">
                <a:extLst>
                  <a:ext uri="{FF2B5EF4-FFF2-40B4-BE49-F238E27FC236}">
                    <a16:creationId xmlns:a16="http://schemas.microsoft.com/office/drawing/2014/main" id="{DAE5FC58-8C52-5F40-A855-045FC359B9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っ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59" name="グループ化 358">
              <a:extLst>
                <a:ext uri="{FF2B5EF4-FFF2-40B4-BE49-F238E27FC236}">
                  <a16:creationId xmlns:a16="http://schemas.microsoft.com/office/drawing/2014/main" id="{81827C21-4C33-BE42-868E-AA11D2CB07C1}"/>
                </a:ext>
              </a:extLst>
            </p:cNvPr>
            <p:cNvGrpSpPr/>
            <p:nvPr/>
          </p:nvGrpSpPr>
          <p:grpSpPr>
            <a:xfrm>
              <a:off x="-1250610" y="6138742"/>
              <a:ext cx="432000" cy="432000"/>
              <a:chOff x="1798027" y="2775749"/>
              <a:chExt cx="432000" cy="432000"/>
            </a:xfrm>
          </p:grpSpPr>
          <p:sp>
            <p:nvSpPr>
              <p:cNvPr id="390" name="円/楕円 389">
                <a:extLst>
                  <a:ext uri="{FF2B5EF4-FFF2-40B4-BE49-F238E27FC236}">
                    <a16:creationId xmlns:a16="http://schemas.microsoft.com/office/drawing/2014/main" id="{7C248753-13F1-B149-90C7-DB8E5DCE352A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1" name="サブタイトル 2">
                <a:extLst>
                  <a:ext uri="{FF2B5EF4-FFF2-40B4-BE49-F238E27FC236}">
                    <a16:creationId xmlns:a16="http://schemas.microsoft.com/office/drawing/2014/main" id="{AB1B41EA-8947-8647-BA9E-5D32443A05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た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0" name="グループ化 359">
              <a:extLst>
                <a:ext uri="{FF2B5EF4-FFF2-40B4-BE49-F238E27FC236}">
                  <a16:creationId xmlns:a16="http://schemas.microsoft.com/office/drawing/2014/main" id="{BE87054E-1A4E-B54E-A2B6-BA1461DFD78E}"/>
                </a:ext>
              </a:extLst>
            </p:cNvPr>
            <p:cNvGrpSpPr/>
            <p:nvPr/>
          </p:nvGrpSpPr>
          <p:grpSpPr>
            <a:xfrm>
              <a:off x="-839291" y="6138742"/>
              <a:ext cx="432000" cy="432000"/>
              <a:chOff x="1798027" y="2775749"/>
              <a:chExt cx="432000" cy="432000"/>
            </a:xfrm>
          </p:grpSpPr>
          <p:sp>
            <p:nvSpPr>
              <p:cNvPr id="388" name="円/楕円 387">
                <a:extLst>
                  <a:ext uri="{FF2B5EF4-FFF2-40B4-BE49-F238E27FC236}">
                    <a16:creationId xmlns:a16="http://schemas.microsoft.com/office/drawing/2014/main" id="{348D8B9E-9E76-1A46-B759-B63C96BF1B92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9" name="サブタイトル 2">
                <a:extLst>
                  <a:ext uri="{FF2B5EF4-FFF2-40B4-BE49-F238E27FC236}">
                    <a16:creationId xmlns:a16="http://schemas.microsoft.com/office/drawing/2014/main" id="{2E52944A-C5D0-784E-92A8-40511E3DDD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り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1" name="グループ化 360">
              <a:extLst>
                <a:ext uri="{FF2B5EF4-FFF2-40B4-BE49-F238E27FC236}">
                  <a16:creationId xmlns:a16="http://schemas.microsoft.com/office/drawing/2014/main" id="{4F8F6DC3-9634-1E46-814B-FB6535CCA9AB}"/>
                </a:ext>
              </a:extLst>
            </p:cNvPr>
            <p:cNvGrpSpPr/>
            <p:nvPr/>
          </p:nvGrpSpPr>
          <p:grpSpPr>
            <a:xfrm>
              <a:off x="-427972" y="6138742"/>
              <a:ext cx="432000" cy="432000"/>
              <a:chOff x="1798027" y="2775749"/>
              <a:chExt cx="432000" cy="432000"/>
            </a:xfrm>
          </p:grpSpPr>
          <p:sp>
            <p:nvSpPr>
              <p:cNvPr id="386" name="円/楕円 385">
                <a:extLst>
                  <a:ext uri="{FF2B5EF4-FFF2-40B4-BE49-F238E27FC236}">
                    <a16:creationId xmlns:a16="http://schemas.microsoft.com/office/drawing/2014/main" id="{A0963A51-9F0F-C742-B37A-E8658D5680B7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7" name="サブタイトル 2">
                <a:extLst>
                  <a:ext uri="{FF2B5EF4-FFF2-40B4-BE49-F238E27FC236}">
                    <a16:creationId xmlns:a16="http://schemas.microsoft.com/office/drawing/2014/main" id="{FE2C7445-F783-A64A-9D52-11513F3FC5C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サ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2" name="グループ化 361">
              <a:extLst>
                <a:ext uri="{FF2B5EF4-FFF2-40B4-BE49-F238E27FC236}">
                  <a16:creationId xmlns:a16="http://schemas.microsoft.com/office/drawing/2014/main" id="{B94C6276-57AC-E344-B221-347843257062}"/>
                </a:ext>
              </a:extLst>
            </p:cNvPr>
            <p:cNvGrpSpPr/>
            <p:nvPr/>
          </p:nvGrpSpPr>
          <p:grpSpPr>
            <a:xfrm>
              <a:off x="-16653" y="6138742"/>
              <a:ext cx="432000" cy="432000"/>
              <a:chOff x="1798027" y="2775749"/>
              <a:chExt cx="432000" cy="432000"/>
            </a:xfrm>
          </p:grpSpPr>
          <p:sp>
            <p:nvSpPr>
              <p:cNvPr id="384" name="円/楕円 383">
                <a:extLst>
                  <a:ext uri="{FF2B5EF4-FFF2-40B4-BE49-F238E27FC236}">
                    <a16:creationId xmlns:a16="http://schemas.microsoft.com/office/drawing/2014/main" id="{B42513FD-7064-694A-AA9A-52647D5E246A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5" name="サブタイトル 2">
                <a:extLst>
                  <a:ext uri="{FF2B5EF4-FFF2-40B4-BE49-F238E27FC236}">
                    <a16:creationId xmlns:a16="http://schemas.microsoft.com/office/drawing/2014/main" id="{B2252355-F4A9-5A4B-9147-EA1A9857F09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ー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3" name="グループ化 362">
              <a:extLst>
                <a:ext uri="{FF2B5EF4-FFF2-40B4-BE49-F238E27FC236}">
                  <a16:creationId xmlns:a16="http://schemas.microsoft.com/office/drawing/2014/main" id="{7A3D9A2A-F055-234C-B971-A60775790879}"/>
                </a:ext>
              </a:extLst>
            </p:cNvPr>
            <p:cNvGrpSpPr/>
            <p:nvPr/>
          </p:nvGrpSpPr>
          <p:grpSpPr>
            <a:xfrm>
              <a:off x="394666" y="6138742"/>
              <a:ext cx="432000" cy="432000"/>
              <a:chOff x="1798027" y="2775749"/>
              <a:chExt cx="432000" cy="432000"/>
            </a:xfrm>
          </p:grpSpPr>
          <p:sp>
            <p:nvSpPr>
              <p:cNvPr id="382" name="円/楕円 381">
                <a:extLst>
                  <a:ext uri="{FF2B5EF4-FFF2-40B4-BE49-F238E27FC236}">
                    <a16:creationId xmlns:a16="http://schemas.microsoft.com/office/drawing/2014/main" id="{CAEF4F30-D1BA-A741-A528-E5E4C580E56E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3" name="サブタイトル 2">
                <a:extLst>
                  <a:ext uri="{FF2B5EF4-FFF2-40B4-BE49-F238E27FC236}">
                    <a16:creationId xmlns:a16="http://schemas.microsoft.com/office/drawing/2014/main" id="{30717057-FE19-2048-8632-AA964807E6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ビ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4" name="グループ化 363">
              <a:extLst>
                <a:ext uri="{FF2B5EF4-FFF2-40B4-BE49-F238E27FC236}">
                  <a16:creationId xmlns:a16="http://schemas.microsoft.com/office/drawing/2014/main" id="{77B7088B-1FCB-6146-94CF-B34F60AF2197}"/>
                </a:ext>
              </a:extLst>
            </p:cNvPr>
            <p:cNvGrpSpPr/>
            <p:nvPr/>
          </p:nvGrpSpPr>
          <p:grpSpPr>
            <a:xfrm>
              <a:off x="805985" y="6138742"/>
              <a:ext cx="432000" cy="432000"/>
              <a:chOff x="1798027" y="2775749"/>
              <a:chExt cx="432000" cy="432000"/>
            </a:xfrm>
          </p:grpSpPr>
          <p:sp>
            <p:nvSpPr>
              <p:cNvPr id="380" name="円/楕円 379">
                <a:extLst>
                  <a:ext uri="{FF2B5EF4-FFF2-40B4-BE49-F238E27FC236}">
                    <a16:creationId xmlns:a16="http://schemas.microsoft.com/office/drawing/2014/main" id="{7C4FEC64-C799-334B-8E39-81BABF191B23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1" name="サブタイトル 2">
                <a:extLst>
                  <a:ext uri="{FF2B5EF4-FFF2-40B4-BE49-F238E27FC236}">
                    <a16:creationId xmlns:a16="http://schemas.microsoft.com/office/drawing/2014/main" id="{C552DAE4-725A-5846-BF35-FA56A1941A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ス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5" name="グループ化 364">
              <a:extLst>
                <a:ext uri="{FF2B5EF4-FFF2-40B4-BE49-F238E27FC236}">
                  <a16:creationId xmlns:a16="http://schemas.microsoft.com/office/drawing/2014/main" id="{8CEF74A5-0148-734F-92C4-FDA25E5DC440}"/>
                </a:ext>
              </a:extLst>
            </p:cNvPr>
            <p:cNvGrpSpPr/>
            <p:nvPr/>
          </p:nvGrpSpPr>
          <p:grpSpPr>
            <a:xfrm>
              <a:off x="1217304" y="6138742"/>
              <a:ext cx="432000" cy="432000"/>
              <a:chOff x="1798027" y="2775749"/>
              <a:chExt cx="432000" cy="432000"/>
            </a:xfrm>
          </p:grpSpPr>
          <p:sp>
            <p:nvSpPr>
              <p:cNvPr id="378" name="円/楕円 377">
                <a:extLst>
                  <a:ext uri="{FF2B5EF4-FFF2-40B4-BE49-F238E27FC236}">
                    <a16:creationId xmlns:a16="http://schemas.microsoft.com/office/drawing/2014/main" id="{2673359F-FE18-4144-8749-6F43841BCE18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9" name="サブタイトル 2">
                <a:extLst>
                  <a:ext uri="{FF2B5EF4-FFF2-40B4-BE49-F238E27FC236}">
                    <a16:creationId xmlns:a16="http://schemas.microsoft.com/office/drawing/2014/main" id="{0249A8C8-1C18-994D-8472-63B4C1A4120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の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486880D-801D-6D40-A4AA-31A3281867AE}"/>
              </a:ext>
            </a:extLst>
          </p:cNvPr>
          <p:cNvGrpSpPr/>
          <p:nvPr/>
        </p:nvGrpSpPr>
        <p:grpSpPr>
          <a:xfrm>
            <a:off x="1941950" y="6664928"/>
            <a:ext cx="1665956" cy="432000"/>
            <a:chOff x="-3315743" y="7904306"/>
            <a:chExt cx="1665956" cy="432000"/>
          </a:xfrm>
        </p:grpSpPr>
        <p:grpSp>
          <p:nvGrpSpPr>
            <p:cNvPr id="366" name="グループ化 365">
              <a:extLst>
                <a:ext uri="{FF2B5EF4-FFF2-40B4-BE49-F238E27FC236}">
                  <a16:creationId xmlns:a16="http://schemas.microsoft.com/office/drawing/2014/main" id="{3600D1D2-83A5-B441-B777-BF56B881D2AB}"/>
                </a:ext>
              </a:extLst>
            </p:cNvPr>
            <p:cNvGrpSpPr/>
            <p:nvPr/>
          </p:nvGrpSpPr>
          <p:grpSpPr>
            <a:xfrm>
              <a:off x="-3315743" y="7904306"/>
              <a:ext cx="432000" cy="432000"/>
              <a:chOff x="1798027" y="2775749"/>
              <a:chExt cx="432000" cy="432000"/>
            </a:xfrm>
          </p:grpSpPr>
          <p:sp>
            <p:nvSpPr>
              <p:cNvPr id="376" name="円/楕円 375">
                <a:extLst>
                  <a:ext uri="{FF2B5EF4-FFF2-40B4-BE49-F238E27FC236}">
                    <a16:creationId xmlns:a16="http://schemas.microsoft.com/office/drawing/2014/main" id="{0454E5D9-6862-704F-B839-2E2932D4370F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7" name="サブタイトル 2">
                <a:extLst>
                  <a:ext uri="{FF2B5EF4-FFF2-40B4-BE49-F238E27FC236}">
                    <a16:creationId xmlns:a16="http://schemas.microsoft.com/office/drawing/2014/main" id="{BE837E7A-2B82-9645-AD84-695AB7848C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メ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7" name="グループ化 366">
              <a:extLst>
                <a:ext uri="{FF2B5EF4-FFF2-40B4-BE49-F238E27FC236}">
                  <a16:creationId xmlns:a16="http://schemas.microsoft.com/office/drawing/2014/main" id="{7D708B5B-4F6E-5F43-B2B7-0EE9A28A2121}"/>
                </a:ext>
              </a:extLst>
            </p:cNvPr>
            <p:cNvGrpSpPr/>
            <p:nvPr/>
          </p:nvGrpSpPr>
          <p:grpSpPr>
            <a:xfrm>
              <a:off x="-2904424" y="7904306"/>
              <a:ext cx="432000" cy="432000"/>
              <a:chOff x="1798027" y="2775749"/>
              <a:chExt cx="432000" cy="432000"/>
            </a:xfrm>
          </p:grpSpPr>
          <p:sp>
            <p:nvSpPr>
              <p:cNvPr id="374" name="円/楕円 373">
                <a:extLst>
                  <a:ext uri="{FF2B5EF4-FFF2-40B4-BE49-F238E27FC236}">
                    <a16:creationId xmlns:a16="http://schemas.microsoft.com/office/drawing/2014/main" id="{5AFBF783-0FA6-9442-83BF-7A8C3EF75AC0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5" name="サブタイトル 2">
                <a:extLst>
                  <a:ext uri="{FF2B5EF4-FFF2-40B4-BE49-F238E27FC236}">
                    <a16:creationId xmlns:a16="http://schemas.microsoft.com/office/drawing/2014/main" id="{3F2EDCE0-B418-2445-9555-6213D9DBB3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リ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8" name="グループ化 367">
              <a:extLst>
                <a:ext uri="{FF2B5EF4-FFF2-40B4-BE49-F238E27FC236}">
                  <a16:creationId xmlns:a16="http://schemas.microsoft.com/office/drawing/2014/main" id="{9BC14775-E561-FC43-B766-AFBE17D16AFD}"/>
                </a:ext>
              </a:extLst>
            </p:cNvPr>
            <p:cNvGrpSpPr/>
            <p:nvPr/>
          </p:nvGrpSpPr>
          <p:grpSpPr>
            <a:xfrm>
              <a:off x="-2493105" y="7904306"/>
              <a:ext cx="432000" cy="432000"/>
              <a:chOff x="1798027" y="2775749"/>
              <a:chExt cx="432000" cy="432000"/>
            </a:xfrm>
          </p:grpSpPr>
          <p:sp>
            <p:nvSpPr>
              <p:cNvPr id="372" name="円/楕円 371">
                <a:extLst>
                  <a:ext uri="{FF2B5EF4-FFF2-40B4-BE49-F238E27FC236}">
                    <a16:creationId xmlns:a16="http://schemas.microsoft.com/office/drawing/2014/main" id="{9C66D937-CF13-4C4D-87C7-477F5B84DBAB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3" name="サブタイトル 2">
                <a:extLst>
                  <a:ext uri="{FF2B5EF4-FFF2-40B4-BE49-F238E27FC236}">
                    <a16:creationId xmlns:a16="http://schemas.microsoft.com/office/drawing/2014/main" id="{40B2853A-6DB6-E149-B7FE-2209794E2E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ッ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  <p:grpSp>
          <p:nvGrpSpPr>
            <p:cNvPr id="369" name="グループ化 368">
              <a:extLst>
                <a:ext uri="{FF2B5EF4-FFF2-40B4-BE49-F238E27FC236}">
                  <a16:creationId xmlns:a16="http://schemas.microsoft.com/office/drawing/2014/main" id="{68E3FABD-BDBF-EC41-A2E2-2A087B25395D}"/>
                </a:ext>
              </a:extLst>
            </p:cNvPr>
            <p:cNvGrpSpPr/>
            <p:nvPr/>
          </p:nvGrpSpPr>
          <p:grpSpPr>
            <a:xfrm>
              <a:off x="-2081787" y="7904306"/>
              <a:ext cx="432000" cy="432000"/>
              <a:chOff x="1798027" y="2775749"/>
              <a:chExt cx="432000" cy="432000"/>
            </a:xfrm>
          </p:grpSpPr>
          <p:sp>
            <p:nvSpPr>
              <p:cNvPr id="370" name="円/楕円 369">
                <a:extLst>
                  <a:ext uri="{FF2B5EF4-FFF2-40B4-BE49-F238E27FC236}">
                    <a16:creationId xmlns:a16="http://schemas.microsoft.com/office/drawing/2014/main" id="{4E76CE0F-F7AB-0440-B359-0AB531695692}"/>
                  </a:ext>
                </a:extLst>
              </p:cNvPr>
              <p:cNvSpPr/>
              <p:nvPr/>
            </p:nvSpPr>
            <p:spPr>
              <a:xfrm>
                <a:off x="1798027" y="2775749"/>
                <a:ext cx="432000" cy="4320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1" name="サブタイトル 2">
                <a:extLst>
                  <a:ext uri="{FF2B5EF4-FFF2-40B4-BE49-F238E27FC236}">
                    <a16:creationId xmlns:a16="http://schemas.microsoft.com/office/drawing/2014/main" id="{511068EB-F95F-C842-981E-814BBBE392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70027" y="2864681"/>
                <a:ext cx="288000" cy="288000"/>
              </a:xfrm>
              <a:prstGeom prst="rect">
                <a:avLst/>
              </a:prstGeom>
              <a:noFill/>
              <a:ln w="0">
                <a:noFill/>
              </a:ln>
            </p:spPr>
            <p:txBody>
              <a:bodyPr vert="horz" lIns="0" tIns="0" rIns="0" bIns="0" rtlCol="0" anchor="ctr" anchorCtr="0">
                <a:noAutofit/>
              </a:bodyPr>
              <a:lstStyle>
                <a:defPPr>
                  <a:defRPr lang="en-US"/>
                </a:defPPr>
                <a:lvl1pPr defTabSz="685800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  <a:defRPr kumimoji="1" sz="2600" b="1">
                    <a:solidFill>
                      <a:srgbClr val="0000FF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j-cs"/>
                  </a:defRPr>
                </a:lvl1pPr>
              </a:lstStyle>
              <a:p>
                <a:pPr algn="ctr"/>
                <a:r>
                  <a:rPr lang="ja-JP" altLang="en-US" sz="2000">
                    <a:solidFill>
                      <a:schemeClr val="bg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ト</a:t>
                </a:r>
                <a:endParaRPr lang="ja-JP" altLang="en-US" sz="2000" dirty="0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endParaRPr>
              </a:p>
            </p:txBody>
          </p:sp>
        </p:grp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23D08AE-4291-7C45-B2D2-3E1C0AB0F6E4}"/>
              </a:ext>
            </a:extLst>
          </p:cNvPr>
          <p:cNvGrpSpPr/>
          <p:nvPr/>
        </p:nvGrpSpPr>
        <p:grpSpPr>
          <a:xfrm>
            <a:off x="625966" y="10061351"/>
            <a:ext cx="3924791" cy="1720559"/>
            <a:chOff x="585622" y="10061351"/>
            <a:chExt cx="3924791" cy="172055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AA9B900A-E495-CE42-ADE6-B764BBBA9184}"/>
                </a:ext>
              </a:extLst>
            </p:cNvPr>
            <p:cNvGrpSpPr/>
            <p:nvPr/>
          </p:nvGrpSpPr>
          <p:grpSpPr>
            <a:xfrm>
              <a:off x="585622" y="10061351"/>
              <a:ext cx="3544211" cy="297782"/>
              <a:chOff x="1565893" y="10596231"/>
              <a:chExt cx="3544211" cy="297782"/>
            </a:xfrm>
          </p:grpSpPr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A5A8E9CB-51BA-FB48-B5A8-C674B80029A8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09" name="円/楕円 408">
                  <a:extLst>
                    <a:ext uri="{FF2B5EF4-FFF2-40B4-BE49-F238E27FC236}">
                      <a16:creationId xmlns:a16="http://schemas.microsoft.com/office/drawing/2014/main" id="{D3E0E152-F3EE-EE44-81D4-32DDCB832597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0" name="サブタイトル 2">
                  <a:extLst>
                    <a:ext uri="{FF2B5EF4-FFF2-40B4-BE49-F238E27FC236}">
                      <a16:creationId xmlns:a16="http://schemas.microsoft.com/office/drawing/2014/main" id="{DE4CBBEE-94B7-7C44-957D-2E756B1DB1F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1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08" name="サブタイトル 2">
                <a:extLst>
                  <a:ext uri="{FF2B5EF4-FFF2-40B4-BE49-F238E27FC236}">
                    <a16:creationId xmlns:a16="http://schemas.microsoft.com/office/drawing/2014/main" id="{FDB562B1-0F3D-8B46-A045-E8EF7533B28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4" y="10655122"/>
                <a:ext cx="3178800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消防計画作成（変更）届出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20" name="グループ化 419">
              <a:extLst>
                <a:ext uri="{FF2B5EF4-FFF2-40B4-BE49-F238E27FC236}">
                  <a16:creationId xmlns:a16="http://schemas.microsoft.com/office/drawing/2014/main" id="{6F5A254E-5083-024E-BC95-318B142C0C39}"/>
                </a:ext>
              </a:extLst>
            </p:cNvPr>
            <p:cNvGrpSpPr/>
            <p:nvPr/>
          </p:nvGrpSpPr>
          <p:grpSpPr>
            <a:xfrm>
              <a:off x="585622" y="10417045"/>
              <a:ext cx="3544211" cy="297782"/>
              <a:chOff x="1565893" y="10596231"/>
              <a:chExt cx="3544211" cy="297782"/>
            </a:xfrm>
          </p:grpSpPr>
          <p:grpSp>
            <p:nvGrpSpPr>
              <p:cNvPr id="421" name="グループ化 420">
                <a:extLst>
                  <a:ext uri="{FF2B5EF4-FFF2-40B4-BE49-F238E27FC236}">
                    <a16:creationId xmlns:a16="http://schemas.microsoft.com/office/drawing/2014/main" id="{9EBAD189-AF6D-994C-91A9-A63B15A96E81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23" name="円/楕円 422">
                  <a:extLst>
                    <a:ext uri="{FF2B5EF4-FFF2-40B4-BE49-F238E27FC236}">
                      <a16:creationId xmlns:a16="http://schemas.microsoft.com/office/drawing/2014/main" id="{27B3EF11-E759-384A-B96F-E8C6DCC1E6CD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4" name="サブタイトル 2">
                  <a:extLst>
                    <a:ext uri="{FF2B5EF4-FFF2-40B4-BE49-F238E27FC236}">
                      <a16:creationId xmlns:a16="http://schemas.microsoft.com/office/drawing/2014/main" id="{F170BB94-464A-4849-9711-2DE818A5F4B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2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22" name="サブタイトル 2">
                <a:extLst>
                  <a:ext uri="{FF2B5EF4-FFF2-40B4-BE49-F238E27FC236}">
                    <a16:creationId xmlns:a16="http://schemas.microsoft.com/office/drawing/2014/main" id="{FE18B97F-D162-3246-AFA4-3D978541750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4" y="10655122"/>
                <a:ext cx="3178800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400" b="1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防火・防災管理者選任（解任）届出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25" name="グループ化 424">
              <a:extLst>
                <a:ext uri="{FF2B5EF4-FFF2-40B4-BE49-F238E27FC236}">
                  <a16:creationId xmlns:a16="http://schemas.microsoft.com/office/drawing/2014/main" id="{495D1245-2F4A-8A46-BB04-C8CEE03332F9}"/>
                </a:ext>
              </a:extLst>
            </p:cNvPr>
            <p:cNvGrpSpPr/>
            <p:nvPr/>
          </p:nvGrpSpPr>
          <p:grpSpPr>
            <a:xfrm>
              <a:off x="585622" y="10772739"/>
              <a:ext cx="3924791" cy="297782"/>
              <a:chOff x="1565893" y="10596231"/>
              <a:chExt cx="3924791" cy="297782"/>
            </a:xfrm>
          </p:grpSpPr>
          <p:grpSp>
            <p:nvGrpSpPr>
              <p:cNvPr id="426" name="グループ化 425">
                <a:extLst>
                  <a:ext uri="{FF2B5EF4-FFF2-40B4-BE49-F238E27FC236}">
                    <a16:creationId xmlns:a16="http://schemas.microsoft.com/office/drawing/2014/main" id="{B970993A-0228-8846-9811-7A1DF6484549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28" name="円/楕円 427">
                  <a:extLst>
                    <a:ext uri="{FF2B5EF4-FFF2-40B4-BE49-F238E27FC236}">
                      <a16:creationId xmlns:a16="http://schemas.microsoft.com/office/drawing/2014/main" id="{86C4CBBD-560A-BB4A-8478-EE69AA5FD388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9" name="サブタイトル 2">
                  <a:extLst>
                    <a:ext uri="{FF2B5EF4-FFF2-40B4-BE49-F238E27FC236}">
                      <a16:creationId xmlns:a16="http://schemas.microsoft.com/office/drawing/2014/main" id="{3EB77B5F-299F-984D-8A8A-FA1D6384FB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3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27" name="サブタイトル 2">
                <a:extLst>
                  <a:ext uri="{FF2B5EF4-FFF2-40B4-BE49-F238E27FC236}">
                    <a16:creationId xmlns:a16="http://schemas.microsoft.com/office/drawing/2014/main" id="{54C15143-C15F-254A-BA46-010315E18C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3" y="10655122"/>
                <a:ext cx="3559381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400" b="1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全体についての消防計画作成（変更）届出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30" name="グループ化 429">
              <a:extLst>
                <a:ext uri="{FF2B5EF4-FFF2-40B4-BE49-F238E27FC236}">
                  <a16:creationId xmlns:a16="http://schemas.microsoft.com/office/drawing/2014/main" id="{012F06A2-4C7E-C946-A3B6-13D788108487}"/>
                </a:ext>
              </a:extLst>
            </p:cNvPr>
            <p:cNvGrpSpPr/>
            <p:nvPr/>
          </p:nvGrpSpPr>
          <p:grpSpPr>
            <a:xfrm>
              <a:off x="585622" y="11128433"/>
              <a:ext cx="3544211" cy="297782"/>
              <a:chOff x="1565893" y="10596231"/>
              <a:chExt cx="3544211" cy="297782"/>
            </a:xfrm>
          </p:grpSpPr>
          <p:grpSp>
            <p:nvGrpSpPr>
              <p:cNvPr id="431" name="グループ化 430">
                <a:extLst>
                  <a:ext uri="{FF2B5EF4-FFF2-40B4-BE49-F238E27FC236}">
                    <a16:creationId xmlns:a16="http://schemas.microsoft.com/office/drawing/2014/main" id="{AC49413C-59DF-0E48-ACF9-A6327D96E3B6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33" name="円/楕円 432">
                  <a:extLst>
                    <a:ext uri="{FF2B5EF4-FFF2-40B4-BE49-F238E27FC236}">
                      <a16:creationId xmlns:a16="http://schemas.microsoft.com/office/drawing/2014/main" id="{A0DFC1F4-BDAF-4D49-93DB-EE3D65BCFB31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4" name="サブタイトル 2">
                  <a:extLst>
                    <a:ext uri="{FF2B5EF4-FFF2-40B4-BE49-F238E27FC236}">
                      <a16:creationId xmlns:a16="http://schemas.microsoft.com/office/drawing/2014/main" id="{8EB570CF-44A1-384C-BBD2-29A83BCB3C0B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4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32" name="サブタイトル 2">
                <a:extLst>
                  <a:ext uri="{FF2B5EF4-FFF2-40B4-BE49-F238E27FC236}">
                    <a16:creationId xmlns:a16="http://schemas.microsoft.com/office/drawing/2014/main" id="{D6407587-5A9C-0F45-8316-D386C0A7C6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4" y="10655122"/>
                <a:ext cx="3178800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TW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防火対象物点検結果報告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35" name="グループ化 434">
              <a:extLst>
                <a:ext uri="{FF2B5EF4-FFF2-40B4-BE49-F238E27FC236}">
                  <a16:creationId xmlns:a16="http://schemas.microsoft.com/office/drawing/2014/main" id="{BC0F0944-19C3-B34D-9171-F65400B0C5AB}"/>
                </a:ext>
              </a:extLst>
            </p:cNvPr>
            <p:cNvGrpSpPr/>
            <p:nvPr/>
          </p:nvGrpSpPr>
          <p:grpSpPr>
            <a:xfrm>
              <a:off x="585622" y="11484128"/>
              <a:ext cx="3917383" cy="297782"/>
              <a:chOff x="1565893" y="10596231"/>
              <a:chExt cx="3917383" cy="297782"/>
            </a:xfrm>
          </p:grpSpPr>
          <p:grpSp>
            <p:nvGrpSpPr>
              <p:cNvPr id="436" name="グループ化 435">
                <a:extLst>
                  <a:ext uri="{FF2B5EF4-FFF2-40B4-BE49-F238E27FC236}">
                    <a16:creationId xmlns:a16="http://schemas.microsoft.com/office/drawing/2014/main" id="{5014E855-9F18-E240-AA55-8A514C0E4BEF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38" name="円/楕円 437">
                  <a:extLst>
                    <a:ext uri="{FF2B5EF4-FFF2-40B4-BE49-F238E27FC236}">
                      <a16:creationId xmlns:a16="http://schemas.microsoft.com/office/drawing/2014/main" id="{BD265B4B-4A8E-D248-9AF1-9620449B85B0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9" name="サブタイトル 2">
                  <a:extLst>
                    <a:ext uri="{FF2B5EF4-FFF2-40B4-BE49-F238E27FC236}">
                      <a16:creationId xmlns:a16="http://schemas.microsoft.com/office/drawing/2014/main" id="{6983075E-2192-3648-B15F-1F6C59B39D5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5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37" name="サブタイトル 2">
                <a:extLst>
                  <a:ext uri="{FF2B5EF4-FFF2-40B4-BE49-F238E27FC236}">
                    <a16:creationId xmlns:a16="http://schemas.microsoft.com/office/drawing/2014/main" id="{ADBFD803-7169-DC48-B8BA-5342BDDF62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4" y="10655122"/>
                <a:ext cx="3551972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ja-JP" altLang="en-US" sz="1400" b="1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統括防火・防災管理者選任（解任）届出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grpSp>
        <p:nvGrpSpPr>
          <p:cNvPr id="440" name="グループ化 439">
            <a:extLst>
              <a:ext uri="{FF2B5EF4-FFF2-40B4-BE49-F238E27FC236}">
                <a16:creationId xmlns:a16="http://schemas.microsoft.com/office/drawing/2014/main" id="{D4FA9C70-A1D6-5844-A42E-1B78443F3244}"/>
              </a:ext>
            </a:extLst>
          </p:cNvPr>
          <p:cNvGrpSpPr/>
          <p:nvPr/>
        </p:nvGrpSpPr>
        <p:grpSpPr>
          <a:xfrm>
            <a:off x="4708253" y="10061351"/>
            <a:ext cx="4307325" cy="1720559"/>
            <a:chOff x="585622" y="10061351"/>
            <a:chExt cx="4307325" cy="1720559"/>
          </a:xfrm>
        </p:grpSpPr>
        <p:grpSp>
          <p:nvGrpSpPr>
            <p:cNvPr id="441" name="グループ化 440">
              <a:extLst>
                <a:ext uri="{FF2B5EF4-FFF2-40B4-BE49-F238E27FC236}">
                  <a16:creationId xmlns:a16="http://schemas.microsoft.com/office/drawing/2014/main" id="{40697FEE-6A9C-F44B-BDC3-DF15021640AE}"/>
                </a:ext>
              </a:extLst>
            </p:cNvPr>
            <p:cNvGrpSpPr/>
            <p:nvPr/>
          </p:nvGrpSpPr>
          <p:grpSpPr>
            <a:xfrm>
              <a:off x="585622" y="10061351"/>
              <a:ext cx="3544211" cy="297782"/>
              <a:chOff x="1565893" y="10596231"/>
              <a:chExt cx="3544211" cy="297782"/>
            </a:xfrm>
          </p:grpSpPr>
          <p:grpSp>
            <p:nvGrpSpPr>
              <p:cNvPr id="462" name="グループ化 461">
                <a:extLst>
                  <a:ext uri="{FF2B5EF4-FFF2-40B4-BE49-F238E27FC236}">
                    <a16:creationId xmlns:a16="http://schemas.microsoft.com/office/drawing/2014/main" id="{F6518479-10C4-5A41-BF3B-269B45A497C7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64" name="円/楕円 463">
                  <a:extLst>
                    <a:ext uri="{FF2B5EF4-FFF2-40B4-BE49-F238E27FC236}">
                      <a16:creationId xmlns:a16="http://schemas.microsoft.com/office/drawing/2014/main" id="{8673CA63-7065-0344-A86C-3320EFDA7A83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5" name="サブタイトル 2">
                  <a:extLst>
                    <a:ext uri="{FF2B5EF4-FFF2-40B4-BE49-F238E27FC236}">
                      <a16:creationId xmlns:a16="http://schemas.microsoft.com/office/drawing/2014/main" id="{6E49E021-DE7C-9D47-B481-3DBCEA7FC5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6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63" name="サブタイトル 2">
                <a:extLst>
                  <a:ext uri="{FF2B5EF4-FFF2-40B4-BE49-F238E27FC236}">
                    <a16:creationId xmlns:a16="http://schemas.microsoft.com/office/drawing/2014/main" id="{D92B29EA-A149-A640-BF33-4B5B3A227D9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4" y="10655122"/>
                <a:ext cx="3178800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TW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自衛消防組織設置（変更）届出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42" name="グループ化 441">
              <a:extLst>
                <a:ext uri="{FF2B5EF4-FFF2-40B4-BE49-F238E27FC236}">
                  <a16:creationId xmlns:a16="http://schemas.microsoft.com/office/drawing/2014/main" id="{598C3538-A6EC-134C-AC24-32FD647D0F9A}"/>
                </a:ext>
              </a:extLst>
            </p:cNvPr>
            <p:cNvGrpSpPr/>
            <p:nvPr/>
          </p:nvGrpSpPr>
          <p:grpSpPr>
            <a:xfrm>
              <a:off x="585622" y="10417045"/>
              <a:ext cx="3960853" cy="297782"/>
              <a:chOff x="1565893" y="10596231"/>
              <a:chExt cx="3960853" cy="297782"/>
            </a:xfrm>
          </p:grpSpPr>
          <p:grpSp>
            <p:nvGrpSpPr>
              <p:cNvPr id="458" name="グループ化 457">
                <a:extLst>
                  <a:ext uri="{FF2B5EF4-FFF2-40B4-BE49-F238E27FC236}">
                    <a16:creationId xmlns:a16="http://schemas.microsoft.com/office/drawing/2014/main" id="{10AD182D-FDC0-CD4C-8E64-084AE3C8F850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60" name="円/楕円 459">
                  <a:extLst>
                    <a:ext uri="{FF2B5EF4-FFF2-40B4-BE49-F238E27FC236}">
                      <a16:creationId xmlns:a16="http://schemas.microsoft.com/office/drawing/2014/main" id="{5D2ED6C2-BA6F-0D47-A8FC-637210F5EA35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1" name="サブタイトル 2">
                  <a:extLst>
                    <a:ext uri="{FF2B5EF4-FFF2-40B4-BE49-F238E27FC236}">
                      <a16:creationId xmlns:a16="http://schemas.microsoft.com/office/drawing/2014/main" id="{A4C3EB86-9A1D-724D-9C11-8C9AD2B3EF7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7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59" name="サブタイトル 2">
                <a:extLst>
                  <a:ext uri="{FF2B5EF4-FFF2-40B4-BE49-F238E27FC236}">
                    <a16:creationId xmlns:a16="http://schemas.microsoft.com/office/drawing/2014/main" id="{38BCF314-8FCE-A447-9467-0B28C6BD83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4" y="10655122"/>
                <a:ext cx="3595442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TW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消防用設備等（特殊消防</a:t>
                </a:r>
                <a:r>
                  <a:rPr lang="ja-JP" altLang="en-US" sz="1400" b="1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用</a:t>
                </a:r>
                <a:r>
                  <a:rPr lang="zh-TW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設備等）設置届出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43" name="グループ化 442">
              <a:extLst>
                <a:ext uri="{FF2B5EF4-FFF2-40B4-BE49-F238E27FC236}">
                  <a16:creationId xmlns:a16="http://schemas.microsoft.com/office/drawing/2014/main" id="{C711F13D-FB8D-244E-91F1-E324CAFBD12C}"/>
                </a:ext>
              </a:extLst>
            </p:cNvPr>
            <p:cNvGrpSpPr/>
            <p:nvPr/>
          </p:nvGrpSpPr>
          <p:grpSpPr>
            <a:xfrm>
              <a:off x="585622" y="10772739"/>
              <a:ext cx="4307325" cy="297782"/>
              <a:chOff x="1565893" y="10596231"/>
              <a:chExt cx="4307325" cy="297782"/>
            </a:xfrm>
          </p:grpSpPr>
          <p:grpSp>
            <p:nvGrpSpPr>
              <p:cNvPr id="454" name="グループ化 453">
                <a:extLst>
                  <a:ext uri="{FF2B5EF4-FFF2-40B4-BE49-F238E27FC236}">
                    <a16:creationId xmlns:a16="http://schemas.microsoft.com/office/drawing/2014/main" id="{BD1DA33B-6DF9-FA45-823F-772DB9F9A9B4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56" name="円/楕円 455">
                  <a:extLst>
                    <a:ext uri="{FF2B5EF4-FFF2-40B4-BE49-F238E27FC236}">
                      <a16:creationId xmlns:a16="http://schemas.microsoft.com/office/drawing/2014/main" id="{FE7218A7-BD38-B946-BC0E-3FE9060544FD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7" name="サブタイトル 2">
                  <a:extLst>
                    <a:ext uri="{FF2B5EF4-FFF2-40B4-BE49-F238E27FC236}">
                      <a16:creationId xmlns:a16="http://schemas.microsoft.com/office/drawing/2014/main" id="{974B0A3B-60CA-9440-9F7A-25FC7D83408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8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55" name="サブタイトル 2">
                <a:extLst>
                  <a:ext uri="{FF2B5EF4-FFF2-40B4-BE49-F238E27FC236}">
                    <a16:creationId xmlns:a16="http://schemas.microsoft.com/office/drawing/2014/main" id="{EBC42A20-B706-8C44-84BB-5204B6277BD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3" y="10655122"/>
                <a:ext cx="3941915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TW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消防用設備等（特殊消防用設備等）点検結果報告</a:t>
                </a:r>
                <a:endParaRPr lang="en-US" altLang="zh-TW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44" name="グループ化 443">
              <a:extLst>
                <a:ext uri="{FF2B5EF4-FFF2-40B4-BE49-F238E27FC236}">
                  <a16:creationId xmlns:a16="http://schemas.microsoft.com/office/drawing/2014/main" id="{115034A0-1945-424F-B5C4-45D0F9C0DED7}"/>
                </a:ext>
              </a:extLst>
            </p:cNvPr>
            <p:cNvGrpSpPr/>
            <p:nvPr/>
          </p:nvGrpSpPr>
          <p:grpSpPr>
            <a:xfrm>
              <a:off x="585622" y="11128433"/>
              <a:ext cx="3544211" cy="297782"/>
              <a:chOff x="1565893" y="10596231"/>
              <a:chExt cx="3544211" cy="297782"/>
            </a:xfrm>
          </p:grpSpPr>
          <p:grpSp>
            <p:nvGrpSpPr>
              <p:cNvPr id="450" name="グループ化 449">
                <a:extLst>
                  <a:ext uri="{FF2B5EF4-FFF2-40B4-BE49-F238E27FC236}">
                    <a16:creationId xmlns:a16="http://schemas.microsoft.com/office/drawing/2014/main" id="{227C06BE-0E7B-D542-9BF4-4A09AC5F2F4F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52" name="円/楕円 451">
                  <a:extLst>
                    <a:ext uri="{FF2B5EF4-FFF2-40B4-BE49-F238E27FC236}">
                      <a16:creationId xmlns:a16="http://schemas.microsoft.com/office/drawing/2014/main" id="{E6C7F364-68F7-7D4E-A1EF-4D1268882C2C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3" name="サブタイトル 2">
                  <a:extLst>
                    <a:ext uri="{FF2B5EF4-FFF2-40B4-BE49-F238E27FC236}">
                      <a16:creationId xmlns:a16="http://schemas.microsoft.com/office/drawing/2014/main" id="{89CE6507-ED52-1941-9F0A-DB561262055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9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51" name="サブタイトル 2">
                <a:extLst>
                  <a:ext uri="{FF2B5EF4-FFF2-40B4-BE49-F238E27FC236}">
                    <a16:creationId xmlns:a16="http://schemas.microsoft.com/office/drawing/2014/main" id="{0E56FCC8-3C6C-1A47-A3A4-F08349CF0C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4" y="10655122"/>
                <a:ext cx="3178800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TW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工事整備対象設備等着工届出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445" name="グループ化 444">
              <a:extLst>
                <a:ext uri="{FF2B5EF4-FFF2-40B4-BE49-F238E27FC236}">
                  <a16:creationId xmlns:a16="http://schemas.microsoft.com/office/drawing/2014/main" id="{C4157912-69B5-2A49-962A-4C1E0E4495B6}"/>
                </a:ext>
              </a:extLst>
            </p:cNvPr>
            <p:cNvGrpSpPr/>
            <p:nvPr/>
          </p:nvGrpSpPr>
          <p:grpSpPr>
            <a:xfrm>
              <a:off x="585622" y="11484128"/>
              <a:ext cx="3917383" cy="297782"/>
              <a:chOff x="1565893" y="10596231"/>
              <a:chExt cx="3917383" cy="297782"/>
            </a:xfrm>
          </p:grpSpPr>
          <p:grpSp>
            <p:nvGrpSpPr>
              <p:cNvPr id="446" name="グループ化 445">
                <a:extLst>
                  <a:ext uri="{FF2B5EF4-FFF2-40B4-BE49-F238E27FC236}">
                    <a16:creationId xmlns:a16="http://schemas.microsoft.com/office/drawing/2014/main" id="{7FBEDE7D-B564-9145-96F4-19F1D61F99C3}"/>
                  </a:ext>
                </a:extLst>
              </p:cNvPr>
              <p:cNvGrpSpPr/>
              <p:nvPr/>
            </p:nvGrpSpPr>
            <p:grpSpPr>
              <a:xfrm>
                <a:off x="1565893" y="10596231"/>
                <a:ext cx="288000" cy="297782"/>
                <a:chOff x="1565894" y="10596199"/>
                <a:chExt cx="214407" cy="223336"/>
              </a:xfrm>
            </p:grpSpPr>
            <p:sp>
              <p:nvSpPr>
                <p:cNvPr id="448" name="円/楕円 447">
                  <a:extLst>
                    <a:ext uri="{FF2B5EF4-FFF2-40B4-BE49-F238E27FC236}">
                      <a16:creationId xmlns:a16="http://schemas.microsoft.com/office/drawing/2014/main" id="{112F8291-D733-CC42-8880-0E7A07DCC23D}"/>
                    </a:ext>
                  </a:extLst>
                </p:cNvPr>
                <p:cNvSpPr/>
                <p:nvPr/>
              </p:nvSpPr>
              <p:spPr>
                <a:xfrm>
                  <a:off x="1565894" y="10596199"/>
                  <a:ext cx="214407" cy="216000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9" name="サブタイトル 2">
                  <a:extLst>
                    <a:ext uri="{FF2B5EF4-FFF2-40B4-BE49-F238E27FC236}">
                      <a16:creationId xmlns:a16="http://schemas.microsoft.com/office/drawing/2014/main" id="{029FB362-36C0-7744-9A0B-C45D73FE58E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9097" y="10603535"/>
                  <a:ext cx="108000" cy="216000"/>
                </a:xfrm>
                <a:prstGeom prst="rect">
                  <a:avLst/>
                </a:prstGeom>
              </p:spPr>
              <p:txBody>
                <a:bodyPr vert="horz" wrap="none" lIns="0" tIns="36000" rIns="0" bIns="0" rtlCol="0" anchor="ctr" anchorCtr="0">
                  <a:noAutofit/>
                </a:bodyPr>
                <a:lstStyle>
                  <a:lvl1pPr marL="0" indent="0" algn="ctr" defTabSz="685800" rtl="0" eaLnBrk="1" latinLnBrk="0" hangingPunct="1">
                    <a:lnSpc>
                      <a:spcPct val="90000"/>
                    </a:lnSpc>
                    <a:spcBef>
                      <a:spcPts val="750"/>
                    </a:spcBef>
                    <a:buFont typeface="Arial" panose="020B0604020202020204" pitchFamily="34" charset="0"/>
                    <a:buNone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429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5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6858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35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0287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3716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7145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0574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4003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2743200" indent="0" algn="ctr" defTabSz="685800" rtl="0" eaLnBrk="1" latinLnBrk="0" hangingPunct="1">
                    <a:lnSpc>
                      <a:spcPct val="90000"/>
                    </a:lnSpc>
                    <a:spcBef>
                      <a:spcPts val="375"/>
                    </a:spcBef>
                    <a:buFont typeface="Arial" panose="020B0604020202020204" pitchFamily="34" charset="0"/>
                    <a:buNone/>
                    <a:defRPr kumimoji="1"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ja-JP" sz="1300" b="1" dirty="0">
                      <a:solidFill>
                        <a:srgbClr val="FFFF00"/>
                      </a:solidFill>
                      <a:latin typeface="Yu Gothic" panose="020B0400000000000000" pitchFamily="34" charset="-128"/>
                      <a:ea typeface="Yu Gothic" panose="020B0400000000000000" pitchFamily="34" charset="-128"/>
                    </a:rPr>
                    <a:t>10</a:t>
                  </a:r>
                  <a:endParaRPr lang="ja-JP" altLang="en-US" sz="1300" b="1" dirty="0">
                    <a:solidFill>
                      <a:srgbClr val="FFFF00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endParaRPr>
                </a:p>
              </p:txBody>
            </p:sp>
          </p:grpSp>
          <p:sp>
            <p:nvSpPr>
              <p:cNvPr id="447" name="サブタイトル 2">
                <a:extLst>
                  <a:ext uri="{FF2B5EF4-FFF2-40B4-BE49-F238E27FC236}">
                    <a16:creationId xmlns:a16="http://schemas.microsoft.com/office/drawing/2014/main" id="{62C9DF93-14D1-6D40-9C2F-97F91EB3742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304" y="10655122"/>
                <a:ext cx="3551972" cy="180000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ctr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ctr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kumimoji="1"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TW" altLang="en-US" sz="14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防災管理点検結果報告</a:t>
                </a:r>
                <a:endPara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74933087-D413-4C09-B99C-B8F0409E9E7B}"/>
              </a:ext>
            </a:extLst>
          </p:cNvPr>
          <p:cNvSpPr txBox="1"/>
          <p:nvPr/>
        </p:nvSpPr>
        <p:spPr>
          <a:xfrm>
            <a:off x="64511" y="12281812"/>
            <a:ext cx="2000752" cy="415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50" dirty="0"/>
              <a:t>消防本部のロゴ等があればここに入れてください。</a:t>
            </a: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5A5AC0DA-9A21-45A4-B310-396CD764646D}"/>
              </a:ext>
            </a:extLst>
          </p:cNvPr>
          <p:cNvSpPr/>
          <p:nvPr/>
        </p:nvSpPr>
        <p:spPr>
          <a:xfrm>
            <a:off x="2226947" y="12399517"/>
            <a:ext cx="211464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https://</a:t>
            </a:r>
            <a:r>
              <a:rPr lang="ja-JP" altLang="en-US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本部のアドレス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34115888-F468-4A6F-ADD0-73B4770F2F1E}"/>
              </a:ext>
            </a:extLst>
          </p:cNvPr>
          <p:cNvSpPr txBox="1"/>
          <p:nvPr/>
        </p:nvSpPr>
        <p:spPr>
          <a:xfrm>
            <a:off x="5829709" y="12289504"/>
            <a:ext cx="2795919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ja-JP" altLang="en-US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消防本部名○○○担当部署名○○○</a:t>
            </a:r>
            <a:endParaRPr lang="ja-JP" altLang="en-US" sz="1200" dirty="0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709FE8DD-933F-4654-9B2E-CC72C79C1C76}"/>
              </a:ext>
            </a:extLst>
          </p:cNvPr>
          <p:cNvSpPr/>
          <p:nvPr/>
        </p:nvSpPr>
        <p:spPr>
          <a:xfrm>
            <a:off x="5854025" y="12512644"/>
            <a:ext cx="24910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TW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TEL</a:t>
            </a:r>
            <a:r>
              <a:rPr lang="zh-TW" altLang="en-US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：</a:t>
            </a:r>
            <a:r>
              <a:rPr lang="ja-JP" altLang="en-US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○○</a:t>
            </a:r>
            <a:r>
              <a:rPr lang="en-US" altLang="zh-TW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-</a:t>
            </a:r>
            <a:r>
              <a:rPr lang="ja-JP" altLang="en-US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○○○</a:t>
            </a:r>
            <a:r>
              <a:rPr lang="en-US" altLang="zh-TW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-</a:t>
            </a:r>
            <a:r>
              <a:rPr lang="ja-JP" altLang="en-US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○○○</a:t>
            </a:r>
            <a:r>
              <a:rPr lang="zh-TW" altLang="en-US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（直通）</a:t>
            </a:r>
            <a:r>
              <a:rPr lang="ja-JP" altLang="en-US" sz="1200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lang="zh-TW" altLang="en-US" sz="1200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3" name="右中かっこ 2">
            <a:extLst>
              <a:ext uri="{FF2B5EF4-FFF2-40B4-BE49-F238E27FC236}">
                <a16:creationId xmlns:a16="http://schemas.microsoft.com/office/drawing/2014/main" id="{4F67233A-B327-41B1-9A4B-100D337EA389}"/>
              </a:ext>
            </a:extLst>
          </p:cNvPr>
          <p:cNvSpPr/>
          <p:nvPr/>
        </p:nvSpPr>
        <p:spPr>
          <a:xfrm>
            <a:off x="9906000" y="12171929"/>
            <a:ext cx="232035" cy="629671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48E099-87F7-4E59-A6C9-128373839E18}"/>
              </a:ext>
            </a:extLst>
          </p:cNvPr>
          <p:cNvSpPr txBox="1"/>
          <p:nvPr/>
        </p:nvSpPr>
        <p:spPr>
          <a:xfrm>
            <a:off x="10251514" y="1231804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本部で記入必要</a:t>
            </a:r>
          </a:p>
        </p:txBody>
      </p:sp>
    </p:spTree>
    <p:extLst>
      <p:ext uri="{BB962C8B-B14F-4D97-AF65-F5344CB8AC3E}">
        <p14:creationId xmlns:p14="http://schemas.microsoft.com/office/powerpoint/2010/main" val="23085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309</Words>
  <Application>Microsoft Office PowerPoint</Application>
  <PresentationFormat>A3 297x420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HGMaruGothicMPRO</vt:lpstr>
      <vt:lpstr>HGMaruGothicMPRO</vt:lpstr>
      <vt:lpstr>HG創英角ﾎﾟｯﾌﾟ体</vt:lpstr>
      <vt:lpstr>游ゴシック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火災予防の手続には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2022-03-23T08:56:22Z</cp:lastPrinted>
  <dcterms:created xsi:type="dcterms:W3CDTF">2022-02-14T06:07:24Z</dcterms:created>
  <dcterms:modified xsi:type="dcterms:W3CDTF">2022-04-22T00:38:26Z</dcterms:modified>
</cp:coreProperties>
</file>