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71" r:id="rId5"/>
    <p:sldId id="283"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18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嶋 仁美(NAKAJIMA Hitomi)" userId="dc6e26ac-4a5a-4992-a4ae-550785314024" providerId="ADAL" clId="{6253C9E0-527A-4EBB-9530-8C6C1881A05A}"/>
    <pc:docChg chg="modSld">
      <pc:chgData name="中嶋 仁美(NAKAJIMA Hitomi)" userId="dc6e26ac-4a5a-4992-a4ae-550785314024" providerId="ADAL" clId="{6253C9E0-527A-4EBB-9530-8C6C1881A05A}" dt="2026-05-29T07:35:25.475" v="935" actId="20577"/>
      <pc:docMkLst>
        <pc:docMk/>
      </pc:docMkLst>
      <pc:sldChg chg="modSp mod">
        <pc:chgData name="中嶋 仁美(NAKAJIMA Hitomi)" userId="dc6e26ac-4a5a-4992-a4ae-550785314024" providerId="ADAL" clId="{6253C9E0-527A-4EBB-9530-8C6C1881A05A}" dt="2026-05-29T07:35:20.598" v="933" actId="20577"/>
        <pc:sldMkLst>
          <pc:docMk/>
          <pc:sldMk cId="580529945" sldId="271"/>
        </pc:sldMkLst>
        <pc:spChg chg="mod">
          <ac:chgData name="中嶋 仁美(NAKAJIMA Hitomi)" userId="dc6e26ac-4a5a-4992-a4ae-550785314024" providerId="ADAL" clId="{6253C9E0-527A-4EBB-9530-8C6C1881A05A}" dt="2026-05-29T07:35:20.598" v="933" actId="20577"/>
          <ac:spMkLst>
            <pc:docMk/>
            <pc:sldMk cId="580529945" sldId="271"/>
            <ac:spMk id="17" creationId="{413A5B0D-A967-81C4-1186-BB440FEB8CB1}"/>
          </ac:spMkLst>
        </pc:spChg>
      </pc:sldChg>
      <pc:sldChg chg="modSp mod">
        <pc:chgData name="中嶋 仁美(NAKAJIMA Hitomi)" userId="dc6e26ac-4a5a-4992-a4ae-550785314024" providerId="ADAL" clId="{6253C9E0-527A-4EBB-9530-8C6C1881A05A}" dt="2026-05-29T07:35:25.475" v="935" actId="20577"/>
        <pc:sldMkLst>
          <pc:docMk/>
          <pc:sldMk cId="101533232" sldId="283"/>
        </pc:sldMkLst>
        <pc:spChg chg="mod">
          <ac:chgData name="中嶋 仁美(NAKAJIMA Hitomi)" userId="dc6e26ac-4a5a-4992-a4ae-550785314024" providerId="ADAL" clId="{6253C9E0-527A-4EBB-9530-8C6C1881A05A}" dt="2026-05-29T07:07:40.295" v="483" actId="20577"/>
          <ac:spMkLst>
            <pc:docMk/>
            <pc:sldMk cId="101533232" sldId="283"/>
            <ac:spMk id="8" creationId="{465B103E-B5A8-8037-7766-AF97D39EFEDE}"/>
          </ac:spMkLst>
        </pc:spChg>
        <pc:spChg chg="mod">
          <ac:chgData name="中嶋 仁美(NAKAJIMA Hitomi)" userId="dc6e26ac-4a5a-4992-a4ae-550785314024" providerId="ADAL" clId="{6253C9E0-527A-4EBB-9530-8C6C1881A05A}" dt="2026-05-29T07:10:57.422" v="931" actId="20577"/>
          <ac:spMkLst>
            <pc:docMk/>
            <pc:sldMk cId="101533232" sldId="283"/>
            <ac:spMk id="11" creationId="{1CB5C36A-8F95-643D-7B35-4CE314B99C17}"/>
          </ac:spMkLst>
        </pc:spChg>
        <pc:spChg chg="mod">
          <ac:chgData name="中嶋 仁美(NAKAJIMA Hitomi)" userId="dc6e26ac-4a5a-4992-a4ae-550785314024" providerId="ADAL" clId="{6253C9E0-527A-4EBB-9530-8C6C1881A05A}" dt="2026-05-29T07:06:36.580" v="373" actId="20577"/>
          <ac:spMkLst>
            <pc:docMk/>
            <pc:sldMk cId="101533232" sldId="283"/>
            <ac:spMk id="13" creationId="{948547F5-2012-0142-E049-3170A64E8DB1}"/>
          </ac:spMkLst>
        </pc:spChg>
        <pc:spChg chg="mod">
          <ac:chgData name="中嶋 仁美(NAKAJIMA Hitomi)" userId="dc6e26ac-4a5a-4992-a4ae-550785314024" providerId="ADAL" clId="{6253C9E0-527A-4EBB-9530-8C6C1881A05A}" dt="2026-05-29T07:08:39.301" v="673" actId="20577"/>
          <ac:spMkLst>
            <pc:docMk/>
            <pc:sldMk cId="101533232" sldId="283"/>
            <ac:spMk id="14" creationId="{798BCDF3-919E-DFAB-9FB0-64D2B5C76060}"/>
          </ac:spMkLst>
        </pc:spChg>
        <pc:spChg chg="mod">
          <ac:chgData name="中嶋 仁美(NAKAJIMA Hitomi)" userId="dc6e26ac-4a5a-4992-a4ae-550785314024" providerId="ADAL" clId="{6253C9E0-527A-4EBB-9530-8C6C1881A05A}" dt="2026-05-29T07:35:25.475" v="935" actId="20577"/>
          <ac:spMkLst>
            <pc:docMk/>
            <pc:sldMk cId="101533232" sldId="283"/>
            <ac:spMk id="17" creationId="{413A5B0D-A967-81C4-1186-BB440FEB8CB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3A2358E-0D9E-48FB-BB6A-10AED3CD27EB}" type="datetimeFigureOut">
              <a:rPr kumimoji="1" lang="ja-JP" altLang="en-US" smtClean="0"/>
              <a:t>2026/5/29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61930F9-1015-4C07-A895-D7A7434C11F1}" type="slidenum">
              <a:rPr kumimoji="1" lang="ja-JP" altLang="en-US" smtClean="0"/>
              <a:t>‹#›</a:t>
            </a:fld>
            <a:endParaRPr kumimoji="1" lang="ja-JP" altLang="en-US"/>
          </a:p>
        </p:txBody>
      </p:sp>
    </p:spTree>
    <p:extLst>
      <p:ext uri="{BB962C8B-B14F-4D97-AF65-F5344CB8AC3E}">
        <p14:creationId xmlns:p14="http://schemas.microsoft.com/office/powerpoint/2010/main" val="16607368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7F65B-7A18-F559-2278-0181B45218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7C30-8569-238B-1B36-6FDEE42CA4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0A2C3C-97AA-D08C-D457-86FEDAB9D07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6F01EF1-9CCC-136B-030A-A05DD1210AD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8245B4-CB6E-44C2-AD5B-DDE67AD66E6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159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7F65B-7A18-F559-2278-0181B452186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EA7C30-8569-238B-1B36-6FDEE42CA4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0A2C3C-97AA-D08C-D457-86FEDAB9D07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6F01EF1-9CCC-136B-030A-A05DD1210AD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C8245B4-CB6E-44C2-AD5B-DDE67AD66E6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6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4393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310743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92974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7542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408947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10062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2328925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857158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3560733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06410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F1B97D-6106-4981-8964-1DF2966C8C44}" type="datetimeFigureOut">
              <a:rPr kumimoji="1" lang="ja-JP" altLang="en-US" smtClean="0"/>
              <a:t>2026/5/29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102871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1B97D-6106-4981-8964-1DF2966C8C44}" type="datetimeFigureOut">
              <a:rPr kumimoji="1" lang="ja-JP" altLang="en-US" smtClean="0"/>
              <a:t>2026/5/29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AE989-B057-4FB9-8843-1C77CD3B5721}" type="slidenum">
              <a:rPr kumimoji="1" lang="ja-JP" altLang="en-US" smtClean="0"/>
              <a:t>‹#›</a:t>
            </a:fld>
            <a:endParaRPr kumimoji="1" lang="ja-JP" altLang="en-US"/>
          </a:p>
        </p:txBody>
      </p:sp>
    </p:spTree>
    <p:extLst>
      <p:ext uri="{BB962C8B-B14F-4D97-AF65-F5344CB8AC3E}">
        <p14:creationId xmlns:p14="http://schemas.microsoft.com/office/powerpoint/2010/main" val="2466001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A745B-10DF-D54F-D0FE-F720E9A43A02}"/>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B99240F2-64A7-703B-6C99-8329B35B0452}"/>
              </a:ext>
            </a:extLst>
          </p:cNvPr>
          <p:cNvSpPr/>
          <p:nvPr/>
        </p:nvSpPr>
        <p:spPr>
          <a:xfrm>
            <a:off x="27877" y="544529"/>
            <a:ext cx="4571998" cy="3482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技術の概要</a:t>
            </a:r>
          </a:p>
        </p:txBody>
      </p:sp>
      <p:sp>
        <p:nvSpPr>
          <p:cNvPr id="7" name="正方形/長方形 6">
            <a:extLst>
              <a:ext uri="{FF2B5EF4-FFF2-40B4-BE49-F238E27FC236}">
                <a16:creationId xmlns:a16="http://schemas.microsoft.com/office/drawing/2014/main" id="{B10C69B2-83A2-89EF-9764-1D0D852E454B}"/>
              </a:ext>
            </a:extLst>
          </p:cNvPr>
          <p:cNvSpPr/>
          <p:nvPr/>
        </p:nvSpPr>
        <p:spPr>
          <a:xfrm>
            <a:off x="32391" y="4172896"/>
            <a:ext cx="9095614" cy="30777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メリット・デメリット</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F4E5458-7BDA-B246-3855-E31879EDDDB3}"/>
              </a:ext>
            </a:extLst>
          </p:cNvPr>
          <p:cNvSpPr/>
          <p:nvPr/>
        </p:nvSpPr>
        <p:spPr>
          <a:xfrm>
            <a:off x="8796054" y="6516864"/>
            <a:ext cx="347946" cy="338554"/>
          </a:xfrm>
          <a:prstGeom prst="rect">
            <a:avLst/>
          </a:prstGeom>
          <a:solidFill>
            <a:schemeClr val="bg1"/>
          </a:solidFill>
        </p:spPr>
        <p:txBody>
          <a:bodyPr wrap="square" lIns="91440" tIns="45720" rIns="91440" bIns="45720" anchor="t">
            <a:spAutoFit/>
          </a:bodyPr>
          <a:lstStyle/>
          <a:p>
            <a:pPr lvl="0" defTabSz="791962">
              <a:defRPr/>
            </a:pPr>
            <a:endParaRPr lang="ja-JP" altLang="en-US"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13A5B0D-A967-81C4-1186-BB440FEB8CB1}"/>
              </a:ext>
            </a:extLst>
          </p:cNvPr>
          <p:cNvSpPr/>
          <p:nvPr/>
        </p:nvSpPr>
        <p:spPr>
          <a:xfrm>
            <a:off x="31075" y="5612102"/>
            <a:ext cx="9068356" cy="302572"/>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導入に関する検証・実証の方法、検証・実証先の希望消防本部名</a:t>
            </a:r>
          </a:p>
        </p:txBody>
      </p:sp>
      <p:sp>
        <p:nvSpPr>
          <p:cNvPr id="34" name="正方形/長方形 33">
            <a:extLst>
              <a:ext uri="{FF2B5EF4-FFF2-40B4-BE49-F238E27FC236}">
                <a16:creationId xmlns:a16="http://schemas.microsoft.com/office/drawing/2014/main" id="{BB76A3C9-DFD9-03F1-ACC1-25D8DDC4C121}"/>
              </a:ext>
            </a:extLst>
          </p:cNvPr>
          <p:cNvSpPr/>
          <p:nvPr/>
        </p:nvSpPr>
        <p:spPr>
          <a:xfrm>
            <a:off x="24193" y="44131"/>
            <a:ext cx="9095613" cy="400110"/>
          </a:xfrm>
          <a:prstGeom prst="rect">
            <a:avLst/>
          </a:prstGeom>
        </p:spPr>
        <p:txBody>
          <a:bodyPr wrap="square" lIns="91440" tIns="45720" rIns="91440" bIns="45720" anchor="t">
            <a:spAutoFit/>
          </a:bodyPr>
          <a:lstStyle/>
          <a:p>
            <a:pPr lvl="0" defTabSz="791962">
              <a:defRPr/>
            </a:pPr>
            <a:r>
              <a:rPr lang="ja-JP" altLang="en-US" sz="2000" b="1" u="sng" dirty="0">
                <a:latin typeface="Meiryo UI"/>
                <a:ea typeface="Meiryo UI"/>
              </a:rPr>
              <a:t>タイトル　　（事業者名）</a:t>
            </a:r>
            <a:endParaRPr lang="en-US" altLang="ja-JP" sz="2000" b="1" u="sng" dirty="0">
              <a:latin typeface="Meiryo UI"/>
              <a:ea typeface="Meiryo UI"/>
            </a:endParaRPr>
          </a:p>
        </p:txBody>
      </p:sp>
      <p:sp>
        <p:nvSpPr>
          <p:cNvPr id="9" name="Rectangle 8">
            <a:extLst>
              <a:ext uri="{FF2B5EF4-FFF2-40B4-BE49-F238E27FC236}">
                <a16:creationId xmlns:a16="http://schemas.microsoft.com/office/drawing/2014/main" id="{A0263F44-32AF-D94A-A251-0D77D0C555B3}"/>
              </a:ext>
            </a:extLst>
          </p:cNvPr>
          <p:cNvSpPr/>
          <p:nvPr/>
        </p:nvSpPr>
        <p:spPr>
          <a:xfrm>
            <a:off x="-1938224" y="1417680"/>
            <a:ext cx="1721950" cy="1420770"/>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dirty="0">
                <a:latin typeface="Meiryo UI"/>
                <a:ea typeface="Meiryo UI"/>
                <a:cs typeface="Calibri"/>
              </a:rPr>
              <a:t>記入用紙</a:t>
            </a:r>
          </a:p>
        </p:txBody>
      </p:sp>
      <p:sp>
        <p:nvSpPr>
          <p:cNvPr id="3" name="正方形/長方形 2">
            <a:extLst>
              <a:ext uri="{FF2B5EF4-FFF2-40B4-BE49-F238E27FC236}">
                <a16:creationId xmlns:a16="http://schemas.microsoft.com/office/drawing/2014/main" id="{816F89AC-E70A-49CC-0FA7-89BAC79521BF}"/>
              </a:ext>
            </a:extLst>
          </p:cNvPr>
          <p:cNvSpPr/>
          <p:nvPr/>
        </p:nvSpPr>
        <p:spPr>
          <a:xfrm>
            <a:off x="32390" y="1922836"/>
            <a:ext cx="4580858" cy="3482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使用方法</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AD5DB90-8785-840E-478F-1B2D4C5DBFFE}"/>
              </a:ext>
            </a:extLst>
          </p:cNvPr>
          <p:cNvSpPr/>
          <p:nvPr/>
        </p:nvSpPr>
        <p:spPr>
          <a:xfrm>
            <a:off x="4666773" y="520940"/>
            <a:ext cx="4303254" cy="2612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図、写真等</a:t>
            </a:r>
          </a:p>
        </p:txBody>
      </p:sp>
      <p:sp>
        <p:nvSpPr>
          <p:cNvPr id="5" name="テキスト ボックス 4">
            <a:extLst>
              <a:ext uri="{FF2B5EF4-FFF2-40B4-BE49-F238E27FC236}">
                <a16:creationId xmlns:a16="http://schemas.microsoft.com/office/drawing/2014/main" id="{64484015-7300-DAF0-9B28-BE2A12138B7A}"/>
              </a:ext>
            </a:extLst>
          </p:cNvPr>
          <p:cNvSpPr txBox="1"/>
          <p:nvPr/>
        </p:nvSpPr>
        <p:spPr>
          <a:xfrm>
            <a:off x="7287768" y="44131"/>
            <a:ext cx="160858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〇〇</a:t>
            </a:r>
          </a:p>
        </p:txBody>
      </p:sp>
      <p:sp>
        <p:nvSpPr>
          <p:cNvPr id="8" name="正方形/長方形 7">
            <a:extLst>
              <a:ext uri="{FF2B5EF4-FFF2-40B4-BE49-F238E27FC236}">
                <a16:creationId xmlns:a16="http://schemas.microsoft.com/office/drawing/2014/main" id="{465B103E-B5A8-8037-7766-AF97D39EFEDE}"/>
              </a:ext>
            </a:extLst>
          </p:cNvPr>
          <p:cNvSpPr/>
          <p:nvPr/>
        </p:nvSpPr>
        <p:spPr>
          <a:xfrm>
            <a:off x="20849" y="943326"/>
            <a:ext cx="4547953" cy="307777"/>
          </a:xfrm>
          <a:prstGeom prst="rect">
            <a:avLst/>
          </a:prstGeom>
        </p:spPr>
        <p:txBody>
          <a:bodyPr wrap="square" lIns="91440" tIns="45720" rIns="91440" bIns="45720" anchor="t">
            <a:spAutoFit/>
          </a:bodyPr>
          <a:lstStyle/>
          <a:p>
            <a:pPr defTabSz="791962">
              <a:defRPr/>
            </a:pPr>
            <a:r>
              <a:rPr lang="ja-JP" altLang="en-US" sz="1400" dirty="0">
                <a:solidFill>
                  <a:srgbClr val="000000"/>
                </a:solidFill>
                <a:latin typeface="Meiryo UI"/>
                <a:ea typeface="Meiryo UI"/>
              </a:rPr>
              <a:t>〇　</a:t>
            </a:r>
            <a:endParaRPr lang="en-US" altLang="ja-JP" sz="1400" dirty="0">
              <a:solidFill>
                <a:srgbClr val="000000"/>
              </a:solidFill>
              <a:latin typeface="Meiryo UI"/>
              <a:ea typeface="Meiryo UI"/>
            </a:endParaRPr>
          </a:p>
        </p:txBody>
      </p:sp>
      <p:sp>
        <p:nvSpPr>
          <p:cNvPr id="11" name="正方形/長方形 10">
            <a:extLst>
              <a:ext uri="{FF2B5EF4-FFF2-40B4-BE49-F238E27FC236}">
                <a16:creationId xmlns:a16="http://schemas.microsoft.com/office/drawing/2014/main" id="{1CB5C36A-8F95-643D-7B35-4CE314B99C17}"/>
              </a:ext>
            </a:extLst>
          </p:cNvPr>
          <p:cNvSpPr/>
          <p:nvPr/>
        </p:nvSpPr>
        <p:spPr>
          <a:xfrm>
            <a:off x="32888" y="4442551"/>
            <a:ext cx="8937139" cy="954107"/>
          </a:xfrm>
          <a:prstGeom prst="rect">
            <a:avLst/>
          </a:prstGeom>
        </p:spPr>
        <p:txBody>
          <a:bodyPr wrap="square" lIns="91440" tIns="45720" rIns="91440" bIns="45720" anchor="t">
            <a:spAutoFit/>
          </a:bodyPr>
          <a:lstStyle/>
          <a:p>
            <a:pPr marL="114300" indent="-114300" defTabSz="791962">
              <a:defRPr/>
            </a:pPr>
            <a:r>
              <a:rPr lang="en-US" altLang="ja-JP" sz="1400" dirty="0">
                <a:solidFill>
                  <a:srgbClr val="000000"/>
                </a:solidFill>
                <a:latin typeface="Meiryo UI"/>
                <a:ea typeface="Meiryo UI"/>
              </a:rPr>
              <a:t>【</a:t>
            </a:r>
            <a:r>
              <a:rPr lang="ja-JP" altLang="en-US" sz="1400" dirty="0">
                <a:solidFill>
                  <a:srgbClr val="000000"/>
                </a:solidFill>
                <a:latin typeface="Meiryo UI"/>
                <a:ea typeface="Meiryo UI"/>
              </a:rPr>
              <a:t>メリット</a:t>
            </a:r>
            <a:r>
              <a:rPr lang="en-US" altLang="ja-JP" sz="1400" dirty="0">
                <a:solidFill>
                  <a:srgbClr val="000000"/>
                </a:solidFill>
                <a:latin typeface="Meiryo UI"/>
                <a:ea typeface="Meiryo UI"/>
              </a:rPr>
              <a:t>】</a:t>
            </a:r>
          </a:p>
          <a:p>
            <a:pPr marL="114300" indent="-114300" defTabSz="791962">
              <a:defRPr/>
            </a:pPr>
            <a:r>
              <a:rPr lang="ja-JP" altLang="en-US" sz="1400" dirty="0">
                <a:solidFill>
                  <a:srgbClr val="000000"/>
                </a:solidFill>
                <a:latin typeface="Meiryo UI"/>
                <a:ea typeface="Meiryo UI"/>
              </a:rPr>
              <a:t>〇　</a:t>
            </a:r>
            <a:endParaRPr lang="en-US" altLang="ja-JP" sz="1400" dirty="0">
              <a:solidFill>
                <a:srgbClr val="000000"/>
              </a:solidFill>
              <a:latin typeface="Meiryo UI"/>
              <a:ea typeface="Meiryo UI"/>
            </a:endParaRPr>
          </a:p>
          <a:p>
            <a:pPr marL="114300" indent="-114300" defTabSz="791962">
              <a:defRPr/>
            </a:pPr>
            <a:r>
              <a:rPr lang="en-US" altLang="ja-JP" sz="1400" dirty="0">
                <a:solidFill>
                  <a:srgbClr val="000000"/>
                </a:solidFill>
                <a:latin typeface="Meiryo UI"/>
                <a:ea typeface="Meiryo UI"/>
              </a:rPr>
              <a:t>【</a:t>
            </a:r>
            <a:r>
              <a:rPr lang="ja-JP" altLang="en-US" sz="1400" dirty="0">
                <a:solidFill>
                  <a:srgbClr val="000000"/>
                </a:solidFill>
                <a:latin typeface="Meiryo UI"/>
                <a:ea typeface="Meiryo UI"/>
              </a:rPr>
              <a:t>デメリット</a:t>
            </a:r>
            <a:r>
              <a:rPr lang="en-US" altLang="ja-JP" sz="1400" dirty="0">
                <a:solidFill>
                  <a:srgbClr val="000000"/>
                </a:solidFill>
                <a:latin typeface="Meiryo UI"/>
                <a:ea typeface="Meiryo UI"/>
              </a:rPr>
              <a:t>】</a:t>
            </a:r>
            <a:endParaRPr lang="ja-JP" altLang="en-US" sz="1400" dirty="0">
              <a:solidFill>
                <a:srgbClr val="000000"/>
              </a:solidFill>
              <a:latin typeface="Meiryo UI" panose="020B0604030504040204" pitchFamily="50" charset="-128"/>
              <a:ea typeface="Meiryo UI" panose="020B0604030504040204" pitchFamily="50" charset="-128"/>
            </a:endParaRPr>
          </a:p>
          <a:p>
            <a:pPr marL="114300" indent="-114300" defTabSz="791962">
              <a:defRPr/>
            </a:pPr>
            <a:r>
              <a:rPr lang="ja-JP" altLang="en-US" sz="1400" dirty="0">
                <a:solidFill>
                  <a:srgbClr val="000000"/>
                </a:solidFill>
                <a:latin typeface="Meiryo UI"/>
                <a:ea typeface="Meiryo UI"/>
              </a:rPr>
              <a:t>〇　</a:t>
            </a:r>
          </a:p>
        </p:txBody>
      </p:sp>
      <p:sp>
        <p:nvSpPr>
          <p:cNvPr id="13" name="正方形/長方形 12">
            <a:extLst>
              <a:ext uri="{FF2B5EF4-FFF2-40B4-BE49-F238E27FC236}">
                <a16:creationId xmlns:a16="http://schemas.microsoft.com/office/drawing/2014/main" id="{948547F5-2012-0142-E049-3170A64E8DB1}"/>
              </a:ext>
            </a:extLst>
          </p:cNvPr>
          <p:cNvSpPr/>
          <p:nvPr/>
        </p:nvSpPr>
        <p:spPr>
          <a:xfrm>
            <a:off x="20848" y="5992119"/>
            <a:ext cx="7266919" cy="307777"/>
          </a:xfrm>
          <a:prstGeom prst="rect">
            <a:avLst/>
          </a:prstGeom>
        </p:spPr>
        <p:txBody>
          <a:bodyPr wrap="square" lIns="91440" tIns="45720" rIns="91440" bIns="45720" anchor="t">
            <a:spAutoFit/>
          </a:bodyPr>
          <a:lstStyle/>
          <a:p>
            <a:pPr marL="171450" indent="-171450" defTabSz="791962">
              <a:defRPr/>
            </a:pPr>
            <a:r>
              <a:rPr lang="ja-JP" altLang="en-US" sz="1400" dirty="0">
                <a:solidFill>
                  <a:srgbClr val="000000"/>
                </a:solidFill>
                <a:latin typeface="Meiryo UI"/>
                <a:ea typeface="Meiryo UI"/>
              </a:rPr>
              <a:t>〇　</a:t>
            </a:r>
          </a:p>
        </p:txBody>
      </p:sp>
      <p:sp>
        <p:nvSpPr>
          <p:cNvPr id="14" name="正方形/長方形 13">
            <a:extLst>
              <a:ext uri="{FF2B5EF4-FFF2-40B4-BE49-F238E27FC236}">
                <a16:creationId xmlns:a16="http://schemas.microsoft.com/office/drawing/2014/main" id="{798BCDF3-919E-DFAB-9FB0-64D2B5C76060}"/>
              </a:ext>
            </a:extLst>
          </p:cNvPr>
          <p:cNvSpPr/>
          <p:nvPr/>
        </p:nvSpPr>
        <p:spPr>
          <a:xfrm>
            <a:off x="0" y="2358277"/>
            <a:ext cx="5145891" cy="307777"/>
          </a:xfrm>
          <a:prstGeom prst="rect">
            <a:avLst/>
          </a:prstGeom>
        </p:spPr>
        <p:txBody>
          <a:bodyPr wrap="square" lIns="91440" tIns="45720" rIns="91440" bIns="45720" anchor="t">
            <a:spAutoFit/>
          </a:bodyPr>
          <a:lstStyle/>
          <a:p>
            <a:pPr defTabSz="791962">
              <a:defRPr/>
            </a:pPr>
            <a:r>
              <a:rPr lang="ja-JP" altLang="en-US" sz="1400" dirty="0">
                <a:solidFill>
                  <a:srgbClr val="000000"/>
                </a:solidFill>
                <a:latin typeface="Meiryo UI"/>
                <a:ea typeface="Meiryo UI"/>
              </a:rPr>
              <a:t>〇　</a:t>
            </a:r>
            <a:endParaRPr lang="en-US" altLang="ja-JP" sz="1400" dirty="0">
              <a:solidFill>
                <a:srgbClr val="000000"/>
              </a:solidFill>
              <a:latin typeface="Meiryo UI"/>
              <a:ea typeface="Meiryo UI"/>
            </a:endParaRPr>
          </a:p>
        </p:txBody>
      </p:sp>
    </p:spTree>
    <p:extLst>
      <p:ext uri="{BB962C8B-B14F-4D97-AF65-F5344CB8AC3E}">
        <p14:creationId xmlns:p14="http://schemas.microsoft.com/office/powerpoint/2010/main" val="580529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A745B-10DF-D54F-D0FE-F720E9A43A02}"/>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B99240F2-64A7-703B-6C99-8329B35B0452}"/>
              </a:ext>
            </a:extLst>
          </p:cNvPr>
          <p:cNvSpPr/>
          <p:nvPr/>
        </p:nvSpPr>
        <p:spPr>
          <a:xfrm>
            <a:off x="56452" y="1401779"/>
            <a:ext cx="4571998" cy="3482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技術の概要</a:t>
            </a:r>
          </a:p>
        </p:txBody>
      </p:sp>
      <p:sp>
        <p:nvSpPr>
          <p:cNvPr id="7" name="正方形/長方形 6">
            <a:extLst>
              <a:ext uri="{FF2B5EF4-FFF2-40B4-BE49-F238E27FC236}">
                <a16:creationId xmlns:a16="http://schemas.microsoft.com/office/drawing/2014/main" id="{B10C69B2-83A2-89EF-9764-1D0D852E454B}"/>
              </a:ext>
            </a:extLst>
          </p:cNvPr>
          <p:cNvSpPr/>
          <p:nvPr/>
        </p:nvSpPr>
        <p:spPr>
          <a:xfrm>
            <a:off x="32390" y="4172896"/>
            <a:ext cx="9019265" cy="34234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メリット・デメリット</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7F4E5458-7BDA-B246-3855-E31879EDDDB3}"/>
              </a:ext>
            </a:extLst>
          </p:cNvPr>
          <p:cNvSpPr/>
          <p:nvPr/>
        </p:nvSpPr>
        <p:spPr>
          <a:xfrm>
            <a:off x="8796054" y="6516864"/>
            <a:ext cx="347946" cy="338554"/>
          </a:xfrm>
          <a:prstGeom prst="rect">
            <a:avLst/>
          </a:prstGeom>
          <a:solidFill>
            <a:schemeClr val="bg1"/>
          </a:solidFill>
        </p:spPr>
        <p:txBody>
          <a:bodyPr wrap="square" lIns="91440" tIns="45720" rIns="91440" bIns="45720" anchor="t">
            <a:spAutoFit/>
          </a:bodyPr>
          <a:lstStyle/>
          <a:p>
            <a:pPr lvl="0" defTabSz="791962">
              <a:defRPr/>
            </a:pPr>
            <a:endParaRPr lang="ja-JP" altLang="en-US" sz="1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13A5B0D-A967-81C4-1186-BB440FEB8CB1}"/>
              </a:ext>
            </a:extLst>
          </p:cNvPr>
          <p:cNvSpPr/>
          <p:nvPr/>
        </p:nvSpPr>
        <p:spPr>
          <a:xfrm>
            <a:off x="59650" y="5612102"/>
            <a:ext cx="8992006" cy="338554"/>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導入に関する検証・実証の方法、検証</a:t>
            </a:r>
            <a:r>
              <a:rPr lang="ja-JP" altLang="en-US" sz="1600" b="1">
                <a:solidFill>
                  <a:schemeClr val="tx1"/>
                </a:solidFill>
                <a:latin typeface="Meiryo UI" panose="020B0604030504040204" pitchFamily="50" charset="-128"/>
                <a:ea typeface="Meiryo UI" panose="020B0604030504040204" pitchFamily="50" charset="-128"/>
              </a:rPr>
              <a:t>・実証先</a:t>
            </a:r>
            <a:r>
              <a:rPr lang="ja-JP" altLang="en-US" sz="1600" b="1" dirty="0">
                <a:solidFill>
                  <a:schemeClr val="tx1"/>
                </a:solidFill>
                <a:latin typeface="Meiryo UI" panose="020B0604030504040204" pitchFamily="50" charset="-128"/>
                <a:ea typeface="Meiryo UI" panose="020B0604030504040204" pitchFamily="50" charset="-128"/>
              </a:rPr>
              <a:t>の希望消防本部名</a:t>
            </a:r>
          </a:p>
        </p:txBody>
      </p:sp>
      <p:sp>
        <p:nvSpPr>
          <p:cNvPr id="34" name="正方形/長方形 33">
            <a:extLst>
              <a:ext uri="{FF2B5EF4-FFF2-40B4-BE49-F238E27FC236}">
                <a16:creationId xmlns:a16="http://schemas.microsoft.com/office/drawing/2014/main" id="{BB76A3C9-DFD9-03F1-ACC1-25D8DDC4C121}"/>
              </a:ext>
            </a:extLst>
          </p:cNvPr>
          <p:cNvSpPr/>
          <p:nvPr/>
        </p:nvSpPr>
        <p:spPr>
          <a:xfrm>
            <a:off x="748093" y="901381"/>
            <a:ext cx="9095613" cy="400110"/>
          </a:xfrm>
          <a:prstGeom prst="rect">
            <a:avLst/>
          </a:prstGeom>
        </p:spPr>
        <p:txBody>
          <a:bodyPr wrap="square" lIns="91440" tIns="45720" rIns="91440" bIns="45720" anchor="t">
            <a:spAutoFit/>
          </a:bodyPr>
          <a:lstStyle/>
          <a:p>
            <a:pPr lvl="0" defTabSz="791962">
              <a:defRPr/>
            </a:pPr>
            <a:r>
              <a:rPr lang="ja-JP" altLang="en-US" sz="2000" b="1" u="sng" dirty="0">
                <a:latin typeface="Meiryo UI"/>
                <a:ea typeface="Meiryo UI"/>
              </a:rPr>
              <a:t>タイトル　　（事業者名）</a:t>
            </a:r>
            <a:endParaRPr lang="en-US" altLang="ja-JP" sz="2000" b="1" u="sng" dirty="0">
              <a:latin typeface="Meiryo UI"/>
              <a:ea typeface="Meiryo UI"/>
            </a:endParaRPr>
          </a:p>
        </p:txBody>
      </p:sp>
      <p:sp>
        <p:nvSpPr>
          <p:cNvPr id="9" name="Rectangle 8">
            <a:extLst>
              <a:ext uri="{FF2B5EF4-FFF2-40B4-BE49-F238E27FC236}">
                <a16:creationId xmlns:a16="http://schemas.microsoft.com/office/drawing/2014/main" id="{A0263F44-32AF-D94A-A251-0D77D0C555B3}"/>
              </a:ext>
            </a:extLst>
          </p:cNvPr>
          <p:cNvSpPr/>
          <p:nvPr/>
        </p:nvSpPr>
        <p:spPr>
          <a:xfrm>
            <a:off x="-1938224" y="1417680"/>
            <a:ext cx="1721950" cy="1420770"/>
          </a:xfrm>
          <a:prstGeom prst="rect">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dirty="0">
                <a:latin typeface="Meiryo UI"/>
                <a:ea typeface="Meiryo UI"/>
                <a:cs typeface="Calibri"/>
              </a:rPr>
              <a:t>記入例</a:t>
            </a:r>
            <a:endParaRPr lang="en-US" altLang="ja-JP" dirty="0">
              <a:latin typeface="Meiryo UI"/>
              <a:ea typeface="Meiryo UI"/>
              <a:cs typeface="Calibri"/>
            </a:endParaRPr>
          </a:p>
          <a:p>
            <a:pPr algn="ctr"/>
            <a:r>
              <a:rPr lang="ja-JP" altLang="en-US" dirty="0">
                <a:latin typeface="Meiryo UI"/>
                <a:ea typeface="Meiryo UI"/>
                <a:cs typeface="Calibri"/>
              </a:rPr>
              <a:t>（提出時削除）</a:t>
            </a:r>
          </a:p>
        </p:txBody>
      </p:sp>
      <p:sp>
        <p:nvSpPr>
          <p:cNvPr id="3" name="正方形/長方形 2">
            <a:extLst>
              <a:ext uri="{FF2B5EF4-FFF2-40B4-BE49-F238E27FC236}">
                <a16:creationId xmlns:a16="http://schemas.microsoft.com/office/drawing/2014/main" id="{816F89AC-E70A-49CC-0FA7-89BAC79521BF}"/>
              </a:ext>
            </a:extLst>
          </p:cNvPr>
          <p:cNvSpPr/>
          <p:nvPr/>
        </p:nvSpPr>
        <p:spPr>
          <a:xfrm>
            <a:off x="32390" y="2780086"/>
            <a:ext cx="4580858" cy="3482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anose="020B0604030504040204" pitchFamily="50" charset="-128"/>
                <a:ea typeface="Meiryo UI" panose="020B0604030504040204" pitchFamily="50" charset="-128"/>
              </a:rPr>
              <a:t>使用方法（想定）</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2AD5DB90-8785-840E-478F-1B2D4C5DBFFE}"/>
              </a:ext>
            </a:extLst>
          </p:cNvPr>
          <p:cNvSpPr/>
          <p:nvPr/>
        </p:nvSpPr>
        <p:spPr>
          <a:xfrm>
            <a:off x="4666773" y="1378190"/>
            <a:ext cx="4303254" cy="26127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図、写真等</a:t>
            </a:r>
          </a:p>
        </p:txBody>
      </p:sp>
      <p:sp>
        <p:nvSpPr>
          <p:cNvPr id="5" name="テキスト ボックス 4">
            <a:extLst>
              <a:ext uri="{FF2B5EF4-FFF2-40B4-BE49-F238E27FC236}">
                <a16:creationId xmlns:a16="http://schemas.microsoft.com/office/drawing/2014/main" id="{64484015-7300-DAF0-9B28-BE2A12138B7A}"/>
              </a:ext>
            </a:extLst>
          </p:cNvPr>
          <p:cNvSpPr txBox="1"/>
          <p:nvPr/>
        </p:nvSpPr>
        <p:spPr>
          <a:xfrm>
            <a:off x="7287768" y="901381"/>
            <a:ext cx="160858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dirty="0"/>
              <a:t>公開可能資料</a:t>
            </a:r>
          </a:p>
        </p:txBody>
      </p:sp>
      <p:sp>
        <p:nvSpPr>
          <p:cNvPr id="8" name="正方形/長方形 7">
            <a:extLst>
              <a:ext uri="{FF2B5EF4-FFF2-40B4-BE49-F238E27FC236}">
                <a16:creationId xmlns:a16="http://schemas.microsoft.com/office/drawing/2014/main" id="{465B103E-B5A8-8037-7766-AF97D39EFEDE}"/>
              </a:ext>
            </a:extLst>
          </p:cNvPr>
          <p:cNvSpPr/>
          <p:nvPr/>
        </p:nvSpPr>
        <p:spPr>
          <a:xfrm>
            <a:off x="20849" y="1800576"/>
            <a:ext cx="4547953" cy="523220"/>
          </a:xfrm>
          <a:prstGeom prst="rect">
            <a:avLst/>
          </a:prstGeom>
        </p:spPr>
        <p:txBody>
          <a:bodyPr wrap="square" lIns="91440" tIns="45720" rIns="91440" bIns="45720" anchor="t">
            <a:spAutoFit/>
          </a:bodyPr>
          <a:lstStyle/>
          <a:p>
            <a:pPr defTabSz="791962">
              <a:defRPr/>
            </a:pPr>
            <a:r>
              <a:rPr lang="ja-JP" altLang="en-US" sz="1400" dirty="0">
                <a:solidFill>
                  <a:srgbClr val="000000"/>
                </a:solidFill>
                <a:latin typeface="Meiryo UI"/>
                <a:ea typeface="Meiryo UI"/>
              </a:rPr>
              <a:t>〇　</a:t>
            </a:r>
            <a:r>
              <a:rPr lang="en-US" altLang="ja-JP" sz="1400" dirty="0">
                <a:solidFill>
                  <a:srgbClr val="000000"/>
                </a:solidFill>
                <a:latin typeface="Meiryo UI"/>
                <a:ea typeface="Meiryo UI"/>
              </a:rPr>
              <a:t>AI</a:t>
            </a:r>
            <a:r>
              <a:rPr lang="ja-JP" altLang="en-US" sz="1400" dirty="0">
                <a:solidFill>
                  <a:srgbClr val="000000"/>
                </a:solidFill>
                <a:latin typeface="Meiryo UI"/>
                <a:ea typeface="Meiryo UI"/>
              </a:rPr>
              <a:t>で１１９番通報の音声を文字化し、必要な対応を提案する技術</a:t>
            </a:r>
            <a:endParaRPr lang="en-US" altLang="ja-JP" sz="1400" dirty="0">
              <a:solidFill>
                <a:srgbClr val="000000"/>
              </a:solidFill>
              <a:latin typeface="Meiryo UI"/>
              <a:ea typeface="Meiryo UI"/>
            </a:endParaRPr>
          </a:p>
        </p:txBody>
      </p:sp>
      <p:sp>
        <p:nvSpPr>
          <p:cNvPr id="11" name="正方形/長方形 10">
            <a:extLst>
              <a:ext uri="{FF2B5EF4-FFF2-40B4-BE49-F238E27FC236}">
                <a16:creationId xmlns:a16="http://schemas.microsoft.com/office/drawing/2014/main" id="{1CB5C36A-8F95-643D-7B35-4CE314B99C17}"/>
              </a:ext>
            </a:extLst>
          </p:cNvPr>
          <p:cNvSpPr/>
          <p:nvPr/>
        </p:nvSpPr>
        <p:spPr>
          <a:xfrm>
            <a:off x="32888" y="4594951"/>
            <a:ext cx="8501512" cy="954107"/>
          </a:xfrm>
          <a:prstGeom prst="rect">
            <a:avLst/>
          </a:prstGeom>
        </p:spPr>
        <p:txBody>
          <a:bodyPr wrap="square" lIns="91440" tIns="45720" rIns="91440" bIns="45720" anchor="t">
            <a:spAutoFit/>
          </a:bodyPr>
          <a:lstStyle/>
          <a:p>
            <a:pPr marL="114300" indent="-114300" defTabSz="791962">
              <a:defRPr/>
            </a:pPr>
            <a:r>
              <a:rPr lang="en-US" altLang="ja-JP" sz="1400" dirty="0">
                <a:solidFill>
                  <a:srgbClr val="000000"/>
                </a:solidFill>
                <a:latin typeface="Meiryo UI"/>
                <a:ea typeface="Meiryo UI"/>
              </a:rPr>
              <a:t>【</a:t>
            </a:r>
            <a:r>
              <a:rPr lang="ja-JP" altLang="en-US" sz="1400" dirty="0">
                <a:solidFill>
                  <a:srgbClr val="000000"/>
                </a:solidFill>
                <a:latin typeface="Meiryo UI"/>
                <a:ea typeface="Meiryo UI"/>
              </a:rPr>
              <a:t>メリット</a:t>
            </a:r>
            <a:r>
              <a:rPr lang="en-US" altLang="ja-JP" sz="1400" dirty="0">
                <a:solidFill>
                  <a:srgbClr val="000000"/>
                </a:solidFill>
                <a:latin typeface="Meiryo UI"/>
                <a:ea typeface="Meiryo UI"/>
              </a:rPr>
              <a:t>】</a:t>
            </a:r>
          </a:p>
          <a:p>
            <a:pPr marL="114300" indent="-114300" defTabSz="791962">
              <a:defRPr/>
            </a:pPr>
            <a:r>
              <a:rPr lang="ja-JP" altLang="en-US" sz="1400" dirty="0">
                <a:solidFill>
                  <a:srgbClr val="000000"/>
                </a:solidFill>
                <a:latin typeface="Meiryo UI"/>
                <a:ea typeface="Meiryo UI"/>
              </a:rPr>
              <a:t>〇　指令員の判断を支援できる</a:t>
            </a:r>
            <a:endParaRPr lang="en-US" altLang="ja-JP" sz="1400" dirty="0">
              <a:solidFill>
                <a:srgbClr val="000000"/>
              </a:solidFill>
              <a:latin typeface="Meiryo UI"/>
              <a:ea typeface="Meiryo UI"/>
            </a:endParaRPr>
          </a:p>
          <a:p>
            <a:pPr marL="114300" indent="-114300" defTabSz="791962">
              <a:defRPr/>
            </a:pPr>
            <a:r>
              <a:rPr lang="en-US" altLang="ja-JP" sz="1400" dirty="0">
                <a:solidFill>
                  <a:srgbClr val="000000"/>
                </a:solidFill>
                <a:latin typeface="Meiryo UI"/>
                <a:ea typeface="Meiryo UI"/>
              </a:rPr>
              <a:t>【</a:t>
            </a:r>
            <a:r>
              <a:rPr lang="ja-JP" altLang="en-US" sz="1400" dirty="0">
                <a:solidFill>
                  <a:srgbClr val="000000"/>
                </a:solidFill>
                <a:latin typeface="Meiryo UI"/>
                <a:ea typeface="Meiryo UI"/>
              </a:rPr>
              <a:t>デメリット</a:t>
            </a:r>
            <a:r>
              <a:rPr lang="en-US" altLang="ja-JP" sz="1400" dirty="0">
                <a:solidFill>
                  <a:srgbClr val="000000"/>
                </a:solidFill>
                <a:latin typeface="Meiryo UI"/>
                <a:ea typeface="Meiryo UI"/>
              </a:rPr>
              <a:t>】</a:t>
            </a:r>
            <a:endParaRPr lang="ja-JP" altLang="en-US" sz="1400" dirty="0">
              <a:solidFill>
                <a:srgbClr val="000000"/>
              </a:solidFill>
              <a:latin typeface="Meiryo UI" panose="020B0604030504040204" pitchFamily="50" charset="-128"/>
              <a:ea typeface="Meiryo UI" panose="020B0604030504040204" pitchFamily="50" charset="-128"/>
            </a:endParaRPr>
          </a:p>
          <a:p>
            <a:pPr marL="114300" indent="-114300" defTabSz="791962">
              <a:defRPr/>
            </a:pPr>
            <a:r>
              <a:rPr lang="ja-JP" altLang="en-US" sz="1400" dirty="0">
                <a:solidFill>
                  <a:srgbClr val="000000"/>
                </a:solidFill>
                <a:latin typeface="Meiryo UI"/>
                <a:ea typeface="Meiryo UI"/>
              </a:rPr>
              <a:t>〇　指令台の画面のほかに</a:t>
            </a:r>
            <a:r>
              <a:rPr lang="en-US" altLang="ja-JP" sz="1400" dirty="0">
                <a:solidFill>
                  <a:srgbClr val="000000"/>
                </a:solidFill>
                <a:latin typeface="Meiryo UI"/>
                <a:ea typeface="Meiryo UI"/>
              </a:rPr>
              <a:t>AI</a:t>
            </a:r>
            <a:r>
              <a:rPr lang="ja-JP" altLang="en-US" sz="1400">
                <a:solidFill>
                  <a:srgbClr val="000000"/>
                </a:solidFill>
                <a:latin typeface="Meiryo UI"/>
                <a:ea typeface="Meiryo UI"/>
              </a:rPr>
              <a:t>の判断支援情報を表示するパソコン画面を確認する必要がある。</a:t>
            </a:r>
            <a:endParaRPr lang="ja-JP" altLang="en-US" sz="1400" dirty="0">
              <a:solidFill>
                <a:srgbClr val="000000"/>
              </a:solidFill>
              <a:latin typeface="Meiryo UI"/>
              <a:ea typeface="Meiryo UI"/>
            </a:endParaRPr>
          </a:p>
        </p:txBody>
      </p:sp>
      <p:sp>
        <p:nvSpPr>
          <p:cNvPr id="13" name="正方形/長方形 12">
            <a:extLst>
              <a:ext uri="{FF2B5EF4-FFF2-40B4-BE49-F238E27FC236}">
                <a16:creationId xmlns:a16="http://schemas.microsoft.com/office/drawing/2014/main" id="{948547F5-2012-0142-E049-3170A64E8DB1}"/>
              </a:ext>
            </a:extLst>
          </p:cNvPr>
          <p:cNvSpPr/>
          <p:nvPr/>
        </p:nvSpPr>
        <p:spPr>
          <a:xfrm>
            <a:off x="20848" y="5992119"/>
            <a:ext cx="7266919" cy="523220"/>
          </a:xfrm>
          <a:prstGeom prst="rect">
            <a:avLst/>
          </a:prstGeom>
        </p:spPr>
        <p:txBody>
          <a:bodyPr wrap="square" lIns="91440" tIns="45720" rIns="91440" bIns="45720" anchor="t">
            <a:spAutoFit/>
          </a:bodyPr>
          <a:lstStyle/>
          <a:p>
            <a:pPr marL="171450" indent="-171450" defTabSz="791962">
              <a:defRPr/>
            </a:pPr>
            <a:r>
              <a:rPr lang="ja-JP" altLang="en-US" sz="1400" dirty="0">
                <a:solidFill>
                  <a:srgbClr val="000000"/>
                </a:solidFill>
                <a:latin typeface="Meiryo UI"/>
                <a:ea typeface="Meiryo UI"/>
              </a:rPr>
              <a:t>〇　〇週間、消防機関において訓練等で使用し、検証する。　</a:t>
            </a:r>
            <a:endParaRPr lang="en-US" altLang="ja-JP" sz="1400" dirty="0">
              <a:solidFill>
                <a:srgbClr val="000000"/>
              </a:solidFill>
              <a:latin typeface="Meiryo UI"/>
              <a:ea typeface="Meiryo UI"/>
            </a:endParaRPr>
          </a:p>
          <a:p>
            <a:pPr marL="171450" indent="-171450" defTabSz="791962">
              <a:defRPr/>
            </a:pPr>
            <a:r>
              <a:rPr lang="ja-JP" altLang="en-US" sz="1400" dirty="0">
                <a:solidFill>
                  <a:srgbClr val="000000"/>
                </a:solidFill>
                <a:latin typeface="Meiryo UI"/>
                <a:ea typeface="Meiryo UI"/>
              </a:rPr>
              <a:t>〇　人口の多い〇〇消防本部における実証を希望する。</a:t>
            </a:r>
          </a:p>
        </p:txBody>
      </p:sp>
      <p:sp>
        <p:nvSpPr>
          <p:cNvPr id="14" name="正方形/長方形 13">
            <a:extLst>
              <a:ext uri="{FF2B5EF4-FFF2-40B4-BE49-F238E27FC236}">
                <a16:creationId xmlns:a16="http://schemas.microsoft.com/office/drawing/2014/main" id="{798BCDF3-919E-DFAB-9FB0-64D2B5C76060}"/>
              </a:ext>
            </a:extLst>
          </p:cNvPr>
          <p:cNvSpPr/>
          <p:nvPr/>
        </p:nvSpPr>
        <p:spPr>
          <a:xfrm>
            <a:off x="0" y="3215527"/>
            <a:ext cx="5145891" cy="738664"/>
          </a:xfrm>
          <a:prstGeom prst="rect">
            <a:avLst/>
          </a:prstGeom>
        </p:spPr>
        <p:txBody>
          <a:bodyPr wrap="square" lIns="91440" tIns="45720" rIns="91440" bIns="45720" anchor="t">
            <a:spAutoFit/>
          </a:bodyPr>
          <a:lstStyle/>
          <a:p>
            <a:pPr defTabSz="791962">
              <a:defRPr/>
            </a:pPr>
            <a:r>
              <a:rPr lang="ja-JP" altLang="en-US" sz="1400" dirty="0">
                <a:solidFill>
                  <a:srgbClr val="000000"/>
                </a:solidFill>
                <a:latin typeface="Meiryo UI"/>
                <a:ea typeface="Meiryo UI"/>
              </a:rPr>
              <a:t>〇　パソコンに接続したマイクで音声を入力し、パソコン上に</a:t>
            </a:r>
            <a:endParaRPr lang="en-US" altLang="ja-JP" sz="1400" dirty="0">
              <a:solidFill>
                <a:srgbClr val="000000"/>
              </a:solidFill>
              <a:latin typeface="Meiryo UI"/>
              <a:ea typeface="Meiryo UI"/>
            </a:endParaRPr>
          </a:p>
          <a:p>
            <a:pPr defTabSz="791962">
              <a:defRPr/>
            </a:pPr>
            <a:r>
              <a:rPr lang="ja-JP" altLang="en-US" sz="1400" dirty="0">
                <a:solidFill>
                  <a:srgbClr val="000000"/>
                </a:solidFill>
                <a:latin typeface="Meiryo UI"/>
                <a:ea typeface="Meiryo UI"/>
              </a:rPr>
              <a:t>　次にとるべき対応を表示</a:t>
            </a:r>
            <a:endParaRPr lang="en-US" altLang="ja-JP" sz="1400" dirty="0">
              <a:solidFill>
                <a:srgbClr val="000000"/>
              </a:solidFill>
              <a:latin typeface="Meiryo UI"/>
              <a:ea typeface="Meiryo UI"/>
            </a:endParaRPr>
          </a:p>
          <a:p>
            <a:pPr defTabSz="791962">
              <a:defRPr/>
            </a:pPr>
            <a:r>
              <a:rPr lang="ja-JP" altLang="en-US" sz="1400" dirty="0">
                <a:solidFill>
                  <a:srgbClr val="000000"/>
                </a:solidFill>
                <a:latin typeface="Meiryo UI"/>
                <a:ea typeface="Meiryo UI"/>
              </a:rPr>
              <a:t>　　提案内容を踏まえて指令員が対応を指示</a:t>
            </a:r>
            <a:endParaRPr lang="en-US" altLang="ja-JP" sz="1400" dirty="0">
              <a:solidFill>
                <a:srgbClr val="000000"/>
              </a:solidFill>
              <a:latin typeface="Meiryo UI"/>
              <a:ea typeface="Meiryo UI"/>
            </a:endParaRPr>
          </a:p>
        </p:txBody>
      </p:sp>
      <p:sp>
        <p:nvSpPr>
          <p:cNvPr id="15" name="四角形: 角を丸くする 3">
            <a:extLst>
              <a:ext uri="{FF2B5EF4-FFF2-40B4-BE49-F238E27FC236}">
                <a16:creationId xmlns:a16="http://schemas.microsoft.com/office/drawing/2014/main" id="{0D94183B-85AE-CDAE-7DFC-179EE01193B4}"/>
              </a:ext>
            </a:extLst>
          </p:cNvPr>
          <p:cNvSpPr/>
          <p:nvPr/>
        </p:nvSpPr>
        <p:spPr>
          <a:xfrm>
            <a:off x="15005" y="1593"/>
            <a:ext cx="9008075" cy="6882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80975" indent="-180975"/>
            <a:r>
              <a:rPr lang="ja-JP" altLang="en-US" sz="1200">
                <a:solidFill>
                  <a:schemeClr val="tx1"/>
                </a:solidFill>
                <a:latin typeface="メイリオ"/>
                <a:ea typeface="メイリオ"/>
              </a:rPr>
              <a:t>○　文字のフォントは</a:t>
            </a:r>
            <a:r>
              <a:rPr lang="en-US" altLang="ja-JP" sz="1200" dirty="0" err="1">
                <a:solidFill>
                  <a:schemeClr val="tx1"/>
                </a:solidFill>
                <a:latin typeface="メイリオ"/>
                <a:ea typeface="メイリオ"/>
              </a:rPr>
              <a:t>MeiryoUI</a:t>
            </a:r>
            <a:r>
              <a:rPr lang="ja-JP" altLang="en-US" sz="1200">
                <a:solidFill>
                  <a:schemeClr val="tx1"/>
                </a:solidFill>
                <a:latin typeface="メイリオ"/>
                <a:ea typeface="メイリオ"/>
              </a:rPr>
              <a:t>、１２</a:t>
            </a:r>
            <a:r>
              <a:rPr lang="en-US" altLang="ja-JP" sz="1200" dirty="0" err="1">
                <a:solidFill>
                  <a:schemeClr val="tx1"/>
                </a:solidFill>
                <a:latin typeface="メイリオ"/>
                <a:ea typeface="メイリオ"/>
              </a:rPr>
              <a:t>pt以上</a:t>
            </a:r>
            <a:r>
              <a:rPr lang="ja-JP" altLang="en-US" sz="1200">
                <a:solidFill>
                  <a:schemeClr val="tx1"/>
                </a:solidFill>
                <a:latin typeface="メイリオ"/>
                <a:ea typeface="メイリオ"/>
              </a:rPr>
              <a:t>としてください。</a:t>
            </a:r>
            <a:endParaRPr lang="en-US" altLang="ja-JP" sz="1200">
              <a:solidFill>
                <a:schemeClr val="tx1"/>
              </a:solidFill>
              <a:latin typeface="メイリオ"/>
              <a:ea typeface="メイリオ"/>
            </a:endParaRPr>
          </a:p>
          <a:p>
            <a:pPr marL="180975" indent="-180975"/>
            <a:r>
              <a:rPr lang="ja-JP" altLang="en-US" sz="1200">
                <a:solidFill>
                  <a:schemeClr val="tx1"/>
                </a:solidFill>
                <a:latin typeface="メイリオ"/>
                <a:ea typeface="メイリオ"/>
              </a:rPr>
              <a:t>○　補足説明用の写真や図表などの参考資料は見やすく収めてください。</a:t>
            </a:r>
            <a:endParaRPr lang="en-US" altLang="ja-JP" sz="1200">
              <a:solidFill>
                <a:schemeClr val="tx1"/>
              </a:solidFill>
              <a:latin typeface="メイリオ"/>
              <a:ea typeface="メイリオ"/>
            </a:endParaRPr>
          </a:p>
          <a:p>
            <a:pPr marL="180975" indent="-180975"/>
            <a:r>
              <a:rPr lang="ja-JP" altLang="ja-JP" sz="1200">
                <a:solidFill>
                  <a:schemeClr val="tx1"/>
                </a:solidFill>
                <a:latin typeface="メイリオ"/>
                <a:ea typeface="メイリオ"/>
              </a:rPr>
              <a:t>○</a:t>
            </a:r>
            <a:r>
              <a:rPr lang="ja-JP" altLang="en-US" sz="1200">
                <a:solidFill>
                  <a:schemeClr val="tx1"/>
                </a:solidFill>
                <a:latin typeface="メイリオ"/>
                <a:ea typeface="メイリオ"/>
              </a:rPr>
              <a:t>　</a:t>
            </a:r>
            <a:r>
              <a:rPr lang="ja-JP" altLang="ja-JP" sz="1200">
                <a:solidFill>
                  <a:schemeClr val="tx1"/>
                </a:solidFill>
                <a:latin typeface="メイリオ"/>
                <a:ea typeface="メイリオ"/>
              </a:rPr>
              <a:t>専門的な用語については使用しない、もしくはわかりやすい説明を入れていただき</a:t>
            </a:r>
            <a:r>
              <a:rPr lang="ja-JP" altLang="en-US" sz="1200">
                <a:solidFill>
                  <a:schemeClr val="tx1"/>
                </a:solidFill>
                <a:latin typeface="メイリオ"/>
                <a:ea typeface="メイリオ"/>
              </a:rPr>
              <a:t>、</a:t>
            </a:r>
            <a:r>
              <a:rPr lang="ja-JP" altLang="ja-JP" sz="1200">
                <a:solidFill>
                  <a:schemeClr val="tx1"/>
                </a:solidFill>
                <a:latin typeface="メイリオ"/>
                <a:ea typeface="メイリオ"/>
              </a:rPr>
              <a:t>簡潔にまと</a:t>
            </a:r>
            <a:r>
              <a:rPr lang="ja-JP" altLang="en-US" sz="1200">
                <a:solidFill>
                  <a:schemeClr val="tx1"/>
                </a:solidFill>
                <a:latin typeface="メイリオ"/>
                <a:ea typeface="メイリオ"/>
              </a:rPr>
              <a:t>めてください。</a:t>
            </a:r>
            <a:endParaRPr lang="en-US" altLang="ja-JP" sz="1200">
              <a:solidFill>
                <a:schemeClr val="tx1"/>
              </a:solidFill>
              <a:latin typeface="メイリオ"/>
              <a:ea typeface="メイリオ"/>
            </a:endParaRPr>
          </a:p>
        </p:txBody>
      </p:sp>
      <p:sp>
        <p:nvSpPr>
          <p:cNvPr id="10" name="四角形: 角を丸くする 9">
            <a:extLst>
              <a:ext uri="{FF2B5EF4-FFF2-40B4-BE49-F238E27FC236}">
                <a16:creationId xmlns:a16="http://schemas.microsoft.com/office/drawing/2014/main" id="{32675D74-D3E3-16B1-867B-A4915CE8A859}"/>
              </a:ext>
            </a:extLst>
          </p:cNvPr>
          <p:cNvSpPr/>
          <p:nvPr/>
        </p:nvSpPr>
        <p:spPr>
          <a:xfrm>
            <a:off x="0" y="717420"/>
            <a:ext cx="544929" cy="46792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87111"/>
            <a:r>
              <a:rPr lang="ja-JP" altLang="en-US" sz="2709" b="1">
                <a:solidFill>
                  <a:prstClr val="white"/>
                </a:solidFill>
                <a:latin typeface="Calibri" panose="020F0502020204030204"/>
                <a:ea typeface="游ゴシック" panose="020B0400000000000000" pitchFamily="50" charset="-128"/>
              </a:rPr>
              <a:t>例</a:t>
            </a:r>
          </a:p>
        </p:txBody>
      </p:sp>
    </p:spTree>
    <p:extLst>
      <p:ext uri="{BB962C8B-B14F-4D97-AF65-F5344CB8AC3E}">
        <p14:creationId xmlns:p14="http://schemas.microsoft.com/office/powerpoint/2010/main" val="1015332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397f78-0df8-4b09-af30-c349055ccc08" xsi:nil="true"/>
    <lcf76f155ced4ddcb4097134ff3c332f xmlns="76b0a717-a512-4866-b435-b2988d8dba6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D98D801082D9E42B0F3E57E3E06A8F0" ma:contentTypeVersion="14" ma:contentTypeDescription="新しいドキュメントを作成します。" ma:contentTypeScope="" ma:versionID="597a6981c1496081aaaa859f832bcb2c">
  <xsd:schema xmlns:xsd="http://www.w3.org/2001/XMLSchema" xmlns:xs="http://www.w3.org/2001/XMLSchema" xmlns:p="http://schemas.microsoft.com/office/2006/metadata/properties" xmlns:ns2="76b0a717-a512-4866-b435-b2988d8dba66" xmlns:ns3="1d397f78-0df8-4b09-af30-c349055ccc08" targetNamespace="http://schemas.microsoft.com/office/2006/metadata/properties" ma:root="true" ma:fieldsID="e4592e7bba1a4e5950c3aa75d9778927" ns2:_="" ns3:_="">
    <xsd:import namespace="76b0a717-a512-4866-b435-b2988d8dba66"/>
    <xsd:import namespace="1d397f78-0df8-4b09-af30-c349055ccc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b0a717-a512-4866-b435-b2988d8dba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397f78-0df8-4b09-af30-c349055ccc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0324393-e475-4683-aea3-62c5e6556801}" ma:internalName="TaxCatchAll" ma:showField="CatchAllData" ma:web="1d397f78-0df8-4b09-af30-c349055cc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CD97D7-BFEF-416B-8AA5-E493457ED648}">
  <ds:schemaRefs>
    <ds:schemaRef ds:uri="http://schemas.microsoft.com/office/infopath/2007/PartnerControls"/>
    <ds:schemaRef ds:uri="http://purl.org/dc/elements/1.1/"/>
    <ds:schemaRef ds:uri="http://purl.org/dc/dcmitype/"/>
    <ds:schemaRef ds:uri="1d397f78-0df8-4b09-af30-c349055ccc08"/>
    <ds:schemaRef ds:uri="http://purl.org/dc/terms/"/>
    <ds:schemaRef ds:uri="http://schemas.microsoft.com/office/2006/documentManagement/types"/>
    <ds:schemaRef ds:uri="http://www.w3.org/XML/1998/namespace"/>
    <ds:schemaRef ds:uri="http://schemas.openxmlformats.org/package/2006/metadata/core-properties"/>
    <ds:schemaRef ds:uri="3771ebb1-1f85-4a4f-ab93-8f77d259cbd1"/>
    <ds:schemaRef ds:uri="http://schemas.microsoft.com/office/2006/metadata/properties"/>
  </ds:schemaRefs>
</ds:datastoreItem>
</file>

<file path=customXml/itemProps2.xml><?xml version="1.0" encoding="utf-8"?>
<ds:datastoreItem xmlns:ds="http://schemas.openxmlformats.org/officeDocument/2006/customXml" ds:itemID="{DA9ECB86-739C-4997-BFCE-439D24A1CAC5}"/>
</file>

<file path=customXml/itemProps3.xml><?xml version="1.0" encoding="utf-8"?>
<ds:datastoreItem xmlns:ds="http://schemas.openxmlformats.org/officeDocument/2006/customXml" ds:itemID="{8A92189A-A70A-464C-A31C-68F31089CA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83</TotalTime>
  <Words>266</Words>
  <Application>Microsoft Office PowerPoint</Application>
  <PresentationFormat>画面に合わせる (4:3)</PresentationFormat>
  <Paragraphs>40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中嶋 仁美(NAKAJIMA Hitomi)</cp:lastModifiedBy>
  <cp:revision>278</cp:revision>
  <cp:lastPrinted>2026-05-29T07:02:38Z</cp:lastPrinted>
  <dcterms:created xsi:type="dcterms:W3CDTF">2018-01-17T13:06:01Z</dcterms:created>
  <dcterms:modified xsi:type="dcterms:W3CDTF">2026-05-29T07:35:26Z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0x0101009D98D801082D9E42B0F3E57E3E06A8F0</vt:lpwstr>
  </property>
  <property fmtid="{D5CDD505-2E9C-101B-9397-08002B2CF9AE}" pid="3" name="MediaServiceImageTags">
    <vt:lpwstr/>
  </property>
</Properties>
</file>