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82" r:id="rId5"/>
    <p:sldId id="28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4E382D-6C21-42AB-A8E0-19E45C42C3CC}" v="4" dt="2025-12-18T03:34:38.731"/>
    <p1510:client id="{B0EF1F09-C74B-49EC-A1AE-4E9F261D5DF2}" v="5" dt="2025-12-17T10:45:51.7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02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々木 基喜(SASAKI Motoki)" userId="88763336-6749-4ae6-871a-313005378f10" providerId="ADAL" clId="{4F68206F-B683-45E4-B0F2-786A16D6C4E7}"/>
    <pc:docChg chg="custSel modSld">
      <pc:chgData name="佐々木 基喜(SASAKI Motoki)" userId="88763336-6749-4ae6-871a-313005378f10" providerId="ADAL" clId="{4F68206F-B683-45E4-B0F2-786A16D6C4E7}" dt="2025-12-17T10:46:03.042" v="945" actId="1076"/>
      <pc:docMkLst>
        <pc:docMk/>
      </pc:docMkLst>
      <pc:sldChg chg="addSp delSp modSp mod">
        <pc:chgData name="佐々木 基喜(SASAKI Motoki)" userId="88763336-6749-4ae6-871a-313005378f10" providerId="ADAL" clId="{4F68206F-B683-45E4-B0F2-786A16D6C4E7}" dt="2025-12-17T10:46:03.042" v="945" actId="1076"/>
        <pc:sldMkLst>
          <pc:docMk/>
          <pc:sldMk cId="864559262" sldId="281"/>
        </pc:sldMkLst>
        <pc:spChg chg="add mod">
          <ac:chgData name="佐々木 基喜(SASAKI Motoki)" userId="88763336-6749-4ae6-871a-313005378f10" providerId="ADAL" clId="{4F68206F-B683-45E4-B0F2-786A16D6C4E7}" dt="2025-12-17T10:45:54.268" v="942" actId="1076"/>
          <ac:spMkLst>
            <pc:docMk/>
            <pc:sldMk cId="864559262" sldId="281"/>
            <ac:spMk id="2" creationId="{7314D232-AD4F-2485-BF63-A9BDFB986BFE}"/>
          </ac:spMkLst>
        </pc:spChg>
        <pc:spChg chg="mod">
          <ac:chgData name="佐々木 基喜(SASAKI Motoki)" userId="88763336-6749-4ae6-871a-313005378f10" providerId="ADAL" clId="{4F68206F-B683-45E4-B0F2-786A16D6C4E7}" dt="2025-12-15T08:35:27.148" v="366"/>
          <ac:spMkLst>
            <pc:docMk/>
            <pc:sldMk cId="864559262" sldId="281"/>
            <ac:spMk id="3" creationId="{816F89AC-E70A-49CC-0FA7-89BAC79521BF}"/>
          </ac:spMkLst>
        </pc:spChg>
        <pc:spChg chg="mod">
          <ac:chgData name="佐々木 基喜(SASAKI Motoki)" userId="88763336-6749-4ae6-871a-313005378f10" providerId="ADAL" clId="{4F68206F-B683-45E4-B0F2-786A16D6C4E7}" dt="2025-12-15T08:40:07.907" v="911" actId="6549"/>
          <ac:spMkLst>
            <pc:docMk/>
            <pc:sldMk cId="864559262" sldId="281"/>
            <ac:spMk id="4" creationId="{0E973139-C53C-0CC3-FB93-6FE72D826654}"/>
          </ac:spMkLst>
        </pc:spChg>
        <pc:spChg chg="mod">
          <ac:chgData name="佐々木 基喜(SASAKI Motoki)" userId="88763336-6749-4ae6-871a-313005378f10" providerId="ADAL" clId="{4F68206F-B683-45E4-B0F2-786A16D6C4E7}" dt="2025-12-15T08:35:57.347" v="372" actId="14100"/>
          <ac:spMkLst>
            <pc:docMk/>
            <pc:sldMk cId="864559262" sldId="281"/>
            <ac:spMk id="5" creationId="{AD00248F-C68E-E155-F62D-CBC116DCC539}"/>
          </ac:spMkLst>
        </pc:spChg>
        <pc:spChg chg="del mod">
          <ac:chgData name="佐々木 基喜(SASAKI Motoki)" userId="88763336-6749-4ae6-871a-313005378f10" providerId="ADAL" clId="{4F68206F-B683-45E4-B0F2-786A16D6C4E7}" dt="2025-12-17T10:45:51.452" v="940" actId="478"/>
          <ac:spMkLst>
            <pc:docMk/>
            <pc:sldMk cId="864559262" sldId="281"/>
            <ac:spMk id="8" creationId="{CCA470D7-7FBE-B3E7-E105-00BCED786ADC}"/>
          </ac:spMkLst>
        </pc:spChg>
        <pc:spChg chg="mod">
          <ac:chgData name="佐々木 基喜(SASAKI Motoki)" userId="88763336-6749-4ae6-871a-313005378f10" providerId="ADAL" clId="{4F68206F-B683-45E4-B0F2-786A16D6C4E7}" dt="2025-12-17T10:45:59.953" v="944" actId="1076"/>
          <ac:spMkLst>
            <pc:docMk/>
            <pc:sldMk cId="864559262" sldId="281"/>
            <ac:spMk id="10" creationId="{A329D9C6-31DE-6463-1A1D-71A21BC9CBC3}"/>
          </ac:spMkLst>
        </pc:spChg>
        <pc:spChg chg="mod">
          <ac:chgData name="佐々木 基喜(SASAKI Motoki)" userId="88763336-6749-4ae6-871a-313005378f10" providerId="ADAL" clId="{4F68206F-B683-45E4-B0F2-786A16D6C4E7}" dt="2025-12-17T10:46:03.042" v="945" actId="1076"/>
          <ac:spMkLst>
            <pc:docMk/>
            <pc:sldMk cId="864559262" sldId="281"/>
            <ac:spMk id="11" creationId="{AC7D92BA-5D69-02FF-0781-AD8ADE55952F}"/>
          </ac:spMkLst>
        </pc:spChg>
        <pc:spChg chg="add mod">
          <ac:chgData name="佐々木 基喜(SASAKI Motoki)" userId="88763336-6749-4ae6-871a-313005378f10" providerId="ADAL" clId="{4F68206F-B683-45E4-B0F2-786A16D6C4E7}" dt="2025-12-17T10:45:54.268" v="942" actId="1076"/>
          <ac:spMkLst>
            <pc:docMk/>
            <pc:sldMk cId="864559262" sldId="281"/>
            <ac:spMk id="14" creationId="{9EFDB50B-DDB4-28FB-9A97-54BFDB54E646}"/>
          </ac:spMkLst>
        </pc:spChg>
        <pc:spChg chg="mod">
          <ac:chgData name="佐々木 基喜(SASAKI Motoki)" userId="88763336-6749-4ae6-871a-313005378f10" providerId="ADAL" clId="{4F68206F-B683-45E4-B0F2-786A16D6C4E7}" dt="2025-12-17T10:45:55.722" v="943" actId="1076"/>
          <ac:spMkLst>
            <pc:docMk/>
            <pc:sldMk cId="864559262" sldId="281"/>
            <ac:spMk id="34" creationId="{BB76A3C9-DFD9-03F1-ACC1-25D8DDC4C121}"/>
          </ac:spMkLst>
        </pc:spChg>
        <pc:graphicFrameChg chg="add mod modGraphic">
          <ac:chgData name="佐々木 基喜(SASAKI Motoki)" userId="88763336-6749-4ae6-871a-313005378f10" providerId="ADAL" clId="{4F68206F-B683-45E4-B0F2-786A16D6C4E7}" dt="2025-12-15T08:38:51.944" v="711" actId="20577"/>
          <ac:graphicFrameMkLst>
            <pc:docMk/>
            <pc:sldMk cId="864559262" sldId="281"/>
            <ac:graphicFrameMk id="13" creationId="{0B93DB26-0ED7-80F7-F972-0A0526C7BAC1}"/>
          </ac:graphicFrameMkLst>
        </pc:graphicFrameChg>
      </pc:sldChg>
      <pc:sldChg chg="addSp modSp mod">
        <pc:chgData name="佐々木 基喜(SASAKI Motoki)" userId="88763336-6749-4ae6-871a-313005378f10" providerId="ADAL" clId="{4F68206F-B683-45E4-B0F2-786A16D6C4E7}" dt="2025-12-17T10:45:44.413" v="939" actId="1036"/>
        <pc:sldMkLst>
          <pc:docMk/>
          <pc:sldMk cId="3637877055" sldId="282"/>
        </pc:sldMkLst>
        <pc:spChg chg="mod">
          <ac:chgData name="佐々木 基喜(SASAKI Motoki)" userId="88763336-6749-4ae6-871a-313005378f10" providerId="ADAL" clId="{4F68206F-B683-45E4-B0F2-786A16D6C4E7}" dt="2025-12-15T08:35:17.563" v="365" actId="20577"/>
          <ac:spMkLst>
            <pc:docMk/>
            <pc:sldMk cId="3637877055" sldId="282"/>
            <ac:spMk id="3" creationId="{816F89AC-E70A-49CC-0FA7-89BAC79521BF}"/>
          </ac:spMkLst>
        </pc:spChg>
        <pc:spChg chg="mod">
          <ac:chgData name="佐々木 基喜(SASAKI Motoki)" userId="88763336-6749-4ae6-871a-313005378f10" providerId="ADAL" clId="{4F68206F-B683-45E4-B0F2-786A16D6C4E7}" dt="2025-12-15T08:35:02.143" v="333" actId="1076"/>
          <ac:spMkLst>
            <pc:docMk/>
            <pc:sldMk cId="3637877055" sldId="282"/>
            <ac:spMk id="5" creationId="{AD00248F-C68E-E155-F62D-CBC116DCC539}"/>
          </ac:spMkLst>
        </pc:spChg>
        <pc:spChg chg="mod">
          <ac:chgData name="佐々木 基喜(SASAKI Motoki)" userId="88763336-6749-4ae6-871a-313005378f10" providerId="ADAL" clId="{4F68206F-B683-45E4-B0F2-786A16D6C4E7}" dt="2025-12-17T10:45:44.413" v="939" actId="1036"/>
          <ac:spMkLst>
            <pc:docMk/>
            <pc:sldMk cId="3637877055" sldId="282"/>
            <ac:spMk id="8" creationId="{CCA470D7-7FBE-B3E7-E105-00BCED786ADC}"/>
          </ac:spMkLst>
        </pc:spChg>
        <pc:spChg chg="add mod">
          <ac:chgData name="佐々木 基喜(SASAKI Motoki)" userId="88763336-6749-4ae6-871a-313005378f10" providerId="ADAL" clId="{4F68206F-B683-45E4-B0F2-786A16D6C4E7}" dt="2025-12-17T10:45:31.259" v="935" actId="1076"/>
          <ac:spMkLst>
            <pc:docMk/>
            <pc:sldMk cId="3637877055" sldId="282"/>
            <ac:spMk id="11" creationId="{CEDD1C9B-CE26-6B07-5987-AB052377D920}"/>
          </ac:spMkLst>
        </pc:spChg>
        <pc:graphicFrameChg chg="mod modGraphic">
          <ac:chgData name="佐々木 基喜(SASAKI Motoki)" userId="88763336-6749-4ae6-871a-313005378f10" providerId="ADAL" clId="{4F68206F-B683-45E4-B0F2-786A16D6C4E7}" dt="2025-12-15T08:34:59.957" v="332" actId="1076"/>
          <ac:graphicFrameMkLst>
            <pc:docMk/>
            <pc:sldMk cId="3637877055" sldId="282"/>
            <ac:graphicFrameMk id="2" creationId="{F76B2A56-F3E7-9209-5B43-61C1FD4BF49D}"/>
          </ac:graphicFrameMkLst>
        </pc:graphicFrameChg>
      </pc:sldChg>
    </pc:docChg>
  </pc:docChgLst>
  <pc:docChgLst>
    <pc:chgData name="中嶋 仁美(NAKAJIMA Hitomi)" userId="dc6e26ac-4a5a-4992-a4ae-550785314024" providerId="ADAL" clId="{6253C9E0-527A-4EBB-9530-8C6C1881A05A}"/>
    <pc:docChg chg="modSld">
      <pc:chgData name="中嶋 仁美(NAKAJIMA Hitomi)" userId="dc6e26ac-4a5a-4992-a4ae-550785314024" providerId="ADAL" clId="{6253C9E0-527A-4EBB-9530-8C6C1881A05A}" dt="2025-12-18T03:35:31.937" v="415" actId="20577"/>
      <pc:docMkLst>
        <pc:docMk/>
      </pc:docMkLst>
      <pc:sldChg chg="addSp modSp mod">
        <pc:chgData name="中嶋 仁美(NAKAJIMA Hitomi)" userId="dc6e26ac-4a5a-4992-a4ae-550785314024" providerId="ADAL" clId="{6253C9E0-527A-4EBB-9530-8C6C1881A05A}" dt="2025-12-18T03:35:31.937" v="415" actId="20577"/>
        <pc:sldMkLst>
          <pc:docMk/>
          <pc:sldMk cId="864559262" sldId="281"/>
        </pc:sldMkLst>
        <pc:spChg chg="mod">
          <ac:chgData name="中嶋 仁美(NAKAJIMA Hitomi)" userId="dc6e26ac-4a5a-4992-a4ae-550785314024" providerId="ADAL" clId="{6253C9E0-527A-4EBB-9530-8C6C1881A05A}" dt="2025-12-18T03:34:50.606" v="323" actId="20577"/>
          <ac:spMkLst>
            <pc:docMk/>
            <pc:sldMk cId="864559262" sldId="281"/>
            <ac:spMk id="4" creationId="{0E973139-C53C-0CC3-FB93-6FE72D826654}"/>
          </ac:spMkLst>
        </pc:spChg>
        <pc:spChg chg="mod">
          <ac:chgData name="中嶋 仁美(NAKAJIMA Hitomi)" userId="dc6e26ac-4a5a-4992-a4ae-550785314024" providerId="ADAL" clId="{6253C9E0-527A-4EBB-9530-8C6C1881A05A}" dt="2025-12-18T03:33:07.036" v="220" actId="20577"/>
          <ac:spMkLst>
            <pc:docMk/>
            <pc:sldMk cId="864559262" sldId="281"/>
            <ac:spMk id="12" creationId="{A347614C-FCD7-36C7-7BCC-337F48F27CB7}"/>
          </ac:spMkLst>
        </pc:spChg>
        <pc:spChg chg="mod">
          <ac:chgData name="中嶋 仁美(NAKAJIMA Hitomi)" userId="dc6e26ac-4a5a-4992-a4ae-550785314024" providerId="ADAL" clId="{6253C9E0-527A-4EBB-9530-8C6C1881A05A}" dt="2025-12-18T03:35:31.937" v="415" actId="20577"/>
          <ac:spMkLst>
            <pc:docMk/>
            <pc:sldMk cId="864559262" sldId="281"/>
            <ac:spMk id="22" creationId="{75F2CC5A-DCE4-6CDB-437D-42B46EBF2FD1}"/>
          </ac:spMkLst>
        </pc:spChg>
        <pc:graphicFrameChg chg="add mod">
          <ac:chgData name="中嶋 仁美(NAKAJIMA Hitomi)" userId="dc6e26ac-4a5a-4992-a4ae-550785314024" providerId="ADAL" clId="{6253C9E0-527A-4EBB-9530-8C6C1881A05A}" dt="2025-12-18T03:34:33.696" v="309"/>
          <ac:graphicFrameMkLst>
            <pc:docMk/>
            <pc:sldMk cId="864559262" sldId="281"/>
            <ac:graphicFrameMk id="8" creationId="{7179FC6F-AFF6-8E07-EC2A-28D7586D0DBD}"/>
          </ac:graphicFrameMkLst>
        </pc:graphicFrameChg>
        <pc:graphicFrameChg chg="add mod">
          <ac:chgData name="中嶋 仁美(NAKAJIMA Hitomi)" userId="dc6e26ac-4a5a-4992-a4ae-550785314024" providerId="ADAL" clId="{6253C9E0-527A-4EBB-9530-8C6C1881A05A}" dt="2025-12-18T03:34:37.909" v="310"/>
          <ac:graphicFrameMkLst>
            <pc:docMk/>
            <pc:sldMk cId="864559262" sldId="281"/>
            <ac:graphicFrameMk id="15" creationId="{F72C9EFC-F13B-43BC-129C-0E5262F0779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3A2358E-0D9E-48FB-BB6A-10AED3CD27EB}"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61930F9-1015-4C07-A895-D7A7434C11F1}" type="slidenum">
              <a:rPr kumimoji="1" lang="ja-JP" altLang="en-US" smtClean="0"/>
              <a:t>‹#›</a:t>
            </a:fld>
            <a:endParaRPr kumimoji="1" lang="ja-JP" altLang="en-US"/>
          </a:p>
        </p:txBody>
      </p:sp>
    </p:spTree>
    <p:extLst>
      <p:ext uri="{BB962C8B-B14F-4D97-AF65-F5344CB8AC3E}">
        <p14:creationId xmlns:p14="http://schemas.microsoft.com/office/powerpoint/2010/main" val="16607368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7F65B-7A18-F559-2278-0181B45218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7C30-8569-238B-1B36-6FDEE42CA4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0A2C3C-97AA-D08C-D457-86FEDAB9D07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6F01EF1-9CCC-136B-030A-A05DD1210AD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8245B4-CB6E-44C2-AD5B-DDE67AD66E6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0132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7F65B-7A18-F559-2278-0181B45218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7C30-8569-238B-1B36-6FDEE42CA4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0A2C3C-97AA-D08C-D457-86FEDAB9D07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6F01EF1-9CCC-136B-030A-A05DD1210AD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8245B4-CB6E-44C2-AD5B-DDE67AD66E6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04480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4393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310743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92974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7542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8947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10062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2328925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857158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3560733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06410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02871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1B97D-6106-4981-8964-1DF2966C8C44}"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2466001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A745B-10DF-D54F-D0FE-F720E9A43A02}"/>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B99240F2-64A7-703B-6C99-8329B35B0452}"/>
              </a:ext>
            </a:extLst>
          </p:cNvPr>
          <p:cNvSpPr/>
          <p:nvPr/>
        </p:nvSpPr>
        <p:spPr>
          <a:xfrm>
            <a:off x="27877" y="563579"/>
            <a:ext cx="4634294"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技術の概要</a:t>
            </a:r>
          </a:p>
        </p:txBody>
      </p:sp>
      <p:sp>
        <p:nvSpPr>
          <p:cNvPr id="7" name="正方形/長方形 6">
            <a:extLst>
              <a:ext uri="{FF2B5EF4-FFF2-40B4-BE49-F238E27FC236}">
                <a16:creationId xmlns:a16="http://schemas.microsoft.com/office/drawing/2014/main" id="{B10C69B2-83A2-89EF-9764-1D0D852E454B}"/>
              </a:ext>
            </a:extLst>
          </p:cNvPr>
          <p:cNvSpPr/>
          <p:nvPr/>
        </p:nvSpPr>
        <p:spPr>
          <a:xfrm>
            <a:off x="32390" y="4091616"/>
            <a:ext cx="4643275"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メリット・デメリット</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347614C-FCD7-36C7-7BCC-337F48F27CB7}"/>
              </a:ext>
            </a:extLst>
          </p:cNvPr>
          <p:cNvSpPr/>
          <p:nvPr/>
        </p:nvSpPr>
        <p:spPr>
          <a:xfrm>
            <a:off x="-12027" y="4514113"/>
            <a:ext cx="2326128" cy="954107"/>
          </a:xfrm>
          <a:prstGeom prst="rect">
            <a:avLst/>
          </a:prstGeom>
        </p:spPr>
        <p:txBody>
          <a:bodyPr wrap="square">
            <a:spAutoFit/>
          </a:bodyPr>
          <a:lstStyle/>
          <a:p>
            <a:pPr lvl="0" defTabSz="791962">
              <a:defRPr/>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メリット</a:t>
            </a:r>
            <a:r>
              <a:rPr lang="en-US" altLang="ja-JP" sz="1400" dirty="0">
                <a:latin typeface="Meiryo UI" panose="020B0604030504040204" pitchFamily="50" charset="-128"/>
                <a:ea typeface="Meiryo UI" panose="020B0604030504040204" pitchFamily="50" charset="-128"/>
              </a:rPr>
              <a:t>】</a:t>
            </a:r>
          </a:p>
          <a:p>
            <a:pPr lvl="0" defTabSz="791962">
              <a:defRPr/>
            </a:pP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lvl="0" defTabSz="791962">
              <a:defRPr/>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デメリット</a:t>
            </a:r>
            <a:r>
              <a:rPr lang="en-US" altLang="ja-JP" sz="1400" dirty="0">
                <a:latin typeface="Meiryo UI" panose="020B0604030504040204" pitchFamily="50" charset="-128"/>
                <a:ea typeface="Meiryo UI" panose="020B0604030504040204" pitchFamily="50" charset="-128"/>
              </a:rPr>
              <a:t>】</a:t>
            </a:r>
          </a:p>
          <a:p>
            <a:pPr lvl="0" defTabSz="791962">
              <a:defRPr/>
            </a:pPr>
            <a:r>
              <a:rPr lang="ja-JP" altLang="en-US" sz="1400" dirty="0">
                <a:latin typeface="Meiryo UI" panose="020B0604030504040204" pitchFamily="50" charset="-128"/>
                <a:ea typeface="Meiryo UI" panose="020B0604030504040204" pitchFamily="50" charset="-128"/>
              </a:rPr>
              <a:t>〇　</a:t>
            </a:r>
            <a:endParaRPr lang="en-US" altLang="ja-JP" sz="14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F4E5458-7BDA-B246-3855-E31879EDDDB3}"/>
              </a:ext>
            </a:extLst>
          </p:cNvPr>
          <p:cNvSpPr/>
          <p:nvPr/>
        </p:nvSpPr>
        <p:spPr>
          <a:xfrm>
            <a:off x="8796054" y="6516864"/>
            <a:ext cx="347946" cy="338554"/>
          </a:xfrm>
          <a:prstGeom prst="rect">
            <a:avLst/>
          </a:prstGeom>
          <a:solidFill>
            <a:schemeClr val="bg1"/>
          </a:solidFill>
        </p:spPr>
        <p:txBody>
          <a:bodyPr wrap="square" lIns="91440" tIns="45720" rIns="91440" bIns="45720" anchor="t">
            <a:spAutoFit/>
          </a:bodyPr>
          <a:lstStyle/>
          <a:p>
            <a:pPr lvl="0" defTabSz="791962">
              <a:defRPr/>
            </a:pPr>
            <a:endParaRPr lang="ja-JP" altLang="en-US"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13A5B0D-A967-81C4-1186-BB440FEB8CB1}"/>
              </a:ext>
            </a:extLst>
          </p:cNvPr>
          <p:cNvSpPr/>
          <p:nvPr/>
        </p:nvSpPr>
        <p:spPr>
          <a:xfrm>
            <a:off x="59649" y="5530822"/>
            <a:ext cx="4643275" cy="356082"/>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導入状況・予定</a:t>
            </a:r>
          </a:p>
        </p:txBody>
      </p:sp>
      <p:sp>
        <p:nvSpPr>
          <p:cNvPr id="22" name="正方形/長方形 21">
            <a:extLst>
              <a:ext uri="{FF2B5EF4-FFF2-40B4-BE49-F238E27FC236}">
                <a16:creationId xmlns:a16="http://schemas.microsoft.com/office/drawing/2014/main" id="{75F2CC5A-DCE4-6CDB-437D-42B46EBF2FD1}"/>
              </a:ext>
            </a:extLst>
          </p:cNvPr>
          <p:cNvSpPr/>
          <p:nvPr/>
        </p:nvSpPr>
        <p:spPr>
          <a:xfrm>
            <a:off x="-3" y="974478"/>
            <a:ext cx="2313894" cy="307777"/>
          </a:xfrm>
          <a:prstGeom prst="rect">
            <a:avLst/>
          </a:prstGeom>
        </p:spPr>
        <p:txBody>
          <a:bodyPr wrap="square">
            <a:spAutoFit/>
          </a:bodyPr>
          <a:lstStyle/>
          <a:p>
            <a:pPr lvl="0" defTabSz="791962">
              <a:defRPr/>
            </a:pPr>
            <a:r>
              <a:rPr lang="ja-JP" altLang="en-US" sz="1400">
                <a:latin typeface="Meiryo UI" panose="020B0604030504040204" pitchFamily="50" charset="-128"/>
                <a:ea typeface="Meiryo UI" panose="020B0604030504040204" pitchFamily="50" charset="-128"/>
              </a:rPr>
              <a:t>○　　　</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CC2A3C59-1723-5752-4CE8-0F7DF28E2F9C}"/>
              </a:ext>
            </a:extLst>
          </p:cNvPr>
          <p:cNvSpPr/>
          <p:nvPr/>
        </p:nvSpPr>
        <p:spPr>
          <a:xfrm>
            <a:off x="11950" y="6062925"/>
            <a:ext cx="2326128" cy="307777"/>
          </a:xfrm>
          <a:prstGeom prst="rect">
            <a:avLst/>
          </a:prstGeom>
        </p:spPr>
        <p:txBody>
          <a:bodyPr wrap="square">
            <a:spAutoFit/>
          </a:bodyPr>
          <a:lstStyle/>
          <a:p>
            <a:pPr lvl="0" defTabSz="791962">
              <a:defRPr/>
            </a:pPr>
            <a:r>
              <a:rPr lang="ja-JP" altLang="en-US" sz="1400">
                <a:latin typeface="Meiryo UI" panose="020B0604030504040204" pitchFamily="50" charset="-128"/>
                <a:ea typeface="Meiryo UI" panose="020B0604030504040204" pitchFamily="50" charset="-128"/>
              </a:rPr>
              <a:t>○　　　　</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BB76A3C9-DFD9-03F1-ACC1-25D8DDC4C121}"/>
              </a:ext>
            </a:extLst>
          </p:cNvPr>
          <p:cNvSpPr/>
          <p:nvPr/>
        </p:nvSpPr>
        <p:spPr>
          <a:xfrm>
            <a:off x="24193" y="63181"/>
            <a:ext cx="9095613" cy="400110"/>
          </a:xfrm>
          <a:prstGeom prst="rect">
            <a:avLst/>
          </a:prstGeom>
        </p:spPr>
        <p:txBody>
          <a:bodyPr wrap="square" lIns="91440" tIns="45720" rIns="91440" bIns="45720" anchor="t">
            <a:spAutoFit/>
          </a:bodyPr>
          <a:lstStyle/>
          <a:p>
            <a:pPr lvl="0" defTabSz="791962">
              <a:defRPr/>
            </a:pPr>
            <a:r>
              <a:rPr lang="ja-JP" altLang="en-US" sz="2000" b="1" u="sng" dirty="0">
                <a:latin typeface="Meiryo UI"/>
                <a:ea typeface="Meiryo UI"/>
              </a:rPr>
              <a:t>タイトル　　（事業者名）</a:t>
            </a:r>
            <a:endParaRPr lang="en-US" altLang="ja-JP" sz="2000" b="1" u="sng" dirty="0">
              <a:latin typeface="Meiryo UI"/>
              <a:ea typeface="Meiryo UI"/>
            </a:endParaRPr>
          </a:p>
        </p:txBody>
      </p:sp>
      <p:sp>
        <p:nvSpPr>
          <p:cNvPr id="9" name="Rectangle 8">
            <a:extLst>
              <a:ext uri="{FF2B5EF4-FFF2-40B4-BE49-F238E27FC236}">
                <a16:creationId xmlns:a16="http://schemas.microsoft.com/office/drawing/2014/main" id="{A0263F44-32AF-D94A-A251-0D77D0C555B3}"/>
              </a:ext>
            </a:extLst>
          </p:cNvPr>
          <p:cNvSpPr/>
          <p:nvPr/>
        </p:nvSpPr>
        <p:spPr>
          <a:xfrm>
            <a:off x="-1938224" y="1417680"/>
            <a:ext cx="1721950" cy="1420770"/>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dirty="0">
                <a:latin typeface="Meiryo UI"/>
                <a:ea typeface="Meiryo UI"/>
                <a:cs typeface="Calibri"/>
              </a:rPr>
              <a:t>記入用紙</a:t>
            </a:r>
          </a:p>
        </p:txBody>
      </p:sp>
      <p:sp>
        <p:nvSpPr>
          <p:cNvPr id="3" name="正方形/長方形 2">
            <a:extLst>
              <a:ext uri="{FF2B5EF4-FFF2-40B4-BE49-F238E27FC236}">
                <a16:creationId xmlns:a16="http://schemas.microsoft.com/office/drawing/2014/main" id="{816F89AC-E70A-49CC-0FA7-89BAC79521BF}"/>
              </a:ext>
            </a:extLst>
          </p:cNvPr>
          <p:cNvSpPr/>
          <p:nvPr/>
        </p:nvSpPr>
        <p:spPr>
          <a:xfrm>
            <a:off x="32389" y="2937566"/>
            <a:ext cx="4643275"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密集住宅市街地火災における使用方法（想定）</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0E973139-C53C-0CC3-FB93-6FE72D826654}"/>
              </a:ext>
            </a:extLst>
          </p:cNvPr>
          <p:cNvSpPr/>
          <p:nvPr/>
        </p:nvSpPr>
        <p:spPr>
          <a:xfrm>
            <a:off x="11952" y="3282471"/>
            <a:ext cx="2326128" cy="307777"/>
          </a:xfrm>
          <a:prstGeom prst="rect">
            <a:avLst/>
          </a:prstGeom>
        </p:spPr>
        <p:txBody>
          <a:bodyPr wrap="square">
            <a:spAutoFit/>
          </a:bodyPr>
          <a:lstStyle/>
          <a:p>
            <a:pPr lvl="0" defTabSz="791962">
              <a:defRPr/>
            </a:pP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F76B2A56-F3E7-9209-5B43-61C1FD4BF49D}"/>
              </a:ext>
            </a:extLst>
          </p:cNvPr>
          <p:cNvGraphicFramePr>
            <a:graphicFrameLocks noGrp="1"/>
          </p:cNvGraphicFramePr>
          <p:nvPr>
            <p:extLst>
              <p:ext uri="{D42A27DB-BD31-4B8C-83A1-F6EECF244321}">
                <p14:modId xmlns:p14="http://schemas.microsoft.com/office/powerpoint/2010/main" val="1020115043"/>
              </p:ext>
            </p:extLst>
          </p:nvPr>
        </p:nvGraphicFramePr>
        <p:xfrm>
          <a:off x="4772442" y="4025223"/>
          <a:ext cx="4303254" cy="1861681"/>
        </p:xfrm>
        <a:graphic>
          <a:graphicData uri="http://schemas.openxmlformats.org/drawingml/2006/table">
            <a:tbl>
              <a:tblPr/>
              <a:tblGrid>
                <a:gridCol w="1478774">
                  <a:extLst>
                    <a:ext uri="{9D8B030D-6E8A-4147-A177-3AD203B41FA5}">
                      <a16:colId xmlns:a16="http://schemas.microsoft.com/office/drawing/2014/main" val="410141057"/>
                    </a:ext>
                  </a:extLst>
                </a:gridCol>
                <a:gridCol w="2824480">
                  <a:extLst>
                    <a:ext uri="{9D8B030D-6E8A-4147-A177-3AD203B41FA5}">
                      <a16:colId xmlns:a16="http://schemas.microsoft.com/office/drawing/2014/main" val="3565116938"/>
                    </a:ext>
                  </a:extLst>
                </a:gridCol>
              </a:tblGrid>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会社名</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3904248"/>
                  </a:ext>
                </a:extLst>
              </a:tr>
              <a:tr h="49116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製品名</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91808243"/>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製品構成</a:t>
                      </a:r>
                      <a:endParaRPr lang="zh-TW"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68111448"/>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発売日</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zh-TW"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0476019"/>
                  </a:ext>
                </a:extLst>
              </a:tr>
              <a:tr h="209581">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価格（税込み）</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円</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9448235"/>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生産国</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0207685"/>
                  </a:ext>
                </a:extLst>
              </a:tr>
              <a:tr h="102286">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その他</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0235144"/>
                  </a:ext>
                </a:extLst>
              </a:tr>
            </a:tbl>
          </a:graphicData>
        </a:graphic>
      </p:graphicFrame>
      <p:sp>
        <p:nvSpPr>
          <p:cNvPr id="5" name="正方形/長方形 4">
            <a:extLst>
              <a:ext uri="{FF2B5EF4-FFF2-40B4-BE49-F238E27FC236}">
                <a16:creationId xmlns:a16="http://schemas.microsoft.com/office/drawing/2014/main" id="{AD00248F-C68E-E155-F62D-CBC116DCC539}"/>
              </a:ext>
            </a:extLst>
          </p:cNvPr>
          <p:cNvSpPr/>
          <p:nvPr/>
        </p:nvSpPr>
        <p:spPr>
          <a:xfrm>
            <a:off x="4772442" y="666389"/>
            <a:ext cx="4303254" cy="29238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図、写真等</a:t>
            </a:r>
          </a:p>
        </p:txBody>
      </p:sp>
      <p:sp>
        <p:nvSpPr>
          <p:cNvPr id="8" name="テキスト ボックス 7">
            <a:extLst>
              <a:ext uri="{FF2B5EF4-FFF2-40B4-BE49-F238E27FC236}">
                <a16:creationId xmlns:a16="http://schemas.microsoft.com/office/drawing/2014/main" id="{CCA470D7-7FBE-B3E7-E105-00BCED786ADC}"/>
              </a:ext>
            </a:extLst>
          </p:cNvPr>
          <p:cNvSpPr txBox="1"/>
          <p:nvPr/>
        </p:nvSpPr>
        <p:spPr>
          <a:xfrm>
            <a:off x="5323114" y="52757"/>
            <a:ext cx="246289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公開資料</a:t>
            </a:r>
            <a:r>
              <a:rPr kumimoji="1" lang="en-US" altLang="ja-JP" dirty="0"/>
              <a:t>or</a:t>
            </a:r>
            <a:r>
              <a:rPr kumimoji="1" lang="ja-JP" altLang="en-US" dirty="0"/>
              <a:t>非公開資料</a:t>
            </a:r>
          </a:p>
        </p:txBody>
      </p:sp>
      <p:sp>
        <p:nvSpPr>
          <p:cNvPr id="11" name="テキスト ボックス 10">
            <a:extLst>
              <a:ext uri="{FF2B5EF4-FFF2-40B4-BE49-F238E27FC236}">
                <a16:creationId xmlns:a16="http://schemas.microsoft.com/office/drawing/2014/main" id="{CEDD1C9B-CE26-6B07-5987-AB052377D920}"/>
              </a:ext>
            </a:extLst>
          </p:cNvPr>
          <p:cNvSpPr txBox="1"/>
          <p:nvPr/>
        </p:nvSpPr>
        <p:spPr>
          <a:xfrm>
            <a:off x="7985419" y="46748"/>
            <a:ext cx="113438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申請様式</a:t>
            </a:r>
          </a:p>
        </p:txBody>
      </p:sp>
    </p:spTree>
    <p:extLst>
      <p:ext uri="{BB962C8B-B14F-4D97-AF65-F5344CB8AC3E}">
        <p14:creationId xmlns:p14="http://schemas.microsoft.com/office/powerpoint/2010/main" val="363787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A745B-10DF-D54F-D0FE-F720E9A43A02}"/>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B99240F2-64A7-703B-6C99-8329B35B0452}"/>
              </a:ext>
            </a:extLst>
          </p:cNvPr>
          <p:cNvSpPr/>
          <p:nvPr/>
        </p:nvSpPr>
        <p:spPr>
          <a:xfrm>
            <a:off x="56452" y="1382729"/>
            <a:ext cx="4634294"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技術の概要</a:t>
            </a:r>
          </a:p>
        </p:txBody>
      </p:sp>
      <p:sp>
        <p:nvSpPr>
          <p:cNvPr id="7" name="正方形/長方形 6">
            <a:extLst>
              <a:ext uri="{FF2B5EF4-FFF2-40B4-BE49-F238E27FC236}">
                <a16:creationId xmlns:a16="http://schemas.microsoft.com/office/drawing/2014/main" id="{B10C69B2-83A2-89EF-9764-1D0D852E454B}"/>
              </a:ext>
            </a:extLst>
          </p:cNvPr>
          <p:cNvSpPr/>
          <p:nvPr/>
        </p:nvSpPr>
        <p:spPr>
          <a:xfrm>
            <a:off x="32390" y="3834441"/>
            <a:ext cx="4643275"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メリット・デメリット</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347614C-FCD7-36C7-7BCC-337F48F27CB7}"/>
              </a:ext>
            </a:extLst>
          </p:cNvPr>
          <p:cNvSpPr/>
          <p:nvPr/>
        </p:nvSpPr>
        <p:spPr>
          <a:xfrm>
            <a:off x="-12027" y="4256938"/>
            <a:ext cx="4383586" cy="1169551"/>
          </a:xfrm>
          <a:prstGeom prst="rect">
            <a:avLst/>
          </a:prstGeom>
        </p:spPr>
        <p:txBody>
          <a:bodyPr wrap="square">
            <a:spAutoFit/>
          </a:bodyPr>
          <a:lstStyle/>
          <a:p>
            <a:pPr lvl="0" defTabSz="791962">
              <a:defRPr/>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メリット</a:t>
            </a:r>
            <a:r>
              <a:rPr lang="en-US" altLang="ja-JP" sz="1400" dirty="0">
                <a:latin typeface="Meiryo UI" panose="020B0604030504040204" pitchFamily="50" charset="-128"/>
                <a:ea typeface="Meiryo UI" panose="020B0604030504040204" pitchFamily="50" charset="-128"/>
              </a:rPr>
              <a:t>】</a:t>
            </a:r>
          </a:p>
          <a:p>
            <a:pPr lvl="0" defTabSz="791962">
              <a:defRPr/>
            </a:pPr>
            <a:r>
              <a:rPr lang="ja-JP" altLang="en-US" sz="1400" dirty="0">
                <a:latin typeface="Meiryo UI" panose="020B0604030504040204" pitchFamily="50" charset="-128"/>
                <a:ea typeface="Meiryo UI" panose="020B0604030504040204" pitchFamily="50" charset="-128"/>
              </a:rPr>
              <a:t>○広範囲を監視できる</a:t>
            </a:r>
            <a:endParaRPr lang="en-US" altLang="ja-JP" sz="1400" dirty="0">
              <a:latin typeface="Meiryo UI" panose="020B0604030504040204" pitchFamily="50" charset="-128"/>
              <a:ea typeface="Meiryo UI" panose="020B0604030504040204" pitchFamily="50" charset="-128"/>
            </a:endParaRPr>
          </a:p>
          <a:p>
            <a:pPr lvl="0" defTabSz="791962">
              <a:defRPr/>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デメリット</a:t>
            </a:r>
            <a:r>
              <a:rPr lang="en-US" altLang="ja-JP" sz="1400" dirty="0">
                <a:latin typeface="Meiryo UI" panose="020B0604030504040204" pitchFamily="50" charset="-128"/>
                <a:ea typeface="Meiryo UI" panose="020B0604030504040204" pitchFamily="50" charset="-128"/>
              </a:rPr>
              <a:t>】</a:t>
            </a:r>
          </a:p>
          <a:p>
            <a:pPr lvl="0" defTabSz="791962">
              <a:defRPr/>
            </a:pPr>
            <a:r>
              <a:rPr lang="ja-JP" altLang="en-US" sz="1400" dirty="0">
                <a:latin typeface="Meiryo UI" panose="020B0604030504040204" pitchFamily="50" charset="-128"/>
                <a:ea typeface="Meiryo UI" panose="020B0604030504040204" pitchFamily="50" charset="-128"/>
              </a:rPr>
              <a:t>〇樹木などの障害物があると検知できない</a:t>
            </a:r>
            <a:endParaRPr lang="en-US" altLang="ja-JP" sz="1400" dirty="0">
              <a:latin typeface="Meiryo UI" panose="020B0604030504040204" pitchFamily="50" charset="-128"/>
              <a:ea typeface="Meiryo UI" panose="020B0604030504040204" pitchFamily="50" charset="-128"/>
            </a:endParaRPr>
          </a:p>
          <a:p>
            <a:pPr lvl="0" defTabSz="791962">
              <a:defRPr/>
            </a:pPr>
            <a:r>
              <a:rPr lang="ja-JP" altLang="en-US" sz="1400" dirty="0">
                <a:latin typeface="Meiryo UI" panose="020B0604030504040204" pitchFamily="50" charset="-128"/>
                <a:ea typeface="Meiryo UI" panose="020B0604030504040204" pitchFamily="50" charset="-128"/>
              </a:rPr>
              <a:t>〇設置後、</a:t>
            </a:r>
            <a:r>
              <a:rPr lang="en-US" altLang="ja-JP" sz="1400" dirty="0">
                <a:latin typeface="Meiryo UI" panose="020B0604030504040204" pitchFamily="50" charset="-128"/>
                <a:ea typeface="Meiryo UI" panose="020B0604030504040204" pitchFamily="50" charset="-128"/>
              </a:rPr>
              <a:t>AI</a:t>
            </a:r>
            <a:r>
              <a:rPr lang="ja-JP" altLang="en-US" sz="1400" dirty="0">
                <a:latin typeface="Meiryo UI" panose="020B0604030504040204" pitchFamily="50" charset="-128"/>
                <a:ea typeface="Meiryo UI" panose="020B0604030504040204" pitchFamily="50" charset="-128"/>
              </a:rPr>
              <a:t>学習が必要</a:t>
            </a:r>
            <a:endParaRPr lang="en-US" altLang="ja-JP" sz="14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F4E5458-7BDA-B246-3855-E31879EDDDB3}"/>
              </a:ext>
            </a:extLst>
          </p:cNvPr>
          <p:cNvSpPr/>
          <p:nvPr/>
        </p:nvSpPr>
        <p:spPr>
          <a:xfrm>
            <a:off x="8796054" y="6516864"/>
            <a:ext cx="347946" cy="338554"/>
          </a:xfrm>
          <a:prstGeom prst="rect">
            <a:avLst/>
          </a:prstGeom>
          <a:solidFill>
            <a:schemeClr val="bg1"/>
          </a:solidFill>
        </p:spPr>
        <p:txBody>
          <a:bodyPr wrap="square" lIns="91440" tIns="45720" rIns="91440" bIns="45720" anchor="t">
            <a:spAutoFit/>
          </a:bodyPr>
          <a:lstStyle/>
          <a:p>
            <a:pPr lvl="0" defTabSz="791962">
              <a:defRPr/>
            </a:pPr>
            <a:endParaRPr lang="ja-JP" altLang="en-US"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13A5B0D-A967-81C4-1186-BB440FEB8CB1}"/>
              </a:ext>
            </a:extLst>
          </p:cNvPr>
          <p:cNvSpPr/>
          <p:nvPr/>
        </p:nvSpPr>
        <p:spPr>
          <a:xfrm>
            <a:off x="59649" y="5530822"/>
            <a:ext cx="4643275" cy="356082"/>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導入状況・予定</a:t>
            </a:r>
          </a:p>
        </p:txBody>
      </p:sp>
      <p:sp>
        <p:nvSpPr>
          <p:cNvPr id="22" name="正方形/長方形 21">
            <a:extLst>
              <a:ext uri="{FF2B5EF4-FFF2-40B4-BE49-F238E27FC236}">
                <a16:creationId xmlns:a16="http://schemas.microsoft.com/office/drawing/2014/main" id="{75F2CC5A-DCE4-6CDB-437D-42B46EBF2FD1}"/>
              </a:ext>
            </a:extLst>
          </p:cNvPr>
          <p:cNvSpPr/>
          <p:nvPr/>
        </p:nvSpPr>
        <p:spPr>
          <a:xfrm>
            <a:off x="-3" y="1793628"/>
            <a:ext cx="4643124" cy="1384995"/>
          </a:xfrm>
          <a:prstGeom prst="rect">
            <a:avLst/>
          </a:prstGeom>
        </p:spPr>
        <p:txBody>
          <a:bodyPr wrap="square">
            <a:spAutoFit/>
          </a:bodyPr>
          <a:lstStyle/>
          <a:p>
            <a:pPr lvl="0" defTabSz="791962">
              <a:defRPr/>
            </a:pPr>
            <a:r>
              <a:rPr lang="ja-JP" altLang="en-US" sz="1400" dirty="0">
                <a:latin typeface="Meiryo UI" panose="020B0604030504040204" pitchFamily="50" charset="-128"/>
                <a:ea typeface="Meiryo UI" panose="020B0604030504040204" pitchFamily="50" charset="-128"/>
              </a:rPr>
              <a:t>○見通し距離半径１ｋｍという広範囲を赤外線カメラで監視</a:t>
            </a:r>
            <a:endParaRPr lang="en-US" altLang="ja-JP" sz="1400" dirty="0">
              <a:latin typeface="Meiryo UI" panose="020B0604030504040204" pitchFamily="50" charset="-128"/>
              <a:ea typeface="Meiryo UI" panose="020B0604030504040204" pitchFamily="50" charset="-128"/>
            </a:endParaRPr>
          </a:p>
          <a:p>
            <a:pPr lvl="0" defTabSz="791962">
              <a:defRPr/>
            </a:pPr>
            <a:r>
              <a:rPr lang="ja-JP" altLang="en-US" sz="1400" dirty="0">
                <a:latin typeface="Meiryo UI" panose="020B0604030504040204" pitchFamily="50" charset="-128"/>
                <a:ea typeface="Meiryo UI" panose="020B0604030504040204" pitchFamily="50" charset="-128"/>
              </a:rPr>
              <a:t>〇</a:t>
            </a:r>
            <a:r>
              <a:rPr lang="en-US" altLang="ja-JP" sz="1400" dirty="0">
                <a:latin typeface="Meiryo UI" panose="020B0604030504040204" pitchFamily="50" charset="-128"/>
                <a:ea typeface="Meiryo UI" panose="020B0604030504040204" pitchFamily="50" charset="-128"/>
              </a:rPr>
              <a:t>AI</a:t>
            </a:r>
            <a:r>
              <a:rPr lang="ja-JP" altLang="en-US" sz="1400" dirty="0">
                <a:latin typeface="Meiryo UI" panose="020B0604030504040204" pitchFamily="50" charset="-128"/>
                <a:ea typeface="Meiryo UI" panose="020B0604030504040204" pitchFamily="50" charset="-128"/>
              </a:rPr>
              <a:t>が１０ｃｍ以上の炎を検知すると事務室等に設置したパトライトでアラート</a:t>
            </a:r>
            <a:endParaRPr lang="en-US" altLang="ja-JP" sz="1400" dirty="0">
              <a:latin typeface="Meiryo UI" panose="020B0604030504040204" pitchFamily="50" charset="-128"/>
              <a:ea typeface="Meiryo UI" panose="020B0604030504040204" pitchFamily="50" charset="-128"/>
            </a:endParaRPr>
          </a:p>
          <a:p>
            <a:pPr lvl="0" defTabSz="791962">
              <a:defRPr/>
            </a:pPr>
            <a:r>
              <a:rPr lang="ja-JP" altLang="en-US" sz="1400" dirty="0">
                <a:latin typeface="Meiryo UI" panose="020B0604030504040204" pitchFamily="50" charset="-128"/>
                <a:ea typeface="Meiryo UI" panose="020B0604030504040204" pitchFamily="50" charset="-128"/>
              </a:rPr>
              <a:t>〇・・・</a:t>
            </a:r>
            <a:endParaRPr lang="en-US" altLang="ja-JP" sz="1400" dirty="0">
              <a:latin typeface="Meiryo UI" panose="020B0604030504040204" pitchFamily="50" charset="-128"/>
              <a:ea typeface="Meiryo UI" panose="020B0604030504040204" pitchFamily="50" charset="-128"/>
            </a:endParaRPr>
          </a:p>
          <a:p>
            <a:pPr lvl="0" defTabSz="791962">
              <a:defRPr/>
            </a:pPr>
            <a:r>
              <a:rPr lang="ja-JP" altLang="en-US" sz="1400" dirty="0">
                <a:latin typeface="Meiryo UI" panose="020B0604030504040204" pitchFamily="50" charset="-128"/>
                <a:ea typeface="Meiryo UI" panose="020B0604030504040204" pitchFamily="50" charset="-128"/>
              </a:rPr>
              <a:t>〇・・・</a:t>
            </a:r>
            <a:endParaRPr lang="en-US" altLang="ja-JP" sz="1400" dirty="0">
              <a:latin typeface="Meiryo UI" panose="020B0604030504040204" pitchFamily="50" charset="-128"/>
              <a:ea typeface="Meiryo UI" panose="020B0604030504040204" pitchFamily="50" charset="-128"/>
            </a:endParaRPr>
          </a:p>
          <a:p>
            <a:pPr lvl="0" defTabSz="791962">
              <a:defRPr/>
            </a:pPr>
            <a:r>
              <a:rPr lang="ja-JP" altLang="en-US" sz="1400" dirty="0">
                <a:latin typeface="Meiryo UI" panose="020B0604030504040204" pitchFamily="50" charset="-128"/>
                <a:ea typeface="Meiryo UI" panose="020B0604030504040204" pitchFamily="50" charset="-128"/>
              </a:rPr>
              <a:t>〇・・・　　　</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CC2A3C59-1723-5752-4CE8-0F7DF28E2F9C}"/>
              </a:ext>
            </a:extLst>
          </p:cNvPr>
          <p:cNvSpPr/>
          <p:nvPr/>
        </p:nvSpPr>
        <p:spPr>
          <a:xfrm>
            <a:off x="11950" y="6062925"/>
            <a:ext cx="3378950" cy="307777"/>
          </a:xfrm>
          <a:prstGeom prst="rect">
            <a:avLst/>
          </a:prstGeom>
        </p:spPr>
        <p:txBody>
          <a:bodyPr wrap="square">
            <a:spAutoFit/>
          </a:bodyPr>
          <a:lstStyle/>
          <a:p>
            <a:pPr lvl="0" defTabSz="791962">
              <a:defRPr/>
            </a:pPr>
            <a:r>
              <a:rPr lang="ja-JP" altLang="en-US" sz="1400" dirty="0">
                <a:latin typeface="Meiryo UI" panose="020B0604030504040204" pitchFamily="50" charset="-128"/>
                <a:ea typeface="Meiryo UI" panose="020B0604030504040204" pitchFamily="50" charset="-128"/>
              </a:rPr>
              <a:t>○令和〇年に▲▲消防本部に導入　　　　</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BB76A3C9-DFD9-03F1-ACC1-25D8DDC4C121}"/>
              </a:ext>
            </a:extLst>
          </p:cNvPr>
          <p:cNvSpPr/>
          <p:nvPr/>
        </p:nvSpPr>
        <p:spPr>
          <a:xfrm>
            <a:off x="816128" y="846111"/>
            <a:ext cx="9095613" cy="400110"/>
          </a:xfrm>
          <a:prstGeom prst="rect">
            <a:avLst/>
          </a:prstGeom>
        </p:spPr>
        <p:txBody>
          <a:bodyPr wrap="square" lIns="91440" tIns="45720" rIns="91440" bIns="45720" anchor="t">
            <a:spAutoFit/>
          </a:bodyPr>
          <a:lstStyle/>
          <a:p>
            <a:pPr lvl="0" defTabSz="791962">
              <a:defRPr/>
            </a:pPr>
            <a:r>
              <a:rPr lang="ja-JP" altLang="en-US" sz="2000" b="1" u="sng" dirty="0">
                <a:latin typeface="Meiryo UI"/>
                <a:ea typeface="Meiryo UI"/>
              </a:rPr>
              <a:t>〇〇監視カメラ　（〇〇株式会社）</a:t>
            </a:r>
            <a:endParaRPr lang="en-US" altLang="ja-JP" sz="2000" b="1" u="sng" dirty="0">
              <a:latin typeface="Meiryo UI"/>
              <a:ea typeface="Meiryo UI"/>
            </a:endParaRPr>
          </a:p>
        </p:txBody>
      </p:sp>
      <p:sp>
        <p:nvSpPr>
          <p:cNvPr id="9" name="Rectangle 8">
            <a:extLst>
              <a:ext uri="{FF2B5EF4-FFF2-40B4-BE49-F238E27FC236}">
                <a16:creationId xmlns:a16="http://schemas.microsoft.com/office/drawing/2014/main" id="{A0263F44-32AF-D94A-A251-0D77D0C555B3}"/>
              </a:ext>
            </a:extLst>
          </p:cNvPr>
          <p:cNvSpPr/>
          <p:nvPr/>
        </p:nvSpPr>
        <p:spPr>
          <a:xfrm>
            <a:off x="-1938224" y="1417680"/>
            <a:ext cx="1721950" cy="1420770"/>
          </a:xfrm>
          <a:prstGeom prst="rect">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dirty="0">
                <a:latin typeface="Meiryo UI"/>
                <a:ea typeface="Meiryo UI"/>
                <a:cs typeface="Calibri"/>
              </a:rPr>
              <a:t>記入例</a:t>
            </a:r>
            <a:endParaRPr lang="en-US" altLang="ja-JP" dirty="0">
              <a:latin typeface="Meiryo UI"/>
              <a:ea typeface="Meiryo UI"/>
              <a:cs typeface="Calibri"/>
            </a:endParaRPr>
          </a:p>
          <a:p>
            <a:pPr algn="ctr"/>
            <a:r>
              <a:rPr lang="ja-JP" altLang="en-US" dirty="0">
                <a:latin typeface="Meiryo UI"/>
                <a:ea typeface="Meiryo UI"/>
                <a:cs typeface="Calibri"/>
              </a:rPr>
              <a:t>（提出時削除）</a:t>
            </a:r>
          </a:p>
        </p:txBody>
      </p:sp>
      <p:sp>
        <p:nvSpPr>
          <p:cNvPr id="3" name="正方形/長方形 2">
            <a:extLst>
              <a:ext uri="{FF2B5EF4-FFF2-40B4-BE49-F238E27FC236}">
                <a16:creationId xmlns:a16="http://schemas.microsoft.com/office/drawing/2014/main" id="{816F89AC-E70A-49CC-0FA7-89BAC79521BF}"/>
              </a:ext>
            </a:extLst>
          </p:cNvPr>
          <p:cNvSpPr/>
          <p:nvPr/>
        </p:nvSpPr>
        <p:spPr>
          <a:xfrm>
            <a:off x="32389" y="2937566"/>
            <a:ext cx="4643275" cy="31018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密集住宅市街地火災における使用方法（想定）</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0E973139-C53C-0CC3-FB93-6FE72D826654}"/>
              </a:ext>
            </a:extLst>
          </p:cNvPr>
          <p:cNvSpPr/>
          <p:nvPr/>
        </p:nvSpPr>
        <p:spPr>
          <a:xfrm>
            <a:off x="11952" y="3282471"/>
            <a:ext cx="4560048" cy="307777"/>
          </a:xfrm>
          <a:prstGeom prst="rect">
            <a:avLst/>
          </a:prstGeom>
        </p:spPr>
        <p:txBody>
          <a:bodyPr wrap="square">
            <a:spAutoFit/>
          </a:bodyPr>
          <a:lstStyle/>
          <a:p>
            <a:pPr lvl="0" defTabSz="791962">
              <a:defRPr/>
            </a:pPr>
            <a:r>
              <a:rPr lang="ja-JP" altLang="en-US" sz="1400" dirty="0">
                <a:latin typeface="Meiryo UI" panose="020B0604030504040204" pitchFamily="50" charset="-128"/>
                <a:ea typeface="Meiryo UI" panose="020B0604030504040204" pitchFamily="50" charset="-128"/>
              </a:rPr>
              <a:t>○消防署の屋上等に設置し、火災を検知したら迅速に出動</a:t>
            </a:r>
            <a:endParaRPr lang="en-US" altLang="ja-JP" sz="14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AD00248F-C68E-E155-F62D-CBC116DCC539}"/>
              </a:ext>
            </a:extLst>
          </p:cNvPr>
          <p:cNvSpPr/>
          <p:nvPr/>
        </p:nvSpPr>
        <p:spPr>
          <a:xfrm>
            <a:off x="4772442" y="1417680"/>
            <a:ext cx="4303254" cy="24167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図、写真等</a:t>
            </a:r>
          </a:p>
        </p:txBody>
      </p:sp>
      <p:sp>
        <p:nvSpPr>
          <p:cNvPr id="10" name="四角形: 角を丸くする 3">
            <a:extLst>
              <a:ext uri="{FF2B5EF4-FFF2-40B4-BE49-F238E27FC236}">
                <a16:creationId xmlns:a16="http://schemas.microsoft.com/office/drawing/2014/main" id="{A329D9C6-31DE-6463-1A1D-71A21BC9CBC3}"/>
              </a:ext>
            </a:extLst>
          </p:cNvPr>
          <p:cNvSpPr/>
          <p:nvPr/>
        </p:nvSpPr>
        <p:spPr>
          <a:xfrm>
            <a:off x="67621" y="84215"/>
            <a:ext cx="9008075" cy="6882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r>
              <a:rPr lang="ja-JP" altLang="en-US" sz="1200">
                <a:solidFill>
                  <a:schemeClr val="tx1"/>
                </a:solidFill>
                <a:latin typeface="メイリオ"/>
                <a:ea typeface="メイリオ"/>
              </a:rPr>
              <a:t>○　文字のフォントは</a:t>
            </a:r>
            <a:r>
              <a:rPr lang="en-US" altLang="ja-JP" sz="1200" dirty="0" err="1">
                <a:solidFill>
                  <a:schemeClr val="tx1"/>
                </a:solidFill>
                <a:latin typeface="メイリオ"/>
                <a:ea typeface="メイリオ"/>
              </a:rPr>
              <a:t>MeiryoUI</a:t>
            </a:r>
            <a:r>
              <a:rPr lang="ja-JP" altLang="en-US" sz="1200">
                <a:solidFill>
                  <a:schemeClr val="tx1"/>
                </a:solidFill>
                <a:latin typeface="メイリオ"/>
                <a:ea typeface="メイリオ"/>
              </a:rPr>
              <a:t>、１２</a:t>
            </a:r>
            <a:r>
              <a:rPr lang="en-US" altLang="ja-JP" sz="1200" dirty="0" err="1">
                <a:solidFill>
                  <a:schemeClr val="tx1"/>
                </a:solidFill>
                <a:latin typeface="メイリオ"/>
                <a:ea typeface="メイリオ"/>
              </a:rPr>
              <a:t>pt以上</a:t>
            </a:r>
            <a:r>
              <a:rPr lang="ja-JP" altLang="en-US" sz="1200">
                <a:solidFill>
                  <a:schemeClr val="tx1"/>
                </a:solidFill>
                <a:latin typeface="メイリオ"/>
                <a:ea typeface="メイリオ"/>
              </a:rPr>
              <a:t>としてください。</a:t>
            </a:r>
            <a:endParaRPr lang="en-US" altLang="ja-JP" sz="1200">
              <a:solidFill>
                <a:schemeClr val="tx1"/>
              </a:solidFill>
              <a:latin typeface="メイリオ"/>
              <a:ea typeface="メイリオ"/>
            </a:endParaRPr>
          </a:p>
          <a:p>
            <a:pPr marL="180975" indent="-180975"/>
            <a:r>
              <a:rPr lang="ja-JP" altLang="en-US" sz="1200">
                <a:solidFill>
                  <a:schemeClr val="tx1"/>
                </a:solidFill>
                <a:latin typeface="メイリオ"/>
                <a:ea typeface="メイリオ"/>
              </a:rPr>
              <a:t>○　補足説明用の写真や図表などの参考資料は見やすく収めてください。</a:t>
            </a:r>
            <a:endParaRPr lang="en-US" altLang="ja-JP" sz="1200">
              <a:solidFill>
                <a:schemeClr val="tx1"/>
              </a:solidFill>
              <a:latin typeface="メイリオ"/>
              <a:ea typeface="メイリオ"/>
            </a:endParaRPr>
          </a:p>
          <a:p>
            <a:pPr marL="180975" indent="-180975"/>
            <a:r>
              <a:rPr lang="ja-JP" altLang="ja-JP" sz="1200">
                <a:solidFill>
                  <a:schemeClr val="tx1"/>
                </a:solidFill>
                <a:latin typeface="メイリオ"/>
                <a:ea typeface="メイリオ"/>
              </a:rPr>
              <a:t>○</a:t>
            </a:r>
            <a:r>
              <a:rPr lang="ja-JP" altLang="en-US" sz="1200">
                <a:solidFill>
                  <a:schemeClr val="tx1"/>
                </a:solidFill>
                <a:latin typeface="メイリオ"/>
                <a:ea typeface="メイリオ"/>
              </a:rPr>
              <a:t>　</a:t>
            </a:r>
            <a:r>
              <a:rPr lang="ja-JP" altLang="ja-JP" sz="1200">
                <a:solidFill>
                  <a:schemeClr val="tx1"/>
                </a:solidFill>
                <a:latin typeface="メイリオ"/>
                <a:ea typeface="メイリオ"/>
              </a:rPr>
              <a:t>専門的な用語については使用しない、もしくはわかりやすい説明を入れていただき</a:t>
            </a:r>
            <a:r>
              <a:rPr lang="ja-JP" altLang="en-US" sz="1200">
                <a:solidFill>
                  <a:schemeClr val="tx1"/>
                </a:solidFill>
                <a:latin typeface="メイリオ"/>
                <a:ea typeface="メイリオ"/>
              </a:rPr>
              <a:t>、</a:t>
            </a:r>
            <a:r>
              <a:rPr lang="ja-JP" altLang="ja-JP" sz="1200">
                <a:solidFill>
                  <a:schemeClr val="tx1"/>
                </a:solidFill>
                <a:latin typeface="メイリオ"/>
                <a:ea typeface="メイリオ"/>
              </a:rPr>
              <a:t>簡潔にまと</a:t>
            </a:r>
            <a:r>
              <a:rPr lang="ja-JP" altLang="en-US" sz="1200">
                <a:solidFill>
                  <a:schemeClr val="tx1"/>
                </a:solidFill>
                <a:latin typeface="メイリオ"/>
                <a:ea typeface="メイリオ"/>
              </a:rPr>
              <a:t>めてください。</a:t>
            </a:r>
            <a:endParaRPr lang="en-US" altLang="ja-JP" sz="1200">
              <a:solidFill>
                <a:schemeClr val="tx1"/>
              </a:solidFill>
              <a:latin typeface="メイリオ"/>
              <a:ea typeface="メイリオ"/>
            </a:endParaRPr>
          </a:p>
        </p:txBody>
      </p:sp>
      <p:sp>
        <p:nvSpPr>
          <p:cNvPr id="11" name="四角形: 角を丸くする 10">
            <a:extLst>
              <a:ext uri="{FF2B5EF4-FFF2-40B4-BE49-F238E27FC236}">
                <a16:creationId xmlns:a16="http://schemas.microsoft.com/office/drawing/2014/main" id="{AC7D92BA-5D69-02FF-0781-AD8ADE55952F}"/>
              </a:ext>
            </a:extLst>
          </p:cNvPr>
          <p:cNvSpPr/>
          <p:nvPr/>
        </p:nvSpPr>
        <p:spPr>
          <a:xfrm>
            <a:off x="56452" y="830551"/>
            <a:ext cx="544929" cy="46792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7111"/>
            <a:r>
              <a:rPr lang="ja-JP" altLang="en-US" sz="2709" b="1">
                <a:solidFill>
                  <a:prstClr val="white"/>
                </a:solidFill>
                <a:latin typeface="Calibri" panose="020F0502020204030204"/>
                <a:ea typeface="游ゴシック" panose="020B0400000000000000" pitchFamily="50" charset="-128"/>
              </a:rPr>
              <a:t>例</a:t>
            </a:r>
          </a:p>
        </p:txBody>
      </p:sp>
      <p:graphicFrame>
        <p:nvGraphicFramePr>
          <p:cNvPr id="13" name="表 12">
            <a:extLst>
              <a:ext uri="{FF2B5EF4-FFF2-40B4-BE49-F238E27FC236}">
                <a16:creationId xmlns:a16="http://schemas.microsoft.com/office/drawing/2014/main" id="{0B93DB26-0ED7-80F7-F972-0A0526C7BAC1}"/>
              </a:ext>
            </a:extLst>
          </p:cNvPr>
          <p:cNvGraphicFramePr>
            <a:graphicFrameLocks noGrp="1"/>
          </p:cNvGraphicFramePr>
          <p:nvPr>
            <p:extLst>
              <p:ext uri="{D42A27DB-BD31-4B8C-83A1-F6EECF244321}">
                <p14:modId xmlns:p14="http://schemas.microsoft.com/office/powerpoint/2010/main" val="641364784"/>
              </p:ext>
            </p:extLst>
          </p:nvPr>
        </p:nvGraphicFramePr>
        <p:xfrm>
          <a:off x="4772442" y="3910872"/>
          <a:ext cx="4303254" cy="1861681"/>
        </p:xfrm>
        <a:graphic>
          <a:graphicData uri="http://schemas.openxmlformats.org/drawingml/2006/table">
            <a:tbl>
              <a:tblPr/>
              <a:tblGrid>
                <a:gridCol w="1478774">
                  <a:extLst>
                    <a:ext uri="{9D8B030D-6E8A-4147-A177-3AD203B41FA5}">
                      <a16:colId xmlns:a16="http://schemas.microsoft.com/office/drawing/2014/main" val="410141057"/>
                    </a:ext>
                  </a:extLst>
                </a:gridCol>
                <a:gridCol w="2824480">
                  <a:extLst>
                    <a:ext uri="{9D8B030D-6E8A-4147-A177-3AD203B41FA5}">
                      <a16:colId xmlns:a16="http://schemas.microsoft.com/office/drawing/2014/main" val="3565116938"/>
                    </a:ext>
                  </a:extLst>
                </a:gridCol>
              </a:tblGrid>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会社名</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株式会社 消防</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3904248"/>
                  </a:ext>
                </a:extLst>
              </a:tr>
              <a:tr h="49116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製品名</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〇〇〇赤外線監視カメラ</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91808243"/>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製品構成</a:t>
                      </a:r>
                      <a:endParaRPr lang="zh-TW"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HD</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カメラ、画像生成ソフトなど</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68111448"/>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発売日</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令和８年１月１日発売（予定）</a:t>
                      </a:r>
                      <a:endParaRPr lang="zh-TW"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0476019"/>
                  </a:ext>
                </a:extLst>
              </a:tr>
              <a:tr h="209581">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価格（税込み）</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123,456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円</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9448235"/>
                  </a:ext>
                </a:extLst>
              </a:tr>
              <a:tr h="239625">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生産国</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日本</a:t>
                      </a: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0207685"/>
                  </a:ext>
                </a:extLst>
              </a:tr>
              <a:tr h="102286">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その他</a:t>
                      </a:r>
                    </a:p>
                  </a:txBody>
                  <a:tcPr marL="2385" marR="2385" marT="2385" marB="1717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2385" marR="2385" marT="2385" marB="17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0235144"/>
                  </a:ext>
                </a:extLst>
              </a:tr>
            </a:tbl>
          </a:graphicData>
        </a:graphic>
      </p:graphicFrame>
      <p:sp>
        <p:nvSpPr>
          <p:cNvPr id="2" name="テキスト ボックス 1">
            <a:extLst>
              <a:ext uri="{FF2B5EF4-FFF2-40B4-BE49-F238E27FC236}">
                <a16:creationId xmlns:a16="http://schemas.microsoft.com/office/drawing/2014/main" id="{7314D232-AD4F-2485-BF63-A9BDFB986BFE}"/>
              </a:ext>
            </a:extLst>
          </p:cNvPr>
          <p:cNvSpPr txBox="1"/>
          <p:nvPr/>
        </p:nvSpPr>
        <p:spPr>
          <a:xfrm>
            <a:off x="5279004" y="876836"/>
            <a:ext cx="246289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公開資料</a:t>
            </a:r>
            <a:r>
              <a:rPr kumimoji="1" lang="en-US" altLang="ja-JP" dirty="0"/>
              <a:t>or</a:t>
            </a:r>
            <a:r>
              <a:rPr kumimoji="1" lang="ja-JP" altLang="en-US" dirty="0"/>
              <a:t>非公開資料</a:t>
            </a:r>
          </a:p>
        </p:txBody>
      </p:sp>
      <p:sp>
        <p:nvSpPr>
          <p:cNvPr id="14" name="テキスト ボックス 13">
            <a:extLst>
              <a:ext uri="{FF2B5EF4-FFF2-40B4-BE49-F238E27FC236}">
                <a16:creationId xmlns:a16="http://schemas.microsoft.com/office/drawing/2014/main" id="{9EFDB50B-DDB4-28FB-9A97-54BFDB54E646}"/>
              </a:ext>
            </a:extLst>
          </p:cNvPr>
          <p:cNvSpPr txBox="1"/>
          <p:nvPr/>
        </p:nvSpPr>
        <p:spPr>
          <a:xfrm>
            <a:off x="7941309" y="870827"/>
            <a:ext cx="113438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申請様式</a:t>
            </a:r>
          </a:p>
        </p:txBody>
      </p:sp>
    </p:spTree>
    <p:extLst>
      <p:ext uri="{BB962C8B-B14F-4D97-AF65-F5344CB8AC3E}">
        <p14:creationId xmlns:p14="http://schemas.microsoft.com/office/powerpoint/2010/main" val="8645592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cad4f46-e913-4822-9021-124803fcf65d">
      <Terms xmlns="http://schemas.microsoft.com/office/infopath/2007/PartnerControls"/>
    </lcf76f155ced4ddcb4097134ff3c332f>
    <TaxCatchAll xmlns="ea419855-74cd-451e-b55c-dc846f6a406d" xsi:nil="true"/>
    <_Flow_SignoffStatus xmlns="4cad4f46-e913-4822-9021-124803fcf65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B0C0BBB8F62424EB8ACB9D6518B208F" ma:contentTypeVersion="15" ma:contentTypeDescription="新しいドキュメントを作成します。" ma:contentTypeScope="" ma:versionID="9b64b25ece9cb4054039207d3e3c68c4">
  <xsd:schema xmlns:xsd="http://www.w3.org/2001/XMLSchema" xmlns:xs="http://www.w3.org/2001/XMLSchema" xmlns:p="http://schemas.microsoft.com/office/2006/metadata/properties" xmlns:ns2="4cad4f46-e913-4822-9021-124803fcf65d" xmlns:ns3="ea419855-74cd-451e-b55c-dc846f6a406d" targetNamespace="http://schemas.microsoft.com/office/2006/metadata/properties" ma:root="true" ma:fieldsID="e76520263f6e46c3cbb493453aa4f78b" ns2:_="" ns3:_="">
    <xsd:import namespace="4cad4f46-e913-4822-9021-124803fcf65d"/>
    <xsd:import namespace="ea419855-74cd-451e-b55c-dc846f6a406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ad4f46-e913-4822-9021-124803fcf6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419855-74cd-451e-b55c-dc846f6a40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71e8e45-0257-419b-8ef0-38fc6ce4d0a1}" ma:internalName="TaxCatchAll" ma:showField="CatchAllData" ma:web="ea419855-74cd-451e-b55c-dc846f6a40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CD97D7-BFEF-416B-8AA5-E493457ED648}">
  <ds:schemaRefs>
    <ds:schemaRef ds:uri="http://schemas.microsoft.com/office/2006/documentManagement/types"/>
    <ds:schemaRef ds:uri="http://schemas.microsoft.com/office/infopath/2007/PartnerControls"/>
    <ds:schemaRef ds:uri="3771ebb1-1f85-4a4f-ab93-8f77d259cbd1"/>
    <ds:schemaRef ds:uri="http://purl.org/dc/terms/"/>
    <ds:schemaRef ds:uri="http://schemas.microsoft.com/office/2006/metadata/properties"/>
    <ds:schemaRef ds:uri="http://www.w3.org/XML/1998/namespace"/>
    <ds:schemaRef ds:uri="http://purl.org/dc/elements/1.1/"/>
    <ds:schemaRef ds:uri="http://schemas.openxmlformats.org/package/2006/metadata/core-properties"/>
    <ds:schemaRef ds:uri="1d397f78-0df8-4b09-af30-c349055ccc08"/>
    <ds:schemaRef ds:uri="http://purl.org/dc/dcmitype/"/>
  </ds:schemaRefs>
</ds:datastoreItem>
</file>

<file path=customXml/itemProps2.xml><?xml version="1.0" encoding="utf-8"?>
<ds:datastoreItem xmlns:ds="http://schemas.openxmlformats.org/officeDocument/2006/customXml" ds:itemID="{357F267B-6EA4-450E-8538-8E00DF48BBD2}"/>
</file>

<file path=customXml/itemProps3.xml><?xml version="1.0" encoding="utf-8"?>
<ds:datastoreItem xmlns:ds="http://schemas.openxmlformats.org/officeDocument/2006/customXml" ds:itemID="{8A92189A-A70A-464C-A31C-68F31089CA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90</TotalTime>
  <Words>307</Words>
  <Application>Microsoft Office PowerPoint</Application>
  <PresentationFormat>画面に合わせる (4:3)</PresentationFormat>
  <Paragraphs>65</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中嶋 仁美(NAKAJIMA Hitomi)</cp:lastModifiedBy>
  <cp:revision>277</cp:revision>
  <cp:lastPrinted>2025-03-24T04:21:53Z</cp:lastPrinted>
  <dcterms:created xsi:type="dcterms:W3CDTF">2018-01-17T13:06:01Z</dcterms:created>
  <dcterms:modified xsi:type="dcterms:W3CDTF">2025-12-18T03:35:42Z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0x0101000B0C0BBB8F62424EB8ACB9D6518B208F</vt:lpwstr>
  </property>
  <property fmtid="{D5CDD505-2E9C-101B-9397-08002B2CF9AE}" pid="3" name="MediaServiceImageTags">
    <vt:lpwstr/>
  </property>
  <property fmtid="{D5CDD505-2E9C-101B-9397-08002B2CF9AE}" pid="4" name="Order">
    <vt:r8>115224600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