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72" r:id="rId5"/>
    <p:sldId id="273" r:id="rId6"/>
    <p:sldId id="269" r:id="rId7"/>
    <p:sldId id="27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134292-231D-49C4-98B3-7955EB0AE0DB}" v="2" dt="2025-03-24T02:35:19.069"/>
    <p1510:client id="{C549AF51-6993-4C43-8DD1-62576ADC5602}" v="14" dt="2025-03-24T02:04:07.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18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DA0FC7E8-C5FE-4EEE-8618-D795BADED2CB}"/>
    <pc:docChg chg="custSel addSld modSld">
      <pc:chgData name="中嶋 仁美(NAKAJIMA Hitomi)" userId="dc6e26ac-4a5a-4992-a4ae-550785314024" providerId="ADAL" clId="{DA0FC7E8-C5FE-4EEE-8618-D795BADED2CB}" dt="2025-02-13T01:55:23.438" v="1208" actId="20577"/>
      <pc:docMkLst>
        <pc:docMk/>
      </pc:docMkLst>
      <pc:sldChg chg="modSp mod">
        <pc:chgData name="中嶋 仁美(NAKAJIMA Hitomi)" userId="dc6e26ac-4a5a-4992-a4ae-550785314024" providerId="ADAL" clId="{DA0FC7E8-C5FE-4EEE-8618-D795BADED2CB}" dt="2025-02-11T08:27:36.713" v="1160" actId="207"/>
        <pc:sldMkLst>
          <pc:docMk/>
          <pc:sldMk cId="964436831" sldId="269"/>
        </pc:sldMkLst>
        <pc:spChg chg="mod">
          <ac:chgData name="中嶋 仁美(NAKAJIMA Hitomi)" userId="dc6e26ac-4a5a-4992-a4ae-550785314024" providerId="ADAL" clId="{DA0FC7E8-C5FE-4EEE-8618-D795BADED2CB}" dt="2025-02-11T08:27:36.713" v="1160" actId="207"/>
          <ac:spMkLst>
            <pc:docMk/>
            <pc:sldMk cId="964436831" sldId="269"/>
            <ac:spMk id="14" creationId="{991106C7-FC1D-801B-EA8C-3C93ADAC3FBD}"/>
          </ac:spMkLst>
        </pc:spChg>
        <pc:spChg chg="mod">
          <ac:chgData name="中嶋 仁美(NAKAJIMA Hitomi)" userId="dc6e26ac-4a5a-4992-a4ae-550785314024" providerId="ADAL" clId="{DA0FC7E8-C5FE-4EEE-8618-D795BADED2CB}" dt="2025-02-11T08:27:36.713" v="1160" actId="207"/>
          <ac:spMkLst>
            <pc:docMk/>
            <pc:sldMk cId="964436831" sldId="269"/>
            <ac:spMk id="16" creationId="{D3322844-5984-532D-2822-D97D896F16BF}"/>
          </ac:spMkLst>
        </pc:spChg>
        <pc:spChg chg="mod">
          <ac:chgData name="中嶋 仁美(NAKAJIMA Hitomi)" userId="dc6e26ac-4a5a-4992-a4ae-550785314024" providerId="ADAL" clId="{DA0FC7E8-C5FE-4EEE-8618-D795BADED2CB}" dt="2025-02-11T08:27:36.713" v="1160" actId="207"/>
          <ac:spMkLst>
            <pc:docMk/>
            <pc:sldMk cId="964436831" sldId="269"/>
            <ac:spMk id="18" creationId="{EA89366A-B936-6D38-012B-A1CB3EDDFD3C}"/>
          </ac:spMkLst>
        </pc:spChg>
        <pc:spChg chg="mod">
          <ac:chgData name="中嶋 仁美(NAKAJIMA Hitomi)" userId="dc6e26ac-4a5a-4992-a4ae-550785314024" providerId="ADAL" clId="{DA0FC7E8-C5FE-4EEE-8618-D795BADED2CB}" dt="2025-02-11T08:27:36.713" v="1160" actId="207"/>
          <ac:spMkLst>
            <pc:docMk/>
            <pc:sldMk cId="964436831" sldId="269"/>
            <ac:spMk id="19" creationId="{17A4994D-2E43-30DF-AF01-0F7DB5DE96C3}"/>
          </ac:spMkLst>
        </pc:spChg>
      </pc:sldChg>
      <pc:sldChg chg="addSp modSp mod">
        <pc:chgData name="中嶋 仁美(NAKAJIMA Hitomi)" userId="dc6e26ac-4a5a-4992-a4ae-550785314024" providerId="ADAL" clId="{DA0FC7E8-C5FE-4EEE-8618-D795BADED2CB}" dt="2025-02-13T01:55:00.777" v="1197" actId="14100"/>
        <pc:sldMkLst>
          <pc:docMk/>
          <pc:sldMk cId="678240253" sldId="272"/>
        </pc:sldMkLst>
        <pc:spChg chg="add mod">
          <ac:chgData name="中嶋 仁美(NAKAJIMA Hitomi)" userId="dc6e26ac-4a5a-4992-a4ae-550785314024" providerId="ADAL" clId="{DA0FC7E8-C5FE-4EEE-8618-D795BADED2CB}" dt="2025-02-11T08:22:50.054" v="803" actId="20577"/>
          <ac:spMkLst>
            <pc:docMk/>
            <pc:sldMk cId="678240253" sldId="272"/>
            <ac:spMk id="3" creationId="{DDEF9797-F3BF-8E6B-0A3F-62115B9946F0}"/>
          </ac:spMkLst>
        </pc:spChg>
        <pc:spChg chg="mod">
          <ac:chgData name="中嶋 仁美(NAKAJIMA Hitomi)" userId="dc6e26ac-4a5a-4992-a4ae-550785314024" providerId="ADAL" clId="{DA0FC7E8-C5FE-4EEE-8618-D795BADED2CB}" dt="2025-02-13T01:55:00.777" v="1197" actId="14100"/>
          <ac:spMkLst>
            <pc:docMk/>
            <pc:sldMk cId="678240253" sldId="272"/>
            <ac:spMk id="23" creationId="{BE42A8A2-519B-C931-8D46-ADBAB8EAD827}"/>
          </ac:spMkLst>
        </pc:spChg>
      </pc:sldChg>
      <pc:sldChg chg="addSp modSp mod">
        <pc:chgData name="中嶋 仁美(NAKAJIMA Hitomi)" userId="dc6e26ac-4a5a-4992-a4ae-550785314024" providerId="ADAL" clId="{DA0FC7E8-C5FE-4EEE-8618-D795BADED2CB}" dt="2025-02-13T01:55:23.438" v="1208" actId="20577"/>
        <pc:sldMkLst>
          <pc:docMk/>
          <pc:sldMk cId="2094035365" sldId="273"/>
        </pc:sldMkLst>
        <pc:spChg chg="add mod">
          <ac:chgData name="中嶋 仁美(NAKAJIMA Hitomi)" userId="dc6e26ac-4a5a-4992-a4ae-550785314024" providerId="ADAL" clId="{DA0FC7E8-C5FE-4EEE-8618-D795BADED2CB}" dt="2025-02-11T08:16:56.301" v="357" actId="20577"/>
          <ac:spMkLst>
            <pc:docMk/>
            <pc:sldMk cId="2094035365" sldId="273"/>
            <ac:spMk id="2" creationId="{27E74DA5-A4E7-4724-BAFE-13F8D81758E1}"/>
          </ac:spMkLst>
        </pc:spChg>
        <pc:spChg chg="mod">
          <ac:chgData name="中嶋 仁美(NAKAJIMA Hitomi)" userId="dc6e26ac-4a5a-4992-a4ae-550785314024" providerId="ADAL" clId="{DA0FC7E8-C5FE-4EEE-8618-D795BADED2CB}" dt="2025-02-11T08:21:46.702" v="777" actId="14100"/>
          <ac:spMkLst>
            <pc:docMk/>
            <pc:sldMk cId="2094035365" sldId="273"/>
            <ac:spMk id="4" creationId="{C61DBFE3-CBD9-6872-91AE-4ADA64A2AFE9}"/>
          </ac:spMkLst>
        </pc:spChg>
        <pc:spChg chg="add mod">
          <ac:chgData name="中嶋 仁美(NAKAJIMA Hitomi)" userId="dc6e26ac-4a5a-4992-a4ae-550785314024" providerId="ADAL" clId="{DA0FC7E8-C5FE-4EEE-8618-D795BADED2CB}" dt="2025-02-11T08:23:07.639" v="815" actId="115"/>
          <ac:spMkLst>
            <pc:docMk/>
            <pc:sldMk cId="2094035365" sldId="273"/>
            <ac:spMk id="5" creationId="{DB264322-5895-1B51-1221-6A7932687B9D}"/>
          </ac:spMkLst>
        </pc:spChg>
        <pc:spChg chg="mod">
          <ac:chgData name="中嶋 仁美(NAKAJIMA Hitomi)" userId="dc6e26ac-4a5a-4992-a4ae-550785314024" providerId="ADAL" clId="{DA0FC7E8-C5FE-4EEE-8618-D795BADED2CB}" dt="2025-02-13T01:55:23.438" v="1208" actId="20577"/>
          <ac:spMkLst>
            <pc:docMk/>
            <pc:sldMk cId="2094035365" sldId="273"/>
            <ac:spMk id="23" creationId="{3624C759-9393-C5C1-14E5-12577D5C4136}"/>
          </ac:spMkLst>
        </pc:spChg>
      </pc:sldChg>
      <pc:sldChg chg="addSp delSp modSp add mod">
        <pc:chgData name="中嶋 仁美(NAKAJIMA Hitomi)" userId="dc6e26ac-4a5a-4992-a4ae-550785314024" providerId="ADAL" clId="{DA0FC7E8-C5FE-4EEE-8618-D795BADED2CB}" dt="2025-02-11T08:27:02.401" v="1159" actId="20577"/>
        <pc:sldMkLst>
          <pc:docMk/>
          <pc:sldMk cId="1503763169" sldId="274"/>
        </pc:sldMkLst>
        <pc:spChg chg="mod">
          <ac:chgData name="中嶋 仁美(NAKAJIMA Hitomi)" userId="dc6e26ac-4a5a-4992-a4ae-550785314024" providerId="ADAL" clId="{DA0FC7E8-C5FE-4EEE-8618-D795BADED2CB}" dt="2025-02-11T08:27:02.401" v="1159" actId="20577"/>
          <ac:spMkLst>
            <pc:docMk/>
            <pc:sldMk cId="1503763169" sldId="274"/>
            <ac:spMk id="5" creationId="{DB264322-5895-1B51-1221-6A7932687B9D}"/>
          </ac:spMkLst>
        </pc:spChg>
        <pc:spChg chg="add mod">
          <ac:chgData name="中嶋 仁美(NAKAJIMA Hitomi)" userId="dc6e26ac-4a5a-4992-a4ae-550785314024" providerId="ADAL" clId="{DA0FC7E8-C5FE-4EEE-8618-D795BADED2CB}" dt="2025-02-11T08:26:15.852" v="1138"/>
          <ac:spMkLst>
            <pc:docMk/>
            <pc:sldMk cId="1503763169" sldId="274"/>
            <ac:spMk id="6" creationId="{C2E69BDB-476E-1647-3962-C7164D2C4C30}"/>
          </ac:spMkLst>
        </pc:spChg>
        <pc:spChg chg="del">
          <ac:chgData name="中嶋 仁美(NAKAJIMA Hitomi)" userId="dc6e26ac-4a5a-4992-a4ae-550785314024" providerId="ADAL" clId="{DA0FC7E8-C5FE-4EEE-8618-D795BADED2CB}" dt="2025-02-11T08:26:15.430" v="1137" actId="478"/>
          <ac:spMkLst>
            <pc:docMk/>
            <pc:sldMk cId="1503763169" sldId="274"/>
            <ac:spMk id="23" creationId="{3624C759-9393-C5C1-14E5-12577D5C4136}"/>
          </ac:spMkLst>
        </pc:spChg>
      </pc:sldChg>
      <pc:sldChg chg="addSp delSp modSp new mod">
        <pc:chgData name="中嶋 仁美(NAKAJIMA Hitomi)" userId="dc6e26ac-4a5a-4992-a4ae-550785314024" providerId="ADAL" clId="{DA0FC7E8-C5FE-4EEE-8618-D795BADED2CB}" dt="2025-02-13T01:54:31.450" v="1166" actId="122"/>
        <pc:sldMkLst>
          <pc:docMk/>
          <pc:sldMk cId="3421632887" sldId="275"/>
        </pc:sldMkLst>
        <pc:spChg chg="del">
          <ac:chgData name="中嶋 仁美(NAKAJIMA Hitomi)" userId="dc6e26ac-4a5a-4992-a4ae-550785314024" providerId="ADAL" clId="{DA0FC7E8-C5FE-4EEE-8618-D795BADED2CB}" dt="2025-02-13T01:54:11.803" v="1162" actId="478"/>
          <ac:spMkLst>
            <pc:docMk/>
            <pc:sldMk cId="3421632887" sldId="275"/>
            <ac:spMk id="2" creationId="{478A4C0E-5C6E-E891-A8E9-F0D01FF384A3}"/>
          </ac:spMkLst>
        </pc:spChg>
        <pc:spChg chg="del">
          <ac:chgData name="中嶋 仁美(NAKAJIMA Hitomi)" userId="dc6e26ac-4a5a-4992-a4ae-550785314024" providerId="ADAL" clId="{DA0FC7E8-C5FE-4EEE-8618-D795BADED2CB}" dt="2025-02-13T01:54:11.803" v="1162" actId="478"/>
          <ac:spMkLst>
            <pc:docMk/>
            <pc:sldMk cId="3421632887" sldId="275"/>
            <ac:spMk id="3" creationId="{368AF1C2-5040-7CE1-64D3-E2C84CC81A1B}"/>
          </ac:spMkLst>
        </pc:spChg>
        <pc:spChg chg="add mod">
          <ac:chgData name="中嶋 仁美(NAKAJIMA Hitomi)" userId="dc6e26ac-4a5a-4992-a4ae-550785314024" providerId="ADAL" clId="{DA0FC7E8-C5FE-4EEE-8618-D795BADED2CB}" dt="2025-02-13T01:54:31.450" v="1166" actId="122"/>
          <ac:spMkLst>
            <pc:docMk/>
            <pc:sldMk cId="3421632887" sldId="275"/>
            <ac:spMk id="4" creationId="{5F6E119E-8842-135A-0730-B144C5102F8C}"/>
          </ac:spMkLst>
        </pc:spChg>
      </pc:sldChg>
    </pc:docChg>
  </pc:docChgLst>
  <pc:docChgLst>
    <pc:chgData name="中嶋 仁美(NAKAJIMA Hitomi)" userId="S::h.nakajima@soumu.go.jp::dc6e26ac-4a5a-4992-a4ae-550785314024" providerId="AD" clId="Web-{6129A7A4-0583-E884-1A37-7CE1F19A97F8}"/>
    <pc:docChg chg="modSld">
      <pc:chgData name="中嶋 仁美(NAKAJIMA Hitomi)" userId="S::h.nakajima@soumu.go.jp::dc6e26ac-4a5a-4992-a4ae-550785314024" providerId="AD" clId="Web-{6129A7A4-0583-E884-1A37-7CE1F19A97F8}" dt="2025-02-07T02:45:11.358" v="104" actId="20577"/>
      <pc:docMkLst>
        <pc:docMk/>
      </pc:docMkLst>
      <pc:sldChg chg="addSp delSp modSp">
        <pc:chgData name="中嶋 仁美(NAKAJIMA Hitomi)" userId="S::h.nakajima@soumu.go.jp::dc6e26ac-4a5a-4992-a4ae-550785314024" providerId="AD" clId="Web-{6129A7A4-0583-E884-1A37-7CE1F19A97F8}" dt="2025-02-07T02:45:11.358" v="104" actId="20577"/>
        <pc:sldMkLst>
          <pc:docMk/>
          <pc:sldMk cId="964436831" sldId="269"/>
        </pc:sldMkLst>
        <pc:spChg chg="mod">
          <ac:chgData name="中嶋 仁美(NAKAJIMA Hitomi)" userId="S::h.nakajima@soumu.go.jp::dc6e26ac-4a5a-4992-a4ae-550785314024" providerId="AD" clId="Web-{6129A7A4-0583-E884-1A37-7CE1F19A97F8}" dt="2025-02-07T02:36:01.869" v="2" actId="14100"/>
          <ac:spMkLst>
            <pc:docMk/>
            <pc:sldMk cId="964436831" sldId="269"/>
            <ac:spMk id="2" creationId="{575FC6E1-71F7-E643-EEAF-054B1AAC0854}"/>
          </ac:spMkLst>
        </pc:spChg>
        <pc:spChg chg="mod">
          <ac:chgData name="中嶋 仁美(NAKAJIMA Hitomi)" userId="S::h.nakajima@soumu.go.jp::dc6e26ac-4a5a-4992-a4ae-550785314024" providerId="AD" clId="Web-{6129A7A4-0583-E884-1A37-7CE1F19A97F8}" dt="2025-02-07T02:38:15.186" v="16" actId="14100"/>
          <ac:spMkLst>
            <pc:docMk/>
            <pc:sldMk cId="964436831" sldId="269"/>
            <ac:spMk id="3" creationId="{7C47309D-C7D9-FDFD-6CF5-109AE205B3DB}"/>
          </ac:spMkLst>
        </pc:spChg>
        <pc:spChg chg="add mod">
          <ac:chgData name="中嶋 仁美(NAKAJIMA Hitomi)" userId="S::h.nakajima@soumu.go.jp::dc6e26ac-4a5a-4992-a4ae-550785314024" providerId="AD" clId="Web-{6129A7A4-0583-E884-1A37-7CE1F19A97F8}" dt="2025-02-07T02:38:47.500" v="22" actId="1076"/>
          <ac:spMkLst>
            <pc:docMk/>
            <pc:sldMk cId="964436831" sldId="269"/>
            <ac:spMk id="4" creationId="{3F16C66F-7D2D-79C7-2B3A-1BA0AB153111}"/>
          </ac:spMkLst>
        </pc:spChg>
        <pc:spChg chg="mod">
          <ac:chgData name="中嶋 仁美(NAKAJIMA Hitomi)" userId="S::h.nakajima@soumu.go.jp::dc6e26ac-4a5a-4992-a4ae-550785314024" providerId="AD" clId="Web-{6129A7A4-0583-E884-1A37-7CE1F19A97F8}" dt="2025-02-07T02:38:33.859" v="18" actId="1076"/>
          <ac:spMkLst>
            <pc:docMk/>
            <pc:sldMk cId="964436831" sldId="269"/>
            <ac:spMk id="5" creationId="{0C36CB88-8654-B068-90DC-AFC65364C081}"/>
          </ac:spMkLst>
        </pc:spChg>
        <pc:spChg chg="mod">
          <ac:chgData name="中嶋 仁美(NAKAJIMA Hitomi)" userId="S::h.nakajima@soumu.go.jp::dc6e26ac-4a5a-4992-a4ae-550785314024" providerId="AD" clId="Web-{6129A7A4-0583-E884-1A37-7CE1F19A97F8}" dt="2025-02-07T02:36:19.150" v="3" actId="14100"/>
          <ac:spMkLst>
            <pc:docMk/>
            <pc:sldMk cId="964436831" sldId="269"/>
            <ac:spMk id="6" creationId="{5A66BFC0-EB74-87A0-175F-E28177E84840}"/>
          </ac:spMkLst>
        </pc:spChg>
        <pc:spChg chg="mod">
          <ac:chgData name="中嶋 仁美(NAKAJIMA Hitomi)" userId="S::h.nakajima@soumu.go.jp::dc6e26ac-4a5a-4992-a4ae-550785314024" providerId="AD" clId="Web-{6129A7A4-0583-E884-1A37-7CE1F19A97F8}" dt="2025-02-07T02:36:47.230" v="4" actId="14100"/>
          <ac:spMkLst>
            <pc:docMk/>
            <pc:sldMk cId="964436831" sldId="269"/>
            <ac:spMk id="7" creationId="{E07E29CB-3B0C-AEC7-546A-F82F25703993}"/>
          </ac:spMkLst>
        </pc:spChg>
        <pc:spChg chg="mod">
          <ac:chgData name="中嶋 仁美(NAKAJIMA Hitomi)" userId="S::h.nakajima@soumu.go.jp::dc6e26ac-4a5a-4992-a4ae-550785314024" providerId="AD" clId="Web-{6129A7A4-0583-E884-1A37-7CE1F19A97F8}" dt="2025-02-07T02:38:35.656" v="19" actId="1076"/>
          <ac:spMkLst>
            <pc:docMk/>
            <pc:sldMk cId="964436831" sldId="269"/>
            <ac:spMk id="8" creationId="{B3FB4436-00E5-CEB3-AF69-8CEB19C205BC}"/>
          </ac:spMkLst>
        </pc:spChg>
        <pc:spChg chg="add mod">
          <ac:chgData name="中嶋 仁美(NAKAJIMA Hitomi)" userId="S::h.nakajima@soumu.go.jp::dc6e26ac-4a5a-4992-a4ae-550785314024" providerId="AD" clId="Web-{6129A7A4-0583-E884-1A37-7CE1F19A97F8}" dt="2025-02-07T02:38:47.515" v="23" actId="1076"/>
          <ac:spMkLst>
            <pc:docMk/>
            <pc:sldMk cId="964436831" sldId="269"/>
            <ac:spMk id="9" creationId="{EBFB8505-B203-3262-662F-C7F881D1C3BA}"/>
          </ac:spMkLst>
        </pc:spChg>
        <pc:spChg chg="add mod">
          <ac:chgData name="中嶋 仁美(NAKAJIMA Hitomi)" userId="S::h.nakajima@soumu.go.jp::dc6e26ac-4a5a-4992-a4ae-550785314024" providerId="AD" clId="Web-{6129A7A4-0583-E884-1A37-7CE1F19A97F8}" dt="2025-02-07T02:40:22.331" v="35"/>
          <ac:spMkLst>
            <pc:docMk/>
            <pc:sldMk cId="964436831" sldId="269"/>
            <ac:spMk id="11" creationId="{31AF6BD2-3479-7B6C-A81B-304B550D5506}"/>
          </ac:spMkLst>
        </pc:spChg>
        <pc:spChg chg="mod">
          <ac:chgData name="中嶋 仁美(NAKAJIMA Hitomi)" userId="S::h.nakajima@soumu.go.jp::dc6e26ac-4a5a-4992-a4ae-550785314024" providerId="AD" clId="Web-{6129A7A4-0583-E884-1A37-7CE1F19A97F8}" dt="2025-02-07T02:45:11.358" v="104" actId="20577"/>
          <ac:spMkLst>
            <pc:docMk/>
            <pc:sldMk cId="964436831" sldId="269"/>
            <ac:spMk id="12" creationId="{C94110AC-F113-7128-5EEC-DA6FC193B22A}"/>
          </ac:spMkLst>
        </pc:spChg>
        <pc:spChg chg="add del mod">
          <ac:chgData name="中嶋 仁美(NAKAJIMA Hitomi)" userId="S::h.nakajima@soumu.go.jp::dc6e26ac-4a5a-4992-a4ae-550785314024" providerId="AD" clId="Web-{6129A7A4-0583-E884-1A37-7CE1F19A97F8}" dt="2025-02-07T02:40:03.331" v="32"/>
          <ac:spMkLst>
            <pc:docMk/>
            <pc:sldMk cId="964436831" sldId="269"/>
            <ac:spMk id="14" creationId="{E9E8F44A-9F81-BA99-F5E8-648C7B782026}"/>
          </ac:spMkLst>
        </pc:spChg>
        <pc:spChg chg="add mod">
          <ac:chgData name="中嶋 仁美(NAKAJIMA Hitomi)" userId="S::h.nakajima@soumu.go.jp::dc6e26ac-4a5a-4992-a4ae-550785314024" providerId="AD" clId="Web-{6129A7A4-0583-E884-1A37-7CE1F19A97F8}" dt="2025-02-07T02:43:34.088" v="98" actId="20577"/>
          <ac:spMkLst>
            <pc:docMk/>
            <pc:sldMk cId="964436831" sldId="269"/>
            <ac:spMk id="15" creationId="{257DB9AA-E447-7116-3F28-F0E5CCE77842}"/>
          </ac:spMkLst>
        </pc:spChg>
        <pc:spChg chg="mod">
          <ac:chgData name="中嶋 仁美(NAKAJIMA Hitomi)" userId="S::h.nakajima@soumu.go.jp::dc6e26ac-4a5a-4992-a4ae-550785314024" providerId="AD" clId="Web-{6129A7A4-0583-E884-1A37-7CE1F19A97F8}" dt="2025-02-07T02:37:03.027" v="5" actId="14100"/>
          <ac:spMkLst>
            <pc:docMk/>
            <pc:sldMk cId="964436831" sldId="269"/>
            <ac:spMk id="17" creationId="{3F3B680A-F056-085C-F6B5-660A04DA25E5}"/>
          </ac:spMkLst>
        </pc:spChg>
        <pc:spChg chg="mod">
          <ac:chgData name="中嶋 仁美(NAKAJIMA Hitomi)" userId="S::h.nakajima@soumu.go.jp::dc6e26ac-4a5a-4992-a4ae-550785314024" providerId="AD" clId="Web-{6129A7A4-0583-E884-1A37-7CE1F19A97F8}" dt="2025-02-07T02:37:55.529" v="13" actId="14100"/>
          <ac:spMkLst>
            <pc:docMk/>
            <pc:sldMk cId="964436831" sldId="269"/>
            <ac:spMk id="26" creationId="{82F9E01E-CF86-1461-1B83-109890B41609}"/>
          </ac:spMkLst>
        </pc:spChg>
        <pc:spChg chg="mod">
          <ac:chgData name="中嶋 仁美(NAKAJIMA Hitomi)" userId="S::h.nakajima@soumu.go.jp::dc6e26ac-4a5a-4992-a4ae-550785314024" providerId="AD" clId="Web-{6129A7A4-0583-E884-1A37-7CE1F19A97F8}" dt="2025-02-07T02:37:26.997" v="11" actId="1076"/>
          <ac:spMkLst>
            <pc:docMk/>
            <pc:sldMk cId="964436831" sldId="269"/>
            <ac:spMk id="27" creationId="{756BCB1A-7E9F-97D4-1B5B-ED8A1B08126D}"/>
          </ac:spMkLst>
        </pc:spChg>
        <pc:spChg chg="mod">
          <ac:chgData name="中嶋 仁美(NAKAJIMA Hitomi)" userId="S::h.nakajima@soumu.go.jp::dc6e26ac-4a5a-4992-a4ae-550785314024" providerId="AD" clId="Web-{6129A7A4-0583-E884-1A37-7CE1F19A97F8}" dt="2025-02-07T02:38:23.905" v="17" actId="1076"/>
          <ac:spMkLst>
            <pc:docMk/>
            <pc:sldMk cId="964436831" sldId="269"/>
            <ac:spMk id="36" creationId="{0519826D-4325-E0DC-FDD2-E6C67A6E675F}"/>
          </ac:spMkLst>
        </pc:spChg>
      </pc:sldChg>
    </pc:docChg>
  </pc:docChgLst>
  <pc:docChgLst>
    <pc:chgData name="中嶋 仁美(NAKAJIMA Hitomi)" userId="dc6e26ac-4a5a-4992-a4ae-550785314024" providerId="ADAL" clId="{C549AF51-6993-4C43-8DD1-62576ADC5602}"/>
    <pc:docChg chg="undo custSel modSld">
      <pc:chgData name="中嶋 仁美(NAKAJIMA Hitomi)" userId="dc6e26ac-4a5a-4992-a4ae-550785314024" providerId="ADAL" clId="{C549AF51-6993-4C43-8DD1-62576ADC5602}" dt="2025-03-24T02:04:58.446" v="881" actId="20577"/>
      <pc:docMkLst>
        <pc:docMk/>
      </pc:docMkLst>
      <pc:sldChg chg="addSp modSp mod">
        <pc:chgData name="中嶋 仁美(NAKAJIMA Hitomi)" userId="dc6e26ac-4a5a-4992-a4ae-550785314024" providerId="ADAL" clId="{C549AF51-6993-4C43-8DD1-62576ADC5602}" dt="2025-03-24T01:33:15.840" v="699" actId="20577"/>
        <pc:sldMkLst>
          <pc:docMk/>
          <pc:sldMk cId="964436831" sldId="269"/>
        </pc:sldMkLst>
        <pc:spChg chg="mod">
          <ac:chgData name="中嶋 仁美(NAKAJIMA Hitomi)" userId="dc6e26ac-4a5a-4992-a4ae-550785314024" providerId="ADAL" clId="{C549AF51-6993-4C43-8DD1-62576ADC5602}" dt="2025-03-24T01:30:36.199" v="320" actId="1036"/>
          <ac:spMkLst>
            <pc:docMk/>
            <pc:sldMk cId="964436831" sldId="269"/>
            <ac:spMk id="6" creationId="{5A66BFC0-EB74-87A0-175F-E28177E84840}"/>
          </ac:spMkLst>
        </pc:spChg>
        <pc:spChg chg="mod">
          <ac:chgData name="中嶋 仁美(NAKAJIMA Hitomi)" userId="dc6e26ac-4a5a-4992-a4ae-550785314024" providerId="ADAL" clId="{C549AF51-6993-4C43-8DD1-62576ADC5602}" dt="2025-03-24T01:30:19.039" v="308" actId="1036"/>
          <ac:spMkLst>
            <pc:docMk/>
            <pc:sldMk cId="964436831" sldId="269"/>
            <ac:spMk id="7" creationId="{E07E29CB-3B0C-AEC7-546A-F82F25703993}"/>
          </ac:spMkLst>
        </pc:spChg>
        <pc:spChg chg="mod">
          <ac:chgData name="中嶋 仁美(NAKAJIMA Hitomi)" userId="dc6e26ac-4a5a-4992-a4ae-550785314024" providerId="ADAL" clId="{C549AF51-6993-4C43-8DD1-62576ADC5602}" dt="2025-03-24T01:33:15.840" v="699" actId="20577"/>
          <ac:spMkLst>
            <pc:docMk/>
            <pc:sldMk cId="964436831" sldId="269"/>
            <ac:spMk id="12" creationId="{C94110AC-F113-7128-5EEC-DA6FC193B22A}"/>
          </ac:spMkLst>
        </pc:spChg>
        <pc:spChg chg="mod">
          <ac:chgData name="中嶋 仁美(NAKAJIMA Hitomi)" userId="dc6e26ac-4a5a-4992-a4ae-550785314024" providerId="ADAL" clId="{C549AF51-6993-4C43-8DD1-62576ADC5602}" dt="2025-03-24T01:30:12.299" v="291" actId="1036"/>
          <ac:spMkLst>
            <pc:docMk/>
            <pc:sldMk cId="964436831" sldId="269"/>
            <ac:spMk id="17" creationId="{3F3B680A-F056-085C-F6B5-660A04DA25E5}"/>
          </ac:spMkLst>
        </pc:spChg>
        <pc:spChg chg="add mod">
          <ac:chgData name="中嶋 仁美(NAKAJIMA Hitomi)" userId="dc6e26ac-4a5a-4992-a4ae-550785314024" providerId="ADAL" clId="{C549AF51-6993-4C43-8DD1-62576ADC5602}" dt="2025-03-24T01:30:46.457" v="350" actId="20577"/>
          <ac:spMkLst>
            <pc:docMk/>
            <pc:sldMk cId="964436831" sldId="269"/>
            <ac:spMk id="21" creationId="{3124DF53-CA40-A7BE-BE5E-0094AEC50DEB}"/>
          </ac:spMkLst>
        </pc:spChg>
        <pc:spChg chg="mod">
          <ac:chgData name="中嶋 仁美(NAKAJIMA Hitomi)" userId="dc6e26ac-4a5a-4992-a4ae-550785314024" providerId="ADAL" clId="{C549AF51-6993-4C43-8DD1-62576ADC5602}" dt="2025-03-24T01:30:36.199" v="320" actId="1036"/>
          <ac:spMkLst>
            <pc:docMk/>
            <pc:sldMk cId="964436831" sldId="269"/>
            <ac:spMk id="22" creationId="{E2194A01-9E59-1003-AE8D-D23DD54CC83E}"/>
          </ac:spMkLst>
        </pc:spChg>
        <pc:spChg chg="add mod">
          <ac:chgData name="中嶋 仁美(NAKAJIMA Hitomi)" userId="dc6e26ac-4a5a-4992-a4ae-550785314024" providerId="ADAL" clId="{C549AF51-6993-4C43-8DD1-62576ADC5602}" dt="2025-03-24T01:32:58.422" v="668" actId="20577"/>
          <ac:spMkLst>
            <pc:docMk/>
            <pc:sldMk cId="964436831" sldId="269"/>
            <ac:spMk id="23" creationId="{05CFAD03-4BE0-B026-1757-BC9D29CC5CC5}"/>
          </ac:spMkLst>
        </pc:spChg>
        <pc:spChg chg="mod">
          <ac:chgData name="中嶋 仁美(NAKAJIMA Hitomi)" userId="dc6e26ac-4a5a-4992-a4ae-550785314024" providerId="ADAL" clId="{C549AF51-6993-4C43-8DD1-62576ADC5602}" dt="2025-03-24T01:30:12.299" v="291" actId="1036"/>
          <ac:spMkLst>
            <pc:docMk/>
            <pc:sldMk cId="964436831" sldId="269"/>
            <ac:spMk id="26" creationId="{82F9E01E-CF86-1461-1B83-109890B41609}"/>
          </ac:spMkLst>
        </pc:spChg>
        <pc:spChg chg="mod">
          <ac:chgData name="中嶋 仁美(NAKAJIMA Hitomi)" userId="dc6e26ac-4a5a-4992-a4ae-550785314024" providerId="ADAL" clId="{C549AF51-6993-4C43-8DD1-62576ADC5602}" dt="2025-03-24T01:30:36.199" v="320" actId="1036"/>
          <ac:spMkLst>
            <pc:docMk/>
            <pc:sldMk cId="964436831" sldId="269"/>
            <ac:spMk id="27" creationId="{756BCB1A-7E9F-97D4-1B5B-ED8A1B08126D}"/>
          </ac:spMkLst>
        </pc:spChg>
        <pc:spChg chg="mod">
          <ac:chgData name="中嶋 仁美(NAKAJIMA Hitomi)" userId="dc6e26ac-4a5a-4992-a4ae-550785314024" providerId="ADAL" clId="{C549AF51-6993-4C43-8DD1-62576ADC5602}" dt="2025-03-24T01:30:12.299" v="291" actId="1036"/>
          <ac:spMkLst>
            <pc:docMk/>
            <pc:sldMk cId="964436831" sldId="269"/>
            <ac:spMk id="36" creationId="{0519826D-4325-E0DC-FDD2-E6C67A6E675F}"/>
          </ac:spMkLst>
        </pc:spChg>
      </pc:sldChg>
      <pc:sldChg chg="addSp delSp modSp mod">
        <pc:chgData name="中嶋 仁美(NAKAJIMA Hitomi)" userId="dc6e26ac-4a5a-4992-a4ae-550785314024" providerId="ADAL" clId="{C549AF51-6993-4C43-8DD1-62576ADC5602}" dt="2025-03-24T02:04:58.446" v="881" actId="20577"/>
        <pc:sldMkLst>
          <pc:docMk/>
          <pc:sldMk cId="678240253" sldId="272"/>
        </pc:sldMkLst>
        <pc:spChg chg="mod">
          <ac:chgData name="中嶋 仁美(NAKAJIMA Hitomi)" userId="dc6e26ac-4a5a-4992-a4ae-550785314024" providerId="ADAL" clId="{C549AF51-6993-4C43-8DD1-62576ADC5602}" dt="2025-03-24T02:01:47.573" v="763" actId="1038"/>
          <ac:spMkLst>
            <pc:docMk/>
            <pc:sldMk cId="678240253" sldId="272"/>
            <ac:spMk id="2" creationId="{31F84BA4-B55A-0E1D-A303-B11270C431ED}"/>
          </ac:spMkLst>
        </pc:spChg>
        <pc:spChg chg="add del mod">
          <ac:chgData name="中嶋 仁美(NAKAJIMA Hitomi)" userId="dc6e26ac-4a5a-4992-a4ae-550785314024" providerId="ADAL" clId="{C549AF51-6993-4C43-8DD1-62576ADC5602}" dt="2025-03-24T01:58:24.230" v="703" actId="478"/>
          <ac:spMkLst>
            <pc:docMk/>
            <pc:sldMk cId="678240253" sldId="272"/>
            <ac:spMk id="4" creationId="{0A2BEC46-4B99-4A9C-657D-61241DF04B20}"/>
          </ac:spMkLst>
        </pc:spChg>
        <pc:spChg chg="add del mod">
          <ac:chgData name="中嶋 仁美(NAKAJIMA Hitomi)" userId="dc6e26ac-4a5a-4992-a4ae-550785314024" providerId="ADAL" clId="{C549AF51-6993-4C43-8DD1-62576ADC5602}" dt="2025-03-24T01:58:24.230" v="703" actId="478"/>
          <ac:spMkLst>
            <pc:docMk/>
            <pc:sldMk cId="678240253" sldId="272"/>
            <ac:spMk id="5" creationId="{415B7AA4-D2B8-557E-36AC-C53DF169637F}"/>
          </ac:spMkLst>
        </pc:spChg>
        <pc:spChg chg="del">
          <ac:chgData name="中嶋 仁美(NAKAJIMA Hitomi)" userId="dc6e26ac-4a5a-4992-a4ae-550785314024" providerId="ADAL" clId="{C549AF51-6993-4C43-8DD1-62576ADC5602}" dt="2025-03-24T01:58:24.230" v="703" actId="478"/>
          <ac:spMkLst>
            <pc:docMk/>
            <pc:sldMk cId="678240253" sldId="272"/>
            <ac:spMk id="6" creationId="{6BBD9FDF-7C28-CCB8-0DD3-E4FB61E11726}"/>
          </ac:spMkLst>
        </pc:spChg>
        <pc:spChg chg="del mod">
          <ac:chgData name="中嶋 仁美(NAKAJIMA Hitomi)" userId="dc6e26ac-4a5a-4992-a4ae-550785314024" providerId="ADAL" clId="{C549AF51-6993-4C43-8DD1-62576ADC5602}" dt="2025-03-24T01:58:24.230" v="703" actId="478"/>
          <ac:spMkLst>
            <pc:docMk/>
            <pc:sldMk cId="678240253" sldId="272"/>
            <ac:spMk id="7" creationId="{7ED4ABAC-BF3E-A588-8D09-FA9804DB35BD}"/>
          </ac:spMkLst>
        </pc:spChg>
        <pc:spChg chg="add mod">
          <ac:chgData name="中嶋 仁美(NAKAJIMA Hitomi)" userId="dc6e26ac-4a5a-4992-a4ae-550785314024" providerId="ADAL" clId="{C549AF51-6993-4C43-8DD1-62576ADC5602}" dt="2025-03-24T01:27:09.469" v="120"/>
          <ac:spMkLst>
            <pc:docMk/>
            <pc:sldMk cId="678240253" sldId="272"/>
            <ac:spMk id="8" creationId="{6CBF5A30-2800-D0C7-0124-08C28E80F4A0}"/>
          </ac:spMkLst>
        </pc:spChg>
        <pc:spChg chg="add del mod">
          <ac:chgData name="中嶋 仁美(NAKAJIMA Hitomi)" userId="dc6e26ac-4a5a-4992-a4ae-550785314024" providerId="ADAL" clId="{C549AF51-6993-4C43-8DD1-62576ADC5602}" dt="2025-03-24T02:02:06.845" v="782" actId="478"/>
          <ac:spMkLst>
            <pc:docMk/>
            <pc:sldMk cId="678240253" sldId="272"/>
            <ac:spMk id="8" creationId="{DB264322-5895-1B51-1221-6A7932687B9D}"/>
          </ac:spMkLst>
        </pc:spChg>
        <pc:spChg chg="add mod">
          <ac:chgData name="中嶋 仁美(NAKAJIMA Hitomi)" userId="dc6e26ac-4a5a-4992-a4ae-550785314024" providerId="ADAL" clId="{C549AF51-6993-4C43-8DD1-62576ADC5602}" dt="2025-03-24T01:27:09.469" v="120"/>
          <ac:spMkLst>
            <pc:docMk/>
            <pc:sldMk cId="678240253" sldId="272"/>
            <ac:spMk id="9" creationId="{465C21E6-5286-B3AF-ECD9-32240B579842}"/>
          </ac:spMkLst>
        </pc:spChg>
        <pc:spChg chg="add del mod">
          <ac:chgData name="中嶋 仁美(NAKAJIMA Hitomi)" userId="dc6e26ac-4a5a-4992-a4ae-550785314024" providerId="ADAL" clId="{C549AF51-6993-4C43-8DD1-62576ADC5602}" dt="2025-03-24T02:02:35.802" v="787" actId="478"/>
          <ac:spMkLst>
            <pc:docMk/>
            <pc:sldMk cId="678240253" sldId="272"/>
            <ac:spMk id="9" creationId="{ECAF9F16-6A07-08CE-0C93-27D583D3D2B9}"/>
          </ac:spMkLst>
        </pc:spChg>
        <pc:spChg chg="add mod">
          <ac:chgData name="中嶋 仁美(NAKAJIMA Hitomi)" userId="dc6e26ac-4a5a-4992-a4ae-550785314024" providerId="ADAL" clId="{C549AF51-6993-4C43-8DD1-62576ADC5602}" dt="2025-03-24T01:27:09.469" v="120"/>
          <ac:spMkLst>
            <pc:docMk/>
            <pc:sldMk cId="678240253" sldId="272"/>
            <ac:spMk id="10" creationId="{07D58F7B-BB4A-CB51-602E-B8478230ADA6}"/>
          </ac:spMkLst>
        </pc:spChg>
        <pc:spChg chg="add del mod">
          <ac:chgData name="中嶋 仁美(NAKAJIMA Hitomi)" userId="dc6e26ac-4a5a-4992-a4ae-550785314024" providerId="ADAL" clId="{C549AF51-6993-4C43-8DD1-62576ADC5602}" dt="2025-03-24T02:02:35.802" v="787" actId="478"/>
          <ac:spMkLst>
            <pc:docMk/>
            <pc:sldMk cId="678240253" sldId="272"/>
            <ac:spMk id="10" creationId="{D8D4CAC2-A156-7C2C-00CF-E577EC7B6523}"/>
          </ac:spMkLst>
        </pc:spChg>
        <pc:spChg chg="add del mod">
          <ac:chgData name="中嶋 仁美(NAKAJIMA Hitomi)" userId="dc6e26ac-4a5a-4992-a4ae-550785314024" providerId="ADAL" clId="{C549AF51-6993-4C43-8DD1-62576ADC5602}" dt="2025-03-24T02:02:25.584" v="784" actId="478"/>
          <ac:spMkLst>
            <pc:docMk/>
            <pc:sldMk cId="678240253" sldId="272"/>
            <ac:spMk id="11" creationId="{35540CEC-DAC2-9922-6C7A-B89B92E3C390}"/>
          </ac:spMkLst>
        </pc:spChg>
        <pc:spChg chg="del mod">
          <ac:chgData name="中嶋 仁美(NAKAJIMA Hitomi)" userId="dc6e26ac-4a5a-4992-a4ae-550785314024" providerId="ADAL" clId="{C549AF51-6993-4C43-8DD1-62576ADC5602}" dt="2025-03-24T01:58:24.230" v="703" actId="478"/>
          <ac:spMkLst>
            <pc:docMk/>
            <pc:sldMk cId="678240253" sldId="272"/>
            <ac:spMk id="12" creationId="{3EA96790-5E3C-0E98-0BBF-6AE0BF583F52}"/>
          </ac:spMkLst>
        </pc:spChg>
        <pc:spChg chg="add mod">
          <ac:chgData name="中嶋 仁美(NAKAJIMA Hitomi)" userId="dc6e26ac-4a5a-4992-a4ae-550785314024" providerId="ADAL" clId="{C549AF51-6993-4C43-8DD1-62576ADC5602}" dt="2025-03-24T01:27:09.469" v="120"/>
          <ac:spMkLst>
            <pc:docMk/>
            <pc:sldMk cId="678240253" sldId="272"/>
            <ac:spMk id="13" creationId="{3337BBD8-9BF9-17FE-74ED-B928031056AA}"/>
          </ac:spMkLst>
        </pc:spChg>
        <pc:spChg chg="add mod">
          <ac:chgData name="中嶋 仁美(NAKAJIMA Hitomi)" userId="dc6e26ac-4a5a-4992-a4ae-550785314024" providerId="ADAL" clId="{C549AF51-6993-4C43-8DD1-62576ADC5602}" dt="2025-03-24T02:01:49.327" v="768" actId="14100"/>
          <ac:spMkLst>
            <pc:docMk/>
            <pc:sldMk cId="678240253" sldId="272"/>
            <ac:spMk id="13" creationId="{7D0E112E-52EB-43C8-FCD0-727F84826BD3}"/>
          </ac:spMkLst>
        </pc:spChg>
        <pc:spChg chg="add mod">
          <ac:chgData name="中嶋 仁美(NAKAJIMA Hitomi)" userId="dc6e26ac-4a5a-4992-a4ae-550785314024" providerId="ADAL" clId="{C549AF51-6993-4C43-8DD1-62576ADC5602}" dt="2025-03-24T01:27:09.469" v="120"/>
          <ac:spMkLst>
            <pc:docMk/>
            <pc:sldMk cId="678240253" sldId="272"/>
            <ac:spMk id="14" creationId="{67FBF4EA-72BA-B6D9-16AD-9B6A60AD9857}"/>
          </ac:spMkLst>
        </pc:spChg>
        <pc:spChg chg="add mod">
          <ac:chgData name="中嶋 仁美(NAKAJIMA Hitomi)" userId="dc6e26ac-4a5a-4992-a4ae-550785314024" providerId="ADAL" clId="{C549AF51-6993-4C43-8DD1-62576ADC5602}" dt="2025-03-24T02:02:43.931" v="811" actId="1035"/>
          <ac:spMkLst>
            <pc:docMk/>
            <pc:sldMk cId="678240253" sldId="272"/>
            <ac:spMk id="14" creationId="{BB7AB864-9E3A-F656-F221-25DBCAAC27AB}"/>
          </ac:spMkLst>
        </pc:spChg>
        <pc:spChg chg="add del mod">
          <ac:chgData name="中嶋 仁美(NAKAJIMA Hitomi)" userId="dc6e26ac-4a5a-4992-a4ae-550785314024" providerId="ADAL" clId="{C549AF51-6993-4C43-8DD1-62576ADC5602}" dt="2025-03-24T02:02:27.997" v="785" actId="478"/>
          <ac:spMkLst>
            <pc:docMk/>
            <pc:sldMk cId="678240253" sldId="272"/>
            <ac:spMk id="15" creationId="{0DB339CC-82CB-2B0C-4D59-CDEDD85BD106}"/>
          </ac:spMkLst>
        </pc:spChg>
        <pc:spChg chg="add mod">
          <ac:chgData name="中嶋 仁美(NAKAJIMA Hitomi)" userId="dc6e26ac-4a5a-4992-a4ae-550785314024" providerId="ADAL" clId="{C549AF51-6993-4C43-8DD1-62576ADC5602}" dt="2025-03-24T02:02:29.037" v="786"/>
          <ac:spMkLst>
            <pc:docMk/>
            <pc:sldMk cId="678240253" sldId="272"/>
            <ac:spMk id="16" creationId="{6C92914B-0476-B8F0-F64B-25DAF229CE05}"/>
          </ac:spMkLst>
        </pc:spChg>
        <pc:spChg chg="add mod">
          <ac:chgData name="中嶋 仁美(NAKAJIMA Hitomi)" userId="dc6e26ac-4a5a-4992-a4ae-550785314024" providerId="ADAL" clId="{C549AF51-6993-4C43-8DD1-62576ADC5602}" dt="2025-03-24T01:27:09.469" v="120"/>
          <ac:spMkLst>
            <pc:docMk/>
            <pc:sldMk cId="678240253" sldId="272"/>
            <ac:spMk id="16" creationId="{845492D9-AFF5-73F8-18EE-84649E0CCB7B}"/>
          </ac:spMkLst>
        </pc:spChg>
        <pc:spChg chg="del mod">
          <ac:chgData name="中嶋 仁美(NAKAJIMA Hitomi)" userId="dc6e26ac-4a5a-4992-a4ae-550785314024" providerId="ADAL" clId="{C549AF51-6993-4C43-8DD1-62576ADC5602}" dt="2025-03-24T01:58:24.230" v="703" actId="478"/>
          <ac:spMkLst>
            <pc:docMk/>
            <pc:sldMk cId="678240253" sldId="272"/>
            <ac:spMk id="17" creationId="{BE1DA0ED-CD8D-0462-2BD6-683A51750DF7}"/>
          </ac:spMkLst>
        </pc:spChg>
        <pc:spChg chg="add mod">
          <ac:chgData name="中嶋 仁美(NAKAJIMA Hitomi)" userId="dc6e26ac-4a5a-4992-a4ae-550785314024" providerId="ADAL" clId="{C549AF51-6993-4C43-8DD1-62576ADC5602}" dt="2025-03-24T02:03:04.076" v="822" actId="20577"/>
          <ac:spMkLst>
            <pc:docMk/>
            <pc:sldMk cId="678240253" sldId="272"/>
            <ac:spMk id="18" creationId="{32471C8B-E453-B9E7-5231-38373D735AB5}"/>
          </ac:spMkLst>
        </pc:spChg>
        <pc:spChg chg="add mod">
          <ac:chgData name="中嶋 仁美(NAKAJIMA Hitomi)" userId="dc6e26ac-4a5a-4992-a4ae-550785314024" providerId="ADAL" clId="{C549AF51-6993-4C43-8DD1-62576ADC5602}" dt="2025-03-24T01:27:09.469" v="120"/>
          <ac:spMkLst>
            <pc:docMk/>
            <pc:sldMk cId="678240253" sldId="272"/>
            <ac:spMk id="18" creationId="{66BA1C82-3A81-FC30-2145-CF065702D37D}"/>
          </ac:spMkLst>
        </pc:spChg>
        <pc:spChg chg="add mod">
          <ac:chgData name="中嶋 仁美(NAKAJIMA Hitomi)" userId="dc6e26ac-4a5a-4992-a4ae-550785314024" providerId="ADAL" clId="{C549AF51-6993-4C43-8DD1-62576ADC5602}" dt="2025-03-24T01:27:09.469" v="120"/>
          <ac:spMkLst>
            <pc:docMk/>
            <pc:sldMk cId="678240253" sldId="272"/>
            <ac:spMk id="19" creationId="{A18CC391-C8E2-E955-7198-A14F428731E5}"/>
          </ac:spMkLst>
        </pc:spChg>
        <pc:spChg chg="add mod">
          <ac:chgData name="中嶋 仁美(NAKAJIMA Hitomi)" userId="dc6e26ac-4a5a-4992-a4ae-550785314024" providerId="ADAL" clId="{C549AF51-6993-4C43-8DD1-62576ADC5602}" dt="2025-03-24T02:02:29.037" v="786"/>
          <ac:spMkLst>
            <pc:docMk/>
            <pc:sldMk cId="678240253" sldId="272"/>
            <ac:spMk id="19" creationId="{FA7289BF-ED9A-6F48-A4F5-EE68A682F68B}"/>
          </ac:spMkLst>
        </pc:spChg>
        <pc:spChg chg="add del mod">
          <ac:chgData name="中嶋 仁美(NAKAJIMA Hitomi)" userId="dc6e26ac-4a5a-4992-a4ae-550785314024" providerId="ADAL" clId="{C549AF51-6993-4C43-8DD1-62576ADC5602}" dt="2025-03-24T02:02:10.629" v="783" actId="478"/>
          <ac:spMkLst>
            <pc:docMk/>
            <pc:sldMk cId="678240253" sldId="272"/>
            <ac:spMk id="21" creationId="{3A34FC79-1238-0F10-763B-A46998AF7355}"/>
          </ac:spMkLst>
        </pc:spChg>
        <pc:spChg chg="del">
          <ac:chgData name="中嶋 仁美(NAKAJIMA Hitomi)" userId="dc6e26ac-4a5a-4992-a4ae-550785314024" providerId="ADAL" clId="{C549AF51-6993-4C43-8DD1-62576ADC5602}" dt="2025-03-24T01:58:24.230" v="703" actId="478"/>
          <ac:spMkLst>
            <pc:docMk/>
            <pc:sldMk cId="678240253" sldId="272"/>
            <ac:spMk id="22" creationId="{0AFF6785-CC21-7143-761F-2038BDA89D24}"/>
          </ac:spMkLst>
        </pc:spChg>
        <pc:spChg chg="mod">
          <ac:chgData name="中嶋 仁美(NAKAJIMA Hitomi)" userId="dc6e26ac-4a5a-4992-a4ae-550785314024" providerId="ADAL" clId="{C549AF51-6993-4C43-8DD1-62576ADC5602}" dt="2025-03-24T01:34:11.284" v="702" actId="207"/>
          <ac:spMkLst>
            <pc:docMk/>
            <pc:sldMk cId="678240253" sldId="272"/>
            <ac:spMk id="23" creationId="{BE42A8A2-519B-C931-8D46-ADBAB8EAD827}"/>
          </ac:spMkLst>
        </pc:spChg>
        <pc:spChg chg="add mod">
          <ac:chgData name="中嶋 仁美(NAKAJIMA Hitomi)" userId="dc6e26ac-4a5a-4992-a4ae-550785314024" providerId="ADAL" clId="{C549AF51-6993-4C43-8DD1-62576ADC5602}" dt="2025-03-24T02:02:52.529" v="818" actId="20577"/>
          <ac:spMkLst>
            <pc:docMk/>
            <pc:sldMk cId="678240253" sldId="272"/>
            <ac:spMk id="24" creationId="{32D528F3-8498-7739-6F1D-64A2CB266B69}"/>
          </ac:spMkLst>
        </pc:spChg>
        <pc:spChg chg="add del mod">
          <ac:chgData name="中嶋 仁美(NAKAJIMA Hitomi)" userId="dc6e26ac-4a5a-4992-a4ae-550785314024" providerId="ADAL" clId="{C549AF51-6993-4C43-8DD1-62576ADC5602}" dt="2025-03-24T02:03:06.483" v="823" actId="478"/>
          <ac:spMkLst>
            <pc:docMk/>
            <pc:sldMk cId="678240253" sldId="272"/>
            <ac:spMk id="25" creationId="{D4F57E15-A15B-8FA6-89CD-776FC02161BC}"/>
          </ac:spMkLst>
        </pc:spChg>
        <pc:spChg chg="del mod">
          <ac:chgData name="中嶋 仁美(NAKAJIMA Hitomi)" userId="dc6e26ac-4a5a-4992-a4ae-550785314024" providerId="ADAL" clId="{C549AF51-6993-4C43-8DD1-62576ADC5602}" dt="2025-03-24T01:58:24.230" v="703" actId="478"/>
          <ac:spMkLst>
            <pc:docMk/>
            <pc:sldMk cId="678240253" sldId="272"/>
            <ac:spMk id="26" creationId="{DDCCA4AA-5C41-DBED-BE9A-045AD5F6E05A}"/>
          </ac:spMkLst>
        </pc:spChg>
        <pc:spChg chg="add mod">
          <ac:chgData name="中嶋 仁美(NAKAJIMA Hitomi)" userId="dc6e26ac-4a5a-4992-a4ae-550785314024" providerId="ADAL" clId="{C549AF51-6993-4C43-8DD1-62576ADC5602}" dt="2025-03-24T02:03:48.428" v="830" actId="207"/>
          <ac:spMkLst>
            <pc:docMk/>
            <pc:sldMk cId="678240253" sldId="272"/>
            <ac:spMk id="27" creationId="{C99CE98A-BE15-DD5A-827E-D439D23793C8}"/>
          </ac:spMkLst>
        </pc:spChg>
        <pc:spChg chg="add del mod">
          <ac:chgData name="中嶋 仁美(NAKAJIMA Hitomi)" userId="dc6e26ac-4a5a-4992-a4ae-550785314024" providerId="ADAL" clId="{C549AF51-6993-4C43-8DD1-62576ADC5602}" dt="2025-03-24T02:03:27.615" v="825" actId="478"/>
          <ac:spMkLst>
            <pc:docMk/>
            <pc:sldMk cId="678240253" sldId="272"/>
            <ac:spMk id="28" creationId="{1B8D3A0A-31D4-8485-F108-93915E8C9DA6}"/>
          </ac:spMkLst>
        </pc:spChg>
        <pc:spChg chg="add del mod">
          <ac:chgData name="中嶋 仁美(NAKAJIMA Hitomi)" userId="dc6e26ac-4a5a-4992-a4ae-550785314024" providerId="ADAL" clId="{C549AF51-6993-4C43-8DD1-62576ADC5602}" dt="2025-03-24T02:03:30.709" v="826" actId="478"/>
          <ac:spMkLst>
            <pc:docMk/>
            <pc:sldMk cId="678240253" sldId="272"/>
            <ac:spMk id="29" creationId="{31DBE1D5-F058-D4E0-3041-E717FE3E6B6D}"/>
          </ac:spMkLst>
        </pc:spChg>
        <pc:spChg chg="add del mod">
          <ac:chgData name="中嶋 仁美(NAKAJIMA Hitomi)" userId="dc6e26ac-4a5a-4992-a4ae-550785314024" providerId="ADAL" clId="{C549AF51-6993-4C43-8DD1-62576ADC5602}" dt="2025-03-24T02:03:27.615" v="825" actId="478"/>
          <ac:spMkLst>
            <pc:docMk/>
            <pc:sldMk cId="678240253" sldId="272"/>
            <ac:spMk id="30" creationId="{768EE106-3E0F-6356-5EE3-79BBBE9E3F8D}"/>
          </ac:spMkLst>
        </pc:spChg>
        <pc:spChg chg="add mod">
          <ac:chgData name="中嶋 仁美(NAKAJIMA Hitomi)" userId="dc6e26ac-4a5a-4992-a4ae-550785314024" providerId="ADAL" clId="{C549AF51-6993-4C43-8DD1-62576ADC5602}" dt="2025-03-24T02:03:38.346" v="828" actId="1076"/>
          <ac:spMkLst>
            <pc:docMk/>
            <pc:sldMk cId="678240253" sldId="272"/>
            <ac:spMk id="31" creationId="{71700938-9FAF-26CD-8FA2-644E5AFB958C}"/>
          </ac:spMkLst>
        </pc:spChg>
        <pc:spChg chg="add del mod">
          <ac:chgData name="中嶋 仁美(NAKAJIMA Hitomi)" userId="dc6e26ac-4a5a-4992-a4ae-550785314024" providerId="ADAL" clId="{C549AF51-6993-4C43-8DD1-62576ADC5602}" dt="2025-03-24T02:03:27.615" v="825" actId="478"/>
          <ac:spMkLst>
            <pc:docMk/>
            <pc:sldMk cId="678240253" sldId="272"/>
            <ac:spMk id="32" creationId="{F57F48EC-196B-6DF3-0953-0BA01EEC9A9D}"/>
          </ac:spMkLst>
        </pc:spChg>
        <pc:spChg chg="add del mod">
          <ac:chgData name="中嶋 仁美(NAKAJIMA Hitomi)" userId="dc6e26ac-4a5a-4992-a4ae-550785314024" providerId="ADAL" clId="{C549AF51-6993-4C43-8DD1-62576ADC5602}" dt="2025-03-24T02:03:33.568" v="827" actId="478"/>
          <ac:spMkLst>
            <pc:docMk/>
            <pc:sldMk cId="678240253" sldId="272"/>
            <ac:spMk id="33" creationId="{2BDD0F6E-84C4-2A81-FD58-D4566C47B8A3}"/>
          </ac:spMkLst>
        </pc:spChg>
        <pc:spChg chg="add del mod">
          <ac:chgData name="中嶋 仁美(NAKAJIMA Hitomi)" userId="dc6e26ac-4a5a-4992-a4ae-550785314024" providerId="ADAL" clId="{C549AF51-6993-4C43-8DD1-62576ADC5602}" dt="2025-03-24T02:03:27.615" v="825" actId="478"/>
          <ac:spMkLst>
            <pc:docMk/>
            <pc:sldMk cId="678240253" sldId="272"/>
            <ac:spMk id="35" creationId="{22DD3A03-89C3-A6B0-3A73-E27194095D1C}"/>
          </ac:spMkLst>
        </pc:spChg>
        <pc:spChg chg="add mod">
          <ac:chgData name="中嶋 仁美(NAKAJIMA Hitomi)" userId="dc6e26ac-4a5a-4992-a4ae-550785314024" providerId="ADAL" clId="{C549AF51-6993-4C43-8DD1-62576ADC5602}" dt="2025-03-24T02:02:43.931" v="811" actId="1035"/>
          <ac:spMkLst>
            <pc:docMk/>
            <pc:sldMk cId="678240253" sldId="272"/>
            <ac:spMk id="36" creationId="{C090EFF3-0D34-C93B-D1CF-0B9338F758C9}"/>
          </ac:spMkLst>
        </pc:spChg>
        <pc:spChg chg="add mod">
          <ac:chgData name="中嶋 仁美(NAKAJIMA Hitomi)" userId="dc6e26ac-4a5a-4992-a4ae-550785314024" providerId="ADAL" clId="{C549AF51-6993-4C43-8DD1-62576ADC5602}" dt="2025-03-24T02:02:55.608" v="819" actId="20577"/>
          <ac:spMkLst>
            <pc:docMk/>
            <pc:sldMk cId="678240253" sldId="272"/>
            <ac:spMk id="37" creationId="{7AC26541-B5F3-2111-D895-0F0560CBAF68}"/>
          </ac:spMkLst>
        </pc:spChg>
        <pc:spChg chg="add mod">
          <ac:chgData name="中嶋 仁美(NAKAJIMA Hitomi)" userId="dc6e26ac-4a5a-4992-a4ae-550785314024" providerId="ADAL" clId="{C549AF51-6993-4C43-8DD1-62576ADC5602}" dt="2025-03-24T02:03:54.538" v="848" actId="1036"/>
          <ac:spMkLst>
            <pc:docMk/>
            <pc:sldMk cId="678240253" sldId="272"/>
            <ac:spMk id="38" creationId="{D9EE5E70-F6F6-E99F-79BB-96F04051A9D3}"/>
          </ac:spMkLst>
        </pc:spChg>
        <pc:spChg chg="add mod">
          <ac:chgData name="中嶋 仁美(NAKAJIMA Hitomi)" userId="dc6e26ac-4a5a-4992-a4ae-550785314024" providerId="ADAL" clId="{C549AF51-6993-4C43-8DD1-62576ADC5602}" dt="2025-03-24T02:04:58.446" v="881" actId="20577"/>
          <ac:spMkLst>
            <pc:docMk/>
            <pc:sldMk cId="678240253" sldId="272"/>
            <ac:spMk id="39" creationId="{68CC4BC5-4D4F-8A4C-47A0-F4D7C4DCE577}"/>
          </ac:spMkLst>
        </pc:spChg>
      </pc:sldChg>
      <pc:sldChg chg="addSp delSp modSp mod">
        <pc:chgData name="中嶋 仁美(NAKAJIMA Hitomi)" userId="dc6e26ac-4a5a-4992-a4ae-550785314024" providerId="ADAL" clId="{C549AF51-6993-4C43-8DD1-62576ADC5602}" dt="2025-03-24T02:04:37.944" v="880" actId="20577"/>
        <pc:sldMkLst>
          <pc:docMk/>
          <pc:sldMk cId="2094035365" sldId="273"/>
        </pc:sldMkLst>
        <pc:spChg chg="del mod">
          <ac:chgData name="中嶋 仁美(NAKAJIMA Hitomi)" userId="dc6e26ac-4a5a-4992-a4ae-550785314024" providerId="ADAL" clId="{C549AF51-6993-4C43-8DD1-62576ADC5602}" dt="2025-03-24T01:58:50.838" v="707" actId="21"/>
          <ac:spMkLst>
            <pc:docMk/>
            <pc:sldMk cId="2094035365" sldId="273"/>
            <ac:spMk id="5" creationId="{DB264322-5895-1B51-1221-6A7932687B9D}"/>
          </ac:spMkLst>
        </pc:spChg>
        <pc:spChg chg="add del mod">
          <ac:chgData name="中嶋 仁美(NAKAJIMA Hitomi)" userId="dc6e26ac-4a5a-4992-a4ae-550785314024" providerId="ADAL" clId="{C549AF51-6993-4C43-8DD1-62576ADC5602}" dt="2025-03-24T02:04:12.309" v="850" actId="478"/>
          <ac:spMkLst>
            <pc:docMk/>
            <pc:sldMk cId="2094035365" sldId="273"/>
            <ac:spMk id="6" creationId="{7ECF28CB-2E15-5892-0647-342C7FAB5280}"/>
          </ac:spMkLst>
        </pc:spChg>
        <pc:spChg chg="add mod">
          <ac:chgData name="中嶋 仁美(NAKAJIMA Hitomi)" userId="dc6e26ac-4a5a-4992-a4ae-550785314024" providerId="ADAL" clId="{C549AF51-6993-4C43-8DD1-62576ADC5602}" dt="2025-03-24T02:04:37.944" v="880" actId="20577"/>
          <ac:spMkLst>
            <pc:docMk/>
            <pc:sldMk cId="2094035365" sldId="273"/>
            <ac:spMk id="7" creationId="{6926109D-FB1E-F287-4651-CA56E7E404C1}"/>
          </ac:spMkLst>
        </pc:spChg>
        <pc:spChg chg="mod">
          <ac:chgData name="中嶋 仁美(NAKAJIMA Hitomi)" userId="dc6e26ac-4a5a-4992-a4ae-550785314024" providerId="ADAL" clId="{C549AF51-6993-4C43-8DD1-62576ADC5602}" dt="2025-03-24T01:34:04.510" v="701" actId="207"/>
          <ac:spMkLst>
            <pc:docMk/>
            <pc:sldMk cId="2094035365" sldId="273"/>
            <ac:spMk id="23" creationId="{3624C759-9393-C5C1-14E5-12577D5C4136}"/>
          </ac:spMkLst>
        </pc:spChg>
      </pc:sldChg>
    </pc:docChg>
  </pc:docChgLst>
  <pc:docChgLst>
    <pc:chgData name="中嶋 仁美(NAKAJIMA Hitomi)" userId="dc6e26ac-4a5a-4992-a4ae-550785314024" providerId="ADAL" clId="{90134292-231D-49C4-98B3-7955EB0AE0DB}"/>
    <pc:docChg chg="delSld modSld">
      <pc:chgData name="中嶋 仁美(NAKAJIMA Hitomi)" userId="dc6e26ac-4a5a-4992-a4ae-550785314024" providerId="ADAL" clId="{90134292-231D-49C4-98B3-7955EB0AE0DB}" dt="2025-03-24T03:03:09.890" v="43" actId="1038"/>
      <pc:docMkLst>
        <pc:docMk/>
      </pc:docMkLst>
      <pc:sldChg chg="addSp modSp mod">
        <pc:chgData name="中嶋 仁美(NAKAJIMA Hitomi)" userId="dc6e26ac-4a5a-4992-a4ae-550785314024" providerId="ADAL" clId="{90134292-231D-49C4-98B3-7955EB0AE0DB}" dt="2025-03-24T03:03:09.890" v="43" actId="1038"/>
        <pc:sldMkLst>
          <pc:docMk/>
          <pc:sldMk cId="964436831" sldId="269"/>
        </pc:sldMkLst>
        <pc:spChg chg="mod">
          <ac:chgData name="中嶋 仁美(NAKAJIMA Hitomi)" userId="dc6e26ac-4a5a-4992-a4ae-550785314024" providerId="ADAL" clId="{90134292-231D-49C4-98B3-7955EB0AE0DB}" dt="2025-03-24T03:03:09.890" v="43" actId="1038"/>
          <ac:spMkLst>
            <pc:docMk/>
            <pc:sldMk cId="964436831" sldId="269"/>
            <ac:spMk id="2" creationId="{575FC6E1-71F7-E643-EEAF-054B1AAC0854}"/>
          </ac:spMkLst>
        </pc:spChg>
        <pc:spChg chg="mod">
          <ac:chgData name="中嶋 仁美(NAKAJIMA Hitomi)" userId="dc6e26ac-4a5a-4992-a4ae-550785314024" providerId="ADAL" clId="{90134292-231D-49C4-98B3-7955EB0AE0DB}" dt="2025-03-24T03:03:09.890" v="43" actId="1038"/>
          <ac:spMkLst>
            <pc:docMk/>
            <pc:sldMk cId="964436831" sldId="269"/>
            <ac:spMk id="6" creationId="{5A66BFC0-EB74-87A0-175F-E28177E84840}"/>
          </ac:spMkLst>
        </pc:spChg>
        <pc:spChg chg="mod">
          <ac:chgData name="中嶋 仁美(NAKAJIMA Hitomi)" userId="dc6e26ac-4a5a-4992-a4ae-550785314024" providerId="ADAL" clId="{90134292-231D-49C4-98B3-7955EB0AE0DB}" dt="2025-03-24T03:03:09.890" v="43" actId="1038"/>
          <ac:spMkLst>
            <pc:docMk/>
            <pc:sldMk cId="964436831" sldId="269"/>
            <ac:spMk id="7" creationId="{E07E29CB-3B0C-AEC7-546A-F82F25703993}"/>
          </ac:spMkLst>
        </pc:spChg>
        <pc:spChg chg="mod">
          <ac:chgData name="中嶋 仁美(NAKAJIMA Hitomi)" userId="dc6e26ac-4a5a-4992-a4ae-550785314024" providerId="ADAL" clId="{90134292-231D-49C4-98B3-7955EB0AE0DB}" dt="2025-03-24T03:03:09.890" v="43" actId="1038"/>
          <ac:spMkLst>
            <pc:docMk/>
            <pc:sldMk cId="964436831" sldId="269"/>
            <ac:spMk id="17" creationId="{3F3B680A-F056-085C-F6B5-660A04DA25E5}"/>
          </ac:spMkLst>
        </pc:spChg>
        <pc:spChg chg="mod">
          <ac:chgData name="中嶋 仁美(NAKAJIMA Hitomi)" userId="dc6e26ac-4a5a-4992-a4ae-550785314024" providerId="ADAL" clId="{90134292-231D-49C4-98B3-7955EB0AE0DB}" dt="2025-03-24T03:03:09.890" v="43" actId="1038"/>
          <ac:spMkLst>
            <pc:docMk/>
            <pc:sldMk cId="964436831" sldId="269"/>
            <ac:spMk id="21" creationId="{3124DF53-CA40-A7BE-BE5E-0094AEC50DEB}"/>
          </ac:spMkLst>
        </pc:spChg>
        <pc:spChg chg="add mod">
          <ac:chgData name="中嶋 仁美(NAKAJIMA Hitomi)" userId="dc6e26ac-4a5a-4992-a4ae-550785314024" providerId="ADAL" clId="{90134292-231D-49C4-98B3-7955EB0AE0DB}" dt="2025-03-24T02:35:16.126" v="1"/>
          <ac:spMkLst>
            <pc:docMk/>
            <pc:sldMk cId="964436831" sldId="269"/>
            <ac:spMk id="24" creationId="{825CBF2C-63AD-D137-DAFE-8659E9635E52}"/>
          </ac:spMkLst>
        </pc:spChg>
      </pc:sldChg>
      <pc:sldChg chg="addSp modSp mod">
        <pc:chgData name="中嶋 仁美(NAKAJIMA Hitomi)" userId="dc6e26ac-4a5a-4992-a4ae-550785314024" providerId="ADAL" clId="{90134292-231D-49C4-98B3-7955EB0AE0DB}" dt="2025-03-24T03:02:49.937" v="34" actId="1038"/>
        <pc:sldMkLst>
          <pc:docMk/>
          <pc:sldMk cId="678240253" sldId="272"/>
        </pc:sldMkLst>
        <pc:spChg chg="mod">
          <ac:chgData name="中嶋 仁美(NAKAJIMA Hitomi)" userId="dc6e26ac-4a5a-4992-a4ae-550785314024" providerId="ADAL" clId="{90134292-231D-49C4-98B3-7955EB0AE0DB}" dt="2025-03-24T03:02:46.502" v="32" actId="1038"/>
          <ac:spMkLst>
            <pc:docMk/>
            <pc:sldMk cId="678240253" sldId="272"/>
            <ac:spMk id="2" creationId="{31F84BA4-B55A-0E1D-A303-B11270C431ED}"/>
          </ac:spMkLst>
        </pc:spChg>
        <pc:spChg chg="add mod">
          <ac:chgData name="中嶋 仁美(NAKAJIMA Hitomi)" userId="dc6e26ac-4a5a-4992-a4ae-550785314024" providerId="ADAL" clId="{90134292-231D-49C4-98B3-7955EB0AE0DB}" dt="2025-03-24T02:35:27.981" v="21" actId="20577"/>
          <ac:spMkLst>
            <pc:docMk/>
            <pc:sldMk cId="678240253" sldId="272"/>
            <ac:spMk id="4" creationId="{D1030015-A8DD-86FC-CC6F-0E350D11401F}"/>
          </ac:spMkLst>
        </pc:spChg>
        <pc:spChg chg="mod">
          <ac:chgData name="中嶋 仁美(NAKAJIMA Hitomi)" userId="dc6e26ac-4a5a-4992-a4ae-550785314024" providerId="ADAL" clId="{90134292-231D-49C4-98B3-7955EB0AE0DB}" dt="2025-03-24T03:02:44.016" v="31" actId="1038"/>
          <ac:spMkLst>
            <pc:docMk/>
            <pc:sldMk cId="678240253" sldId="272"/>
            <ac:spMk id="14" creationId="{BB7AB864-9E3A-F656-F221-25DBCAAC27AB}"/>
          </ac:spMkLst>
        </pc:spChg>
        <pc:spChg chg="mod">
          <ac:chgData name="中嶋 仁美(NAKAJIMA Hitomi)" userId="dc6e26ac-4a5a-4992-a4ae-550785314024" providerId="ADAL" clId="{90134292-231D-49C4-98B3-7955EB0AE0DB}" dt="2025-03-24T03:02:38.624" v="30" actId="1038"/>
          <ac:spMkLst>
            <pc:docMk/>
            <pc:sldMk cId="678240253" sldId="272"/>
            <ac:spMk id="16" creationId="{6C92914B-0476-B8F0-F64B-25DAF229CE05}"/>
          </ac:spMkLst>
        </pc:spChg>
        <pc:spChg chg="mod">
          <ac:chgData name="中嶋 仁美(NAKAJIMA Hitomi)" userId="dc6e26ac-4a5a-4992-a4ae-550785314024" providerId="ADAL" clId="{90134292-231D-49C4-98B3-7955EB0AE0DB}" dt="2025-03-24T03:02:49.937" v="34" actId="1038"/>
          <ac:spMkLst>
            <pc:docMk/>
            <pc:sldMk cId="678240253" sldId="272"/>
            <ac:spMk id="19" creationId="{FA7289BF-ED9A-6F48-A4F5-EE68A682F68B}"/>
          </ac:spMkLst>
        </pc:spChg>
        <pc:spChg chg="mod">
          <ac:chgData name="中嶋 仁美(NAKAJIMA Hitomi)" userId="dc6e26ac-4a5a-4992-a4ae-550785314024" providerId="ADAL" clId="{90134292-231D-49C4-98B3-7955EB0AE0DB}" dt="2025-03-24T03:02:38.624" v="30" actId="1038"/>
          <ac:spMkLst>
            <pc:docMk/>
            <pc:sldMk cId="678240253" sldId="272"/>
            <ac:spMk id="36" creationId="{C090EFF3-0D34-C93B-D1CF-0B9338F758C9}"/>
          </ac:spMkLst>
        </pc:spChg>
      </pc:sldChg>
      <pc:sldChg chg="del">
        <pc:chgData name="中嶋 仁美(NAKAJIMA Hitomi)" userId="dc6e26ac-4a5a-4992-a4ae-550785314024" providerId="ADAL" clId="{90134292-231D-49C4-98B3-7955EB0AE0DB}" dt="2025-03-24T02:33:19.124" v="0" actId="2696"/>
        <pc:sldMkLst>
          <pc:docMk/>
          <pc:sldMk cId="3421632887" sldId="275"/>
        </pc:sldMkLst>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docChgLst>
    <pc:chgData name="中嶋 仁美(NAKAJIMA Hitomi)" userId="S::h.nakajima@soumu.go.jp::dc6e26ac-4a5a-4992-a4ae-550785314024" providerId="AD" clId="Web-{F27E26E9-B3C0-BD24-9A0F-EC36D4E1F009}"/>
    <pc:docChg chg="modSld">
      <pc:chgData name="中嶋 仁美(NAKAJIMA Hitomi)" userId="S::h.nakajima@soumu.go.jp::dc6e26ac-4a5a-4992-a4ae-550785314024" providerId="AD" clId="Web-{F27E26E9-B3C0-BD24-9A0F-EC36D4E1F009}" dt="2025-02-07T02:50:36.306" v="58" actId="20577"/>
      <pc:docMkLst>
        <pc:docMk/>
      </pc:docMkLst>
      <pc:sldChg chg="addSp modSp">
        <pc:chgData name="中嶋 仁美(NAKAJIMA Hitomi)" userId="S::h.nakajima@soumu.go.jp::dc6e26ac-4a5a-4992-a4ae-550785314024" providerId="AD" clId="Web-{F27E26E9-B3C0-BD24-9A0F-EC36D4E1F009}" dt="2025-02-07T02:50:36.306" v="58" actId="20577"/>
        <pc:sldMkLst>
          <pc:docMk/>
          <pc:sldMk cId="964436831" sldId="269"/>
        </pc:sldMkLst>
        <pc:spChg chg="mod">
          <ac:chgData name="中嶋 仁美(NAKAJIMA Hitomi)" userId="S::h.nakajima@soumu.go.jp::dc6e26ac-4a5a-4992-a4ae-550785314024" providerId="AD" clId="Web-{F27E26E9-B3C0-BD24-9A0F-EC36D4E1F009}" dt="2025-02-07T02:48:11.866" v="20" actId="1076"/>
          <ac:spMkLst>
            <pc:docMk/>
            <pc:sldMk cId="964436831" sldId="269"/>
            <ac:spMk id="4" creationId="{3F16C66F-7D2D-79C7-2B3A-1BA0AB153111}"/>
          </ac:spMkLst>
        </pc:spChg>
        <pc:spChg chg="mod">
          <ac:chgData name="中嶋 仁美(NAKAJIMA Hitomi)" userId="S::h.nakajima@soumu.go.jp::dc6e26ac-4a5a-4992-a4ae-550785314024" providerId="AD" clId="Web-{F27E26E9-B3C0-BD24-9A0F-EC36D4E1F009}" dt="2025-02-07T02:48:11.897" v="21" actId="1076"/>
          <ac:spMkLst>
            <pc:docMk/>
            <pc:sldMk cId="964436831" sldId="269"/>
            <ac:spMk id="9" creationId="{EBFB8505-B203-3262-662F-C7F881D1C3BA}"/>
          </ac:spMkLst>
        </pc:spChg>
        <pc:spChg chg="mod">
          <ac:chgData name="中嶋 仁美(NAKAJIMA Hitomi)" userId="S::h.nakajima@soumu.go.jp::dc6e26ac-4a5a-4992-a4ae-550785314024" providerId="AD" clId="Web-{F27E26E9-B3C0-BD24-9A0F-EC36D4E1F009}" dt="2025-02-07T02:46:00.379" v="1" actId="20577"/>
          <ac:spMkLst>
            <pc:docMk/>
            <pc:sldMk cId="964436831" sldId="269"/>
            <ac:spMk id="12" creationId="{C94110AC-F113-7128-5EEC-DA6FC193B22A}"/>
          </ac:spMkLst>
        </pc:spChg>
        <pc:spChg chg="add mod">
          <ac:chgData name="中嶋 仁美(NAKAJIMA Hitomi)" userId="S::h.nakajima@soumu.go.jp::dc6e26ac-4a5a-4992-a4ae-550785314024" providerId="AD" clId="Web-{F27E26E9-B3C0-BD24-9A0F-EC36D4E1F009}" dt="2025-02-07T02:49:31.664" v="47"/>
          <ac:spMkLst>
            <pc:docMk/>
            <pc:sldMk cId="964436831" sldId="269"/>
            <ac:spMk id="14" creationId="{991106C7-FC1D-801B-EA8C-3C93ADAC3FBD}"/>
          </ac:spMkLst>
        </pc:spChg>
        <pc:spChg chg="mod">
          <ac:chgData name="中嶋 仁美(NAKAJIMA Hitomi)" userId="S::h.nakajima@soumu.go.jp::dc6e26ac-4a5a-4992-a4ae-550785314024" providerId="AD" clId="Web-{F27E26E9-B3C0-BD24-9A0F-EC36D4E1F009}" dt="2025-02-07T02:47:44.803" v="19" actId="20577"/>
          <ac:spMkLst>
            <pc:docMk/>
            <pc:sldMk cId="964436831" sldId="269"/>
            <ac:spMk id="15" creationId="{257DB9AA-E447-7116-3F28-F0E5CCE77842}"/>
          </ac:spMkLst>
        </pc:spChg>
        <pc:spChg chg="add mod">
          <ac:chgData name="中嶋 仁美(NAKAJIMA Hitomi)" userId="S::h.nakajima@soumu.go.jp::dc6e26ac-4a5a-4992-a4ae-550785314024" providerId="AD" clId="Web-{F27E26E9-B3C0-BD24-9A0F-EC36D4E1F009}" dt="2025-02-07T02:49:31.664" v="48"/>
          <ac:spMkLst>
            <pc:docMk/>
            <pc:sldMk cId="964436831" sldId="269"/>
            <ac:spMk id="16" creationId="{D3322844-5984-532D-2822-D97D896F16BF}"/>
          </ac:spMkLst>
        </pc:spChg>
        <pc:spChg chg="add mod">
          <ac:chgData name="中嶋 仁美(NAKAJIMA Hitomi)" userId="S::h.nakajima@soumu.go.jp::dc6e26ac-4a5a-4992-a4ae-550785314024" providerId="AD" clId="Web-{F27E26E9-B3C0-BD24-9A0F-EC36D4E1F009}" dt="2025-02-07T02:49:31.664" v="49"/>
          <ac:spMkLst>
            <pc:docMk/>
            <pc:sldMk cId="964436831" sldId="269"/>
            <ac:spMk id="18" creationId="{EA89366A-B936-6D38-012B-A1CB3EDDFD3C}"/>
          </ac:spMkLst>
        </pc:spChg>
        <pc:spChg chg="add mod">
          <ac:chgData name="中嶋 仁美(NAKAJIMA Hitomi)" userId="S::h.nakajima@soumu.go.jp::dc6e26ac-4a5a-4992-a4ae-550785314024" providerId="AD" clId="Web-{F27E26E9-B3C0-BD24-9A0F-EC36D4E1F009}" dt="2025-02-07T02:49:31.742" v="50"/>
          <ac:spMkLst>
            <pc:docMk/>
            <pc:sldMk cId="964436831" sldId="269"/>
            <ac:spMk id="19" creationId="{17A4994D-2E43-30DF-AF01-0F7DB5DE96C3}"/>
          </ac:spMkLst>
        </pc:spChg>
        <pc:spChg chg="mod">
          <ac:chgData name="中嶋 仁美(NAKAJIMA Hitomi)" userId="S::h.nakajima@soumu.go.jp::dc6e26ac-4a5a-4992-a4ae-550785314024" providerId="AD" clId="Web-{F27E26E9-B3C0-BD24-9A0F-EC36D4E1F009}" dt="2025-02-07T02:50:36.306" v="58" actId="20577"/>
          <ac:spMkLst>
            <pc:docMk/>
            <pc:sldMk cId="964436831" sldId="269"/>
            <ac:spMk id="20" creationId="{756C859C-9447-B9D1-C47D-E5D01A66DF31}"/>
          </ac:spMkLst>
        </pc:spChg>
        <pc:spChg chg="mod">
          <ac:chgData name="中嶋 仁美(NAKAJIMA Hitomi)" userId="S::h.nakajima@soumu.go.jp::dc6e26ac-4a5a-4992-a4ae-550785314024" providerId="AD" clId="Web-{F27E26E9-B3C0-BD24-9A0F-EC36D4E1F009}" dt="2025-02-07T02:46:15.973" v="3" actId="20577"/>
          <ac:spMkLst>
            <pc:docMk/>
            <pc:sldMk cId="964436831" sldId="269"/>
            <ac:spMk id="26" creationId="{82F9E01E-CF86-1461-1B83-109890B41609}"/>
          </ac:spMkLst>
        </pc:spChg>
      </pc:sldChg>
      <pc:sldChg chg="modSp">
        <pc:chgData name="中嶋 仁美(NAKAJIMA Hitomi)" userId="S::h.nakajima@soumu.go.jp::dc6e26ac-4a5a-4992-a4ae-550785314024" providerId="AD" clId="Web-{F27E26E9-B3C0-BD24-9A0F-EC36D4E1F009}" dt="2025-02-07T02:50:31.103" v="56" actId="20577"/>
        <pc:sldMkLst>
          <pc:docMk/>
          <pc:sldMk cId="580529945" sldId="271"/>
        </pc:sldMkLst>
        <pc:spChg chg="mod">
          <ac:chgData name="中嶋 仁美(NAKAJIMA Hitomi)" userId="S::h.nakajima@soumu.go.jp::dc6e26ac-4a5a-4992-a4ae-550785314024" providerId="AD" clId="Web-{F27E26E9-B3C0-BD24-9A0F-EC36D4E1F009}" dt="2025-02-07T02:50:31.103" v="56" actId="20577"/>
          <ac:spMkLst>
            <pc:docMk/>
            <pc:sldMk cId="580529945" sldId="271"/>
            <ac:spMk id="20" creationId="{C9E7033F-A241-E004-10E2-D4AA1C67A55A}"/>
          </ac:spMkLst>
        </pc:spChg>
      </pc:sldChg>
    </pc:docChg>
  </pc:docChgLst>
  <pc:docChgLst>
    <pc:chgData name="中嶋 仁美(NAKAJIMA Hitomi)" userId="S::h.nakajima@soumu.go.jp::dc6e26ac-4a5a-4992-a4ae-550785314024" providerId="AD" clId="Web-{B2B56983-E9FF-9A68-0AC8-AA7062EC48CE}"/>
    <pc:docChg chg="addSld delSld modSld">
      <pc:chgData name="中嶋 仁美(NAKAJIMA Hitomi)" userId="S::h.nakajima@soumu.go.jp::dc6e26ac-4a5a-4992-a4ae-550785314024" providerId="AD" clId="Web-{B2B56983-E9FF-9A68-0AC8-AA7062EC48CE}" dt="2025-02-11T08:13:15.032" v="116" actId="14100"/>
      <pc:docMkLst>
        <pc:docMk/>
      </pc:docMkLst>
      <pc:sldChg chg="modSp">
        <pc:chgData name="中嶋 仁美(NAKAJIMA Hitomi)" userId="S::h.nakajima@soumu.go.jp::dc6e26ac-4a5a-4992-a4ae-550785314024" providerId="AD" clId="Web-{B2B56983-E9FF-9A68-0AC8-AA7062EC48CE}" dt="2025-02-11T08:08:51.491" v="18"/>
        <pc:sldMkLst>
          <pc:docMk/>
          <pc:sldMk cId="964436831" sldId="269"/>
        </pc:sldMkLst>
        <pc:spChg chg="mod">
          <ac:chgData name="中嶋 仁美(NAKAJIMA Hitomi)" userId="S::h.nakajima@soumu.go.jp::dc6e26ac-4a5a-4992-a4ae-550785314024" providerId="AD" clId="Web-{B2B56983-E9FF-9A68-0AC8-AA7062EC48CE}" dt="2025-02-11T08:08:40.960" v="13"/>
          <ac:spMkLst>
            <pc:docMk/>
            <pc:sldMk cId="964436831" sldId="269"/>
            <ac:spMk id="12" creationId="{C94110AC-F113-7128-5EEC-DA6FC193B22A}"/>
          </ac:spMkLst>
        </pc:spChg>
        <pc:spChg chg="mod">
          <ac:chgData name="中嶋 仁美(NAKAJIMA Hitomi)" userId="S::h.nakajima@soumu.go.jp::dc6e26ac-4a5a-4992-a4ae-550785314024" providerId="AD" clId="Web-{B2B56983-E9FF-9A68-0AC8-AA7062EC48CE}" dt="2025-02-11T08:08:51.491" v="18"/>
          <ac:spMkLst>
            <pc:docMk/>
            <pc:sldMk cId="964436831" sldId="269"/>
            <ac:spMk id="15" creationId="{257DB9AA-E447-7116-3F28-F0E5CCE77842}"/>
          </ac:spMkLst>
        </pc:spChg>
        <pc:spChg chg="mod">
          <ac:chgData name="中嶋 仁美(NAKAJIMA Hitomi)" userId="S::h.nakajima@soumu.go.jp::dc6e26ac-4a5a-4992-a4ae-550785314024" providerId="AD" clId="Web-{B2B56983-E9FF-9A68-0AC8-AA7062EC48CE}" dt="2025-02-11T08:08:40.960" v="14"/>
          <ac:spMkLst>
            <pc:docMk/>
            <pc:sldMk cId="964436831" sldId="269"/>
            <ac:spMk id="20" creationId="{756C859C-9447-B9D1-C47D-E5D01A66DF31}"/>
          </ac:spMkLst>
        </pc:spChg>
        <pc:spChg chg="mod">
          <ac:chgData name="中嶋 仁美(NAKAJIMA Hitomi)" userId="S::h.nakajima@soumu.go.jp::dc6e26ac-4a5a-4992-a4ae-550785314024" providerId="AD" clId="Web-{B2B56983-E9FF-9A68-0AC8-AA7062EC48CE}" dt="2025-02-11T08:08:40.960" v="15"/>
          <ac:spMkLst>
            <pc:docMk/>
            <pc:sldMk cId="964436831" sldId="269"/>
            <ac:spMk id="22" creationId="{E2194A01-9E59-1003-AE8D-D23DD54CC83E}"/>
          </ac:spMkLst>
        </pc:spChg>
        <pc:spChg chg="mod">
          <ac:chgData name="中嶋 仁美(NAKAJIMA Hitomi)" userId="S::h.nakajima@soumu.go.jp::dc6e26ac-4a5a-4992-a4ae-550785314024" providerId="AD" clId="Web-{B2B56983-E9FF-9A68-0AC8-AA7062EC48CE}" dt="2025-02-11T08:08:40.960" v="16"/>
          <ac:spMkLst>
            <pc:docMk/>
            <pc:sldMk cId="964436831" sldId="269"/>
            <ac:spMk id="26" creationId="{82F9E01E-CF86-1461-1B83-109890B41609}"/>
          </ac:spMkLst>
        </pc:spChg>
        <pc:spChg chg="mod">
          <ac:chgData name="中嶋 仁美(NAKAJIMA Hitomi)" userId="S::h.nakajima@soumu.go.jp::dc6e26ac-4a5a-4992-a4ae-550785314024" providerId="AD" clId="Web-{B2B56983-E9FF-9A68-0AC8-AA7062EC48CE}" dt="2025-02-11T08:08:41.069" v="17"/>
          <ac:spMkLst>
            <pc:docMk/>
            <pc:sldMk cId="964436831" sldId="269"/>
            <ac:spMk id="34" creationId="{10A4FFFB-4F28-2661-4B96-38816A7787B2}"/>
          </ac:spMkLst>
        </pc:spChg>
      </pc:sldChg>
      <pc:sldChg chg="del">
        <pc:chgData name="中嶋 仁美(NAKAJIMA Hitomi)" userId="S::h.nakajima@soumu.go.jp::dc6e26ac-4a5a-4992-a4ae-550785314024" providerId="AD" clId="Web-{B2B56983-E9FF-9A68-0AC8-AA7062EC48CE}" dt="2025-02-11T08:09:16.836" v="22"/>
        <pc:sldMkLst>
          <pc:docMk/>
          <pc:sldMk cId="580529945" sldId="271"/>
        </pc:sldMkLst>
      </pc:sldChg>
      <pc:sldChg chg="addSp delSp modSp add replId">
        <pc:chgData name="中嶋 仁美(NAKAJIMA Hitomi)" userId="S::h.nakajima@soumu.go.jp::dc6e26ac-4a5a-4992-a4ae-550785314024" providerId="AD" clId="Web-{B2B56983-E9FF-9A68-0AC8-AA7062EC48CE}" dt="2025-02-11T08:12:46.421" v="112" actId="20577"/>
        <pc:sldMkLst>
          <pc:docMk/>
          <pc:sldMk cId="678240253" sldId="272"/>
        </pc:sldMkLst>
        <pc:spChg chg="mod">
          <ac:chgData name="中嶋 仁美(NAKAJIMA Hitomi)" userId="S::h.nakajima@soumu.go.jp::dc6e26ac-4a5a-4992-a4ae-550785314024" providerId="AD" clId="Web-{B2B56983-E9FF-9A68-0AC8-AA7062EC48CE}" dt="2025-02-11T08:10:53.042" v="79" actId="1076"/>
          <ac:spMkLst>
            <pc:docMk/>
            <pc:sldMk cId="678240253" sldId="272"/>
            <ac:spMk id="2" creationId="{31F84BA4-B55A-0E1D-A303-B11270C431ED}"/>
          </ac:spMkLst>
        </pc:spChg>
        <pc:spChg chg="del">
          <ac:chgData name="中嶋 仁美(NAKAJIMA Hitomi)" userId="S::h.nakajima@soumu.go.jp::dc6e26ac-4a5a-4992-a4ae-550785314024" providerId="AD" clId="Web-{B2B56983-E9FF-9A68-0AC8-AA7062EC48CE}" dt="2025-02-11T08:09:23.258" v="24"/>
          <ac:spMkLst>
            <pc:docMk/>
            <pc:sldMk cId="678240253" sldId="272"/>
            <ac:spMk id="3" creationId="{EE753E30-203D-1D9B-E666-0C691D591520}"/>
          </ac:spMkLst>
        </pc:spChg>
        <pc:spChg chg="add del">
          <ac:chgData name="中嶋 仁美(NAKAJIMA Hitomi)" userId="S::h.nakajima@soumu.go.jp::dc6e26ac-4a5a-4992-a4ae-550785314024" providerId="AD" clId="Web-{B2B56983-E9FF-9A68-0AC8-AA7062EC48CE}" dt="2025-02-11T08:10:40.386" v="78"/>
          <ac:spMkLst>
            <pc:docMk/>
            <pc:sldMk cId="678240253" sldId="272"/>
            <ac:spMk id="4" creationId="{99650696-55EA-38F2-CDB8-15BDAE05DA3B}"/>
          </ac:spMkLst>
        </pc:spChg>
        <pc:spChg chg="add del">
          <ac:chgData name="中嶋 仁美(NAKAJIMA Hitomi)" userId="S::h.nakajima@soumu.go.jp::dc6e26ac-4a5a-4992-a4ae-550785314024" providerId="AD" clId="Web-{B2B56983-E9FF-9A68-0AC8-AA7062EC48CE}" dt="2025-02-11T08:10:36.651" v="72"/>
          <ac:spMkLst>
            <pc:docMk/>
            <pc:sldMk cId="678240253" sldId="272"/>
            <ac:spMk id="5" creationId="{FEC6356D-1D76-8A46-9BB1-C2BDF1339556}"/>
          </ac:spMkLst>
        </pc:spChg>
        <pc:spChg chg="mod">
          <ac:chgData name="中嶋 仁美(NAKAJIMA Hitomi)" userId="S::h.nakajima@soumu.go.jp::dc6e26ac-4a5a-4992-a4ae-550785314024" providerId="AD" clId="Web-{B2B56983-E9FF-9A68-0AC8-AA7062EC48CE}" dt="2025-02-11T08:10:53.042" v="80" actId="1076"/>
          <ac:spMkLst>
            <pc:docMk/>
            <pc:sldMk cId="678240253" sldId="272"/>
            <ac:spMk id="6" creationId="{6BBD9FDF-7C28-CCB8-0DD3-E4FB61E11726}"/>
          </ac:spMkLst>
        </pc:spChg>
        <pc:spChg chg="mod">
          <ac:chgData name="中嶋 仁美(NAKAJIMA Hitomi)" userId="S::h.nakajima@soumu.go.jp::dc6e26ac-4a5a-4992-a4ae-550785314024" providerId="AD" clId="Web-{B2B56983-E9FF-9A68-0AC8-AA7062EC48CE}" dt="2025-02-11T08:11:05.762" v="91" actId="1076"/>
          <ac:spMkLst>
            <pc:docMk/>
            <pc:sldMk cId="678240253" sldId="272"/>
            <ac:spMk id="7" creationId="{7ED4ABAC-BF3E-A588-8D09-FA9804DB35BD}"/>
          </ac:spMkLst>
        </pc:spChg>
        <pc:spChg chg="add del">
          <ac:chgData name="中嶋 仁美(NAKAJIMA Hitomi)" userId="S::h.nakajima@soumu.go.jp::dc6e26ac-4a5a-4992-a4ae-550785314024" providerId="AD" clId="Web-{B2B56983-E9FF-9A68-0AC8-AA7062EC48CE}" dt="2025-02-11T08:10:35.214" v="71"/>
          <ac:spMkLst>
            <pc:docMk/>
            <pc:sldMk cId="678240253" sldId="272"/>
            <ac:spMk id="8" creationId="{76CE42C5-FE66-81E8-1F7B-1D027DC185E0}"/>
          </ac:spMkLst>
        </pc:spChg>
        <pc:spChg chg="add del">
          <ac:chgData name="中嶋 仁美(NAKAJIMA Hitomi)" userId="S::h.nakajima@soumu.go.jp::dc6e26ac-4a5a-4992-a4ae-550785314024" providerId="AD" clId="Web-{B2B56983-E9FF-9A68-0AC8-AA7062EC48CE}" dt="2025-02-11T08:10:40.386" v="77"/>
          <ac:spMkLst>
            <pc:docMk/>
            <pc:sldMk cId="678240253" sldId="272"/>
            <ac:spMk id="9" creationId="{7F9BB2F2-4A8F-81A9-EFEC-07CF56008FE0}"/>
          </ac:spMkLst>
        </pc:spChg>
        <pc:spChg chg="del">
          <ac:chgData name="中嶋 仁美(NAKAJIMA Hitomi)" userId="S::h.nakajima@soumu.go.jp::dc6e26ac-4a5a-4992-a4ae-550785314024" providerId="AD" clId="Web-{B2B56983-E9FF-9A68-0AC8-AA7062EC48CE}" dt="2025-02-11T08:09:12.133" v="20"/>
          <ac:spMkLst>
            <pc:docMk/>
            <pc:sldMk cId="678240253" sldId="272"/>
            <ac:spMk id="10" creationId="{4E21672E-BFDB-CC3A-9F07-879EC4B258AD}"/>
          </ac:spMkLst>
        </pc:spChg>
        <pc:spChg chg="add del mod">
          <ac:chgData name="中嶋 仁美(NAKAJIMA Hitomi)" userId="S::h.nakajima@soumu.go.jp::dc6e26ac-4a5a-4992-a4ae-550785314024" providerId="AD" clId="Web-{B2B56983-E9FF-9A68-0AC8-AA7062EC48CE}" dt="2025-02-11T08:10:53.120" v="88" actId="1076"/>
          <ac:spMkLst>
            <pc:docMk/>
            <pc:sldMk cId="678240253" sldId="272"/>
            <ac:spMk id="11" creationId="{35540CEC-DAC2-9922-6C7A-B89B92E3C390}"/>
          </ac:spMkLst>
        </pc:spChg>
        <pc:spChg chg="mod">
          <ac:chgData name="中嶋 仁美(NAKAJIMA Hitomi)" userId="S::h.nakajima@soumu.go.jp::dc6e26ac-4a5a-4992-a4ae-550785314024" providerId="AD" clId="Web-{B2B56983-E9FF-9A68-0AC8-AA7062EC48CE}" dt="2025-02-11T08:11:05.777" v="92" actId="1076"/>
          <ac:spMkLst>
            <pc:docMk/>
            <pc:sldMk cId="678240253" sldId="272"/>
            <ac:spMk id="12" creationId="{3EA96790-5E3C-0E98-0BBF-6AE0BF583F52}"/>
          </ac:spMkLst>
        </pc:spChg>
        <pc:spChg chg="del">
          <ac:chgData name="中嶋 仁美(NAKAJIMA Hitomi)" userId="S::h.nakajima@soumu.go.jp::dc6e26ac-4a5a-4992-a4ae-550785314024" providerId="AD" clId="Web-{B2B56983-E9FF-9A68-0AC8-AA7062EC48CE}" dt="2025-02-11T08:09:23.258" v="23"/>
          <ac:spMkLst>
            <pc:docMk/>
            <pc:sldMk cId="678240253" sldId="272"/>
            <ac:spMk id="13" creationId="{9545643B-F468-0850-2560-B397BB8996C3}"/>
          </ac:spMkLst>
        </pc:spChg>
        <pc:spChg chg="add del">
          <ac:chgData name="中嶋 仁美(NAKAJIMA Hitomi)" userId="S::h.nakajima@soumu.go.jp::dc6e26ac-4a5a-4992-a4ae-550785314024" providerId="AD" clId="Web-{B2B56983-E9FF-9A68-0AC8-AA7062EC48CE}" dt="2025-02-11T08:10:40.386" v="76"/>
          <ac:spMkLst>
            <pc:docMk/>
            <pc:sldMk cId="678240253" sldId="272"/>
            <ac:spMk id="14" creationId="{1FD7AC0B-573C-ABC5-2CE8-CDD7E7A17806}"/>
          </ac:spMkLst>
        </pc:spChg>
        <pc:spChg chg="mod">
          <ac:chgData name="中嶋 仁美(NAKAJIMA Hitomi)" userId="S::h.nakajima@soumu.go.jp::dc6e26ac-4a5a-4992-a4ae-550785314024" providerId="AD" clId="Web-{B2B56983-E9FF-9A68-0AC8-AA7062EC48CE}" dt="2025-02-11T08:10:53.120" v="89" actId="1076"/>
          <ac:spMkLst>
            <pc:docMk/>
            <pc:sldMk cId="678240253" sldId="272"/>
            <ac:spMk id="15" creationId="{0DB339CC-82CB-2B0C-4D59-CDEDD85BD106}"/>
          </ac:spMkLst>
        </pc:spChg>
        <pc:spChg chg="add del">
          <ac:chgData name="中嶋 仁美(NAKAJIMA Hitomi)" userId="S::h.nakajima@soumu.go.jp::dc6e26ac-4a5a-4992-a4ae-550785314024" providerId="AD" clId="Web-{B2B56983-E9FF-9A68-0AC8-AA7062EC48CE}" dt="2025-02-11T08:10:40.386" v="75"/>
          <ac:spMkLst>
            <pc:docMk/>
            <pc:sldMk cId="678240253" sldId="272"/>
            <ac:spMk id="16" creationId="{5730B13D-2FA5-FE6B-2EBF-D5DD1D77D74C}"/>
          </ac:spMkLst>
        </pc:spChg>
        <pc:spChg chg="mod">
          <ac:chgData name="中嶋 仁美(NAKAJIMA Hitomi)" userId="S::h.nakajima@soumu.go.jp::dc6e26ac-4a5a-4992-a4ae-550785314024" providerId="AD" clId="Web-{B2B56983-E9FF-9A68-0AC8-AA7062EC48CE}" dt="2025-02-11T08:11:05.777" v="93" actId="1076"/>
          <ac:spMkLst>
            <pc:docMk/>
            <pc:sldMk cId="678240253" sldId="272"/>
            <ac:spMk id="17" creationId="{BE1DA0ED-CD8D-0462-2BD6-683A51750DF7}"/>
          </ac:spMkLst>
        </pc:spChg>
        <pc:spChg chg="add del">
          <ac:chgData name="中嶋 仁美(NAKAJIMA Hitomi)" userId="S::h.nakajima@soumu.go.jp::dc6e26ac-4a5a-4992-a4ae-550785314024" providerId="AD" clId="Web-{B2B56983-E9FF-9A68-0AC8-AA7062EC48CE}" dt="2025-02-11T08:10:40.386" v="74"/>
          <ac:spMkLst>
            <pc:docMk/>
            <pc:sldMk cId="678240253" sldId="272"/>
            <ac:spMk id="18" creationId="{AEA280F7-387F-B1AF-11E1-84BEBF75B16B}"/>
          </ac:spMkLst>
        </pc:spChg>
        <pc:spChg chg="add del">
          <ac:chgData name="中嶋 仁美(NAKAJIMA Hitomi)" userId="S::h.nakajima@soumu.go.jp::dc6e26ac-4a5a-4992-a4ae-550785314024" providerId="AD" clId="Web-{B2B56983-E9FF-9A68-0AC8-AA7062EC48CE}" dt="2025-02-11T08:10:40.386" v="73"/>
          <ac:spMkLst>
            <pc:docMk/>
            <pc:sldMk cId="678240253" sldId="272"/>
            <ac:spMk id="19" creationId="{08991DCA-7F67-EAE5-6AB0-34D668FE45D1}"/>
          </ac:spMkLst>
        </pc:spChg>
        <pc:spChg chg="mod">
          <ac:chgData name="中嶋 仁美(NAKAJIMA Hitomi)" userId="S::h.nakajima@soumu.go.jp::dc6e26ac-4a5a-4992-a4ae-550785314024" providerId="AD" clId="Web-{B2B56983-E9FF-9A68-0AC8-AA7062EC48CE}" dt="2025-02-11T08:10:53.089" v="84" actId="1076"/>
          <ac:spMkLst>
            <pc:docMk/>
            <pc:sldMk cId="678240253" sldId="272"/>
            <ac:spMk id="20" creationId="{BE689AE2-728F-B41B-7378-CD2D93932DB2}"/>
          </ac:spMkLst>
        </pc:spChg>
        <pc:spChg chg="mod">
          <ac:chgData name="中嶋 仁美(NAKAJIMA Hitomi)" userId="S::h.nakajima@soumu.go.jp::dc6e26ac-4a5a-4992-a4ae-550785314024" providerId="AD" clId="Web-{B2B56983-E9FF-9A68-0AC8-AA7062EC48CE}" dt="2025-02-11T08:10:53.089" v="85" actId="1076"/>
          <ac:spMkLst>
            <pc:docMk/>
            <pc:sldMk cId="678240253" sldId="272"/>
            <ac:spMk id="22" creationId="{0AFF6785-CC21-7143-761F-2038BDA89D24}"/>
          </ac:spMkLst>
        </pc:spChg>
        <pc:spChg chg="add del mod">
          <ac:chgData name="中嶋 仁美(NAKAJIMA Hitomi)" userId="S::h.nakajima@soumu.go.jp::dc6e26ac-4a5a-4992-a4ae-550785314024" providerId="AD" clId="Web-{B2B56983-E9FF-9A68-0AC8-AA7062EC48CE}" dt="2025-02-11T08:12:46.421" v="112" actId="20577"/>
          <ac:spMkLst>
            <pc:docMk/>
            <pc:sldMk cId="678240253" sldId="272"/>
            <ac:spMk id="23" creationId="{BE42A8A2-519B-C931-8D46-ADBAB8EAD827}"/>
          </ac:spMkLst>
        </pc:spChg>
        <pc:spChg chg="mod">
          <ac:chgData name="中嶋 仁美(NAKAJIMA Hitomi)" userId="S::h.nakajima@soumu.go.jp::dc6e26ac-4a5a-4992-a4ae-550785314024" providerId="AD" clId="Web-{B2B56983-E9FF-9A68-0AC8-AA7062EC48CE}" dt="2025-02-11T08:11:05.793" v="94" actId="1076"/>
          <ac:spMkLst>
            <pc:docMk/>
            <pc:sldMk cId="678240253" sldId="272"/>
            <ac:spMk id="26" creationId="{DDCCA4AA-5C41-DBED-BE9A-045AD5F6E05A}"/>
          </ac:spMkLst>
        </pc:spChg>
        <pc:spChg chg="del">
          <ac:chgData name="中嶋 仁美(NAKAJIMA Hitomi)" userId="S::h.nakajima@soumu.go.jp::dc6e26ac-4a5a-4992-a4ae-550785314024" providerId="AD" clId="Web-{B2B56983-E9FF-9A68-0AC8-AA7062EC48CE}" dt="2025-02-11T08:09:23.258" v="26"/>
          <ac:spMkLst>
            <pc:docMk/>
            <pc:sldMk cId="678240253" sldId="272"/>
            <ac:spMk id="27" creationId="{E5C7CA69-A74C-7737-2C00-912A93018556}"/>
          </ac:spMkLst>
        </pc:spChg>
        <pc:spChg chg="del">
          <ac:chgData name="中嶋 仁美(NAKAJIMA Hitomi)" userId="S::h.nakajima@soumu.go.jp::dc6e26ac-4a5a-4992-a4ae-550785314024" providerId="AD" clId="Web-{B2B56983-E9FF-9A68-0AC8-AA7062EC48CE}" dt="2025-02-11T08:09:40.665" v="29"/>
          <ac:spMkLst>
            <pc:docMk/>
            <pc:sldMk cId="678240253" sldId="272"/>
            <ac:spMk id="33" creationId="{C78C22B8-F0C4-C960-46D6-A1391B3EA82F}"/>
          </ac:spMkLst>
        </pc:spChg>
        <pc:spChg chg="add del mod">
          <ac:chgData name="中嶋 仁美(NAKAJIMA Hitomi)" userId="S::h.nakajima@soumu.go.jp::dc6e26ac-4a5a-4992-a4ae-550785314024" providerId="AD" clId="Web-{B2B56983-E9FF-9A68-0AC8-AA7062EC48CE}" dt="2025-02-11T08:10:53.105" v="87" actId="1076"/>
          <ac:spMkLst>
            <pc:docMk/>
            <pc:sldMk cId="678240253" sldId="272"/>
            <ac:spMk id="34" creationId="{11BC3428-1B24-8261-65A2-787851C6200F}"/>
          </ac:spMkLst>
        </pc:spChg>
        <pc:spChg chg="del">
          <ac:chgData name="中嶋 仁美(NAKAJIMA Hitomi)" userId="S::h.nakajima@soumu.go.jp::dc6e26ac-4a5a-4992-a4ae-550785314024" providerId="AD" clId="Web-{B2B56983-E9FF-9A68-0AC8-AA7062EC48CE}" dt="2025-02-11T08:09:23.258" v="25"/>
          <ac:spMkLst>
            <pc:docMk/>
            <pc:sldMk cId="678240253" sldId="272"/>
            <ac:spMk id="36" creationId="{37B77025-BFF2-8BE1-B85D-D3290BBB77FE}"/>
          </ac:spMkLst>
        </pc:spChg>
      </pc:sldChg>
      <pc:sldChg chg="addSp delSp modSp add replId">
        <pc:chgData name="中嶋 仁美(NAKAJIMA Hitomi)" userId="S::h.nakajima@soumu.go.jp::dc6e26ac-4a5a-4992-a4ae-550785314024" providerId="AD" clId="Web-{B2B56983-E9FF-9A68-0AC8-AA7062EC48CE}" dt="2025-02-11T08:13:15.032" v="116" actId="14100"/>
        <pc:sldMkLst>
          <pc:docMk/>
          <pc:sldMk cId="2094035365" sldId="273"/>
        </pc:sldMkLst>
        <pc:spChg chg="del">
          <ac:chgData name="中嶋 仁美(NAKAJIMA Hitomi)" userId="S::h.nakajima@soumu.go.jp::dc6e26ac-4a5a-4992-a4ae-550785314024" providerId="AD" clId="Web-{B2B56983-E9FF-9A68-0AC8-AA7062EC48CE}" dt="2025-02-11T08:12:22.624" v="106"/>
          <ac:spMkLst>
            <pc:docMk/>
            <pc:sldMk cId="2094035365" sldId="273"/>
            <ac:spMk id="2" creationId="{8F832D33-1BF6-AE2E-52A6-AD3E520CDA10}"/>
          </ac:spMkLst>
        </pc:spChg>
        <pc:spChg chg="add mod">
          <ac:chgData name="中嶋 仁美(NAKAJIMA Hitomi)" userId="S::h.nakajima@soumu.go.jp::dc6e26ac-4a5a-4992-a4ae-550785314024" providerId="AD" clId="Web-{B2B56983-E9FF-9A68-0AC8-AA7062EC48CE}" dt="2025-02-11T08:13:15.032" v="116" actId="14100"/>
          <ac:spMkLst>
            <pc:docMk/>
            <pc:sldMk cId="2094035365" sldId="273"/>
            <ac:spMk id="4" creationId="{C61DBFE3-CBD9-6872-91AE-4ADA64A2AFE9}"/>
          </ac:spMkLst>
        </pc:spChg>
        <pc:spChg chg="del">
          <ac:chgData name="中嶋 仁美(NAKAJIMA Hitomi)" userId="S::h.nakajima@soumu.go.jp::dc6e26ac-4a5a-4992-a4ae-550785314024" providerId="AD" clId="Web-{B2B56983-E9FF-9A68-0AC8-AA7062EC48CE}" dt="2025-02-11T08:12:22.624" v="105"/>
          <ac:spMkLst>
            <pc:docMk/>
            <pc:sldMk cId="2094035365" sldId="273"/>
            <ac:spMk id="6" creationId="{D86EF416-1B3A-FC59-A88B-5928D582CD5B}"/>
          </ac:spMkLst>
        </pc:spChg>
        <pc:spChg chg="del">
          <ac:chgData name="中嶋 仁美(NAKAJIMA Hitomi)" userId="S::h.nakajima@soumu.go.jp::dc6e26ac-4a5a-4992-a4ae-550785314024" providerId="AD" clId="Web-{B2B56983-E9FF-9A68-0AC8-AA7062EC48CE}" dt="2025-02-11T08:12:22.624" v="104"/>
          <ac:spMkLst>
            <pc:docMk/>
            <pc:sldMk cId="2094035365" sldId="273"/>
            <ac:spMk id="7" creationId="{C6D87046-59A5-7267-F777-5590316A6CAA}"/>
          </ac:spMkLst>
        </pc:spChg>
        <pc:spChg chg="del">
          <ac:chgData name="中嶋 仁美(NAKAJIMA Hitomi)" userId="S::h.nakajima@soumu.go.jp::dc6e26ac-4a5a-4992-a4ae-550785314024" providerId="AD" clId="Web-{B2B56983-E9FF-9A68-0AC8-AA7062EC48CE}" dt="2025-02-11T08:12:22.624" v="97"/>
          <ac:spMkLst>
            <pc:docMk/>
            <pc:sldMk cId="2094035365" sldId="273"/>
            <ac:spMk id="11" creationId="{189F02C9-6A29-C9A9-E492-98779CC852F9}"/>
          </ac:spMkLst>
        </pc:spChg>
        <pc:spChg chg="del">
          <ac:chgData name="中嶋 仁美(NAKAJIMA Hitomi)" userId="S::h.nakajima@soumu.go.jp::dc6e26ac-4a5a-4992-a4ae-550785314024" providerId="AD" clId="Web-{B2B56983-E9FF-9A68-0AC8-AA7062EC48CE}" dt="2025-02-11T08:12:22.624" v="103"/>
          <ac:spMkLst>
            <pc:docMk/>
            <pc:sldMk cId="2094035365" sldId="273"/>
            <ac:spMk id="12" creationId="{A479068A-6EA8-F414-6A9B-816E5ECFFF8F}"/>
          </ac:spMkLst>
        </pc:spChg>
        <pc:spChg chg="del">
          <ac:chgData name="中嶋 仁美(NAKAJIMA Hitomi)" userId="S::h.nakajima@soumu.go.jp::dc6e26ac-4a5a-4992-a4ae-550785314024" providerId="AD" clId="Web-{B2B56983-E9FF-9A68-0AC8-AA7062EC48CE}" dt="2025-02-11T08:12:22.624" v="96"/>
          <ac:spMkLst>
            <pc:docMk/>
            <pc:sldMk cId="2094035365" sldId="273"/>
            <ac:spMk id="15" creationId="{35BFF0C4-3011-F9A5-50E9-AE4D9BF76A6F}"/>
          </ac:spMkLst>
        </pc:spChg>
        <pc:spChg chg="del">
          <ac:chgData name="中嶋 仁美(NAKAJIMA Hitomi)" userId="S::h.nakajima@soumu.go.jp::dc6e26ac-4a5a-4992-a4ae-550785314024" providerId="AD" clId="Web-{B2B56983-E9FF-9A68-0AC8-AA7062EC48CE}" dt="2025-02-11T08:12:22.624" v="102"/>
          <ac:spMkLst>
            <pc:docMk/>
            <pc:sldMk cId="2094035365" sldId="273"/>
            <ac:spMk id="17" creationId="{B4D8455E-566A-2AD6-AC04-BFBF346F6370}"/>
          </ac:spMkLst>
        </pc:spChg>
        <pc:spChg chg="del">
          <ac:chgData name="中嶋 仁美(NAKAJIMA Hitomi)" userId="S::h.nakajima@soumu.go.jp::dc6e26ac-4a5a-4992-a4ae-550785314024" providerId="AD" clId="Web-{B2B56983-E9FF-9A68-0AC8-AA7062EC48CE}" dt="2025-02-11T08:12:22.624" v="101"/>
          <ac:spMkLst>
            <pc:docMk/>
            <pc:sldMk cId="2094035365" sldId="273"/>
            <ac:spMk id="20" creationId="{69AD661E-544A-B3AA-9E2B-7A606E22F3F0}"/>
          </ac:spMkLst>
        </pc:spChg>
        <pc:spChg chg="del">
          <ac:chgData name="中嶋 仁美(NAKAJIMA Hitomi)" userId="S::h.nakajima@soumu.go.jp::dc6e26ac-4a5a-4992-a4ae-550785314024" providerId="AD" clId="Web-{B2B56983-E9FF-9A68-0AC8-AA7062EC48CE}" dt="2025-02-11T08:12:22.624" v="100"/>
          <ac:spMkLst>
            <pc:docMk/>
            <pc:sldMk cId="2094035365" sldId="273"/>
            <ac:spMk id="22" creationId="{EEB6BF51-3238-6944-2594-44C9DBC88791}"/>
          </ac:spMkLst>
        </pc:spChg>
        <pc:spChg chg="mod">
          <ac:chgData name="中嶋 仁美(NAKAJIMA Hitomi)" userId="S::h.nakajima@soumu.go.jp::dc6e26ac-4a5a-4992-a4ae-550785314024" providerId="AD" clId="Web-{B2B56983-E9FF-9A68-0AC8-AA7062EC48CE}" dt="2025-02-11T08:12:33.530" v="108" actId="20577"/>
          <ac:spMkLst>
            <pc:docMk/>
            <pc:sldMk cId="2094035365" sldId="273"/>
            <ac:spMk id="23" creationId="{3624C759-9393-C5C1-14E5-12577D5C4136}"/>
          </ac:spMkLst>
        </pc:spChg>
        <pc:spChg chg="del">
          <ac:chgData name="中嶋 仁美(NAKAJIMA Hitomi)" userId="S::h.nakajima@soumu.go.jp::dc6e26ac-4a5a-4992-a4ae-550785314024" providerId="AD" clId="Web-{B2B56983-E9FF-9A68-0AC8-AA7062EC48CE}" dt="2025-02-11T08:12:22.624" v="99"/>
          <ac:spMkLst>
            <pc:docMk/>
            <pc:sldMk cId="2094035365" sldId="273"/>
            <ac:spMk id="26" creationId="{4828FF20-FA80-6C5F-791D-F477E5BDFBAB}"/>
          </ac:spMkLst>
        </pc:spChg>
        <pc:spChg chg="del">
          <ac:chgData name="中嶋 仁美(NAKAJIMA Hitomi)" userId="S::h.nakajima@soumu.go.jp::dc6e26ac-4a5a-4992-a4ae-550785314024" providerId="AD" clId="Web-{B2B56983-E9FF-9A68-0AC8-AA7062EC48CE}" dt="2025-02-11T08:12:22.624" v="98"/>
          <ac:spMkLst>
            <pc:docMk/>
            <pc:sldMk cId="2094035365" sldId="273"/>
            <ac:spMk id="34" creationId="{2F8CBA94-00C4-F846-E0B4-AF6A8F545F46}"/>
          </ac:spMkLst>
        </pc:spChg>
      </pc:sldChg>
      <pc:sldChg chg="add del replId">
        <pc:chgData name="中嶋 仁美(NAKAJIMA Hitomi)" userId="S::h.nakajima@soumu.go.jp::dc6e26ac-4a5a-4992-a4ae-550785314024" providerId="AD" clId="Web-{B2B56983-E9FF-9A68-0AC8-AA7062EC48CE}" dt="2025-02-11T08:13:00.344" v="114"/>
        <pc:sldMkLst>
          <pc:docMk/>
          <pc:sldMk cId="983384929" sldId="274"/>
        </pc:sldMkLst>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中嶋 仁美(NAKAJIMA Hitomi)" userId="S::h.nakajima@soumu.go.jp::dc6e26ac-4a5a-4992-a4ae-550785314024" providerId="AD" clId="Web-{5EAE1C18-794D-A1F4-A01C-382AE26BAFCD}"/>
    <pc:docChg chg="modSld">
      <pc:chgData name="中嶋 仁美(NAKAJIMA Hitomi)" userId="S::h.nakajima@soumu.go.jp::dc6e26ac-4a5a-4992-a4ae-550785314024" providerId="AD" clId="Web-{5EAE1C18-794D-A1F4-A01C-382AE26BAFCD}" dt="2025-02-11T08:13:53.713" v="1"/>
      <pc:docMkLst>
        <pc:docMk/>
      </pc:docMkLst>
      <pc:sldChg chg="addSp modSp">
        <pc:chgData name="中嶋 仁美(NAKAJIMA Hitomi)" userId="S::h.nakajima@soumu.go.jp::dc6e26ac-4a5a-4992-a4ae-550785314024" providerId="AD" clId="Web-{5EAE1C18-794D-A1F4-A01C-382AE26BAFCD}" dt="2025-02-11T08:13:53.713" v="1"/>
        <pc:sldMkLst>
          <pc:docMk/>
          <pc:sldMk cId="2094035365" sldId="273"/>
        </pc:sldMkLst>
        <pc:spChg chg="add">
          <ac:chgData name="中嶋 仁美(NAKAJIMA Hitomi)" userId="S::h.nakajima@soumu.go.jp::dc6e26ac-4a5a-4992-a4ae-550785314024" providerId="AD" clId="Web-{5EAE1C18-794D-A1F4-A01C-382AE26BAFCD}" dt="2025-02-11T08:13:53.713" v="1"/>
          <ac:spMkLst>
            <pc:docMk/>
            <pc:sldMk cId="2094035365" sldId="273"/>
            <ac:spMk id="3" creationId="{092A55E3-557D-4AB0-11D5-19770E68E9A0}"/>
          </ac:spMkLst>
        </pc:spChg>
        <pc:spChg chg="mod">
          <ac:chgData name="中嶋 仁美(NAKAJIMA Hitomi)" userId="S::h.nakajima@soumu.go.jp::dc6e26ac-4a5a-4992-a4ae-550785314024" providerId="AD" clId="Web-{5EAE1C18-794D-A1F4-A01C-382AE26BAFCD}" dt="2025-02-11T08:13:41.822" v="0" actId="1076"/>
          <ac:spMkLst>
            <pc:docMk/>
            <pc:sldMk cId="2094035365" sldId="273"/>
            <ac:spMk id="4" creationId="{C61DBFE3-CBD9-6872-91AE-4ADA64A2AFE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CBB8A-A5D3-5900-96E1-DFC5E69CECF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BA11DD-9B32-0494-8B85-9AE45053EEA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03DB22-318C-5D87-D36C-82B4EEDEA8B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CFA717-A198-A2C4-43B3-4721CF67DF4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14066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BF044-6BB8-8D7C-D299-1CC6323C55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75658AF-73E1-8026-FB23-B23C21A7B07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89CB8E-99E6-3AE6-322E-A7BD1F558FD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F93AA16-5302-0B02-076B-4056C423BA9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3174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D60D5-B9DC-D694-A4EF-1C9D9C833BE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9BF4FD-B297-E686-5545-536222900A6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DBFD568-BE0A-CD01-31D8-149895333725}"/>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0FC010-C9EC-2B8B-86FF-4F315BA7AAA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03237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BF044-6BB8-8D7C-D299-1CC6323C55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75658AF-73E1-8026-FB23-B23C21A7B07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89CB8E-99E6-3AE6-322E-A7BD1F558FD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F93AA16-5302-0B02-076B-4056C423BA9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51319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7B4F2-7B3F-B823-0837-FEBBE1D63817}"/>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31F84BA4-B55A-0E1D-A303-B11270C431ED}"/>
              </a:ext>
            </a:extLst>
          </p:cNvPr>
          <p:cNvSpPr/>
          <p:nvPr/>
        </p:nvSpPr>
        <p:spPr>
          <a:xfrm>
            <a:off x="18350" y="430511"/>
            <a:ext cx="5172186" cy="29779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dirty="0">
                <a:solidFill>
                  <a:schemeClr val="tx1"/>
                </a:solidFill>
                <a:latin typeface="Meiryo UI"/>
                <a:ea typeface="Meiryo UI"/>
              </a:rPr>
              <a:t>事業者の情報（問い合わせ先）</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BE689AE2-728F-B41B-7378-CD2D93932DB2}"/>
              </a:ext>
            </a:extLst>
          </p:cNvPr>
          <p:cNvSpPr/>
          <p:nvPr/>
        </p:nvSpPr>
        <p:spPr>
          <a:xfrm>
            <a:off x="-2" y="734066"/>
            <a:ext cx="4571998" cy="738664"/>
          </a:xfrm>
          <a:prstGeom prst="rect">
            <a:avLst/>
          </a:prstGeom>
        </p:spPr>
        <p:txBody>
          <a:bodyPr wrap="square" lIns="91440" tIns="45720" rIns="91440" bIns="45720" anchor="t">
            <a:spAutoFit/>
          </a:bodyPr>
          <a:lstStyle/>
          <a:p>
            <a:pPr lvl="0" defTabSz="791962">
              <a:defRPr/>
            </a:pPr>
            <a:r>
              <a:rPr lang="ja-JP" altLang="en-US" sz="1400" dirty="0">
                <a:solidFill>
                  <a:srgbClr val="000000"/>
                </a:solidFill>
                <a:latin typeface="Meiryo UI"/>
                <a:ea typeface="Meiryo UI"/>
              </a:rPr>
              <a:t>○事業者名：</a:t>
            </a:r>
            <a:endParaRPr lang="en-US" altLang="ja-JP" sz="1400" dirty="0">
              <a:solidFill>
                <a:srgbClr val="000000"/>
              </a:solidFill>
              <a:latin typeface="Meiryo UI"/>
              <a:ea typeface="Meiryo UI"/>
            </a:endParaRPr>
          </a:p>
          <a:p>
            <a:pPr defTabSz="791962">
              <a:defRPr/>
            </a:pPr>
            <a:r>
              <a:rPr lang="ja-JP" altLang="en-US" sz="1400" dirty="0">
                <a:solidFill>
                  <a:srgbClr val="000000"/>
                </a:solidFill>
                <a:latin typeface="Meiryo UI"/>
                <a:ea typeface="Meiryo UI"/>
              </a:rPr>
              <a:t>〇連絡担当者：</a:t>
            </a:r>
          </a:p>
          <a:p>
            <a:pPr lvl="0" defTabSz="791962">
              <a:defRPr/>
            </a:pPr>
            <a:r>
              <a:rPr lang="ja-JP" altLang="en-US" sz="1400" dirty="0">
                <a:solidFill>
                  <a:srgbClr val="000000"/>
                </a:solidFill>
                <a:latin typeface="Meiryo UI"/>
                <a:ea typeface="Meiryo UI"/>
              </a:rPr>
              <a:t>〇ご連絡先</a:t>
            </a:r>
            <a:r>
              <a:rPr lang="ja-JP" altLang="en-US" sz="1400" dirty="0">
                <a:solidFill>
                  <a:srgbClr val="000000"/>
                </a:solidFill>
                <a:latin typeface="Meiryo UI"/>
                <a:ea typeface="Meiryo UI"/>
                <a:sym typeface="Wingdings" panose="05000000000000000000" pitchFamily="2" charset="2"/>
              </a:rPr>
              <a:t>：</a:t>
            </a:r>
            <a:endParaRPr lang="ja-JP" altLang="en-US" sz="1400" dirty="0">
              <a:solidFill>
                <a:srgbClr val="000000"/>
              </a:solidFill>
              <a:latin typeface="Meiryo UI"/>
              <a:ea typeface="Meiryo UI"/>
            </a:endParaRPr>
          </a:p>
        </p:txBody>
      </p:sp>
      <p:sp>
        <p:nvSpPr>
          <p:cNvPr id="34" name="正方形/長方形 33">
            <a:extLst>
              <a:ext uri="{FF2B5EF4-FFF2-40B4-BE49-F238E27FC236}">
                <a16:creationId xmlns:a16="http://schemas.microsoft.com/office/drawing/2014/main" id="{11BC3428-1B24-8261-65A2-787851C6200F}"/>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23" name="Rectangle 22">
            <a:extLst>
              <a:ext uri="{FF2B5EF4-FFF2-40B4-BE49-F238E27FC236}">
                <a16:creationId xmlns:a16="http://schemas.microsoft.com/office/drawing/2014/main" id="{BE42A8A2-519B-C931-8D46-ADBAB8EAD827}"/>
              </a:ext>
            </a:extLst>
          </p:cNvPr>
          <p:cNvSpPr/>
          <p:nvPr/>
        </p:nvSpPr>
        <p:spPr>
          <a:xfrm>
            <a:off x="-1938224" y="688106"/>
            <a:ext cx="1721950" cy="1721362"/>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a:p>
            <a:pPr algn="ctr"/>
            <a:r>
              <a:rPr lang="ja-JP" altLang="en-US" dirty="0">
                <a:latin typeface="Meiryo UI"/>
                <a:ea typeface="Meiryo UI"/>
                <a:cs typeface="Calibri"/>
              </a:rPr>
              <a:t>（このページを最初のページとしてご提出ください）</a:t>
            </a:r>
          </a:p>
        </p:txBody>
      </p:sp>
      <p:sp>
        <p:nvSpPr>
          <p:cNvPr id="3" name="正方形/長方形 2">
            <a:extLst>
              <a:ext uri="{FF2B5EF4-FFF2-40B4-BE49-F238E27FC236}">
                <a16:creationId xmlns:a16="http://schemas.microsoft.com/office/drawing/2014/main" id="{DDEF9797-F3BF-8E6B-0A3F-62115B9946F0}"/>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dirty="0">
                <a:solidFill>
                  <a:srgbClr val="000000"/>
                </a:solidFill>
                <a:latin typeface="Meiryo UI"/>
                <a:ea typeface="Meiryo UI"/>
              </a:rPr>
              <a:t>タイトル</a:t>
            </a:r>
            <a:endParaRPr lang="en-US" altLang="ja-JP" sz="2000" b="1" u="sng" dirty="0">
              <a:solidFill>
                <a:srgbClr val="000000"/>
              </a:solidFill>
              <a:latin typeface="Meiryo UI"/>
              <a:ea typeface="Meiryo UI"/>
            </a:endParaRPr>
          </a:p>
        </p:txBody>
      </p:sp>
      <p:sp>
        <p:nvSpPr>
          <p:cNvPr id="14" name="正方形/長方形 13">
            <a:extLst>
              <a:ext uri="{FF2B5EF4-FFF2-40B4-BE49-F238E27FC236}">
                <a16:creationId xmlns:a16="http://schemas.microsoft.com/office/drawing/2014/main" id="{BB7AB864-9E3A-F656-F221-25DBCAAC27AB}"/>
              </a:ext>
            </a:extLst>
          </p:cNvPr>
          <p:cNvSpPr/>
          <p:nvPr/>
        </p:nvSpPr>
        <p:spPr>
          <a:xfrm>
            <a:off x="18351" y="1791716"/>
            <a:ext cx="5075096" cy="32469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16" name="正方形/長方形 15">
            <a:extLst>
              <a:ext uri="{FF2B5EF4-FFF2-40B4-BE49-F238E27FC236}">
                <a16:creationId xmlns:a16="http://schemas.microsoft.com/office/drawing/2014/main" id="{6C92914B-0476-B8F0-F64B-25DAF229CE05}"/>
              </a:ext>
            </a:extLst>
          </p:cNvPr>
          <p:cNvSpPr/>
          <p:nvPr/>
        </p:nvSpPr>
        <p:spPr>
          <a:xfrm>
            <a:off x="70490" y="4075981"/>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メリット・デメリット</a:t>
            </a:r>
          </a:p>
        </p:txBody>
      </p:sp>
      <p:sp>
        <p:nvSpPr>
          <p:cNvPr id="18" name="正方形/長方形 17">
            <a:extLst>
              <a:ext uri="{FF2B5EF4-FFF2-40B4-BE49-F238E27FC236}">
                <a16:creationId xmlns:a16="http://schemas.microsoft.com/office/drawing/2014/main" id="{32471C8B-E453-B9E7-5231-38373D735AB5}"/>
              </a:ext>
            </a:extLst>
          </p:cNvPr>
          <p:cNvSpPr/>
          <p:nvPr/>
        </p:nvSpPr>
        <p:spPr>
          <a:xfrm>
            <a:off x="-12028" y="4454347"/>
            <a:ext cx="4942701" cy="954107"/>
          </a:xfrm>
          <a:prstGeom prst="rect">
            <a:avLst/>
          </a:prstGeom>
        </p:spPr>
        <p:txBody>
          <a:bodyPr wrap="square" lIns="91440" tIns="45720" rIns="91440" bIns="45720" anchor="t">
            <a:spAutoFit/>
          </a:bodyPr>
          <a:lstStyle/>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メリット</a:t>
            </a:r>
            <a:r>
              <a:rPr lang="en-US" altLang="ja-JP" sz="1400" dirty="0">
                <a:solidFill>
                  <a:srgbClr val="000000"/>
                </a:solidFill>
                <a:latin typeface="Meiryo UI"/>
                <a:ea typeface="Meiryo UI"/>
              </a:rPr>
              <a:t>】</a:t>
            </a:r>
          </a:p>
          <a:p>
            <a:pPr marL="114300" indent="-114300" defTabSz="791962">
              <a:defRPr/>
            </a:pPr>
            <a:r>
              <a:rPr lang="ja-JP" altLang="en-US" sz="1400" dirty="0">
                <a:solidFill>
                  <a:srgbClr val="000000"/>
                </a:solidFill>
                <a:latin typeface="Meiryo UI"/>
                <a:ea typeface="Meiryo UI"/>
              </a:rPr>
              <a:t>〇　</a:t>
            </a:r>
            <a:endParaRPr lang="en-US" altLang="ja-JP" sz="1400" dirty="0">
              <a:solidFill>
                <a:srgbClr val="000000"/>
              </a:solidFill>
              <a:latin typeface="Meiryo UI"/>
              <a:ea typeface="Meiryo UI"/>
            </a:endParaRPr>
          </a:p>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デメリット</a:t>
            </a:r>
            <a:r>
              <a:rPr lang="en-US" altLang="ja-JP" sz="1400" dirty="0">
                <a:solidFill>
                  <a:srgbClr val="000000"/>
                </a:solidFill>
                <a:latin typeface="Meiryo UI"/>
                <a:ea typeface="Meiryo UI"/>
              </a:rPr>
              <a:t>】</a:t>
            </a:r>
            <a:endParaRPr lang="ja-JP" altLang="en-US" sz="1400" dirty="0">
              <a:solidFill>
                <a:srgbClr val="000000"/>
              </a:solidFill>
              <a:latin typeface="Meiryo UI" panose="020B0604030504040204" pitchFamily="50" charset="-128"/>
              <a:ea typeface="Meiryo UI" panose="020B0604030504040204" pitchFamily="50" charset="-128"/>
            </a:endParaRPr>
          </a:p>
          <a:p>
            <a:pPr marL="114300" indent="-114300" defTabSz="791962">
              <a:defRPr/>
            </a:pPr>
            <a:r>
              <a:rPr lang="ja-JP" altLang="en-US" sz="1400" dirty="0">
                <a:solidFill>
                  <a:srgbClr val="000000"/>
                </a:solidFill>
                <a:latin typeface="Meiryo UI"/>
                <a:ea typeface="Meiryo UI"/>
              </a:rPr>
              <a:t>〇　</a:t>
            </a:r>
          </a:p>
        </p:txBody>
      </p:sp>
      <p:sp>
        <p:nvSpPr>
          <p:cNvPr id="19" name="正方形/長方形 18">
            <a:extLst>
              <a:ext uri="{FF2B5EF4-FFF2-40B4-BE49-F238E27FC236}">
                <a16:creationId xmlns:a16="http://schemas.microsoft.com/office/drawing/2014/main" id="{FA7289BF-ED9A-6F48-A4F5-EE68A682F68B}"/>
              </a:ext>
            </a:extLst>
          </p:cNvPr>
          <p:cNvSpPr/>
          <p:nvPr/>
        </p:nvSpPr>
        <p:spPr>
          <a:xfrm>
            <a:off x="31074" y="5592785"/>
            <a:ext cx="5075097" cy="38647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4" name="正方形/長方形 23">
            <a:extLst>
              <a:ext uri="{FF2B5EF4-FFF2-40B4-BE49-F238E27FC236}">
                <a16:creationId xmlns:a16="http://schemas.microsoft.com/office/drawing/2014/main" id="{32D528F3-8498-7739-6F1D-64A2CB266B69}"/>
              </a:ext>
            </a:extLst>
          </p:cNvPr>
          <p:cNvSpPr/>
          <p:nvPr/>
        </p:nvSpPr>
        <p:spPr>
          <a:xfrm>
            <a:off x="-4" y="2088315"/>
            <a:ext cx="4547953"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a:t>
            </a:r>
            <a:endParaRPr lang="en-US" altLang="ja-JP" sz="1400" dirty="0">
              <a:solidFill>
                <a:srgbClr val="000000"/>
              </a:solidFill>
              <a:latin typeface="Meiryo UI"/>
              <a:ea typeface="Meiryo UI"/>
            </a:endParaRPr>
          </a:p>
        </p:txBody>
      </p:sp>
      <p:sp>
        <p:nvSpPr>
          <p:cNvPr id="27" name="Rectangle 4">
            <a:extLst>
              <a:ext uri="{FF2B5EF4-FFF2-40B4-BE49-F238E27FC236}">
                <a16:creationId xmlns:a16="http://schemas.microsoft.com/office/drawing/2014/main" id="{C99CE98A-BE15-DD5A-827E-D439D23793C8}"/>
              </a:ext>
            </a:extLst>
          </p:cNvPr>
          <p:cNvSpPr/>
          <p:nvPr/>
        </p:nvSpPr>
        <p:spPr>
          <a:xfrm>
            <a:off x="5352263" y="4047904"/>
            <a:ext cx="3654860" cy="2499671"/>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31" name="正方形/長方形 19">
            <a:extLst>
              <a:ext uri="{FF2B5EF4-FFF2-40B4-BE49-F238E27FC236}">
                <a16:creationId xmlns:a16="http://schemas.microsoft.com/office/drawing/2014/main" id="{71700938-9FAF-26CD-8FA2-644E5AFB958C}"/>
              </a:ext>
            </a:extLst>
          </p:cNvPr>
          <p:cNvSpPr/>
          <p:nvPr/>
        </p:nvSpPr>
        <p:spPr>
          <a:xfrm>
            <a:off x="6564857" y="6547575"/>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【〇〇の様子】</a:t>
            </a:r>
            <a:endParaRPr lang="en-US" altLang="ja-JP"/>
          </a:p>
        </p:txBody>
      </p:sp>
      <p:sp>
        <p:nvSpPr>
          <p:cNvPr id="36" name="正方形/長方形 35">
            <a:extLst>
              <a:ext uri="{FF2B5EF4-FFF2-40B4-BE49-F238E27FC236}">
                <a16:creationId xmlns:a16="http://schemas.microsoft.com/office/drawing/2014/main" id="{C090EFF3-0D34-C93B-D1CF-0B9338F758C9}"/>
              </a:ext>
            </a:extLst>
          </p:cNvPr>
          <p:cNvSpPr/>
          <p:nvPr/>
        </p:nvSpPr>
        <p:spPr>
          <a:xfrm>
            <a:off x="39879" y="2796554"/>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使用方法</a:t>
            </a:r>
          </a:p>
        </p:txBody>
      </p:sp>
      <p:sp>
        <p:nvSpPr>
          <p:cNvPr id="37" name="正方形/長方形 36">
            <a:extLst>
              <a:ext uri="{FF2B5EF4-FFF2-40B4-BE49-F238E27FC236}">
                <a16:creationId xmlns:a16="http://schemas.microsoft.com/office/drawing/2014/main" id="{7AC26541-B5F3-2111-D895-0F0560CBAF68}"/>
              </a:ext>
            </a:extLst>
          </p:cNvPr>
          <p:cNvSpPr/>
          <p:nvPr/>
        </p:nvSpPr>
        <p:spPr>
          <a:xfrm>
            <a:off x="-4" y="3165886"/>
            <a:ext cx="5145891"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a:t>
            </a:r>
            <a:endParaRPr lang="en-US" altLang="ja-JP" sz="1400" dirty="0">
              <a:solidFill>
                <a:srgbClr val="000000"/>
              </a:solidFill>
              <a:latin typeface="Meiryo UI"/>
              <a:ea typeface="Meiryo UI"/>
            </a:endParaRPr>
          </a:p>
        </p:txBody>
      </p:sp>
      <p:sp>
        <p:nvSpPr>
          <p:cNvPr id="38" name="Rectangle 10">
            <a:extLst>
              <a:ext uri="{FF2B5EF4-FFF2-40B4-BE49-F238E27FC236}">
                <a16:creationId xmlns:a16="http://schemas.microsoft.com/office/drawing/2014/main" id="{D9EE5E70-F6F6-E99F-79BB-96F04051A9D3}"/>
              </a:ext>
            </a:extLst>
          </p:cNvPr>
          <p:cNvSpPr/>
          <p:nvPr/>
        </p:nvSpPr>
        <p:spPr>
          <a:xfrm>
            <a:off x="5258570" y="388445"/>
            <a:ext cx="3748553" cy="30597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正方形/長方形 19">
            <a:extLst>
              <a:ext uri="{FF2B5EF4-FFF2-40B4-BE49-F238E27FC236}">
                <a16:creationId xmlns:a16="http://schemas.microsoft.com/office/drawing/2014/main" id="{68CC4BC5-4D4F-8A4C-47A0-F4D7C4DCE577}"/>
              </a:ext>
            </a:extLst>
          </p:cNvPr>
          <p:cNvSpPr/>
          <p:nvPr/>
        </p:nvSpPr>
        <p:spPr>
          <a:xfrm>
            <a:off x="5251620" y="412984"/>
            <a:ext cx="3759983" cy="523220"/>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【デモンストレーション内容】</a:t>
            </a:r>
          </a:p>
          <a:p>
            <a:pPr marL="114300" indent="-114300" defTabSz="791962">
              <a:defRPr/>
            </a:pPr>
            <a:r>
              <a:rPr lang="ja-JP" altLang="en-US" sz="1400" dirty="0">
                <a:solidFill>
                  <a:srgbClr val="000000"/>
                </a:solidFill>
                <a:latin typeface="Meiryo UI"/>
                <a:ea typeface="Meiryo UI"/>
              </a:rPr>
              <a:t>〇　</a:t>
            </a:r>
          </a:p>
        </p:txBody>
      </p:sp>
      <p:sp>
        <p:nvSpPr>
          <p:cNvPr id="4" name="テキスト ボックス 3">
            <a:extLst>
              <a:ext uri="{FF2B5EF4-FFF2-40B4-BE49-F238E27FC236}">
                <a16:creationId xmlns:a16="http://schemas.microsoft.com/office/drawing/2014/main" id="{D1030015-A8DD-86FC-CC6F-0E350D11401F}"/>
              </a:ext>
            </a:extLst>
          </p:cNvPr>
          <p:cNvSpPr txBox="1"/>
          <p:nvPr/>
        </p:nvSpPr>
        <p:spPr>
          <a:xfrm>
            <a:off x="7454883" y="38447"/>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〇〇〇</a:t>
            </a:r>
          </a:p>
        </p:txBody>
      </p:sp>
    </p:spTree>
    <p:extLst>
      <p:ext uri="{BB962C8B-B14F-4D97-AF65-F5344CB8AC3E}">
        <p14:creationId xmlns:p14="http://schemas.microsoft.com/office/powerpoint/2010/main" val="678240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6F3C6-4C44-50CF-762C-419E874A769A}"/>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3624C759-9393-C5C1-14E5-12577D5C4136}"/>
              </a:ext>
            </a:extLst>
          </p:cNvPr>
          <p:cNvSpPr/>
          <p:nvPr/>
        </p:nvSpPr>
        <p:spPr>
          <a:xfrm>
            <a:off x="-1938224" y="688106"/>
            <a:ext cx="1721950" cy="1474069"/>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a:p>
            <a:pPr algn="ctr"/>
            <a:r>
              <a:rPr lang="ja-JP" altLang="en-US" dirty="0">
                <a:latin typeface="Meiryo UI"/>
                <a:ea typeface="Meiryo UI"/>
                <a:cs typeface="Calibri"/>
              </a:rPr>
              <a:t>（このページを最終のページとして提出ください）</a:t>
            </a:r>
          </a:p>
        </p:txBody>
      </p:sp>
      <p:sp>
        <p:nvSpPr>
          <p:cNvPr id="4" name="Rectangle 3">
            <a:extLst>
              <a:ext uri="{FF2B5EF4-FFF2-40B4-BE49-F238E27FC236}">
                <a16:creationId xmlns:a16="http://schemas.microsoft.com/office/drawing/2014/main" id="{C61DBFE3-CBD9-6872-91AE-4ADA64A2AFE9}"/>
              </a:ext>
            </a:extLst>
          </p:cNvPr>
          <p:cNvSpPr/>
          <p:nvPr/>
        </p:nvSpPr>
        <p:spPr>
          <a:xfrm>
            <a:off x="204306" y="5057775"/>
            <a:ext cx="8735386" cy="147637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（参考）消防庁が貸し出し可能なもの（他との調整で貸し出せない場合もあります）</a:t>
            </a:r>
            <a:endParaRPr lang="en-US">
              <a:solidFill>
                <a:schemeClr val="tx1"/>
              </a:solidFill>
            </a:endParaRPr>
          </a:p>
          <a:p>
            <a:r>
              <a:rPr lang="ja-JP" altLang="en-US">
                <a:solidFill>
                  <a:schemeClr val="tx1"/>
                </a:solidFill>
              </a:rPr>
              <a:t>〇モニター</a:t>
            </a:r>
            <a:endParaRPr lang="en-US" altLang="ja-JP">
              <a:solidFill>
                <a:schemeClr val="tx1"/>
              </a:solidFill>
            </a:endParaRPr>
          </a:p>
          <a:p>
            <a:r>
              <a:rPr lang="ja-JP" altLang="en-US">
                <a:solidFill>
                  <a:schemeClr val="tx1"/>
                </a:solidFill>
              </a:rPr>
              <a:t>〇電源・延長コード</a:t>
            </a:r>
            <a:endParaRPr lang="en-US" altLang="ja-JP">
              <a:solidFill>
                <a:schemeClr val="tx1"/>
              </a:solidFill>
            </a:endParaRPr>
          </a:p>
          <a:p>
            <a:r>
              <a:rPr lang="ja-JP" altLang="en-US">
                <a:solidFill>
                  <a:schemeClr val="tx1"/>
                </a:solidFill>
              </a:rPr>
              <a:t>〇長テーブル</a:t>
            </a:r>
            <a:endParaRPr lang="en-US" altLang="ja-JP">
              <a:solidFill>
                <a:schemeClr val="tx1"/>
              </a:solidFill>
            </a:endParaRPr>
          </a:p>
          <a:p>
            <a:r>
              <a:rPr lang="ja-JP" altLang="en-US">
                <a:solidFill>
                  <a:schemeClr val="tx1"/>
                </a:solidFill>
              </a:rPr>
              <a:t>〇椅子</a:t>
            </a:r>
            <a:endParaRPr lang="en-US">
              <a:solidFill>
                <a:schemeClr val="tx1"/>
              </a:solidFill>
            </a:endParaRPr>
          </a:p>
        </p:txBody>
      </p:sp>
      <p:sp>
        <p:nvSpPr>
          <p:cNvPr id="3" name="正方形/長方形 33">
            <a:extLst>
              <a:ext uri="{FF2B5EF4-FFF2-40B4-BE49-F238E27FC236}">
                <a16:creationId xmlns:a16="http://schemas.microsoft.com/office/drawing/2014/main" id="{092A55E3-557D-4AB0-11D5-19770E68E9A0}"/>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2" name="正方形/長方形 1">
            <a:extLst>
              <a:ext uri="{FF2B5EF4-FFF2-40B4-BE49-F238E27FC236}">
                <a16:creationId xmlns:a16="http://schemas.microsoft.com/office/drawing/2014/main" id="{27E74DA5-A4E7-4724-BAFE-13F8D81758E1}"/>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デモンストレーションに必要な物品等の確認</a:t>
            </a:r>
            <a:endParaRPr lang="en-US" altLang="ja-JP" sz="2000" b="1" u="sng">
              <a:solidFill>
                <a:srgbClr val="000000"/>
              </a:solidFill>
              <a:latin typeface="Meiryo UI"/>
              <a:ea typeface="Meiryo UI"/>
            </a:endParaRPr>
          </a:p>
        </p:txBody>
      </p:sp>
      <p:sp>
        <p:nvSpPr>
          <p:cNvPr id="7" name="Rectangle 3">
            <a:extLst>
              <a:ext uri="{FF2B5EF4-FFF2-40B4-BE49-F238E27FC236}">
                <a16:creationId xmlns:a16="http://schemas.microsoft.com/office/drawing/2014/main" id="{6926109D-FB1E-F287-4651-CA56E7E404C1}"/>
              </a:ext>
            </a:extLst>
          </p:cNvPr>
          <p:cNvSpPr/>
          <p:nvPr/>
        </p:nvSpPr>
        <p:spPr>
          <a:xfrm>
            <a:off x="204306" y="553744"/>
            <a:ext cx="8735386" cy="434210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rPr>
              <a:t>下記に記入してください。</a:t>
            </a:r>
            <a:endParaRPr lang="en-US" altLang="ja-JP" dirty="0">
              <a:solidFill>
                <a:schemeClr val="tx1"/>
              </a:solidFill>
            </a:endParaRPr>
          </a:p>
          <a:p>
            <a:endParaRPr lang="en-US" altLang="ja-JP" dirty="0">
              <a:solidFill>
                <a:schemeClr val="tx1"/>
              </a:solidFill>
            </a:endParaRPr>
          </a:p>
          <a:p>
            <a:r>
              <a:rPr lang="ja-JP" altLang="en-US" u="sng" dirty="0">
                <a:solidFill>
                  <a:schemeClr val="tx1"/>
                </a:solidFill>
              </a:rPr>
              <a:t>タイトル</a:t>
            </a:r>
            <a:endParaRPr lang="en-US" altLang="ja-JP" dirty="0">
              <a:solidFill>
                <a:schemeClr val="tx1"/>
              </a:solidFill>
            </a:endParaRPr>
          </a:p>
          <a:p>
            <a:r>
              <a:rPr lang="ja-JP" altLang="en-US" dirty="0">
                <a:solidFill>
                  <a:schemeClr val="tx1"/>
                </a:solidFill>
              </a:rPr>
              <a:t>（１）必要なスペース（面積）</a:t>
            </a:r>
            <a:r>
              <a:rPr lang="en-US" altLang="ja-JP" dirty="0">
                <a:solidFill>
                  <a:schemeClr val="tx1"/>
                </a:solidFill>
              </a:rPr>
              <a:t>※</a:t>
            </a:r>
            <a:r>
              <a:rPr lang="ja-JP" altLang="en-US" dirty="0">
                <a:solidFill>
                  <a:schemeClr val="tx1"/>
                </a:solidFill>
              </a:rPr>
              <a:t>必要最小限を記載してください</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（２）消防庁から借りたいもの</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r>
              <a:rPr lang="ja-JP" altLang="en-US" dirty="0">
                <a:solidFill>
                  <a:schemeClr val="tx1"/>
                </a:solidFill>
              </a:rPr>
              <a:t>（３）物品の搬入方法（〇トントラック等）</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（４）当日参加人数（３名まで）</a:t>
            </a:r>
            <a:endParaRPr lang="en-US" altLang="ja-JP" dirty="0">
              <a:solidFill>
                <a:schemeClr val="tx1"/>
              </a:solidFill>
            </a:endParaRPr>
          </a:p>
          <a:p>
            <a:r>
              <a:rPr lang="ja-JP" altLang="en-US" dirty="0">
                <a:solidFill>
                  <a:schemeClr val="tx1"/>
                </a:solidFill>
              </a:rPr>
              <a:t>　　</a:t>
            </a:r>
            <a:endParaRPr lang="en-US" dirty="0">
              <a:solidFill>
                <a:schemeClr val="tx1"/>
              </a:solidFill>
            </a:endParaRPr>
          </a:p>
          <a:p>
            <a:r>
              <a:rPr lang="ja-JP" altLang="en-US" dirty="0">
                <a:solidFill>
                  <a:schemeClr val="tx1"/>
                </a:solidFill>
              </a:rPr>
              <a:t>（５）その他</a:t>
            </a:r>
            <a:endParaRPr lang="en-US" altLang="ja-JP" dirty="0">
              <a:solidFill>
                <a:schemeClr val="tx1"/>
              </a:solidFill>
            </a:endParaRPr>
          </a:p>
          <a:p>
            <a:r>
              <a:rPr lang="ja-JP" altLang="en-US"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094035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8BF6E-C836-C148-F9B9-86139A667A76}"/>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575FC6E1-71F7-E643-EEAF-054B1AAC0854}"/>
              </a:ext>
            </a:extLst>
          </p:cNvPr>
          <p:cNvSpPr/>
          <p:nvPr/>
        </p:nvSpPr>
        <p:spPr>
          <a:xfrm>
            <a:off x="30354" y="1160085"/>
            <a:ext cx="5172186" cy="29779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a:solidFill>
                  <a:schemeClr val="tx1"/>
                </a:solidFill>
                <a:latin typeface="Meiryo UI"/>
                <a:ea typeface="Meiryo UI"/>
              </a:rPr>
              <a:t>事業者の情報（問い合わせ先）</a:t>
            </a:r>
            <a:endParaRPr lang="ja-JP" altLang="en-US" sz="1600" b="1">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5A66BFC0-EB74-87A0-175F-E28177E84840}"/>
              </a:ext>
            </a:extLst>
          </p:cNvPr>
          <p:cNvSpPr/>
          <p:nvPr/>
        </p:nvSpPr>
        <p:spPr>
          <a:xfrm>
            <a:off x="30354" y="2353691"/>
            <a:ext cx="5075096" cy="32469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E07E29CB-3B0C-AEC7-546A-F82F25703993}"/>
              </a:ext>
            </a:extLst>
          </p:cNvPr>
          <p:cNvSpPr/>
          <p:nvPr/>
        </p:nvSpPr>
        <p:spPr>
          <a:xfrm>
            <a:off x="30354" y="4075981"/>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メリット・デメリット</a:t>
            </a:r>
          </a:p>
        </p:txBody>
      </p:sp>
      <p:sp>
        <p:nvSpPr>
          <p:cNvPr id="12" name="正方形/長方形 11">
            <a:extLst>
              <a:ext uri="{FF2B5EF4-FFF2-40B4-BE49-F238E27FC236}">
                <a16:creationId xmlns:a16="http://schemas.microsoft.com/office/drawing/2014/main" id="{C94110AC-F113-7128-5EEC-DA6FC193B22A}"/>
              </a:ext>
            </a:extLst>
          </p:cNvPr>
          <p:cNvSpPr/>
          <p:nvPr/>
        </p:nvSpPr>
        <p:spPr>
          <a:xfrm>
            <a:off x="-12028" y="4454347"/>
            <a:ext cx="4942701" cy="1169551"/>
          </a:xfrm>
          <a:prstGeom prst="rect">
            <a:avLst/>
          </a:prstGeom>
        </p:spPr>
        <p:txBody>
          <a:bodyPr wrap="square" lIns="91440" tIns="45720" rIns="91440" bIns="45720" anchor="t">
            <a:spAutoFit/>
          </a:bodyPr>
          <a:lstStyle/>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メリット</a:t>
            </a:r>
            <a:r>
              <a:rPr lang="en-US" altLang="ja-JP" sz="1400" dirty="0">
                <a:solidFill>
                  <a:srgbClr val="000000"/>
                </a:solidFill>
                <a:latin typeface="Meiryo UI"/>
                <a:ea typeface="Meiryo UI"/>
              </a:rPr>
              <a:t>】</a:t>
            </a:r>
          </a:p>
          <a:p>
            <a:pPr marL="114300" indent="-114300" defTabSz="791962">
              <a:defRPr/>
            </a:pPr>
            <a:r>
              <a:rPr lang="ja-JP" altLang="en-US" sz="1400" dirty="0">
                <a:solidFill>
                  <a:srgbClr val="000000"/>
                </a:solidFill>
                <a:latin typeface="Meiryo UI"/>
                <a:ea typeface="Meiryo UI"/>
              </a:rPr>
              <a:t>〇　消防隊員が近づくことが難しい現場（例えば林野火災の急斜面）における活用が期待される。</a:t>
            </a:r>
            <a:endParaRPr lang="en-US" altLang="ja-JP" sz="1400" dirty="0">
              <a:solidFill>
                <a:srgbClr val="000000"/>
              </a:solidFill>
              <a:latin typeface="Meiryo UI"/>
              <a:ea typeface="Meiryo UI"/>
            </a:endParaRPr>
          </a:p>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デメリット</a:t>
            </a:r>
            <a:r>
              <a:rPr lang="en-US" altLang="ja-JP" sz="1400" dirty="0">
                <a:solidFill>
                  <a:srgbClr val="000000"/>
                </a:solidFill>
                <a:latin typeface="Meiryo UI"/>
                <a:ea typeface="Meiryo UI"/>
              </a:rPr>
              <a:t>】</a:t>
            </a:r>
            <a:endParaRPr lang="ja-JP" altLang="en-US" sz="1400" dirty="0">
              <a:solidFill>
                <a:srgbClr val="000000"/>
              </a:solidFill>
              <a:latin typeface="Meiryo UI" panose="020B0604030504040204" pitchFamily="50" charset="-128"/>
              <a:ea typeface="Meiryo UI" panose="020B0604030504040204" pitchFamily="50" charset="-128"/>
            </a:endParaRPr>
          </a:p>
          <a:p>
            <a:pPr marL="114300" indent="-114300" defTabSz="791962">
              <a:defRPr/>
            </a:pPr>
            <a:r>
              <a:rPr lang="ja-JP" altLang="en-US" sz="1400" dirty="0">
                <a:solidFill>
                  <a:srgbClr val="000000"/>
                </a:solidFill>
                <a:latin typeface="Meiryo UI"/>
                <a:ea typeface="Meiryo UI"/>
              </a:rPr>
              <a:t>〇　準備に時間がかかる（約１時間）。</a:t>
            </a:r>
          </a:p>
        </p:txBody>
      </p:sp>
      <p:sp>
        <p:nvSpPr>
          <p:cNvPr id="17" name="正方形/長方形 16">
            <a:extLst>
              <a:ext uri="{FF2B5EF4-FFF2-40B4-BE49-F238E27FC236}">
                <a16:creationId xmlns:a16="http://schemas.microsoft.com/office/drawing/2014/main" id="{3F3B680A-F056-085C-F6B5-660A04DA25E5}"/>
              </a:ext>
            </a:extLst>
          </p:cNvPr>
          <p:cNvSpPr/>
          <p:nvPr/>
        </p:nvSpPr>
        <p:spPr>
          <a:xfrm>
            <a:off x="30354" y="5592785"/>
            <a:ext cx="5075097" cy="38647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0" name="正方形/長方形 19">
            <a:extLst>
              <a:ext uri="{FF2B5EF4-FFF2-40B4-BE49-F238E27FC236}">
                <a16:creationId xmlns:a16="http://schemas.microsoft.com/office/drawing/2014/main" id="{756C859C-9447-B9D1-C47D-E5D01A66DF31}"/>
              </a:ext>
            </a:extLst>
          </p:cNvPr>
          <p:cNvSpPr/>
          <p:nvPr/>
        </p:nvSpPr>
        <p:spPr>
          <a:xfrm>
            <a:off x="-2" y="1463640"/>
            <a:ext cx="4571998" cy="954107"/>
          </a:xfrm>
          <a:prstGeom prst="rect">
            <a:avLst/>
          </a:prstGeom>
        </p:spPr>
        <p:txBody>
          <a:bodyPr wrap="square" lIns="91440" tIns="45720" rIns="91440" bIns="45720" anchor="t">
            <a:spAutoFit/>
          </a:bodyPr>
          <a:lstStyle/>
          <a:p>
            <a:pPr lvl="0" defTabSz="791962">
              <a:defRPr/>
            </a:pPr>
            <a:r>
              <a:rPr lang="ja-JP" altLang="en-US" sz="1400">
                <a:solidFill>
                  <a:srgbClr val="000000"/>
                </a:solidFill>
                <a:latin typeface="Meiryo UI"/>
                <a:ea typeface="Meiryo UI"/>
              </a:rPr>
              <a:t>○事業者名：●●株式会社</a:t>
            </a:r>
          </a:p>
          <a:p>
            <a:pPr lvl="0" defTabSz="791962">
              <a:defRPr/>
            </a:pPr>
            <a:r>
              <a:rPr lang="ja-JP" altLang="en-US" sz="1400">
                <a:solidFill>
                  <a:srgbClr val="000000"/>
                </a:solidFill>
                <a:latin typeface="Meiryo UI"/>
                <a:ea typeface="Meiryo UI"/>
              </a:rPr>
              <a:t>〇連絡担当者：研究部　部長　消防　太郎</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〇ご連絡先</a:t>
            </a:r>
            <a:r>
              <a:rPr lang="ja-JP" altLang="en-US" sz="1400">
                <a:solidFill>
                  <a:srgbClr val="000000"/>
                </a:solidFill>
                <a:latin typeface="Meiryo UI"/>
                <a:ea typeface="Meiryo UI"/>
                <a:sym typeface="Wingdings" panose="05000000000000000000" pitchFamily="2" charset="2"/>
              </a:rPr>
              <a:t>：11－111－1111</a:t>
            </a:r>
            <a:endParaRPr lang="ja-JP" altLang="en-US" sz="1400">
              <a:solidFill>
                <a:srgbClr val="000000"/>
              </a:solidFill>
              <a:latin typeface="Meiryo UI"/>
              <a:ea typeface="Meiryo UI"/>
            </a:endParaRPr>
          </a:p>
          <a:p>
            <a:pPr defTabSz="791962">
              <a:defRPr/>
            </a:pPr>
            <a:r>
              <a:rPr lang="ja-JP" altLang="en-US" sz="1400">
                <a:solidFill>
                  <a:srgbClr val="000000"/>
                </a:solidFill>
                <a:latin typeface="Meiryo UI"/>
                <a:ea typeface="Meiryo UI"/>
              </a:rPr>
              <a:t>　　　　　　　　　1111@aaa.aa</a:t>
            </a:r>
          </a:p>
        </p:txBody>
      </p:sp>
      <p:sp>
        <p:nvSpPr>
          <p:cNvPr id="22" name="正方形/長方形 21">
            <a:extLst>
              <a:ext uri="{FF2B5EF4-FFF2-40B4-BE49-F238E27FC236}">
                <a16:creationId xmlns:a16="http://schemas.microsoft.com/office/drawing/2014/main" id="{E2194A01-9E59-1003-AE8D-D23DD54CC83E}"/>
              </a:ext>
            </a:extLst>
          </p:cNvPr>
          <p:cNvSpPr/>
          <p:nvPr/>
        </p:nvSpPr>
        <p:spPr>
          <a:xfrm>
            <a:off x="-4" y="2650290"/>
            <a:ext cx="4547953" cy="738664"/>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ドローンで消火用ホースを吊り上げ、消火を行う技術。</a:t>
            </a:r>
            <a:endParaRPr lang="en-US" altLang="ja-JP" sz="1400" dirty="0">
              <a:solidFill>
                <a:srgbClr val="000000"/>
              </a:solidFill>
              <a:latin typeface="Meiryo UI"/>
              <a:ea typeface="Meiryo UI"/>
            </a:endParaRPr>
          </a:p>
          <a:p>
            <a:pPr defTabSz="791962">
              <a:defRPr/>
            </a:pPr>
            <a:r>
              <a:rPr lang="ja-JP" altLang="en-US" sz="1400" dirty="0">
                <a:solidFill>
                  <a:srgbClr val="000000"/>
                </a:solidFill>
                <a:latin typeface="Meiryo UI"/>
                <a:ea typeface="Meiryo UI"/>
              </a:rPr>
              <a:t>　　　放水量：〇L／分</a:t>
            </a:r>
            <a:endParaRPr lang="en-US" altLang="ja-JP" sz="1400" dirty="0">
              <a:solidFill>
                <a:srgbClr val="000000"/>
              </a:solidFill>
              <a:latin typeface="Meiryo UI"/>
              <a:ea typeface="Meiryo UI"/>
            </a:endParaRPr>
          </a:p>
          <a:p>
            <a:pPr defTabSz="791962">
              <a:defRPr/>
            </a:pPr>
            <a:r>
              <a:rPr lang="ja-JP" altLang="en-US" sz="1400" dirty="0">
                <a:solidFill>
                  <a:srgbClr val="000000"/>
                </a:solidFill>
                <a:latin typeface="Meiryo UI"/>
                <a:ea typeface="Meiryo UI"/>
              </a:rPr>
              <a:t>　　　高さ：〇ｍまで吊り上げ放水可能　　</a:t>
            </a:r>
            <a:endParaRPr lang="en-US" altLang="ja-JP" sz="1400" dirty="0">
              <a:solidFill>
                <a:srgbClr val="000000"/>
              </a:solidFill>
              <a:latin typeface="Meiryo UI"/>
              <a:ea typeface="Meiryo UI"/>
            </a:endParaRPr>
          </a:p>
        </p:txBody>
      </p:sp>
      <p:sp>
        <p:nvSpPr>
          <p:cNvPr id="26" name="正方形/長方形 25">
            <a:extLst>
              <a:ext uri="{FF2B5EF4-FFF2-40B4-BE49-F238E27FC236}">
                <a16:creationId xmlns:a16="http://schemas.microsoft.com/office/drawing/2014/main" id="{82F9E01E-CF86-1461-1B83-109890B41609}"/>
              </a:ext>
            </a:extLst>
          </p:cNvPr>
          <p:cNvSpPr/>
          <p:nvPr/>
        </p:nvSpPr>
        <p:spPr>
          <a:xfrm>
            <a:off x="11950" y="5949944"/>
            <a:ext cx="5246620" cy="954107"/>
          </a:xfrm>
          <a:prstGeom prst="rect">
            <a:avLst/>
          </a:prstGeom>
        </p:spPr>
        <p:txBody>
          <a:bodyPr wrap="square" lIns="91440" tIns="45720" rIns="91440" bIns="45720" anchor="t">
            <a:spAutoFit/>
          </a:bodyPr>
          <a:lstStyle/>
          <a:p>
            <a:pPr marL="171450" indent="-171450" defTabSz="791962">
              <a:defRPr/>
            </a:pPr>
            <a:r>
              <a:rPr lang="ja-JP" altLang="en-US" sz="1400" dirty="0">
                <a:solidFill>
                  <a:srgbClr val="000000"/>
                </a:solidFill>
                <a:latin typeface="Meiryo UI"/>
                <a:ea typeface="Meiryo UI"/>
              </a:rPr>
              <a:t>〇　〇〇消防本部、〇〇消防本部において令和〇年〇月に導入予定。</a:t>
            </a:r>
            <a:endParaRPr lang="en-US" altLang="ja-JP" sz="1400" dirty="0">
              <a:solidFill>
                <a:srgbClr val="000000"/>
              </a:solidFill>
              <a:latin typeface="Meiryo UI"/>
              <a:ea typeface="Meiryo UI"/>
            </a:endParaRPr>
          </a:p>
          <a:p>
            <a:pPr marL="171450" indent="-171450" defTabSz="791962">
              <a:defRPr/>
            </a:pPr>
            <a:r>
              <a:rPr lang="ja-JP" altLang="en-US" sz="1400" dirty="0">
                <a:solidFill>
                  <a:srgbClr val="000000"/>
                </a:solidFill>
                <a:latin typeface="Meiryo UI"/>
                <a:ea typeface="Meiryo UI"/>
              </a:rPr>
              <a:t>〇　令和〇年〇月に販売開始予定。　　</a:t>
            </a:r>
            <a:endParaRPr lang="en-US" altLang="ja-JP" sz="1400" dirty="0">
              <a:solidFill>
                <a:srgbClr val="000000"/>
              </a:solidFill>
              <a:latin typeface="Meiryo UI"/>
              <a:ea typeface="Meiryo UI"/>
            </a:endParaRPr>
          </a:p>
          <a:p>
            <a:pPr marL="171450" indent="-171450" defTabSz="791962">
              <a:defRPr/>
            </a:pPr>
            <a:r>
              <a:rPr lang="ja-JP" altLang="en-US" sz="1400" dirty="0">
                <a:solidFill>
                  <a:srgbClr val="000000"/>
                </a:solidFill>
                <a:latin typeface="Meiryo UI"/>
                <a:ea typeface="Meiryo UI"/>
              </a:rPr>
              <a:t>〇　消防本部における導入実績はないが、〇〇において既に導入され活用されている。　</a:t>
            </a:r>
          </a:p>
        </p:txBody>
      </p:sp>
      <p:sp>
        <p:nvSpPr>
          <p:cNvPr id="27" name="四角形: 角を丸くする 26">
            <a:extLst>
              <a:ext uri="{FF2B5EF4-FFF2-40B4-BE49-F238E27FC236}">
                <a16:creationId xmlns:a16="http://schemas.microsoft.com/office/drawing/2014/main" id="{756BCB1A-7E9F-97D4-1B5B-ED8A1B08126D}"/>
              </a:ext>
            </a:extLst>
          </p:cNvPr>
          <p:cNvSpPr/>
          <p:nvPr/>
        </p:nvSpPr>
        <p:spPr>
          <a:xfrm>
            <a:off x="3517014" y="2149671"/>
            <a:ext cx="1699301" cy="465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rPr>
              <a:t>技術の概要を、わかりやすく簡潔に記載してください。</a:t>
            </a:r>
          </a:p>
        </p:txBody>
      </p:sp>
      <p:sp>
        <p:nvSpPr>
          <p:cNvPr id="33" name="四角形: 角を丸くする 32">
            <a:extLst>
              <a:ext uri="{FF2B5EF4-FFF2-40B4-BE49-F238E27FC236}">
                <a16:creationId xmlns:a16="http://schemas.microsoft.com/office/drawing/2014/main" id="{83395923-D1D3-C5CE-F61B-F0F6BA60CBC1}"/>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
        <p:nvSpPr>
          <p:cNvPr id="34" name="正方形/長方形 33">
            <a:extLst>
              <a:ext uri="{FF2B5EF4-FFF2-40B4-BE49-F238E27FC236}">
                <a16:creationId xmlns:a16="http://schemas.microsoft.com/office/drawing/2014/main" id="{10A4FFFB-4F28-2661-4B96-38816A7787B2}"/>
              </a:ext>
            </a:extLst>
          </p:cNvPr>
          <p:cNvSpPr/>
          <p:nvPr/>
        </p:nvSpPr>
        <p:spPr>
          <a:xfrm>
            <a:off x="24193" y="70749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　　　　消火用ドローン</a:t>
            </a:r>
            <a:endParaRPr lang="en-US" altLang="ja-JP" sz="2000" b="1" u="sng">
              <a:solidFill>
                <a:srgbClr val="000000"/>
              </a:solidFill>
              <a:latin typeface="Meiryo UI"/>
              <a:ea typeface="Meiryo UI"/>
            </a:endParaRPr>
          </a:p>
        </p:txBody>
      </p:sp>
      <p:sp>
        <p:nvSpPr>
          <p:cNvPr id="36" name="四角形: 角を丸くする 35">
            <a:extLst>
              <a:ext uri="{FF2B5EF4-FFF2-40B4-BE49-F238E27FC236}">
                <a16:creationId xmlns:a16="http://schemas.microsoft.com/office/drawing/2014/main" id="{0519826D-4325-E0DC-FDD2-E6C67A6E675F}"/>
              </a:ext>
            </a:extLst>
          </p:cNvPr>
          <p:cNvSpPr/>
          <p:nvPr/>
        </p:nvSpPr>
        <p:spPr>
          <a:xfrm>
            <a:off x="2462611" y="5685886"/>
            <a:ext cx="2520144" cy="500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1185">
                <a:solidFill>
                  <a:prstClr val="white"/>
                </a:solidFill>
                <a:latin typeface="Meiryo UI"/>
                <a:ea typeface="Meiryo UI"/>
              </a:rPr>
              <a:t>現在の導入状況や今後の導入予定を記載してください。</a:t>
            </a:r>
            <a:endParaRPr lang="en-US" altLang="ja-JP" sz="1185">
              <a:solidFill>
                <a:prstClr val="white"/>
              </a:solidFill>
              <a:latin typeface="Meiryo UI"/>
              <a:ea typeface="Meiryo UI"/>
            </a:endParaRPr>
          </a:p>
        </p:txBody>
      </p:sp>
      <p:sp>
        <p:nvSpPr>
          <p:cNvPr id="3" name="四角形: 角を丸くする 26">
            <a:extLst>
              <a:ext uri="{FF2B5EF4-FFF2-40B4-BE49-F238E27FC236}">
                <a16:creationId xmlns:a16="http://schemas.microsoft.com/office/drawing/2014/main" id="{7C47309D-C7D9-FDFD-6CF5-109AE205B3DB}"/>
              </a:ext>
            </a:extLst>
          </p:cNvPr>
          <p:cNvSpPr/>
          <p:nvPr/>
        </p:nvSpPr>
        <p:spPr>
          <a:xfrm>
            <a:off x="2994553" y="710830"/>
            <a:ext cx="2043524" cy="9685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cs typeface="Calibri"/>
              </a:rPr>
              <a:t>パンフレットなど参考となる資料があれば、本用紙の次ページ以降に添付してください。PDF形式で８MB以内の１つのファイルとしてください。</a:t>
            </a:r>
            <a:endParaRPr lang="ja-JP" altLang="en-US" sz="1100">
              <a:solidFill>
                <a:prstClr val="white"/>
              </a:solidFill>
              <a:latin typeface="MS Gothic"/>
              <a:ea typeface="Meiryo UI"/>
              <a:cs typeface="Calibri"/>
            </a:endParaRPr>
          </a:p>
        </p:txBody>
      </p:sp>
      <p:sp>
        <p:nvSpPr>
          <p:cNvPr id="5" name="Rectangle 4">
            <a:extLst>
              <a:ext uri="{FF2B5EF4-FFF2-40B4-BE49-F238E27FC236}">
                <a16:creationId xmlns:a16="http://schemas.microsoft.com/office/drawing/2014/main" id="{0C36CB88-8654-B068-90DC-AFC65364C081}"/>
              </a:ext>
            </a:extLst>
          </p:cNvPr>
          <p:cNvSpPr/>
          <p:nvPr/>
        </p:nvSpPr>
        <p:spPr>
          <a:xfrm>
            <a:off x="5352263" y="4047904"/>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8" name="Rectangle 7">
            <a:extLst>
              <a:ext uri="{FF2B5EF4-FFF2-40B4-BE49-F238E27FC236}">
                <a16:creationId xmlns:a16="http://schemas.microsoft.com/office/drawing/2014/main" id="{B3FB4436-00E5-CEB3-AF69-8CEB19C205BC}"/>
              </a:ext>
            </a:extLst>
          </p:cNvPr>
          <p:cNvSpPr/>
          <p:nvPr/>
        </p:nvSpPr>
        <p:spPr>
          <a:xfrm>
            <a:off x="7294039" y="4047904"/>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10" name="Rectangle 9">
            <a:extLst>
              <a:ext uri="{FF2B5EF4-FFF2-40B4-BE49-F238E27FC236}">
                <a16:creationId xmlns:a16="http://schemas.microsoft.com/office/drawing/2014/main" id="{F705C67E-2259-E323-D318-27E89A3BDA67}"/>
              </a:ext>
            </a:extLst>
          </p:cNvPr>
          <p:cNvSpPr/>
          <p:nvPr/>
        </p:nvSpPr>
        <p:spPr>
          <a:xfrm>
            <a:off x="-1938224" y="1417680"/>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記載例</a:t>
            </a:r>
          </a:p>
          <a:p>
            <a:pPr algn="ctr"/>
            <a:r>
              <a:rPr lang="ja-JP" altLang="en-US">
                <a:latin typeface="Meiryo UI"/>
                <a:ea typeface="Meiryo UI"/>
                <a:cs typeface="Calibri"/>
              </a:rPr>
              <a:t>記載要領</a:t>
            </a:r>
          </a:p>
        </p:txBody>
      </p:sp>
      <p:sp>
        <p:nvSpPr>
          <p:cNvPr id="13" name="四角形: 角を丸くする 3">
            <a:extLst>
              <a:ext uri="{FF2B5EF4-FFF2-40B4-BE49-F238E27FC236}">
                <a16:creationId xmlns:a16="http://schemas.microsoft.com/office/drawing/2014/main" id="{4DF96F36-8494-6BF7-42D9-E73577448224}"/>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4" name="Rectangle 3">
            <a:extLst>
              <a:ext uri="{FF2B5EF4-FFF2-40B4-BE49-F238E27FC236}">
                <a16:creationId xmlns:a16="http://schemas.microsoft.com/office/drawing/2014/main" id="{3F16C66F-7D2D-79C7-2B3A-1BA0AB153111}"/>
              </a:ext>
            </a:extLst>
          </p:cNvPr>
          <p:cNvSpPr/>
          <p:nvPr/>
        </p:nvSpPr>
        <p:spPr>
          <a:xfrm>
            <a:off x="5361089" y="5451278"/>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9" name="Rectangle 8">
            <a:extLst>
              <a:ext uri="{FF2B5EF4-FFF2-40B4-BE49-F238E27FC236}">
                <a16:creationId xmlns:a16="http://schemas.microsoft.com/office/drawing/2014/main" id="{EBFB8505-B203-3262-662F-C7F881D1C3BA}"/>
              </a:ext>
            </a:extLst>
          </p:cNvPr>
          <p:cNvSpPr/>
          <p:nvPr/>
        </p:nvSpPr>
        <p:spPr>
          <a:xfrm>
            <a:off x="7302865" y="5451278"/>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11" name="Rectangle 10">
            <a:extLst>
              <a:ext uri="{FF2B5EF4-FFF2-40B4-BE49-F238E27FC236}">
                <a16:creationId xmlns:a16="http://schemas.microsoft.com/office/drawing/2014/main" id="{31AF6BD2-3479-7B6C-A81B-304B550D5506}"/>
              </a:ext>
            </a:extLst>
          </p:cNvPr>
          <p:cNvSpPr/>
          <p:nvPr/>
        </p:nvSpPr>
        <p:spPr>
          <a:xfrm>
            <a:off x="5258570" y="874220"/>
            <a:ext cx="3748553" cy="30597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正方形/長方形 19">
            <a:extLst>
              <a:ext uri="{FF2B5EF4-FFF2-40B4-BE49-F238E27FC236}">
                <a16:creationId xmlns:a16="http://schemas.microsoft.com/office/drawing/2014/main" id="{257DB9AA-E447-7116-3F28-F0E5CCE77842}"/>
              </a:ext>
            </a:extLst>
          </p:cNvPr>
          <p:cNvSpPr/>
          <p:nvPr/>
        </p:nvSpPr>
        <p:spPr>
          <a:xfrm>
            <a:off x="5251620" y="898759"/>
            <a:ext cx="3759983" cy="1600438"/>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【デモンストレーション内容】</a:t>
            </a:r>
          </a:p>
          <a:p>
            <a:pPr marL="114300" indent="-114300" defTabSz="791962">
              <a:defRPr/>
            </a:pPr>
            <a:r>
              <a:rPr lang="ja-JP" altLang="en-US" sz="1400">
                <a:solidFill>
                  <a:srgbClr val="000000"/>
                </a:solidFill>
                <a:latin typeface="Meiryo UI"/>
                <a:ea typeface="Meiryo UI"/>
              </a:rPr>
              <a:t>〇　消火用ドローンの消火実験の状況を映像を用いて説明</a:t>
            </a:r>
          </a:p>
          <a:p>
            <a:pPr marL="114300" indent="-114300" defTabSz="791962">
              <a:defRPr/>
            </a:pPr>
            <a:r>
              <a:rPr lang="ja-JP" altLang="en-US" sz="1400">
                <a:solidFill>
                  <a:srgbClr val="000000"/>
                </a:solidFill>
                <a:latin typeface="Meiryo UI"/>
                <a:ea typeface="Meiryo UI"/>
              </a:rPr>
              <a:t>〇　消火用ドローンの実物展示</a:t>
            </a:r>
          </a:p>
          <a:p>
            <a:pPr marL="114300" indent="-114300" defTabSz="791962">
              <a:defRPr/>
            </a:pPr>
            <a:r>
              <a:rPr lang="ja-JP" altLang="en-US" sz="1400">
                <a:solidFill>
                  <a:srgbClr val="000000"/>
                </a:solidFill>
                <a:latin typeface="Meiryo UI"/>
                <a:ea typeface="Meiryo UI"/>
              </a:rPr>
              <a:t>〇　システム操作の模擬体験</a:t>
            </a:r>
          </a:p>
          <a:p>
            <a:pPr marL="114300" indent="-114300" defTabSz="791962">
              <a:defRPr/>
            </a:pPr>
            <a:r>
              <a:rPr lang="ja-JP" altLang="en-US" sz="1400">
                <a:solidFill>
                  <a:srgbClr val="000000"/>
                </a:solidFill>
                <a:latin typeface="Meiryo UI"/>
                <a:ea typeface="Meiryo UI"/>
              </a:rPr>
              <a:t>〇　VRを用いて模擬体験</a:t>
            </a:r>
          </a:p>
          <a:p>
            <a:pPr marL="114300" indent="-114300" defTabSz="791962">
              <a:defRPr/>
            </a:pPr>
            <a:endParaRPr lang="ja-JP" altLang="en-US" sz="1400">
              <a:solidFill>
                <a:srgbClr val="000000"/>
              </a:solidFill>
              <a:latin typeface="Meiryo UI"/>
              <a:ea typeface="Meiryo UI"/>
            </a:endParaRPr>
          </a:p>
        </p:txBody>
      </p:sp>
      <p:sp>
        <p:nvSpPr>
          <p:cNvPr id="14" name="正方形/長方形 19">
            <a:extLst>
              <a:ext uri="{FF2B5EF4-FFF2-40B4-BE49-F238E27FC236}">
                <a16:creationId xmlns:a16="http://schemas.microsoft.com/office/drawing/2014/main" id="{991106C7-FC1D-801B-EA8C-3C93ADAC3FBD}"/>
              </a:ext>
            </a:extLst>
          </p:cNvPr>
          <p:cNvSpPr/>
          <p:nvPr/>
        </p:nvSpPr>
        <p:spPr>
          <a:xfrm>
            <a:off x="5507582" y="5011794"/>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【〇〇の様子】</a:t>
            </a:r>
            <a:endParaRPr lang="en-US" altLang="ja-JP"/>
          </a:p>
        </p:txBody>
      </p:sp>
      <p:sp>
        <p:nvSpPr>
          <p:cNvPr id="16" name="正方形/長方形 19">
            <a:extLst>
              <a:ext uri="{FF2B5EF4-FFF2-40B4-BE49-F238E27FC236}">
                <a16:creationId xmlns:a16="http://schemas.microsoft.com/office/drawing/2014/main" id="{D3322844-5984-532D-2822-D97D896F16BF}"/>
              </a:ext>
            </a:extLst>
          </p:cNvPr>
          <p:cNvSpPr/>
          <p:nvPr/>
        </p:nvSpPr>
        <p:spPr>
          <a:xfrm>
            <a:off x="7449358" y="5011794"/>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【消火用ドローン】</a:t>
            </a:r>
            <a:endParaRPr lang="en-US" altLang="ja-JP"/>
          </a:p>
        </p:txBody>
      </p:sp>
      <p:sp>
        <p:nvSpPr>
          <p:cNvPr id="18" name="正方形/長方形 19">
            <a:extLst>
              <a:ext uri="{FF2B5EF4-FFF2-40B4-BE49-F238E27FC236}">
                <a16:creationId xmlns:a16="http://schemas.microsoft.com/office/drawing/2014/main" id="{EA89366A-B936-6D38-012B-A1CB3EDDFD3C}"/>
              </a:ext>
            </a:extLst>
          </p:cNvPr>
          <p:cNvSpPr/>
          <p:nvPr/>
        </p:nvSpPr>
        <p:spPr>
          <a:xfrm>
            <a:off x="5507582" y="6415168"/>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【〇〇の結果】</a:t>
            </a:r>
            <a:endParaRPr lang="en-US" altLang="ja-JP"/>
          </a:p>
        </p:txBody>
      </p:sp>
      <p:sp>
        <p:nvSpPr>
          <p:cNvPr id="19" name="正方形/長方形 19">
            <a:extLst>
              <a:ext uri="{FF2B5EF4-FFF2-40B4-BE49-F238E27FC236}">
                <a16:creationId xmlns:a16="http://schemas.microsoft.com/office/drawing/2014/main" id="{17A4994D-2E43-30DF-AF01-0F7DB5DE96C3}"/>
              </a:ext>
            </a:extLst>
          </p:cNvPr>
          <p:cNvSpPr/>
          <p:nvPr/>
        </p:nvSpPr>
        <p:spPr>
          <a:xfrm>
            <a:off x="7572926" y="6415168"/>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【〇〇の結果】</a:t>
            </a:r>
            <a:endParaRPr lang="en-US" altLang="ja-JP"/>
          </a:p>
        </p:txBody>
      </p:sp>
      <p:sp>
        <p:nvSpPr>
          <p:cNvPr id="21" name="正方形/長方形 20">
            <a:extLst>
              <a:ext uri="{FF2B5EF4-FFF2-40B4-BE49-F238E27FC236}">
                <a16:creationId xmlns:a16="http://schemas.microsoft.com/office/drawing/2014/main" id="{3124DF53-CA40-A7BE-BE5E-0094AEC50DEB}"/>
              </a:ext>
            </a:extLst>
          </p:cNvPr>
          <p:cNvSpPr/>
          <p:nvPr/>
        </p:nvSpPr>
        <p:spPr>
          <a:xfrm>
            <a:off x="30354" y="3358529"/>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使用方法</a:t>
            </a:r>
          </a:p>
        </p:txBody>
      </p:sp>
      <p:sp>
        <p:nvSpPr>
          <p:cNvPr id="23" name="正方形/長方形 22">
            <a:extLst>
              <a:ext uri="{FF2B5EF4-FFF2-40B4-BE49-F238E27FC236}">
                <a16:creationId xmlns:a16="http://schemas.microsoft.com/office/drawing/2014/main" id="{05CFAD03-4BE0-B026-1757-BC9D29CC5CC5}"/>
              </a:ext>
            </a:extLst>
          </p:cNvPr>
          <p:cNvSpPr/>
          <p:nvPr/>
        </p:nvSpPr>
        <p:spPr>
          <a:xfrm>
            <a:off x="-4" y="3727861"/>
            <a:ext cx="5145891"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ポンプ車と消火用ドローンのホースを接続し、放水</a:t>
            </a:r>
            <a:endParaRPr lang="en-US" altLang="ja-JP" sz="1400" dirty="0">
              <a:solidFill>
                <a:srgbClr val="000000"/>
              </a:solidFill>
              <a:latin typeface="Meiryo UI"/>
              <a:ea typeface="Meiryo UI"/>
            </a:endParaRPr>
          </a:p>
        </p:txBody>
      </p:sp>
      <p:sp>
        <p:nvSpPr>
          <p:cNvPr id="24" name="テキスト ボックス 23">
            <a:extLst>
              <a:ext uri="{FF2B5EF4-FFF2-40B4-BE49-F238E27FC236}">
                <a16:creationId xmlns:a16="http://schemas.microsoft.com/office/drawing/2014/main" id="{825CBF2C-63AD-D137-DAFE-8659E9635E52}"/>
              </a:ext>
            </a:extLst>
          </p:cNvPr>
          <p:cNvSpPr txBox="1"/>
          <p:nvPr/>
        </p:nvSpPr>
        <p:spPr>
          <a:xfrm>
            <a:off x="7520413" y="650075"/>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公開可能資料</a:t>
            </a:r>
          </a:p>
        </p:txBody>
      </p:sp>
    </p:spTree>
    <p:extLst>
      <p:ext uri="{BB962C8B-B14F-4D97-AF65-F5344CB8AC3E}">
        <p14:creationId xmlns:p14="http://schemas.microsoft.com/office/powerpoint/2010/main" val="96443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6F3C6-4C44-50CF-762C-419E874A76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1DBFE3-CBD9-6872-91AE-4ADA64A2AFE9}"/>
              </a:ext>
            </a:extLst>
          </p:cNvPr>
          <p:cNvSpPr/>
          <p:nvPr/>
        </p:nvSpPr>
        <p:spPr>
          <a:xfrm>
            <a:off x="204306" y="5057775"/>
            <a:ext cx="8735386" cy="147637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（参考）消防庁が貸し出し可能なもの（他との調整で貸し出せない場合もあります）</a:t>
            </a:r>
            <a:endParaRPr lang="en-US">
              <a:solidFill>
                <a:schemeClr val="tx1"/>
              </a:solidFill>
            </a:endParaRPr>
          </a:p>
          <a:p>
            <a:r>
              <a:rPr lang="ja-JP" altLang="en-US">
                <a:solidFill>
                  <a:schemeClr val="tx1"/>
                </a:solidFill>
              </a:rPr>
              <a:t>〇モニター</a:t>
            </a:r>
            <a:endParaRPr lang="en-US" altLang="ja-JP">
              <a:solidFill>
                <a:schemeClr val="tx1"/>
              </a:solidFill>
            </a:endParaRPr>
          </a:p>
          <a:p>
            <a:r>
              <a:rPr lang="ja-JP" altLang="en-US">
                <a:solidFill>
                  <a:schemeClr val="tx1"/>
                </a:solidFill>
              </a:rPr>
              <a:t>〇電源・延長コード</a:t>
            </a:r>
            <a:endParaRPr lang="en-US" altLang="ja-JP">
              <a:solidFill>
                <a:schemeClr val="tx1"/>
              </a:solidFill>
            </a:endParaRPr>
          </a:p>
          <a:p>
            <a:r>
              <a:rPr lang="ja-JP" altLang="en-US">
                <a:solidFill>
                  <a:schemeClr val="tx1"/>
                </a:solidFill>
              </a:rPr>
              <a:t>〇長テーブル</a:t>
            </a:r>
            <a:endParaRPr lang="en-US" altLang="ja-JP">
              <a:solidFill>
                <a:schemeClr val="tx1"/>
              </a:solidFill>
            </a:endParaRPr>
          </a:p>
          <a:p>
            <a:r>
              <a:rPr lang="ja-JP" altLang="en-US">
                <a:solidFill>
                  <a:schemeClr val="tx1"/>
                </a:solidFill>
              </a:rPr>
              <a:t>〇椅子</a:t>
            </a:r>
            <a:endParaRPr lang="en-US">
              <a:solidFill>
                <a:schemeClr val="tx1"/>
              </a:solidFill>
            </a:endParaRPr>
          </a:p>
        </p:txBody>
      </p:sp>
      <p:sp>
        <p:nvSpPr>
          <p:cNvPr id="3" name="正方形/長方形 33">
            <a:extLst>
              <a:ext uri="{FF2B5EF4-FFF2-40B4-BE49-F238E27FC236}">
                <a16:creationId xmlns:a16="http://schemas.microsoft.com/office/drawing/2014/main" id="{092A55E3-557D-4AB0-11D5-19770E68E9A0}"/>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2" name="正方形/長方形 1">
            <a:extLst>
              <a:ext uri="{FF2B5EF4-FFF2-40B4-BE49-F238E27FC236}">
                <a16:creationId xmlns:a16="http://schemas.microsoft.com/office/drawing/2014/main" id="{27E74DA5-A4E7-4724-BAFE-13F8D81758E1}"/>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dirty="0">
                <a:solidFill>
                  <a:srgbClr val="000000"/>
                </a:solidFill>
                <a:latin typeface="Meiryo UI"/>
                <a:ea typeface="Meiryo UI"/>
              </a:rPr>
              <a:t>デモンストレーションに必要な物品等の確認</a:t>
            </a:r>
            <a:endParaRPr lang="en-US" altLang="ja-JP" sz="2000" b="1" u="sng" dirty="0">
              <a:solidFill>
                <a:srgbClr val="000000"/>
              </a:solidFill>
              <a:latin typeface="Meiryo UI"/>
              <a:ea typeface="Meiryo UI"/>
            </a:endParaRPr>
          </a:p>
        </p:txBody>
      </p:sp>
      <p:sp>
        <p:nvSpPr>
          <p:cNvPr id="5" name="Rectangle 3">
            <a:extLst>
              <a:ext uri="{FF2B5EF4-FFF2-40B4-BE49-F238E27FC236}">
                <a16:creationId xmlns:a16="http://schemas.microsoft.com/office/drawing/2014/main" id="{DB264322-5895-1B51-1221-6A7932687B9D}"/>
              </a:ext>
            </a:extLst>
          </p:cNvPr>
          <p:cNvSpPr/>
          <p:nvPr/>
        </p:nvSpPr>
        <p:spPr>
          <a:xfrm>
            <a:off x="204306" y="553744"/>
            <a:ext cx="8735386" cy="434210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下記に記入してください。</a:t>
            </a:r>
            <a:endParaRPr lang="en-US" altLang="ja-JP">
              <a:solidFill>
                <a:schemeClr val="tx1"/>
              </a:solidFill>
            </a:endParaRPr>
          </a:p>
          <a:p>
            <a:endParaRPr lang="en-US" altLang="ja-JP">
              <a:solidFill>
                <a:schemeClr val="tx1"/>
              </a:solidFill>
            </a:endParaRPr>
          </a:p>
          <a:p>
            <a:r>
              <a:rPr lang="ja-JP" altLang="en-US" u="sng">
                <a:solidFill>
                  <a:schemeClr val="tx1"/>
                </a:solidFill>
              </a:rPr>
              <a:t>消火用ドローン</a:t>
            </a:r>
            <a:endParaRPr lang="en-US" altLang="ja-JP" u="sng">
              <a:solidFill>
                <a:schemeClr val="tx1"/>
              </a:solidFill>
            </a:endParaRPr>
          </a:p>
          <a:p>
            <a:endParaRPr lang="en-US" altLang="ja-JP">
              <a:solidFill>
                <a:schemeClr val="tx1"/>
              </a:solidFill>
            </a:endParaRPr>
          </a:p>
          <a:p>
            <a:r>
              <a:rPr lang="ja-JP" altLang="en-US">
                <a:solidFill>
                  <a:schemeClr val="tx1"/>
                </a:solidFill>
              </a:rPr>
              <a:t>（１）必要なスペース（面積）</a:t>
            </a:r>
            <a:r>
              <a:rPr lang="en-US" altLang="ja-JP">
                <a:solidFill>
                  <a:schemeClr val="tx1"/>
                </a:solidFill>
              </a:rPr>
              <a:t>※</a:t>
            </a:r>
            <a:r>
              <a:rPr lang="ja-JP" altLang="en-US">
                <a:solidFill>
                  <a:schemeClr val="tx1"/>
                </a:solidFill>
              </a:rPr>
              <a:t>必要最小限を記載してください</a:t>
            </a:r>
            <a:endParaRPr lang="en-US" altLang="ja-JP">
              <a:solidFill>
                <a:schemeClr val="tx1"/>
              </a:solidFill>
            </a:endParaRPr>
          </a:p>
          <a:p>
            <a:r>
              <a:rPr lang="ja-JP" altLang="en-US">
                <a:solidFill>
                  <a:schemeClr val="tx1"/>
                </a:solidFill>
              </a:rPr>
              <a:t>　　４ｍ２（２ｍ</a:t>
            </a:r>
            <a:r>
              <a:rPr lang="en-US" altLang="ja-JP">
                <a:solidFill>
                  <a:schemeClr val="tx1"/>
                </a:solidFill>
              </a:rPr>
              <a:t>×</a:t>
            </a:r>
            <a:r>
              <a:rPr lang="ja-JP" altLang="en-US">
                <a:solidFill>
                  <a:schemeClr val="tx1"/>
                </a:solidFill>
              </a:rPr>
              <a:t>２ｍ）</a:t>
            </a:r>
            <a:endParaRPr lang="en-US">
              <a:solidFill>
                <a:schemeClr val="tx1"/>
              </a:solidFill>
            </a:endParaRPr>
          </a:p>
          <a:p>
            <a:r>
              <a:rPr lang="ja-JP" altLang="en-US">
                <a:solidFill>
                  <a:schemeClr val="tx1"/>
                </a:solidFill>
              </a:rPr>
              <a:t>（２）消防庁から借りたいもの</a:t>
            </a:r>
            <a:endParaRPr lang="en-US" altLang="ja-JP">
              <a:solidFill>
                <a:schemeClr val="tx1"/>
              </a:solidFill>
            </a:endParaRPr>
          </a:p>
          <a:p>
            <a:r>
              <a:rPr lang="ja-JP" altLang="en-US">
                <a:solidFill>
                  <a:schemeClr val="tx1"/>
                </a:solidFill>
              </a:rPr>
              <a:t>　　モニター１台、電源・延長コード１個、長テーブル１台</a:t>
            </a:r>
            <a:endParaRPr lang="en-US">
              <a:solidFill>
                <a:schemeClr val="tx1"/>
              </a:solidFill>
            </a:endParaRPr>
          </a:p>
          <a:p>
            <a:r>
              <a:rPr lang="ja-JP" altLang="en-US">
                <a:solidFill>
                  <a:schemeClr val="tx1"/>
                </a:solidFill>
              </a:rPr>
              <a:t>（３）物品の搬入方法（〇トントラック等）</a:t>
            </a:r>
            <a:endParaRPr lang="en-US" altLang="ja-JP">
              <a:solidFill>
                <a:schemeClr val="tx1"/>
              </a:solidFill>
            </a:endParaRPr>
          </a:p>
          <a:p>
            <a:r>
              <a:rPr lang="ja-JP" altLang="en-US">
                <a:solidFill>
                  <a:schemeClr val="tx1"/>
                </a:solidFill>
              </a:rPr>
              <a:t>　　乗用車</a:t>
            </a:r>
            <a:endParaRPr lang="en-US" altLang="ja-JP">
              <a:solidFill>
                <a:schemeClr val="tx1"/>
              </a:solidFill>
            </a:endParaRPr>
          </a:p>
          <a:p>
            <a:r>
              <a:rPr lang="ja-JP" altLang="en-US">
                <a:solidFill>
                  <a:schemeClr val="tx1"/>
                </a:solidFill>
              </a:rPr>
              <a:t>（４）当日参加人数（３名まで）</a:t>
            </a:r>
            <a:endParaRPr lang="en-US" altLang="ja-JP">
              <a:solidFill>
                <a:schemeClr val="tx1"/>
              </a:solidFill>
            </a:endParaRPr>
          </a:p>
          <a:p>
            <a:r>
              <a:rPr lang="ja-JP" altLang="en-US">
                <a:solidFill>
                  <a:schemeClr val="tx1"/>
                </a:solidFill>
              </a:rPr>
              <a:t>　　３名</a:t>
            </a:r>
            <a:endParaRPr lang="en-US">
              <a:solidFill>
                <a:schemeClr val="tx1"/>
              </a:solidFill>
            </a:endParaRPr>
          </a:p>
          <a:p>
            <a:r>
              <a:rPr lang="ja-JP" altLang="en-US">
                <a:solidFill>
                  <a:schemeClr val="tx1"/>
                </a:solidFill>
              </a:rPr>
              <a:t>（５）その他</a:t>
            </a:r>
            <a:endParaRPr lang="en-US" altLang="ja-JP">
              <a:solidFill>
                <a:schemeClr val="tx1"/>
              </a:solidFill>
            </a:endParaRPr>
          </a:p>
          <a:p>
            <a:r>
              <a:rPr lang="ja-JP" altLang="en-US">
                <a:solidFill>
                  <a:schemeClr val="tx1"/>
                </a:solidFill>
              </a:rPr>
              <a:t>　　なし</a:t>
            </a:r>
            <a:endParaRPr lang="en-US">
              <a:solidFill>
                <a:schemeClr val="tx1"/>
              </a:solidFill>
            </a:endParaRPr>
          </a:p>
        </p:txBody>
      </p:sp>
      <p:sp>
        <p:nvSpPr>
          <p:cNvPr id="6" name="Rectangle 9">
            <a:extLst>
              <a:ext uri="{FF2B5EF4-FFF2-40B4-BE49-F238E27FC236}">
                <a16:creationId xmlns:a16="http://schemas.microsoft.com/office/drawing/2014/main" id="{C2E69BDB-476E-1647-3962-C7164D2C4C30}"/>
              </a:ext>
            </a:extLst>
          </p:cNvPr>
          <p:cNvSpPr/>
          <p:nvPr/>
        </p:nvSpPr>
        <p:spPr>
          <a:xfrm>
            <a:off x="-1938224" y="1417680"/>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記載例</a:t>
            </a:r>
          </a:p>
          <a:p>
            <a:pPr algn="ctr"/>
            <a:r>
              <a:rPr lang="ja-JP" altLang="en-US">
                <a:latin typeface="Meiryo UI"/>
                <a:ea typeface="Meiryo UI"/>
                <a:cs typeface="Calibri"/>
              </a:rPr>
              <a:t>記載要領</a:t>
            </a:r>
          </a:p>
        </p:txBody>
      </p:sp>
    </p:spTree>
    <p:extLst>
      <p:ext uri="{BB962C8B-B14F-4D97-AF65-F5344CB8AC3E}">
        <p14:creationId xmlns:p14="http://schemas.microsoft.com/office/powerpoint/2010/main" val="15037631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CD97D7-BFEF-416B-8AA5-E493457ED648}">
  <ds:schemaRefs>
    <ds:schemaRef ds:uri="http://schemas.microsoft.com/office/2006/metadata/propertie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ea419855-74cd-451e-b55c-dc846f6a406d"/>
    <ds:schemaRef ds:uri="http://purl.org/dc/elements/1.1/"/>
    <ds:schemaRef ds:uri="4cad4f46-e913-4822-9021-124803fcf65d"/>
    <ds:schemaRef ds:uri="http://www.w3.org/XML/1998/namespace"/>
    <ds:schemaRef ds:uri="http://purl.org/dc/terms/"/>
  </ds:schemaRefs>
</ds:datastoreItem>
</file>

<file path=customXml/itemProps2.xml><?xml version="1.0" encoding="utf-8"?>
<ds:datastoreItem xmlns:ds="http://schemas.openxmlformats.org/officeDocument/2006/customXml" ds:itemID="{1D619C2E-D597-449F-908E-BAD63D265853}"/>
</file>

<file path=customXml/itemProps3.xml><?xml version="1.0" encoding="utf-8"?>
<ds:datastoreItem xmlns:ds="http://schemas.openxmlformats.org/officeDocument/2006/customXml" ds:itemID="{8A92189A-A70A-464C-A31C-68F31089CA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26</TotalTime>
  <Words>674</Words>
  <Application>Microsoft Office PowerPoint</Application>
  <PresentationFormat>画面に合わせる (4:3)</PresentationFormat>
  <Paragraphs>118</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MS Gothic</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1</cp:revision>
  <cp:lastPrinted>2019-05-22T06:54:52Z</cp:lastPrinted>
  <dcterms:created xsi:type="dcterms:W3CDTF">2018-01-17T13:06:01Z</dcterms:created>
  <dcterms:modified xsi:type="dcterms:W3CDTF">2025-03-24T03:03:14Z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