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
  </p:notesMasterIdLst>
  <p:sldIdLst>
    <p:sldId id="272" r:id="rId5"/>
    <p:sldId id="273" r:id="rId6"/>
    <p:sldId id="275" r:id="rId7"/>
    <p:sldId id="269" r:id="rId8"/>
    <p:sldId id="274" r:id="rId9"/>
    <p:sldId id="276" r:id="rId10"/>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BA2FB9-B049-40A7-9704-E06DCCC3C087}" v="1" dt="2026-09-29T04:50:13.190"/>
    <p1510:client id="{7ED4B66C-F136-4214-92C4-9FA67ECF91E2}" v="1" dt="2026-09-28T04:59:32.7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82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々木 基喜(SASAKI Motoki)" userId="88763336-6749-4ae6-871a-313005378f10" providerId="ADAL" clId="{4F68206F-B683-45E4-B0F2-786A16D6C4E7}"/>
    <pc:docChg chg="undo custSel addSld modSld">
      <pc:chgData name="佐々木 基喜(SASAKI Motoki)" userId="88763336-6749-4ae6-871a-313005378f10" providerId="ADAL" clId="{4F68206F-B683-45E4-B0F2-786A16D6C4E7}" dt="2026-09-28T05:00:29.346" v="261" actId="20577"/>
      <pc:docMkLst>
        <pc:docMk/>
      </pc:docMkLst>
      <pc:sldChg chg="delSp mod">
        <pc:chgData name="佐々木 基喜(SASAKI Motoki)" userId="88763336-6749-4ae6-871a-313005378f10" providerId="ADAL" clId="{4F68206F-B683-45E4-B0F2-786A16D6C4E7}" dt="2026-09-28T04:59:06.025" v="189" actId="478"/>
        <pc:sldMkLst>
          <pc:docMk/>
          <pc:sldMk cId="678240253" sldId="272"/>
        </pc:sldMkLst>
        <pc:spChg chg="del">
          <ac:chgData name="佐々木 基喜(SASAKI Motoki)" userId="88763336-6749-4ae6-871a-313005378f10" providerId="ADAL" clId="{4F68206F-B683-45E4-B0F2-786A16D6C4E7}" dt="2026-09-28T04:59:06.025" v="189" actId="478"/>
          <ac:spMkLst>
            <pc:docMk/>
            <pc:sldMk cId="678240253" sldId="272"/>
            <ac:spMk id="4" creationId="{D1030015-A8DD-86FC-CC6F-0E350D11401F}"/>
          </ac:spMkLst>
        </pc:spChg>
      </pc:sldChg>
      <pc:sldChg chg="modSp mod">
        <pc:chgData name="佐々木 基喜(SASAKI Motoki)" userId="88763336-6749-4ae6-871a-313005378f10" providerId="ADAL" clId="{4F68206F-B683-45E4-B0F2-786A16D6C4E7}" dt="2026-09-24T06:43:30.348" v="112" actId="20577"/>
        <pc:sldMkLst>
          <pc:docMk/>
          <pc:sldMk cId="2094035365" sldId="273"/>
        </pc:sldMkLst>
        <pc:spChg chg="mod">
          <ac:chgData name="佐々木 基喜(SASAKI Motoki)" userId="88763336-6749-4ae6-871a-313005378f10" providerId="ADAL" clId="{4F68206F-B683-45E4-B0F2-786A16D6C4E7}" dt="2026-09-24T06:42:46.717" v="61" actId="20577"/>
          <ac:spMkLst>
            <pc:docMk/>
            <pc:sldMk cId="2094035365" sldId="273"/>
            <ac:spMk id="4" creationId="{C61DBFE3-CBD9-6872-91AE-4ADA64A2AFE9}"/>
          </ac:spMkLst>
        </pc:spChg>
        <pc:spChg chg="mod">
          <ac:chgData name="佐々木 基喜(SASAKI Motoki)" userId="88763336-6749-4ae6-871a-313005378f10" providerId="ADAL" clId="{4F68206F-B683-45E4-B0F2-786A16D6C4E7}" dt="2026-09-24T06:43:30.348" v="112" actId="20577"/>
          <ac:spMkLst>
            <pc:docMk/>
            <pc:sldMk cId="2094035365" sldId="273"/>
            <ac:spMk id="7" creationId="{6926109D-FB1E-F287-4651-CA56E7E404C1}"/>
          </ac:spMkLst>
        </pc:spChg>
      </pc:sldChg>
      <pc:sldChg chg="modSp mod">
        <pc:chgData name="佐々木 基喜(SASAKI Motoki)" userId="88763336-6749-4ae6-871a-313005378f10" providerId="ADAL" clId="{4F68206F-B683-45E4-B0F2-786A16D6C4E7}" dt="2026-09-24T06:44:10.811" v="188" actId="20577"/>
        <pc:sldMkLst>
          <pc:docMk/>
          <pc:sldMk cId="1503763169" sldId="274"/>
        </pc:sldMkLst>
        <pc:spChg chg="mod">
          <ac:chgData name="佐々木 基喜(SASAKI Motoki)" userId="88763336-6749-4ae6-871a-313005378f10" providerId="ADAL" clId="{4F68206F-B683-45E4-B0F2-786A16D6C4E7}" dt="2026-09-24T06:43:57.294" v="149"/>
          <ac:spMkLst>
            <pc:docMk/>
            <pc:sldMk cId="1503763169" sldId="274"/>
            <ac:spMk id="4" creationId="{C61DBFE3-CBD9-6872-91AE-4ADA64A2AFE9}"/>
          </ac:spMkLst>
        </pc:spChg>
        <pc:spChg chg="mod">
          <ac:chgData name="佐々木 基喜(SASAKI Motoki)" userId="88763336-6749-4ae6-871a-313005378f10" providerId="ADAL" clId="{4F68206F-B683-45E4-B0F2-786A16D6C4E7}" dt="2026-09-24T06:44:10.811" v="188" actId="20577"/>
          <ac:spMkLst>
            <pc:docMk/>
            <pc:sldMk cId="1503763169" sldId="274"/>
            <ac:spMk id="5" creationId="{DB264322-5895-1B51-1221-6A7932687B9D}"/>
          </ac:spMkLst>
        </pc:spChg>
      </pc:sldChg>
      <pc:sldChg chg="modSp add mod">
        <pc:chgData name="佐々木 基喜(SASAKI Motoki)" userId="88763336-6749-4ae6-871a-313005378f10" providerId="ADAL" clId="{4F68206F-B683-45E4-B0F2-786A16D6C4E7}" dt="2026-09-28T05:00:29.346" v="261" actId="20577"/>
        <pc:sldMkLst>
          <pc:docMk/>
          <pc:sldMk cId="3436480" sldId="276"/>
        </pc:sldMkLst>
        <pc:spChg chg="mod">
          <ac:chgData name="佐々木 基喜(SASAKI Motoki)" userId="88763336-6749-4ae6-871a-313005378f10" providerId="ADAL" clId="{4F68206F-B683-45E4-B0F2-786A16D6C4E7}" dt="2026-09-28T05:00:29.346" v="261" actId="20577"/>
          <ac:spMkLst>
            <pc:docMk/>
            <pc:sldMk cId="3436480" sldId="276"/>
            <ac:spMk id="7" creationId="{538FE970-EFBB-0B9A-BE4E-F5717E0A545B}"/>
          </ac:spMkLst>
        </pc:spChg>
      </pc:sldChg>
    </pc:docChg>
  </pc:docChgLst>
  <pc:docChgLst>
    <pc:chgData name="千葉 周平(CHIBA Shuhei)" userId="c2300975-bbc7-4bbd-84a5-1d8292b5bbc3" providerId="ADAL" clId="{AB52E211-F2C9-44C7-A076-ABE58D57D47C}"/>
    <pc:docChg chg="undo custSel addSld modSld">
      <pc:chgData name="千葉 周平(CHIBA Shuhei)" userId="c2300975-bbc7-4bbd-84a5-1d8292b5bbc3" providerId="ADAL" clId="{AB52E211-F2C9-44C7-A076-ABE58D57D47C}" dt="2026-09-29T04:52:13.682" v="626" actId="22"/>
      <pc:docMkLst>
        <pc:docMk/>
      </pc:docMkLst>
      <pc:sldChg chg="addSp mod">
        <pc:chgData name="千葉 周平(CHIBA Shuhei)" userId="c2300975-bbc7-4bbd-84a5-1d8292b5bbc3" providerId="ADAL" clId="{AB52E211-F2C9-44C7-A076-ABE58D57D47C}" dt="2026-09-29T04:50:49.875" v="607" actId="22"/>
        <pc:sldMkLst>
          <pc:docMk/>
          <pc:sldMk cId="964436831" sldId="269"/>
        </pc:sldMkLst>
        <pc:spChg chg="add">
          <ac:chgData name="千葉 周平(CHIBA Shuhei)" userId="c2300975-bbc7-4bbd-84a5-1d8292b5bbc3" providerId="ADAL" clId="{AB52E211-F2C9-44C7-A076-ABE58D57D47C}" dt="2026-09-29T04:50:49.875" v="607" actId="22"/>
          <ac:spMkLst>
            <pc:docMk/>
            <pc:sldMk cId="964436831" sldId="269"/>
            <ac:spMk id="28" creationId="{68086977-F1BF-1DF2-B61A-487B0838A01F}"/>
          </ac:spMkLst>
        </pc:spChg>
        <pc:spChg chg="add">
          <ac:chgData name="千葉 周平(CHIBA Shuhei)" userId="c2300975-bbc7-4bbd-84a5-1d8292b5bbc3" providerId="ADAL" clId="{AB52E211-F2C9-44C7-A076-ABE58D57D47C}" dt="2026-09-29T04:50:49.875" v="607" actId="22"/>
          <ac:spMkLst>
            <pc:docMk/>
            <pc:sldMk cId="964436831" sldId="269"/>
            <ac:spMk id="30" creationId="{B7E9BCE0-45FC-01DD-2CA6-D6DE15FABA16}"/>
          </ac:spMkLst>
        </pc:spChg>
      </pc:sldChg>
      <pc:sldChg chg="addSp modSp mod">
        <pc:chgData name="千葉 周平(CHIBA Shuhei)" userId="c2300975-bbc7-4bbd-84a5-1d8292b5bbc3" providerId="ADAL" clId="{AB52E211-F2C9-44C7-A076-ABE58D57D47C}" dt="2026-09-29T04:50:26.468" v="598" actId="1076"/>
        <pc:sldMkLst>
          <pc:docMk/>
          <pc:sldMk cId="678240253" sldId="272"/>
        </pc:sldMkLst>
        <pc:spChg chg="add mod">
          <ac:chgData name="千葉 周平(CHIBA Shuhei)" userId="c2300975-bbc7-4bbd-84a5-1d8292b5bbc3" providerId="ADAL" clId="{AB52E211-F2C9-44C7-A076-ABE58D57D47C}" dt="2026-09-29T04:50:07.379" v="593" actId="20577"/>
          <ac:spMkLst>
            <pc:docMk/>
            <pc:sldMk cId="678240253" sldId="272"/>
            <ac:spMk id="5" creationId="{2AF97781-7137-5A1E-5CA0-C9B87709E97B}"/>
          </ac:spMkLst>
        </pc:spChg>
        <pc:spChg chg="add mod">
          <ac:chgData name="千葉 周平(CHIBA Shuhei)" userId="c2300975-bbc7-4bbd-84a5-1d8292b5bbc3" providerId="ADAL" clId="{AB52E211-F2C9-44C7-A076-ABE58D57D47C}" dt="2026-09-29T04:50:26.468" v="598" actId="1076"/>
          <ac:spMkLst>
            <pc:docMk/>
            <pc:sldMk cId="678240253" sldId="272"/>
            <ac:spMk id="6" creationId="{B21E1105-F571-EABB-7384-B54FC0E3B34A}"/>
          </ac:spMkLst>
        </pc:spChg>
      </pc:sldChg>
      <pc:sldChg chg="addSp modSp mod">
        <pc:chgData name="千葉 周平(CHIBA Shuhei)" userId="c2300975-bbc7-4bbd-84a5-1d8292b5bbc3" providerId="ADAL" clId="{AB52E211-F2C9-44C7-A076-ABE58D57D47C}" dt="2026-09-29T04:50:56.607" v="608" actId="22"/>
        <pc:sldMkLst>
          <pc:docMk/>
          <pc:sldMk cId="2094035365" sldId="273"/>
        </pc:sldMkLst>
        <pc:spChg chg="add mod">
          <ac:chgData name="千葉 周平(CHIBA Shuhei)" userId="c2300975-bbc7-4bbd-84a5-1d8292b5bbc3" providerId="ADAL" clId="{AB52E211-F2C9-44C7-A076-ABE58D57D47C}" dt="2026-09-29T04:50:33.247" v="602" actId="6549"/>
          <ac:spMkLst>
            <pc:docMk/>
            <pc:sldMk cId="2094035365" sldId="273"/>
            <ac:spMk id="6" creationId="{5BC74BD6-C435-1A35-F03F-8597E05B0C9C}"/>
          </ac:spMkLst>
        </pc:spChg>
        <pc:spChg chg="add">
          <ac:chgData name="千葉 周平(CHIBA Shuhei)" userId="c2300975-bbc7-4bbd-84a5-1d8292b5bbc3" providerId="ADAL" clId="{AB52E211-F2C9-44C7-A076-ABE58D57D47C}" dt="2026-09-29T04:50:56.607" v="608" actId="22"/>
          <ac:spMkLst>
            <pc:docMk/>
            <pc:sldMk cId="2094035365" sldId="273"/>
            <ac:spMk id="9" creationId="{59707B94-113C-82F4-6AB6-4B778641B1D0}"/>
          </ac:spMkLst>
        </pc:spChg>
      </pc:sldChg>
      <pc:sldChg chg="addSp modSp mod">
        <pc:chgData name="千葉 周平(CHIBA Shuhei)" userId="c2300975-bbc7-4bbd-84a5-1d8292b5bbc3" providerId="ADAL" clId="{AB52E211-F2C9-44C7-A076-ABE58D57D47C}" dt="2026-09-29T04:52:11.226" v="625" actId="1076"/>
        <pc:sldMkLst>
          <pc:docMk/>
          <pc:sldMk cId="1503763169" sldId="274"/>
        </pc:sldMkLst>
        <pc:spChg chg="add">
          <ac:chgData name="千葉 周平(CHIBA Shuhei)" userId="c2300975-bbc7-4bbd-84a5-1d8292b5bbc3" providerId="ADAL" clId="{AB52E211-F2C9-44C7-A076-ABE58D57D47C}" dt="2026-09-29T04:51:13.437" v="613" actId="22"/>
          <ac:spMkLst>
            <pc:docMk/>
            <pc:sldMk cId="1503763169" sldId="274"/>
            <ac:spMk id="8" creationId="{311FC9D5-2D18-BE75-99A0-41676C0C3710}"/>
          </ac:spMkLst>
        </pc:spChg>
        <pc:spChg chg="add">
          <ac:chgData name="千葉 周平(CHIBA Shuhei)" userId="c2300975-bbc7-4bbd-84a5-1d8292b5bbc3" providerId="ADAL" clId="{AB52E211-F2C9-44C7-A076-ABE58D57D47C}" dt="2026-09-29T04:51:13.437" v="613" actId="22"/>
          <ac:spMkLst>
            <pc:docMk/>
            <pc:sldMk cId="1503763169" sldId="274"/>
            <ac:spMk id="10" creationId="{A20CBB14-2134-0171-6A84-9569696723CE}"/>
          </ac:spMkLst>
        </pc:spChg>
        <pc:spChg chg="add mod">
          <ac:chgData name="千葉 周平(CHIBA Shuhei)" userId="c2300975-bbc7-4bbd-84a5-1d8292b5bbc3" providerId="ADAL" clId="{AB52E211-F2C9-44C7-A076-ABE58D57D47C}" dt="2026-09-29T04:52:11.226" v="625" actId="1076"/>
          <ac:spMkLst>
            <pc:docMk/>
            <pc:sldMk cId="1503763169" sldId="274"/>
            <ac:spMk id="12" creationId="{E6BC4FB4-40C8-6202-C373-5260E7F9C2F1}"/>
          </ac:spMkLst>
        </pc:spChg>
      </pc:sldChg>
      <pc:sldChg chg="addSp delSp modSp add mod">
        <pc:chgData name="千葉 周平(CHIBA Shuhei)" userId="c2300975-bbc7-4bbd-84a5-1d8292b5bbc3" providerId="ADAL" clId="{AB52E211-F2C9-44C7-A076-ABE58D57D47C}" dt="2026-09-29T04:51:11.974" v="612" actId="22"/>
        <pc:sldMkLst>
          <pc:docMk/>
          <pc:sldMk cId="672103713" sldId="275"/>
        </pc:sldMkLst>
        <pc:spChg chg="mod">
          <ac:chgData name="千葉 周平(CHIBA Shuhei)" userId="c2300975-bbc7-4bbd-84a5-1d8292b5bbc3" providerId="ADAL" clId="{AB52E211-F2C9-44C7-A076-ABE58D57D47C}" dt="2026-09-24T09:13:44.952" v="3"/>
          <ac:spMkLst>
            <pc:docMk/>
            <pc:sldMk cId="672103713" sldId="275"/>
            <ac:spMk id="2" creationId="{306757FA-96A6-C964-0314-FEC78E23BEC4}"/>
          </ac:spMkLst>
        </pc:spChg>
        <pc:spChg chg="add mod">
          <ac:chgData name="千葉 周平(CHIBA Shuhei)" userId="c2300975-bbc7-4bbd-84a5-1d8292b5bbc3" providerId="ADAL" clId="{AB52E211-F2C9-44C7-A076-ABE58D57D47C}" dt="2026-09-24T09:24:42.971" v="590" actId="14100"/>
          <ac:spMkLst>
            <pc:docMk/>
            <pc:sldMk cId="672103713" sldId="275"/>
            <ac:spMk id="5" creationId="{7E07F919-D576-5EEF-EDF6-F225AE49866B}"/>
          </ac:spMkLst>
        </pc:spChg>
        <pc:spChg chg="add mod">
          <ac:chgData name="千葉 周平(CHIBA Shuhei)" userId="c2300975-bbc7-4bbd-84a5-1d8292b5bbc3" providerId="ADAL" clId="{AB52E211-F2C9-44C7-A076-ABE58D57D47C}" dt="2026-09-29T04:50:39.762" v="606" actId="6549"/>
          <ac:spMkLst>
            <pc:docMk/>
            <pc:sldMk cId="672103713" sldId="275"/>
            <ac:spMk id="6" creationId="{C8C3D012-2F6E-0246-8AD4-F88DDB2E205A}"/>
          </ac:spMkLst>
        </pc:spChg>
        <pc:spChg chg="mod">
          <ac:chgData name="千葉 周平(CHIBA Shuhei)" userId="c2300975-bbc7-4bbd-84a5-1d8292b5bbc3" providerId="ADAL" clId="{AB52E211-F2C9-44C7-A076-ABE58D57D47C}" dt="2026-09-24T09:24:29.427" v="589" actId="20577"/>
          <ac:spMkLst>
            <pc:docMk/>
            <pc:sldMk cId="672103713" sldId="275"/>
            <ac:spMk id="7" creationId="{31998E2F-8E19-970B-B148-465BCDE70A12}"/>
          </ac:spMkLst>
        </pc:spChg>
        <pc:spChg chg="add">
          <ac:chgData name="千葉 周平(CHIBA Shuhei)" userId="c2300975-bbc7-4bbd-84a5-1d8292b5bbc3" providerId="ADAL" clId="{AB52E211-F2C9-44C7-A076-ABE58D57D47C}" dt="2026-09-29T04:50:57.481" v="609" actId="22"/>
          <ac:spMkLst>
            <pc:docMk/>
            <pc:sldMk cId="672103713" sldId="275"/>
            <ac:spMk id="9" creationId="{ACBBC8F6-256F-17E3-041B-325001FD3C0E}"/>
          </ac:spMkLst>
        </pc:spChg>
        <pc:spChg chg="add del">
          <ac:chgData name="千葉 周平(CHIBA Shuhei)" userId="c2300975-bbc7-4bbd-84a5-1d8292b5bbc3" providerId="ADAL" clId="{AB52E211-F2C9-44C7-A076-ABE58D57D47C}" dt="2026-09-29T04:51:11.974" v="612" actId="22"/>
          <ac:spMkLst>
            <pc:docMk/>
            <pc:sldMk cId="672103713" sldId="275"/>
            <ac:spMk id="11" creationId="{F810CDD6-BED6-B310-03CC-6F9EA057EE8E}"/>
          </ac:spMkLst>
        </pc:spChg>
        <pc:spChg chg="add del">
          <ac:chgData name="千葉 周平(CHIBA Shuhei)" userId="c2300975-bbc7-4bbd-84a5-1d8292b5bbc3" providerId="ADAL" clId="{AB52E211-F2C9-44C7-A076-ABE58D57D47C}" dt="2026-09-29T04:51:11.974" v="612" actId="22"/>
          <ac:spMkLst>
            <pc:docMk/>
            <pc:sldMk cId="672103713" sldId="275"/>
            <ac:spMk id="13" creationId="{30E1ADE1-9AAD-019C-2F4B-E23D50A72A79}"/>
          </ac:spMkLst>
        </pc:spChg>
      </pc:sldChg>
      <pc:sldChg chg="addSp mod">
        <pc:chgData name="千葉 周平(CHIBA Shuhei)" userId="c2300975-bbc7-4bbd-84a5-1d8292b5bbc3" providerId="ADAL" clId="{AB52E211-F2C9-44C7-A076-ABE58D57D47C}" dt="2026-09-29T04:52:13.682" v="626" actId="22"/>
        <pc:sldMkLst>
          <pc:docMk/>
          <pc:sldMk cId="3436480" sldId="276"/>
        </pc:sldMkLst>
        <pc:spChg chg="add">
          <ac:chgData name="千葉 周平(CHIBA Shuhei)" userId="c2300975-bbc7-4bbd-84a5-1d8292b5bbc3" providerId="ADAL" clId="{AB52E211-F2C9-44C7-A076-ABE58D57D47C}" dt="2026-09-29T04:51:05.176" v="610" actId="22"/>
          <ac:spMkLst>
            <pc:docMk/>
            <pc:sldMk cId="3436480" sldId="276"/>
            <ac:spMk id="6" creationId="{7F86E4F7-6D10-8FBD-C97E-A699882406FF}"/>
          </ac:spMkLst>
        </pc:spChg>
        <pc:spChg chg="add">
          <ac:chgData name="千葉 周平(CHIBA Shuhei)" userId="c2300975-bbc7-4bbd-84a5-1d8292b5bbc3" providerId="ADAL" clId="{AB52E211-F2C9-44C7-A076-ABE58D57D47C}" dt="2026-09-29T04:51:05.176" v="610" actId="22"/>
          <ac:spMkLst>
            <pc:docMk/>
            <pc:sldMk cId="3436480" sldId="276"/>
            <ac:spMk id="9" creationId="{BE233A72-9381-1C23-1A46-A42BFF97F8FF}"/>
          </ac:spMkLst>
        </pc:spChg>
        <pc:spChg chg="add">
          <ac:chgData name="千葉 周平(CHIBA Shuhei)" userId="c2300975-bbc7-4bbd-84a5-1d8292b5bbc3" providerId="ADAL" clId="{AB52E211-F2C9-44C7-A076-ABE58D57D47C}" dt="2026-09-29T04:52:13.682" v="626" actId="22"/>
          <ac:spMkLst>
            <pc:docMk/>
            <pc:sldMk cId="3436480" sldId="276"/>
            <ac:spMk id="11" creationId="{5B17DCFF-6883-A2F9-6A33-D32DB62510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D3A2358E-0D9E-48FB-BB6A-10AED3CD27EB}" type="datetimeFigureOut">
              <a:rPr kumimoji="1" lang="ja-JP" altLang="en-US" smtClean="0"/>
              <a:t>2026/9/29</a:t>
            </a:fld>
            <a:endParaRPr kumimoji="1" lang="ja-JP" altLang="en-US"/>
          </a:p>
        </p:txBody>
      </p:sp>
      <p:sp>
        <p:nvSpPr>
          <p:cNvPr id="4" name="スライド イメージ プレースホルダー 3"/>
          <p:cNvSpPr>
            <a:spLocks noGrp="1" noRot="1" noChangeAspect="1"/>
          </p:cNvSpPr>
          <p:nvPr>
            <p:ph type="sldImg" idx="2"/>
          </p:nvPr>
        </p:nvSpPr>
        <p:spPr>
          <a:xfrm>
            <a:off x="1166813" y="1243013"/>
            <a:ext cx="4473575"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361930F9-1015-4C07-A895-D7A7434C11F1}" type="slidenum">
              <a:rPr kumimoji="1" lang="ja-JP" altLang="en-US" smtClean="0"/>
              <a:t>‹#›</a:t>
            </a:fld>
            <a:endParaRPr kumimoji="1" lang="ja-JP" altLang="en-US"/>
          </a:p>
        </p:txBody>
      </p:sp>
    </p:spTree>
    <p:extLst>
      <p:ext uri="{BB962C8B-B14F-4D97-AF65-F5344CB8AC3E}">
        <p14:creationId xmlns:p14="http://schemas.microsoft.com/office/powerpoint/2010/main" val="166073687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CBB8A-A5D3-5900-96E1-DFC5E69CECF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6BA11DD-9B32-0494-8B85-9AE45053EEA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403DB22-318C-5D87-D36C-82B4EEDEA8BB}"/>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1CFA717-A198-A2C4-43B3-4721CF67DF4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614066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BF044-6BB8-8D7C-D299-1CC6323C55A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75658AF-73E1-8026-FB23-B23C21A7B07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F89CB8E-99E6-3AE6-322E-A7BD1F558FD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F93AA16-5302-0B02-076B-4056C423BA9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4231746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69F39-4AAE-EBCF-7F3D-04B346F6EDC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C69E24-E8D9-8624-3BF8-C3B8F4C2D0B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CC9E002-9BFA-85F0-67F8-A10D97EFAE63}"/>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D93E79E-2B46-9AD9-BC67-6DB1B6398E38}"/>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195980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D60D5-B9DC-D694-A4EF-1C9D9C833BE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D9BF4FD-B297-E686-5545-536222900A6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DBFD568-BE0A-CD01-31D8-14989533372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CF0FC010-C9EC-2B8B-86FF-4F315BA7AAA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7032375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BF044-6BB8-8D7C-D299-1CC6323C55A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75658AF-73E1-8026-FB23-B23C21A7B07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F89CB8E-99E6-3AE6-322E-A7BD1F558FD6}"/>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F93AA16-5302-0B02-076B-4056C423BA9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451319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135C-151C-613A-EE71-7EDBC838044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F8A4C4F-A9F4-C0B4-121E-75FB0BA85A1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59165A4-5A1C-184E-271A-A87EEB314298}"/>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E2FC80D0-F8EF-1FD3-01C7-6E6B85CB24C1}"/>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C8245B4-CB6E-44C2-AD5B-DDE67AD66E64}"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3813169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43939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75424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4089478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100620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2328925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Date Placeholder 2"/>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8571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3560733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064103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02871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3107438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1929745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F1B97D-6106-4981-8964-1DF2966C8C44}" type="datetimeFigureOut">
              <a:rPr kumimoji="1" lang="ja-JP" altLang="en-US" smtClean="0"/>
              <a:t>2026/9/29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8AE989-B057-4FB9-8843-1C77CD3B5721}" type="slidenum">
              <a:rPr kumimoji="1" lang="ja-JP" altLang="en-US" smtClean="0"/>
              <a:t>‹#›</a:t>
            </a:fld>
            <a:endParaRPr kumimoji="1" lang="ja-JP" altLang="en-US"/>
          </a:p>
        </p:txBody>
      </p:sp>
    </p:spTree>
    <p:extLst>
      <p:ext uri="{BB962C8B-B14F-4D97-AF65-F5344CB8AC3E}">
        <p14:creationId xmlns:p14="http://schemas.microsoft.com/office/powerpoint/2010/main" val="24660017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7B4F2-7B3F-B823-0837-FEBBE1D6381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31F84BA4-B55A-0E1D-A303-B11270C431ED}"/>
              </a:ext>
            </a:extLst>
          </p:cNvPr>
          <p:cNvSpPr/>
          <p:nvPr/>
        </p:nvSpPr>
        <p:spPr>
          <a:xfrm>
            <a:off x="18350" y="430511"/>
            <a:ext cx="5172186" cy="29779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b="1">
                <a:solidFill>
                  <a:schemeClr val="tx1"/>
                </a:solidFill>
                <a:latin typeface="Meiryo UI"/>
                <a:ea typeface="Meiryo UI"/>
              </a:rPr>
              <a:t>事業者の情報（問い合わせ先）</a:t>
            </a:r>
            <a:endParaRPr lang="ja-JP" altLang="en-US" sz="1600" b="1">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BE689AE2-728F-B41B-7378-CD2D93932DB2}"/>
              </a:ext>
            </a:extLst>
          </p:cNvPr>
          <p:cNvSpPr/>
          <p:nvPr/>
        </p:nvSpPr>
        <p:spPr>
          <a:xfrm>
            <a:off x="-2" y="734066"/>
            <a:ext cx="4571998" cy="738664"/>
          </a:xfrm>
          <a:prstGeom prst="rect">
            <a:avLst/>
          </a:prstGeom>
        </p:spPr>
        <p:txBody>
          <a:bodyPr wrap="square" lIns="91440" tIns="45720" rIns="91440" bIns="45720" anchor="t">
            <a:spAutoFit/>
          </a:bodyPr>
          <a:lstStyle/>
          <a:p>
            <a:pPr lvl="0" defTabSz="791962">
              <a:defRPr/>
            </a:pPr>
            <a:r>
              <a:rPr lang="ja-JP" altLang="en-US" sz="1400">
                <a:solidFill>
                  <a:srgbClr val="000000"/>
                </a:solidFill>
                <a:latin typeface="Meiryo UI"/>
                <a:ea typeface="Meiryo UI"/>
              </a:rPr>
              <a:t>○事業者名：</a:t>
            </a:r>
            <a:endParaRPr lang="en-US" altLang="ja-JP" sz="1400">
              <a:solidFill>
                <a:srgbClr val="000000"/>
              </a:solidFill>
              <a:latin typeface="Meiryo UI"/>
              <a:ea typeface="Meiryo UI"/>
            </a:endParaRPr>
          </a:p>
          <a:p>
            <a:pPr defTabSz="791962">
              <a:defRPr/>
            </a:pPr>
            <a:r>
              <a:rPr lang="ja-JP" altLang="en-US" sz="1400">
                <a:solidFill>
                  <a:srgbClr val="000000"/>
                </a:solidFill>
                <a:latin typeface="Meiryo UI"/>
                <a:ea typeface="Meiryo UI"/>
              </a:rPr>
              <a:t>〇連絡担当者：</a:t>
            </a:r>
          </a:p>
          <a:p>
            <a:pPr lvl="0" defTabSz="791962">
              <a:defRPr/>
            </a:pPr>
            <a:r>
              <a:rPr lang="ja-JP" altLang="en-US" sz="1400">
                <a:solidFill>
                  <a:srgbClr val="000000"/>
                </a:solidFill>
                <a:latin typeface="Meiryo UI"/>
                <a:ea typeface="Meiryo UI"/>
              </a:rPr>
              <a:t>〇ご連絡先</a:t>
            </a:r>
            <a:r>
              <a:rPr lang="ja-JP" altLang="en-US" sz="1400">
                <a:solidFill>
                  <a:srgbClr val="000000"/>
                </a:solidFill>
                <a:latin typeface="Meiryo UI"/>
                <a:ea typeface="Meiryo UI"/>
                <a:sym typeface="Wingdings" panose="05000000000000000000" pitchFamily="2" charset="2"/>
              </a:rPr>
              <a:t>：</a:t>
            </a:r>
            <a:endParaRPr lang="ja-JP" altLang="en-US" sz="1400">
              <a:solidFill>
                <a:srgbClr val="000000"/>
              </a:solidFill>
              <a:latin typeface="Meiryo UI"/>
              <a:ea typeface="Meiryo UI"/>
            </a:endParaRPr>
          </a:p>
        </p:txBody>
      </p:sp>
      <p:sp>
        <p:nvSpPr>
          <p:cNvPr id="34" name="正方形/長方形 33">
            <a:extLst>
              <a:ext uri="{FF2B5EF4-FFF2-40B4-BE49-F238E27FC236}">
                <a16:creationId xmlns:a16="http://schemas.microsoft.com/office/drawing/2014/main" id="{11BC3428-1B24-8261-65A2-787851C6200F}"/>
              </a:ext>
            </a:extLst>
          </p:cNvPr>
          <p:cNvSpPr/>
          <p:nvPr/>
        </p:nvSpPr>
        <p:spPr>
          <a:xfrm>
            <a:off x="24193" y="-22076"/>
            <a:ext cx="9095613" cy="400110"/>
          </a:xfrm>
          <a:prstGeom prst="rect">
            <a:avLst/>
          </a:prstGeom>
        </p:spPr>
        <p:txBody>
          <a:bodyPr wrap="square" lIns="91440" tIns="45720" rIns="91440" bIns="45720" anchor="t">
            <a:spAutoFit/>
          </a:bodyPr>
          <a:lstStyle/>
          <a:p>
            <a:pPr defTabSz="791962">
              <a:defRPr/>
            </a:pPr>
            <a:r>
              <a:rPr lang="ja-JP" altLang="en-US" sz="2000" b="1" u="sng">
                <a:solidFill>
                  <a:srgbClr val="000000"/>
                </a:solidFill>
                <a:latin typeface="Meiryo UI"/>
                <a:ea typeface="Meiryo UI"/>
              </a:rPr>
              <a:t>　　　　　　　　　　　　</a:t>
            </a:r>
          </a:p>
        </p:txBody>
      </p:sp>
      <p:sp>
        <p:nvSpPr>
          <p:cNvPr id="23" name="Rectangle 22">
            <a:extLst>
              <a:ext uri="{FF2B5EF4-FFF2-40B4-BE49-F238E27FC236}">
                <a16:creationId xmlns:a16="http://schemas.microsoft.com/office/drawing/2014/main" id="{BE42A8A2-519B-C931-8D46-ADBAB8EAD827}"/>
              </a:ext>
            </a:extLst>
          </p:cNvPr>
          <p:cNvSpPr/>
          <p:nvPr/>
        </p:nvSpPr>
        <p:spPr>
          <a:xfrm>
            <a:off x="-1938224" y="688106"/>
            <a:ext cx="1721950" cy="1721362"/>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記入用紙</a:t>
            </a:r>
          </a:p>
          <a:p>
            <a:pPr algn="ctr"/>
            <a:r>
              <a:rPr lang="ja-JP" altLang="en-US">
                <a:latin typeface="Meiryo UI"/>
                <a:ea typeface="Meiryo UI"/>
                <a:cs typeface="Calibri"/>
              </a:rPr>
              <a:t>（このページを最初のページとしてご提出ください）</a:t>
            </a:r>
          </a:p>
        </p:txBody>
      </p:sp>
      <p:sp>
        <p:nvSpPr>
          <p:cNvPr id="3" name="正方形/長方形 2">
            <a:extLst>
              <a:ext uri="{FF2B5EF4-FFF2-40B4-BE49-F238E27FC236}">
                <a16:creationId xmlns:a16="http://schemas.microsoft.com/office/drawing/2014/main" id="{DDEF9797-F3BF-8E6B-0A3F-62115B9946F0}"/>
              </a:ext>
            </a:extLst>
          </p:cNvPr>
          <p:cNvSpPr/>
          <p:nvPr/>
        </p:nvSpPr>
        <p:spPr>
          <a:xfrm>
            <a:off x="24193" y="2648"/>
            <a:ext cx="9095613" cy="400110"/>
          </a:xfrm>
          <a:prstGeom prst="rect">
            <a:avLst/>
          </a:prstGeom>
        </p:spPr>
        <p:txBody>
          <a:bodyPr wrap="square" lIns="91440" tIns="45720" rIns="91440" bIns="45720" anchor="t">
            <a:spAutoFit/>
          </a:bodyPr>
          <a:lstStyle/>
          <a:p>
            <a:pPr lvl="0" defTabSz="791962">
              <a:defRPr/>
            </a:pPr>
            <a:r>
              <a:rPr lang="ja-JP" altLang="en-US" sz="2000" b="1" u="sng">
                <a:solidFill>
                  <a:srgbClr val="000000"/>
                </a:solidFill>
                <a:latin typeface="Meiryo UI"/>
                <a:ea typeface="Meiryo UI"/>
              </a:rPr>
              <a:t>タイトル</a:t>
            </a:r>
            <a:endParaRPr lang="en-US" altLang="ja-JP" sz="2000" b="1" u="sng">
              <a:solidFill>
                <a:srgbClr val="000000"/>
              </a:solidFill>
              <a:latin typeface="Meiryo UI"/>
              <a:ea typeface="Meiryo UI"/>
            </a:endParaRPr>
          </a:p>
        </p:txBody>
      </p:sp>
      <p:sp>
        <p:nvSpPr>
          <p:cNvPr id="14" name="正方形/長方形 13">
            <a:extLst>
              <a:ext uri="{FF2B5EF4-FFF2-40B4-BE49-F238E27FC236}">
                <a16:creationId xmlns:a16="http://schemas.microsoft.com/office/drawing/2014/main" id="{BB7AB864-9E3A-F656-F221-25DBCAAC27AB}"/>
              </a:ext>
            </a:extLst>
          </p:cNvPr>
          <p:cNvSpPr/>
          <p:nvPr/>
        </p:nvSpPr>
        <p:spPr>
          <a:xfrm>
            <a:off x="18351" y="1791716"/>
            <a:ext cx="5075096" cy="32469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技術の概要</a:t>
            </a:r>
          </a:p>
        </p:txBody>
      </p:sp>
      <p:sp>
        <p:nvSpPr>
          <p:cNvPr id="16" name="正方形/長方形 15">
            <a:extLst>
              <a:ext uri="{FF2B5EF4-FFF2-40B4-BE49-F238E27FC236}">
                <a16:creationId xmlns:a16="http://schemas.microsoft.com/office/drawing/2014/main" id="{6C92914B-0476-B8F0-F64B-25DAF229CE05}"/>
              </a:ext>
            </a:extLst>
          </p:cNvPr>
          <p:cNvSpPr/>
          <p:nvPr/>
        </p:nvSpPr>
        <p:spPr>
          <a:xfrm>
            <a:off x="70490" y="4075981"/>
            <a:ext cx="5083923" cy="36882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メリット・デメリット</a:t>
            </a:r>
          </a:p>
        </p:txBody>
      </p:sp>
      <p:sp>
        <p:nvSpPr>
          <p:cNvPr id="18" name="正方形/長方形 17">
            <a:extLst>
              <a:ext uri="{FF2B5EF4-FFF2-40B4-BE49-F238E27FC236}">
                <a16:creationId xmlns:a16="http://schemas.microsoft.com/office/drawing/2014/main" id="{32471C8B-E453-B9E7-5231-38373D735AB5}"/>
              </a:ext>
            </a:extLst>
          </p:cNvPr>
          <p:cNvSpPr/>
          <p:nvPr/>
        </p:nvSpPr>
        <p:spPr>
          <a:xfrm>
            <a:off x="-12028" y="4454347"/>
            <a:ext cx="4942701" cy="954107"/>
          </a:xfrm>
          <a:prstGeom prst="rect">
            <a:avLst/>
          </a:prstGeom>
        </p:spPr>
        <p:txBody>
          <a:bodyPr wrap="square" lIns="91440" tIns="45720" rIns="91440" bIns="45720" anchor="t">
            <a:spAutoFit/>
          </a:bodyPr>
          <a:lstStyle/>
          <a:p>
            <a:pPr marL="114300" indent="-114300" defTabSz="791962">
              <a:defRPr/>
            </a:pPr>
            <a:r>
              <a:rPr lang="en-US" altLang="ja-JP" sz="1400">
                <a:solidFill>
                  <a:srgbClr val="000000"/>
                </a:solidFill>
                <a:latin typeface="Meiryo UI"/>
                <a:ea typeface="Meiryo UI"/>
              </a:rPr>
              <a:t>【</a:t>
            </a:r>
            <a:r>
              <a:rPr lang="ja-JP" altLang="en-US" sz="1400">
                <a:solidFill>
                  <a:srgbClr val="000000"/>
                </a:solidFill>
                <a:latin typeface="Meiryo UI"/>
                <a:ea typeface="Meiryo UI"/>
              </a:rPr>
              <a:t>メリット</a:t>
            </a:r>
            <a:r>
              <a:rPr lang="en-US" altLang="ja-JP" sz="1400">
                <a:solidFill>
                  <a:srgbClr val="000000"/>
                </a:solidFill>
                <a:latin typeface="Meiryo UI"/>
                <a:ea typeface="Meiryo UI"/>
              </a:rPr>
              <a:t>】</a:t>
            </a:r>
          </a:p>
          <a:p>
            <a:pPr marL="114300" indent="-114300" defTabSz="791962">
              <a:defRPr/>
            </a:pPr>
            <a:r>
              <a:rPr lang="ja-JP" altLang="en-US" sz="1400">
                <a:solidFill>
                  <a:srgbClr val="000000"/>
                </a:solidFill>
                <a:latin typeface="Meiryo UI"/>
                <a:ea typeface="Meiryo UI"/>
              </a:rPr>
              <a:t>〇　</a:t>
            </a:r>
            <a:endParaRPr lang="en-US" altLang="ja-JP" sz="1400">
              <a:solidFill>
                <a:srgbClr val="000000"/>
              </a:solidFill>
              <a:latin typeface="Meiryo UI"/>
              <a:ea typeface="Meiryo UI"/>
            </a:endParaRPr>
          </a:p>
          <a:p>
            <a:pPr marL="114300" indent="-114300" defTabSz="791962">
              <a:defRPr/>
            </a:pPr>
            <a:r>
              <a:rPr lang="en-US" altLang="ja-JP" sz="1400">
                <a:solidFill>
                  <a:srgbClr val="000000"/>
                </a:solidFill>
                <a:latin typeface="Meiryo UI"/>
                <a:ea typeface="Meiryo UI"/>
              </a:rPr>
              <a:t>【</a:t>
            </a:r>
            <a:r>
              <a:rPr lang="ja-JP" altLang="en-US" sz="1400">
                <a:solidFill>
                  <a:srgbClr val="000000"/>
                </a:solidFill>
                <a:latin typeface="Meiryo UI"/>
                <a:ea typeface="Meiryo UI"/>
              </a:rPr>
              <a:t>デメリット</a:t>
            </a:r>
            <a:r>
              <a:rPr lang="en-US" altLang="ja-JP" sz="1400">
                <a:solidFill>
                  <a:srgbClr val="000000"/>
                </a:solidFill>
                <a:latin typeface="Meiryo UI"/>
                <a:ea typeface="Meiryo UI"/>
              </a:rPr>
              <a:t>】</a:t>
            </a:r>
            <a:endParaRPr lang="ja-JP" altLang="en-US" sz="1400">
              <a:solidFill>
                <a:srgbClr val="000000"/>
              </a:solidFill>
              <a:latin typeface="Meiryo UI" panose="020B0604030504040204" pitchFamily="50" charset="-128"/>
              <a:ea typeface="Meiryo UI" panose="020B0604030504040204" pitchFamily="50" charset="-128"/>
            </a:endParaRPr>
          </a:p>
          <a:p>
            <a:pPr marL="114300" indent="-114300" defTabSz="791962">
              <a:defRPr/>
            </a:pPr>
            <a:r>
              <a:rPr lang="ja-JP" altLang="en-US" sz="1400">
                <a:solidFill>
                  <a:srgbClr val="000000"/>
                </a:solidFill>
                <a:latin typeface="Meiryo UI"/>
                <a:ea typeface="Meiryo UI"/>
              </a:rPr>
              <a:t>〇　</a:t>
            </a:r>
          </a:p>
        </p:txBody>
      </p:sp>
      <p:sp>
        <p:nvSpPr>
          <p:cNvPr id="19" name="正方形/長方形 18">
            <a:extLst>
              <a:ext uri="{FF2B5EF4-FFF2-40B4-BE49-F238E27FC236}">
                <a16:creationId xmlns:a16="http://schemas.microsoft.com/office/drawing/2014/main" id="{FA7289BF-ED9A-6F48-A4F5-EE68A682F68B}"/>
              </a:ext>
            </a:extLst>
          </p:cNvPr>
          <p:cNvSpPr/>
          <p:nvPr/>
        </p:nvSpPr>
        <p:spPr>
          <a:xfrm>
            <a:off x="31074" y="5592785"/>
            <a:ext cx="5075097" cy="386479"/>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Meiryo UI" panose="020B0604030504040204" pitchFamily="50" charset="-128"/>
                <a:ea typeface="Meiryo UI" panose="020B0604030504040204" pitchFamily="50" charset="-128"/>
              </a:rPr>
              <a:t>導入状況・予定</a:t>
            </a:r>
          </a:p>
        </p:txBody>
      </p:sp>
      <p:sp>
        <p:nvSpPr>
          <p:cNvPr id="24" name="正方形/長方形 23">
            <a:extLst>
              <a:ext uri="{FF2B5EF4-FFF2-40B4-BE49-F238E27FC236}">
                <a16:creationId xmlns:a16="http://schemas.microsoft.com/office/drawing/2014/main" id="{32D528F3-8498-7739-6F1D-64A2CB266B69}"/>
              </a:ext>
            </a:extLst>
          </p:cNvPr>
          <p:cNvSpPr/>
          <p:nvPr/>
        </p:nvSpPr>
        <p:spPr>
          <a:xfrm>
            <a:off x="-4" y="2088315"/>
            <a:ext cx="4547953" cy="307777"/>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〇</a:t>
            </a:r>
            <a:endParaRPr lang="en-US" altLang="ja-JP" sz="1400">
              <a:solidFill>
                <a:srgbClr val="000000"/>
              </a:solidFill>
              <a:latin typeface="Meiryo UI"/>
              <a:ea typeface="Meiryo UI"/>
            </a:endParaRPr>
          </a:p>
        </p:txBody>
      </p:sp>
      <p:sp>
        <p:nvSpPr>
          <p:cNvPr id="27" name="Rectangle 4">
            <a:extLst>
              <a:ext uri="{FF2B5EF4-FFF2-40B4-BE49-F238E27FC236}">
                <a16:creationId xmlns:a16="http://schemas.microsoft.com/office/drawing/2014/main" id="{C99CE98A-BE15-DD5A-827E-D439D23793C8}"/>
              </a:ext>
            </a:extLst>
          </p:cNvPr>
          <p:cNvSpPr/>
          <p:nvPr/>
        </p:nvSpPr>
        <p:spPr>
          <a:xfrm>
            <a:off x="5352263" y="4047904"/>
            <a:ext cx="3654860" cy="2499671"/>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latin typeface="Meiryo UI"/>
                <a:ea typeface="Meiryo UI"/>
                <a:cs typeface="Calibri"/>
              </a:rPr>
              <a:t>写真・図</a:t>
            </a:r>
            <a:endParaRPr lang="en-US">
              <a:latin typeface="Meiryo UI"/>
              <a:ea typeface="Meiryo UI"/>
            </a:endParaRPr>
          </a:p>
        </p:txBody>
      </p:sp>
      <p:sp>
        <p:nvSpPr>
          <p:cNvPr id="31" name="正方形/長方形 19">
            <a:extLst>
              <a:ext uri="{FF2B5EF4-FFF2-40B4-BE49-F238E27FC236}">
                <a16:creationId xmlns:a16="http://schemas.microsoft.com/office/drawing/2014/main" id="{71700938-9FAF-26CD-8FA2-644E5AFB958C}"/>
              </a:ext>
            </a:extLst>
          </p:cNvPr>
          <p:cNvSpPr/>
          <p:nvPr/>
        </p:nvSpPr>
        <p:spPr>
          <a:xfrm>
            <a:off x="6564857" y="6547575"/>
            <a:ext cx="1429852" cy="307777"/>
          </a:xfrm>
          <a:prstGeom prst="rect">
            <a:avLst/>
          </a:prstGeom>
        </p:spPr>
        <p:txBody>
          <a:bodyPr wrap="square" lIns="91440" tIns="45720" rIns="91440" bIns="45720" anchor="t">
            <a:spAutoFit/>
          </a:bodyPr>
          <a:lstStyle/>
          <a:p>
            <a:pPr defTabSz="791962">
              <a:defRPr/>
            </a:pPr>
            <a:r>
              <a:rPr lang="ja-JP" altLang="en-US" sz="1400">
                <a:latin typeface="Meiryo UI"/>
                <a:ea typeface="Meiryo UI"/>
              </a:rPr>
              <a:t>【〇〇の様子】</a:t>
            </a:r>
            <a:endParaRPr lang="en-US" altLang="ja-JP"/>
          </a:p>
        </p:txBody>
      </p:sp>
      <p:sp>
        <p:nvSpPr>
          <p:cNvPr id="36" name="正方形/長方形 35">
            <a:extLst>
              <a:ext uri="{FF2B5EF4-FFF2-40B4-BE49-F238E27FC236}">
                <a16:creationId xmlns:a16="http://schemas.microsoft.com/office/drawing/2014/main" id="{C090EFF3-0D34-C93B-D1CF-0B9338F758C9}"/>
              </a:ext>
            </a:extLst>
          </p:cNvPr>
          <p:cNvSpPr/>
          <p:nvPr/>
        </p:nvSpPr>
        <p:spPr>
          <a:xfrm>
            <a:off x="39879" y="2796554"/>
            <a:ext cx="5083923" cy="36882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使用方法</a:t>
            </a:r>
          </a:p>
        </p:txBody>
      </p:sp>
      <p:sp>
        <p:nvSpPr>
          <p:cNvPr id="37" name="正方形/長方形 36">
            <a:extLst>
              <a:ext uri="{FF2B5EF4-FFF2-40B4-BE49-F238E27FC236}">
                <a16:creationId xmlns:a16="http://schemas.microsoft.com/office/drawing/2014/main" id="{7AC26541-B5F3-2111-D895-0F0560CBAF68}"/>
              </a:ext>
            </a:extLst>
          </p:cNvPr>
          <p:cNvSpPr/>
          <p:nvPr/>
        </p:nvSpPr>
        <p:spPr>
          <a:xfrm>
            <a:off x="-4" y="3165886"/>
            <a:ext cx="5145891" cy="307777"/>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〇　</a:t>
            </a:r>
            <a:endParaRPr lang="en-US" altLang="ja-JP" sz="1400">
              <a:solidFill>
                <a:srgbClr val="000000"/>
              </a:solidFill>
              <a:latin typeface="Meiryo UI"/>
              <a:ea typeface="Meiryo UI"/>
            </a:endParaRPr>
          </a:p>
        </p:txBody>
      </p:sp>
      <p:sp>
        <p:nvSpPr>
          <p:cNvPr id="38" name="Rectangle 10">
            <a:extLst>
              <a:ext uri="{FF2B5EF4-FFF2-40B4-BE49-F238E27FC236}">
                <a16:creationId xmlns:a16="http://schemas.microsoft.com/office/drawing/2014/main" id="{D9EE5E70-F6F6-E99F-79BB-96F04051A9D3}"/>
              </a:ext>
            </a:extLst>
          </p:cNvPr>
          <p:cNvSpPr/>
          <p:nvPr/>
        </p:nvSpPr>
        <p:spPr>
          <a:xfrm>
            <a:off x="5258570" y="388445"/>
            <a:ext cx="3748553" cy="3059773"/>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正方形/長方形 19">
            <a:extLst>
              <a:ext uri="{FF2B5EF4-FFF2-40B4-BE49-F238E27FC236}">
                <a16:creationId xmlns:a16="http://schemas.microsoft.com/office/drawing/2014/main" id="{68CC4BC5-4D4F-8A4C-47A0-F4D7C4DCE577}"/>
              </a:ext>
            </a:extLst>
          </p:cNvPr>
          <p:cNvSpPr/>
          <p:nvPr/>
        </p:nvSpPr>
        <p:spPr>
          <a:xfrm>
            <a:off x="5251620" y="412984"/>
            <a:ext cx="3759983" cy="523220"/>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【デモンストレーション内容】</a:t>
            </a:r>
          </a:p>
          <a:p>
            <a:pPr marL="114300" indent="-114300" defTabSz="791962">
              <a:defRPr/>
            </a:pPr>
            <a:r>
              <a:rPr lang="ja-JP" altLang="en-US" sz="1400">
                <a:solidFill>
                  <a:srgbClr val="000000"/>
                </a:solidFill>
                <a:latin typeface="Meiryo UI"/>
                <a:ea typeface="Meiryo UI"/>
              </a:rPr>
              <a:t>〇　</a:t>
            </a:r>
          </a:p>
        </p:txBody>
      </p:sp>
      <p:sp>
        <p:nvSpPr>
          <p:cNvPr id="5" name="正方形/長方形 4">
            <a:extLst>
              <a:ext uri="{FF2B5EF4-FFF2-40B4-BE49-F238E27FC236}">
                <a16:creationId xmlns:a16="http://schemas.microsoft.com/office/drawing/2014/main" id="{2AF97781-7137-5A1E-5CA0-C9B87709E97B}"/>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
        <p:nvSpPr>
          <p:cNvPr id="6" name="正方形/長方形 5">
            <a:extLst>
              <a:ext uri="{FF2B5EF4-FFF2-40B4-BE49-F238E27FC236}">
                <a16:creationId xmlns:a16="http://schemas.microsoft.com/office/drawing/2014/main" id="{B21E1105-F571-EABB-7384-B54FC0E3B34A}"/>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１</a:t>
            </a:r>
          </a:p>
        </p:txBody>
      </p:sp>
    </p:spTree>
    <p:extLst>
      <p:ext uri="{BB962C8B-B14F-4D97-AF65-F5344CB8AC3E}">
        <p14:creationId xmlns:p14="http://schemas.microsoft.com/office/powerpoint/2010/main" val="678240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6F3C6-4C44-50CF-762C-419E874A769A}"/>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3624C759-9393-C5C1-14E5-12577D5C4136}"/>
              </a:ext>
            </a:extLst>
          </p:cNvPr>
          <p:cNvSpPr/>
          <p:nvPr/>
        </p:nvSpPr>
        <p:spPr>
          <a:xfrm>
            <a:off x="-1938224" y="688106"/>
            <a:ext cx="1721950" cy="1474069"/>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記入用紙</a:t>
            </a:r>
          </a:p>
          <a:p>
            <a:pPr algn="ctr"/>
            <a:r>
              <a:rPr lang="ja-JP" altLang="en-US">
                <a:latin typeface="Meiryo UI"/>
                <a:ea typeface="Meiryo UI"/>
                <a:cs typeface="Calibri"/>
              </a:rPr>
              <a:t>（このページを最終のページとして提出ください）</a:t>
            </a:r>
          </a:p>
        </p:txBody>
      </p:sp>
      <p:sp>
        <p:nvSpPr>
          <p:cNvPr id="4" name="Rectangle 3">
            <a:extLst>
              <a:ext uri="{FF2B5EF4-FFF2-40B4-BE49-F238E27FC236}">
                <a16:creationId xmlns:a16="http://schemas.microsoft.com/office/drawing/2014/main" id="{C61DBFE3-CBD9-6872-91AE-4ADA64A2AFE9}"/>
              </a:ext>
            </a:extLst>
          </p:cNvPr>
          <p:cNvSpPr/>
          <p:nvPr/>
        </p:nvSpPr>
        <p:spPr>
          <a:xfrm>
            <a:off x="204306" y="5057775"/>
            <a:ext cx="8735386" cy="147637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a:solidFill>
                  <a:schemeClr val="tx1"/>
                </a:solidFill>
              </a:rPr>
              <a:t>（参考）下記のように具体的な物品を記載して下さい。</a:t>
            </a:r>
            <a:endParaRPr lang="en-US" altLang="ja-JP">
              <a:solidFill>
                <a:schemeClr val="tx1"/>
              </a:solidFill>
            </a:endParaRPr>
          </a:p>
          <a:p>
            <a:r>
              <a:rPr lang="ja-JP" altLang="en-US">
                <a:solidFill>
                  <a:schemeClr val="tx1"/>
                </a:solidFill>
              </a:rPr>
              <a:t>〇モニター</a:t>
            </a:r>
            <a:endParaRPr lang="en-US" altLang="ja-JP">
              <a:solidFill>
                <a:schemeClr val="tx1"/>
              </a:solidFill>
            </a:endParaRPr>
          </a:p>
          <a:p>
            <a:r>
              <a:rPr lang="ja-JP" altLang="en-US">
                <a:solidFill>
                  <a:schemeClr val="tx1"/>
                </a:solidFill>
              </a:rPr>
              <a:t>〇電源・延長コード</a:t>
            </a:r>
            <a:endParaRPr lang="en-US" altLang="ja-JP">
              <a:solidFill>
                <a:schemeClr val="tx1"/>
              </a:solidFill>
            </a:endParaRPr>
          </a:p>
          <a:p>
            <a:r>
              <a:rPr lang="ja-JP" altLang="en-US">
                <a:solidFill>
                  <a:schemeClr val="tx1"/>
                </a:solidFill>
              </a:rPr>
              <a:t>〇長テーブル</a:t>
            </a:r>
            <a:endParaRPr lang="en-US" altLang="ja-JP">
              <a:solidFill>
                <a:schemeClr val="tx1"/>
              </a:solidFill>
            </a:endParaRPr>
          </a:p>
          <a:p>
            <a:r>
              <a:rPr lang="ja-JP" altLang="en-US">
                <a:solidFill>
                  <a:schemeClr val="tx1"/>
                </a:solidFill>
              </a:rPr>
              <a:t>〇椅子</a:t>
            </a:r>
            <a:endParaRPr lang="en-US">
              <a:solidFill>
                <a:schemeClr val="tx1"/>
              </a:solidFill>
            </a:endParaRPr>
          </a:p>
        </p:txBody>
      </p:sp>
      <p:sp>
        <p:nvSpPr>
          <p:cNvPr id="3" name="正方形/長方形 33">
            <a:extLst>
              <a:ext uri="{FF2B5EF4-FFF2-40B4-BE49-F238E27FC236}">
                <a16:creationId xmlns:a16="http://schemas.microsoft.com/office/drawing/2014/main" id="{092A55E3-557D-4AB0-11D5-19770E68E9A0}"/>
              </a:ext>
            </a:extLst>
          </p:cNvPr>
          <p:cNvSpPr/>
          <p:nvPr/>
        </p:nvSpPr>
        <p:spPr>
          <a:xfrm>
            <a:off x="24193" y="-22076"/>
            <a:ext cx="9095613" cy="400110"/>
          </a:xfrm>
          <a:prstGeom prst="rect">
            <a:avLst/>
          </a:prstGeom>
        </p:spPr>
        <p:txBody>
          <a:bodyPr wrap="square" lIns="91440" tIns="45720" rIns="91440" bIns="45720" anchor="t">
            <a:spAutoFit/>
          </a:bodyPr>
          <a:lstStyle/>
          <a:p>
            <a:pPr defTabSz="791962">
              <a:defRPr/>
            </a:pPr>
            <a:r>
              <a:rPr lang="ja-JP" altLang="en-US" sz="2000" b="1" u="sng">
                <a:solidFill>
                  <a:srgbClr val="000000"/>
                </a:solidFill>
                <a:latin typeface="Meiryo UI"/>
                <a:ea typeface="Meiryo UI"/>
              </a:rPr>
              <a:t>　　　　　　　　　　　　</a:t>
            </a:r>
          </a:p>
        </p:txBody>
      </p:sp>
      <p:sp>
        <p:nvSpPr>
          <p:cNvPr id="2" name="正方形/長方形 1">
            <a:extLst>
              <a:ext uri="{FF2B5EF4-FFF2-40B4-BE49-F238E27FC236}">
                <a16:creationId xmlns:a16="http://schemas.microsoft.com/office/drawing/2014/main" id="{27E74DA5-A4E7-4724-BAFE-13F8D81758E1}"/>
              </a:ext>
            </a:extLst>
          </p:cNvPr>
          <p:cNvSpPr/>
          <p:nvPr/>
        </p:nvSpPr>
        <p:spPr>
          <a:xfrm>
            <a:off x="24193" y="2648"/>
            <a:ext cx="9095613" cy="400110"/>
          </a:xfrm>
          <a:prstGeom prst="rect">
            <a:avLst/>
          </a:prstGeom>
        </p:spPr>
        <p:txBody>
          <a:bodyPr wrap="square" lIns="91440" tIns="45720" rIns="91440" bIns="45720" anchor="t">
            <a:spAutoFit/>
          </a:bodyPr>
          <a:lstStyle/>
          <a:p>
            <a:pPr lvl="0" defTabSz="791962">
              <a:defRPr/>
            </a:pPr>
            <a:r>
              <a:rPr lang="ja-JP" altLang="en-US" sz="2000" b="1" u="sng">
                <a:solidFill>
                  <a:srgbClr val="000000"/>
                </a:solidFill>
                <a:latin typeface="Meiryo UI"/>
                <a:ea typeface="Meiryo UI"/>
              </a:rPr>
              <a:t>デモンストレーションに必要な物品等の確認</a:t>
            </a:r>
            <a:endParaRPr lang="en-US" altLang="ja-JP" sz="2000" b="1" u="sng">
              <a:solidFill>
                <a:srgbClr val="000000"/>
              </a:solidFill>
              <a:latin typeface="Meiryo UI"/>
              <a:ea typeface="Meiryo UI"/>
            </a:endParaRPr>
          </a:p>
        </p:txBody>
      </p:sp>
      <p:sp>
        <p:nvSpPr>
          <p:cNvPr id="7" name="Rectangle 3">
            <a:extLst>
              <a:ext uri="{FF2B5EF4-FFF2-40B4-BE49-F238E27FC236}">
                <a16:creationId xmlns:a16="http://schemas.microsoft.com/office/drawing/2014/main" id="{6926109D-FB1E-F287-4651-CA56E7E404C1}"/>
              </a:ext>
            </a:extLst>
          </p:cNvPr>
          <p:cNvSpPr/>
          <p:nvPr/>
        </p:nvSpPr>
        <p:spPr>
          <a:xfrm>
            <a:off x="204306" y="553744"/>
            <a:ext cx="8735386" cy="434210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a:solidFill>
                  <a:schemeClr val="tx1"/>
                </a:solidFill>
              </a:rPr>
              <a:t>下記に記入してください。</a:t>
            </a:r>
            <a:endParaRPr lang="en-US" altLang="ja-JP">
              <a:solidFill>
                <a:schemeClr val="tx1"/>
              </a:solidFill>
            </a:endParaRPr>
          </a:p>
          <a:p>
            <a:endParaRPr lang="en-US" altLang="ja-JP">
              <a:solidFill>
                <a:schemeClr val="tx1"/>
              </a:solidFill>
            </a:endParaRPr>
          </a:p>
          <a:p>
            <a:r>
              <a:rPr lang="ja-JP" altLang="en-US" u="sng">
                <a:solidFill>
                  <a:schemeClr val="tx1"/>
                </a:solidFill>
              </a:rPr>
              <a:t>タイトル</a:t>
            </a:r>
            <a:endParaRPr lang="en-US" altLang="ja-JP">
              <a:solidFill>
                <a:schemeClr val="tx1"/>
              </a:solidFill>
            </a:endParaRPr>
          </a:p>
          <a:p>
            <a:r>
              <a:rPr lang="ja-JP" altLang="en-US">
                <a:solidFill>
                  <a:schemeClr val="tx1"/>
                </a:solidFill>
              </a:rPr>
              <a:t>（１）必要なスペース（面積）</a:t>
            </a:r>
            <a:r>
              <a:rPr lang="en-US" altLang="ja-JP">
                <a:solidFill>
                  <a:schemeClr val="tx1"/>
                </a:solidFill>
              </a:rPr>
              <a:t>※</a:t>
            </a:r>
            <a:r>
              <a:rPr lang="ja-JP" altLang="en-US">
                <a:solidFill>
                  <a:schemeClr val="tx1"/>
                </a:solidFill>
              </a:rPr>
              <a:t>必要最小限を記載してください</a:t>
            </a:r>
            <a:endParaRPr lang="en-US" altLang="ja-JP">
              <a:solidFill>
                <a:schemeClr val="tx1"/>
              </a:solidFill>
            </a:endParaRPr>
          </a:p>
          <a:p>
            <a:r>
              <a:rPr lang="ja-JP" altLang="en-US">
                <a:solidFill>
                  <a:schemeClr val="tx1"/>
                </a:solidFill>
              </a:rPr>
              <a:t>　　</a:t>
            </a:r>
            <a:endParaRPr lang="en-US" altLang="ja-JP">
              <a:solidFill>
                <a:schemeClr val="tx1"/>
              </a:solidFill>
            </a:endParaRPr>
          </a:p>
          <a:p>
            <a:endParaRPr lang="en-US" altLang="ja-JP">
              <a:solidFill>
                <a:schemeClr val="tx1"/>
              </a:solidFill>
            </a:endParaRPr>
          </a:p>
          <a:p>
            <a:r>
              <a:rPr lang="ja-JP" altLang="en-US">
                <a:solidFill>
                  <a:schemeClr val="tx1"/>
                </a:solidFill>
              </a:rPr>
              <a:t>（２）デモ展示で使用する機材等</a:t>
            </a:r>
            <a:endParaRPr lang="en-US" altLang="ja-JP">
              <a:solidFill>
                <a:schemeClr val="tx1"/>
              </a:solidFill>
            </a:endParaRPr>
          </a:p>
          <a:p>
            <a:endParaRPr lang="en-US" altLang="ja-JP">
              <a:solidFill>
                <a:schemeClr val="tx1"/>
              </a:solidFill>
            </a:endParaRPr>
          </a:p>
          <a:p>
            <a:r>
              <a:rPr lang="ja-JP" altLang="en-US">
                <a:solidFill>
                  <a:schemeClr val="tx1"/>
                </a:solidFill>
              </a:rPr>
              <a:t>　　</a:t>
            </a:r>
            <a:endParaRPr lang="en-US" altLang="ja-JP">
              <a:solidFill>
                <a:schemeClr val="tx1"/>
              </a:solidFill>
            </a:endParaRPr>
          </a:p>
          <a:p>
            <a:r>
              <a:rPr lang="ja-JP" altLang="en-US">
                <a:solidFill>
                  <a:schemeClr val="tx1"/>
                </a:solidFill>
              </a:rPr>
              <a:t>（３）物品の搬入方法（〇トントラック等）</a:t>
            </a:r>
            <a:endParaRPr lang="en-US" altLang="ja-JP">
              <a:solidFill>
                <a:schemeClr val="tx1"/>
              </a:solidFill>
            </a:endParaRPr>
          </a:p>
          <a:p>
            <a:r>
              <a:rPr lang="ja-JP" altLang="en-US">
                <a:solidFill>
                  <a:schemeClr val="tx1"/>
                </a:solidFill>
              </a:rPr>
              <a:t>　　</a:t>
            </a:r>
            <a:endParaRPr lang="en-US" altLang="ja-JP">
              <a:solidFill>
                <a:schemeClr val="tx1"/>
              </a:solidFill>
            </a:endParaRPr>
          </a:p>
          <a:p>
            <a:endParaRPr lang="en-US" altLang="ja-JP">
              <a:solidFill>
                <a:schemeClr val="tx1"/>
              </a:solidFill>
            </a:endParaRPr>
          </a:p>
          <a:p>
            <a:r>
              <a:rPr lang="ja-JP" altLang="en-US">
                <a:solidFill>
                  <a:schemeClr val="tx1"/>
                </a:solidFill>
              </a:rPr>
              <a:t>（４）当日参加人数（３名まで）</a:t>
            </a:r>
            <a:endParaRPr lang="en-US" altLang="ja-JP">
              <a:solidFill>
                <a:schemeClr val="tx1"/>
              </a:solidFill>
            </a:endParaRPr>
          </a:p>
          <a:p>
            <a:r>
              <a:rPr lang="ja-JP" altLang="en-US">
                <a:solidFill>
                  <a:schemeClr val="tx1"/>
                </a:solidFill>
              </a:rPr>
              <a:t>　　</a:t>
            </a:r>
            <a:endParaRPr lang="en-US">
              <a:solidFill>
                <a:schemeClr val="tx1"/>
              </a:solidFill>
            </a:endParaRPr>
          </a:p>
          <a:p>
            <a:r>
              <a:rPr lang="ja-JP" altLang="en-US">
                <a:solidFill>
                  <a:schemeClr val="tx1"/>
                </a:solidFill>
              </a:rPr>
              <a:t>（５）その他</a:t>
            </a:r>
            <a:endParaRPr lang="en-US" altLang="ja-JP">
              <a:solidFill>
                <a:schemeClr val="tx1"/>
              </a:solidFill>
            </a:endParaRPr>
          </a:p>
          <a:p>
            <a:r>
              <a:rPr lang="ja-JP" altLang="en-US">
                <a:solidFill>
                  <a:schemeClr val="tx1"/>
                </a:solidFill>
              </a:rPr>
              <a:t>　　</a:t>
            </a:r>
            <a:endParaRPr lang="en-US">
              <a:solidFill>
                <a:schemeClr val="tx1"/>
              </a:solidFill>
            </a:endParaRPr>
          </a:p>
        </p:txBody>
      </p:sp>
      <p:sp>
        <p:nvSpPr>
          <p:cNvPr id="6" name="正方形/長方形 5">
            <a:extLst>
              <a:ext uri="{FF2B5EF4-FFF2-40B4-BE49-F238E27FC236}">
                <a16:creationId xmlns:a16="http://schemas.microsoft.com/office/drawing/2014/main" id="{5BC74BD6-C435-1A35-F03F-8597E05B0C9C}"/>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２</a:t>
            </a:r>
          </a:p>
        </p:txBody>
      </p:sp>
      <p:sp>
        <p:nvSpPr>
          <p:cNvPr id="9" name="正方形/長方形 8">
            <a:extLst>
              <a:ext uri="{FF2B5EF4-FFF2-40B4-BE49-F238E27FC236}">
                <a16:creationId xmlns:a16="http://schemas.microsoft.com/office/drawing/2014/main" id="{59707B94-113C-82F4-6AB6-4B778641B1D0}"/>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Tree>
    <p:extLst>
      <p:ext uri="{BB962C8B-B14F-4D97-AF65-F5344CB8AC3E}">
        <p14:creationId xmlns:p14="http://schemas.microsoft.com/office/powerpoint/2010/main" val="2094035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C00A3-3E85-F147-1A8C-5494D7591A88}"/>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51DBF4A5-0DB5-6BD7-F49A-D172B412544D}"/>
              </a:ext>
            </a:extLst>
          </p:cNvPr>
          <p:cNvSpPr/>
          <p:nvPr/>
        </p:nvSpPr>
        <p:spPr>
          <a:xfrm>
            <a:off x="-1938224" y="688106"/>
            <a:ext cx="1721950" cy="1474069"/>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記入用紙</a:t>
            </a:r>
          </a:p>
          <a:p>
            <a:pPr algn="ctr"/>
            <a:r>
              <a:rPr lang="ja-JP" altLang="en-US">
                <a:latin typeface="Meiryo UI"/>
                <a:ea typeface="Meiryo UI"/>
                <a:cs typeface="Calibri"/>
              </a:rPr>
              <a:t>（このページを最終のページとして提出ください）</a:t>
            </a:r>
          </a:p>
        </p:txBody>
      </p:sp>
      <p:sp>
        <p:nvSpPr>
          <p:cNvPr id="3" name="正方形/長方形 33">
            <a:extLst>
              <a:ext uri="{FF2B5EF4-FFF2-40B4-BE49-F238E27FC236}">
                <a16:creationId xmlns:a16="http://schemas.microsoft.com/office/drawing/2014/main" id="{A9C4AFF3-B1A5-11B5-34C4-CDFE6090C60C}"/>
              </a:ext>
            </a:extLst>
          </p:cNvPr>
          <p:cNvSpPr/>
          <p:nvPr/>
        </p:nvSpPr>
        <p:spPr>
          <a:xfrm>
            <a:off x="24193" y="-22076"/>
            <a:ext cx="9095613" cy="400110"/>
          </a:xfrm>
          <a:prstGeom prst="rect">
            <a:avLst/>
          </a:prstGeom>
        </p:spPr>
        <p:txBody>
          <a:bodyPr wrap="square" lIns="91440" tIns="45720" rIns="91440" bIns="45720" anchor="t">
            <a:spAutoFit/>
          </a:bodyPr>
          <a:lstStyle/>
          <a:p>
            <a:pPr defTabSz="791962">
              <a:defRPr/>
            </a:pPr>
            <a:r>
              <a:rPr lang="ja-JP" altLang="en-US" sz="2000" b="1" u="sng">
                <a:solidFill>
                  <a:srgbClr val="000000"/>
                </a:solidFill>
                <a:latin typeface="Meiryo UI"/>
                <a:ea typeface="Meiryo UI"/>
              </a:rPr>
              <a:t>　　　　　　　　　　　　</a:t>
            </a:r>
          </a:p>
        </p:txBody>
      </p:sp>
      <p:sp>
        <p:nvSpPr>
          <p:cNvPr id="2" name="正方形/長方形 1">
            <a:extLst>
              <a:ext uri="{FF2B5EF4-FFF2-40B4-BE49-F238E27FC236}">
                <a16:creationId xmlns:a16="http://schemas.microsoft.com/office/drawing/2014/main" id="{306757FA-96A6-C964-0314-FEC78E23BEC4}"/>
              </a:ext>
            </a:extLst>
          </p:cNvPr>
          <p:cNvSpPr/>
          <p:nvPr/>
        </p:nvSpPr>
        <p:spPr>
          <a:xfrm>
            <a:off x="24193" y="2648"/>
            <a:ext cx="9095613" cy="400110"/>
          </a:xfrm>
          <a:prstGeom prst="rect">
            <a:avLst/>
          </a:prstGeom>
        </p:spPr>
        <p:txBody>
          <a:bodyPr wrap="square" lIns="91440" tIns="45720" rIns="91440" bIns="45720" anchor="t">
            <a:spAutoFit/>
          </a:bodyPr>
          <a:lstStyle/>
          <a:p>
            <a:pPr lvl="0" defTabSz="791962">
              <a:defRPr/>
            </a:pPr>
            <a:r>
              <a:rPr lang="en-US" altLang="ja-JP" sz="2000" b="1" u="sng">
                <a:solidFill>
                  <a:srgbClr val="000000"/>
                </a:solidFill>
                <a:latin typeface="Meiryo UI"/>
                <a:ea typeface="Meiryo UI"/>
              </a:rPr>
              <a:t>IT </a:t>
            </a:r>
            <a:r>
              <a:rPr lang="ja-JP" altLang="en-US" sz="2000" b="1" u="sng">
                <a:solidFill>
                  <a:srgbClr val="000000"/>
                </a:solidFill>
                <a:latin typeface="Meiryo UI"/>
                <a:ea typeface="Meiryo UI"/>
              </a:rPr>
              <a:t>調達に係る申合せへの対応</a:t>
            </a:r>
            <a:endParaRPr lang="en-US" altLang="ja-JP" sz="2000" b="1" u="sng">
              <a:solidFill>
                <a:srgbClr val="000000"/>
              </a:solidFill>
              <a:latin typeface="Meiryo UI"/>
              <a:ea typeface="Meiryo UI"/>
            </a:endParaRPr>
          </a:p>
        </p:txBody>
      </p:sp>
      <p:sp>
        <p:nvSpPr>
          <p:cNvPr id="7" name="Rectangle 3">
            <a:extLst>
              <a:ext uri="{FF2B5EF4-FFF2-40B4-BE49-F238E27FC236}">
                <a16:creationId xmlns:a16="http://schemas.microsoft.com/office/drawing/2014/main" id="{31998E2F-8E19-970B-B148-465BCDE70A12}"/>
              </a:ext>
            </a:extLst>
          </p:cNvPr>
          <p:cNvSpPr/>
          <p:nvPr/>
        </p:nvSpPr>
        <p:spPr>
          <a:xfrm>
            <a:off x="130415" y="2005157"/>
            <a:ext cx="8735386" cy="434210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rPr>
              <a:t>下記に記入してください。</a:t>
            </a:r>
            <a:endParaRPr lang="en-US" altLang="ja-JP" sz="1600" dirty="0">
              <a:solidFill>
                <a:schemeClr val="tx1"/>
              </a:solidFill>
            </a:endParaRPr>
          </a:p>
          <a:p>
            <a:endParaRPr lang="en-US" altLang="ja-JP" sz="1600" dirty="0">
              <a:solidFill>
                <a:schemeClr val="tx1"/>
              </a:solidFill>
            </a:endParaRPr>
          </a:p>
          <a:p>
            <a:r>
              <a:rPr lang="ja-JP" altLang="en-US" sz="1600" u="sng" dirty="0">
                <a:solidFill>
                  <a:schemeClr val="tx1"/>
                </a:solidFill>
              </a:rPr>
              <a:t>タイトル</a:t>
            </a:r>
            <a:endParaRPr lang="en-US" altLang="ja-JP" sz="1600" dirty="0">
              <a:solidFill>
                <a:schemeClr val="tx1"/>
              </a:solidFill>
            </a:endParaRPr>
          </a:p>
          <a:p>
            <a:r>
              <a:rPr lang="ja-JP" altLang="en-US" sz="1600" dirty="0">
                <a:solidFill>
                  <a:schemeClr val="tx1"/>
                </a:solidFill>
              </a:rPr>
              <a:t>（１）「</a:t>
            </a:r>
            <a:r>
              <a:rPr lang="en-US" altLang="ja-JP" sz="1600" dirty="0">
                <a:solidFill>
                  <a:schemeClr val="tx1"/>
                </a:solidFill>
              </a:rPr>
              <a:t>IT </a:t>
            </a:r>
            <a:r>
              <a:rPr lang="ja-JP" altLang="en-US" sz="1600" dirty="0">
                <a:solidFill>
                  <a:schemeClr val="tx1"/>
                </a:solidFill>
              </a:rPr>
              <a:t>調達に係る国等の物品等又は役務の調達方針及び調達手続に関する申合せ」への対応</a:t>
            </a:r>
            <a:endParaRPr lang="en-US" altLang="ja-JP" sz="1600" dirty="0">
              <a:solidFill>
                <a:schemeClr val="tx1"/>
              </a:solidFill>
            </a:endParaRPr>
          </a:p>
          <a:p>
            <a:r>
              <a:rPr lang="ja-JP" altLang="en-US" sz="1600" dirty="0">
                <a:solidFill>
                  <a:schemeClr val="tx1"/>
                </a:solidFill>
              </a:rPr>
              <a:t>　　</a:t>
            </a:r>
            <a:endParaRPr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（２） 「政府機関等における無人航空機の調達等に関する方針について」 への対応</a:t>
            </a:r>
            <a:endParaRPr lang="en-US" altLang="ja-JP" sz="1100" dirty="0">
              <a:solidFill>
                <a:schemeClr val="tx1"/>
              </a:solidFill>
            </a:endParaRPr>
          </a:p>
          <a:p>
            <a:r>
              <a:rPr lang="ja-JP" altLang="en-US" sz="1100" dirty="0">
                <a:solidFill>
                  <a:schemeClr val="tx1"/>
                </a:solidFill>
              </a:rPr>
              <a:t>　　　</a:t>
            </a:r>
            <a:r>
              <a:rPr lang="en-US" altLang="ja-JP" sz="1100" dirty="0">
                <a:solidFill>
                  <a:schemeClr val="tx1"/>
                </a:solidFill>
              </a:rPr>
              <a:t>※</a:t>
            </a:r>
            <a:r>
              <a:rPr lang="ja-JP" altLang="en-US" sz="1100" dirty="0">
                <a:solidFill>
                  <a:schemeClr val="tx1"/>
                </a:solidFill>
              </a:rPr>
              <a:t>無人航空機に該当しない場合は記載不要</a:t>
            </a:r>
            <a:endParaRPr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　　</a:t>
            </a:r>
            <a:endParaRPr lang="en-US" sz="1600" dirty="0">
              <a:solidFill>
                <a:schemeClr val="tx1"/>
              </a:solidFill>
            </a:endParaRPr>
          </a:p>
          <a:p>
            <a:r>
              <a:rPr lang="ja-JP" altLang="en-US" sz="1600" dirty="0">
                <a:solidFill>
                  <a:schemeClr val="tx1"/>
                </a:solidFill>
              </a:rPr>
              <a:t>（３）その他</a:t>
            </a:r>
            <a:endParaRPr lang="en-US" altLang="ja-JP" sz="1600" dirty="0">
              <a:solidFill>
                <a:schemeClr val="tx1"/>
              </a:solidFill>
            </a:endParaRPr>
          </a:p>
          <a:p>
            <a:r>
              <a:rPr lang="ja-JP" altLang="en-US" sz="1100" dirty="0">
                <a:solidFill>
                  <a:schemeClr val="tx1"/>
                </a:solidFill>
              </a:rPr>
              <a:t>　　　</a:t>
            </a:r>
            <a:r>
              <a:rPr lang="en-US" altLang="ja-JP" sz="1100" dirty="0">
                <a:solidFill>
                  <a:schemeClr val="tx1"/>
                </a:solidFill>
              </a:rPr>
              <a:t>※</a:t>
            </a:r>
            <a:r>
              <a:rPr lang="ja-JP" altLang="en-US" sz="1100" dirty="0">
                <a:solidFill>
                  <a:schemeClr val="tx1"/>
                </a:solidFill>
              </a:rPr>
              <a:t>その他付記したいことがあれば記載ください</a:t>
            </a:r>
            <a:endParaRPr lang="en-US" altLang="ja-JP" sz="1100" dirty="0">
              <a:solidFill>
                <a:schemeClr val="tx1"/>
              </a:solidFill>
            </a:endParaRPr>
          </a:p>
          <a:p>
            <a:r>
              <a:rPr lang="ja-JP" altLang="en-US" sz="1100" dirty="0">
                <a:solidFill>
                  <a:schemeClr val="tx1"/>
                </a:solidFill>
              </a:rPr>
              <a:t>　　</a:t>
            </a:r>
            <a:endParaRPr lang="en-US" sz="1100" dirty="0">
              <a:solidFill>
                <a:schemeClr val="tx1"/>
              </a:solidFill>
            </a:endParaRPr>
          </a:p>
        </p:txBody>
      </p:sp>
      <p:sp>
        <p:nvSpPr>
          <p:cNvPr id="5" name="Rectangle 3">
            <a:extLst>
              <a:ext uri="{FF2B5EF4-FFF2-40B4-BE49-F238E27FC236}">
                <a16:creationId xmlns:a16="http://schemas.microsoft.com/office/drawing/2014/main" id="{7E07F919-D576-5EEF-EDF6-F225AE49866B}"/>
              </a:ext>
            </a:extLst>
          </p:cNvPr>
          <p:cNvSpPr/>
          <p:nvPr/>
        </p:nvSpPr>
        <p:spPr>
          <a:xfrm>
            <a:off x="130415" y="583692"/>
            <a:ext cx="8735386" cy="130052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100">
                <a:solidFill>
                  <a:schemeClr val="tx1"/>
                </a:solidFill>
              </a:rPr>
              <a:t>　</a:t>
            </a:r>
            <a:r>
              <a:rPr lang="en-US" altLang="ja-JP" sz="1100">
                <a:solidFill>
                  <a:schemeClr val="tx1"/>
                </a:solidFill>
              </a:rPr>
              <a:t>IT </a:t>
            </a:r>
            <a:r>
              <a:rPr lang="ja-JP" altLang="en-US" sz="1100">
                <a:solidFill>
                  <a:schemeClr val="tx1"/>
                </a:solidFill>
              </a:rPr>
              <a:t>調達については、「</a:t>
            </a:r>
            <a:r>
              <a:rPr lang="en-US" altLang="ja-JP" sz="1100">
                <a:solidFill>
                  <a:schemeClr val="tx1"/>
                </a:solidFill>
              </a:rPr>
              <a:t>IT </a:t>
            </a:r>
            <a:r>
              <a:rPr lang="ja-JP" altLang="en-US" sz="1100">
                <a:solidFill>
                  <a:schemeClr val="tx1"/>
                </a:solidFill>
              </a:rPr>
              <a:t>調達に係る国等の物品等又は役務の調達方針及び調達手続に関する申合せ」（</a:t>
            </a:r>
            <a:r>
              <a:rPr lang="en-US" altLang="ja-JP" sz="1100">
                <a:solidFill>
                  <a:schemeClr val="tx1"/>
                </a:solidFill>
              </a:rPr>
              <a:t>URL</a:t>
            </a:r>
            <a:r>
              <a:rPr lang="ja-JP" altLang="en-US" sz="1100">
                <a:solidFill>
                  <a:schemeClr val="tx1"/>
                </a:solidFill>
              </a:rPr>
              <a:t>①参照）のとおり、サイバーセキュリティ対策およびサプライチェーンリスクへの対応が求められます。さらに、小型無人航空機については、「政府機関等における無人航空機の調達等に関する方針について」 （</a:t>
            </a:r>
            <a:r>
              <a:rPr lang="en-US" altLang="ja-JP" sz="1100">
                <a:solidFill>
                  <a:schemeClr val="tx1"/>
                </a:solidFill>
              </a:rPr>
              <a:t>URL</a:t>
            </a:r>
            <a:r>
              <a:rPr lang="ja-JP" altLang="en-US" sz="1100">
                <a:solidFill>
                  <a:schemeClr val="tx1"/>
                </a:solidFill>
              </a:rPr>
              <a:t>②参照）において、より明確方針が示されています。 </a:t>
            </a:r>
            <a:endParaRPr lang="en-US" altLang="ja-JP" sz="1100">
              <a:solidFill>
                <a:schemeClr val="tx1"/>
              </a:solidFill>
            </a:endParaRPr>
          </a:p>
          <a:p>
            <a:r>
              <a:rPr lang="ja-JP" altLang="en-US" sz="1100">
                <a:solidFill>
                  <a:schemeClr val="tx1"/>
                </a:solidFill>
              </a:rPr>
              <a:t>　当該申合せを踏まえ、デモを行う技術については、本申合せを踏まえた対応を実施していることを基本としますので、その旨が判断できる情報を記載ください。</a:t>
            </a:r>
            <a:endParaRPr lang="en-US" altLang="ja-JP" sz="1100">
              <a:solidFill>
                <a:schemeClr val="tx1"/>
              </a:solidFill>
            </a:endParaRPr>
          </a:p>
          <a:p>
            <a:r>
              <a:rPr lang="ja-JP" altLang="en-US" sz="1100">
                <a:solidFill>
                  <a:schemeClr val="tx1"/>
                </a:solidFill>
              </a:rPr>
              <a:t>（</a:t>
            </a:r>
            <a:r>
              <a:rPr lang="en-US" altLang="ja-JP" sz="1100">
                <a:solidFill>
                  <a:schemeClr val="tx1"/>
                </a:solidFill>
              </a:rPr>
              <a:t>URL</a:t>
            </a:r>
            <a:r>
              <a:rPr lang="ja-JP" altLang="en-US" sz="1100">
                <a:solidFill>
                  <a:schemeClr val="tx1"/>
                </a:solidFill>
              </a:rPr>
              <a:t>①） </a:t>
            </a:r>
            <a:r>
              <a:rPr lang="en-US" altLang="ja-JP" sz="1100">
                <a:solidFill>
                  <a:schemeClr val="tx1"/>
                </a:solidFill>
              </a:rPr>
              <a:t>https://www.cyber.go.jp/pdf/policy/kihon-2/IT_moushiawase.pdf</a:t>
            </a:r>
          </a:p>
          <a:p>
            <a:r>
              <a:rPr lang="ja-JP" altLang="en-US" sz="1100">
                <a:solidFill>
                  <a:schemeClr val="tx1"/>
                </a:solidFill>
              </a:rPr>
              <a:t>（</a:t>
            </a:r>
            <a:r>
              <a:rPr lang="en-US" altLang="ja-JP" sz="1100">
                <a:solidFill>
                  <a:schemeClr val="tx1"/>
                </a:solidFill>
              </a:rPr>
              <a:t>URL</a:t>
            </a:r>
            <a:r>
              <a:rPr lang="ja-JP" altLang="en-US" sz="1100">
                <a:solidFill>
                  <a:schemeClr val="tx1"/>
                </a:solidFill>
              </a:rPr>
              <a:t>②）</a:t>
            </a:r>
            <a:r>
              <a:rPr lang="en-US" altLang="ja-JP" sz="1100">
                <a:solidFill>
                  <a:schemeClr val="tx1"/>
                </a:solidFill>
              </a:rPr>
              <a:t> https://www.fdma.go.jp/mission/develop/items/r8/r8_kinkyu_besshi5.pdf</a:t>
            </a:r>
          </a:p>
        </p:txBody>
      </p:sp>
      <p:sp>
        <p:nvSpPr>
          <p:cNvPr id="6" name="正方形/長方形 5">
            <a:extLst>
              <a:ext uri="{FF2B5EF4-FFF2-40B4-BE49-F238E27FC236}">
                <a16:creationId xmlns:a16="http://schemas.microsoft.com/office/drawing/2014/main" id="{C8C3D012-2F6E-0246-8AD4-F88DDB2E205A}"/>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３</a:t>
            </a:r>
          </a:p>
        </p:txBody>
      </p:sp>
      <p:sp>
        <p:nvSpPr>
          <p:cNvPr id="9" name="正方形/長方形 8">
            <a:extLst>
              <a:ext uri="{FF2B5EF4-FFF2-40B4-BE49-F238E27FC236}">
                <a16:creationId xmlns:a16="http://schemas.microsoft.com/office/drawing/2014/main" id="{ACBBC8F6-256F-17E3-041B-325001FD3C0E}"/>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Tree>
    <p:extLst>
      <p:ext uri="{BB962C8B-B14F-4D97-AF65-F5344CB8AC3E}">
        <p14:creationId xmlns:p14="http://schemas.microsoft.com/office/powerpoint/2010/main" val="672103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8BF6E-C836-C148-F9B9-86139A667A76}"/>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75FC6E1-71F7-E643-EEAF-054B1AAC0854}"/>
              </a:ext>
            </a:extLst>
          </p:cNvPr>
          <p:cNvSpPr/>
          <p:nvPr/>
        </p:nvSpPr>
        <p:spPr>
          <a:xfrm>
            <a:off x="30354" y="1160085"/>
            <a:ext cx="5172186" cy="29779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ja-JP" altLang="en-US" sz="1600" b="1">
                <a:solidFill>
                  <a:schemeClr val="tx1"/>
                </a:solidFill>
                <a:latin typeface="Meiryo UI"/>
                <a:ea typeface="Meiryo UI"/>
              </a:rPr>
              <a:t>事業者の情報（問い合わせ先）</a:t>
            </a:r>
            <a:endParaRPr lang="ja-JP" altLang="en-US" sz="1600" b="1">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5A66BFC0-EB74-87A0-175F-E28177E84840}"/>
              </a:ext>
            </a:extLst>
          </p:cNvPr>
          <p:cNvSpPr/>
          <p:nvPr/>
        </p:nvSpPr>
        <p:spPr>
          <a:xfrm>
            <a:off x="30354" y="2353691"/>
            <a:ext cx="5075096" cy="324696"/>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技術の概要</a:t>
            </a:r>
          </a:p>
        </p:txBody>
      </p:sp>
      <p:sp>
        <p:nvSpPr>
          <p:cNvPr id="7" name="正方形/長方形 6">
            <a:extLst>
              <a:ext uri="{FF2B5EF4-FFF2-40B4-BE49-F238E27FC236}">
                <a16:creationId xmlns:a16="http://schemas.microsoft.com/office/drawing/2014/main" id="{E07E29CB-3B0C-AEC7-546A-F82F25703993}"/>
              </a:ext>
            </a:extLst>
          </p:cNvPr>
          <p:cNvSpPr/>
          <p:nvPr/>
        </p:nvSpPr>
        <p:spPr>
          <a:xfrm>
            <a:off x="30354" y="4075981"/>
            <a:ext cx="5083923" cy="36882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メリット・デメリット</a:t>
            </a:r>
          </a:p>
        </p:txBody>
      </p:sp>
      <p:sp>
        <p:nvSpPr>
          <p:cNvPr id="12" name="正方形/長方形 11">
            <a:extLst>
              <a:ext uri="{FF2B5EF4-FFF2-40B4-BE49-F238E27FC236}">
                <a16:creationId xmlns:a16="http://schemas.microsoft.com/office/drawing/2014/main" id="{C94110AC-F113-7128-5EEC-DA6FC193B22A}"/>
              </a:ext>
            </a:extLst>
          </p:cNvPr>
          <p:cNvSpPr/>
          <p:nvPr/>
        </p:nvSpPr>
        <p:spPr>
          <a:xfrm>
            <a:off x="-12028" y="4454347"/>
            <a:ext cx="4942701" cy="1169551"/>
          </a:xfrm>
          <a:prstGeom prst="rect">
            <a:avLst/>
          </a:prstGeom>
        </p:spPr>
        <p:txBody>
          <a:bodyPr wrap="square" lIns="91440" tIns="45720" rIns="91440" bIns="45720" anchor="t">
            <a:spAutoFit/>
          </a:bodyPr>
          <a:lstStyle/>
          <a:p>
            <a:pPr marL="114300" indent="-114300" defTabSz="791962">
              <a:defRPr/>
            </a:pPr>
            <a:r>
              <a:rPr lang="en-US" altLang="ja-JP" sz="1400">
                <a:solidFill>
                  <a:srgbClr val="000000"/>
                </a:solidFill>
                <a:latin typeface="Meiryo UI"/>
                <a:ea typeface="Meiryo UI"/>
              </a:rPr>
              <a:t>【</a:t>
            </a:r>
            <a:r>
              <a:rPr lang="ja-JP" altLang="en-US" sz="1400">
                <a:solidFill>
                  <a:srgbClr val="000000"/>
                </a:solidFill>
                <a:latin typeface="Meiryo UI"/>
                <a:ea typeface="Meiryo UI"/>
              </a:rPr>
              <a:t>メリット</a:t>
            </a:r>
            <a:r>
              <a:rPr lang="en-US" altLang="ja-JP" sz="1400">
                <a:solidFill>
                  <a:srgbClr val="000000"/>
                </a:solidFill>
                <a:latin typeface="Meiryo UI"/>
                <a:ea typeface="Meiryo UI"/>
              </a:rPr>
              <a:t>】</a:t>
            </a:r>
          </a:p>
          <a:p>
            <a:pPr marL="114300" indent="-114300" defTabSz="791962">
              <a:defRPr/>
            </a:pPr>
            <a:r>
              <a:rPr lang="ja-JP" altLang="en-US" sz="1400">
                <a:solidFill>
                  <a:srgbClr val="000000"/>
                </a:solidFill>
                <a:latin typeface="Meiryo UI"/>
                <a:ea typeface="Meiryo UI"/>
              </a:rPr>
              <a:t>〇　消防隊員が近づくことが難しい現場（例えば林野火災の急斜面）における活用が期待される。</a:t>
            </a:r>
            <a:endParaRPr lang="en-US" altLang="ja-JP" sz="1400">
              <a:solidFill>
                <a:srgbClr val="000000"/>
              </a:solidFill>
              <a:latin typeface="Meiryo UI"/>
              <a:ea typeface="Meiryo UI"/>
            </a:endParaRPr>
          </a:p>
          <a:p>
            <a:pPr marL="114300" indent="-114300" defTabSz="791962">
              <a:defRPr/>
            </a:pPr>
            <a:r>
              <a:rPr lang="en-US" altLang="ja-JP" sz="1400">
                <a:solidFill>
                  <a:srgbClr val="000000"/>
                </a:solidFill>
                <a:latin typeface="Meiryo UI"/>
                <a:ea typeface="Meiryo UI"/>
              </a:rPr>
              <a:t>【</a:t>
            </a:r>
            <a:r>
              <a:rPr lang="ja-JP" altLang="en-US" sz="1400">
                <a:solidFill>
                  <a:srgbClr val="000000"/>
                </a:solidFill>
                <a:latin typeface="Meiryo UI"/>
                <a:ea typeface="Meiryo UI"/>
              </a:rPr>
              <a:t>デメリット</a:t>
            </a:r>
            <a:r>
              <a:rPr lang="en-US" altLang="ja-JP" sz="1400">
                <a:solidFill>
                  <a:srgbClr val="000000"/>
                </a:solidFill>
                <a:latin typeface="Meiryo UI"/>
                <a:ea typeface="Meiryo UI"/>
              </a:rPr>
              <a:t>】</a:t>
            </a:r>
            <a:endParaRPr lang="ja-JP" altLang="en-US" sz="1400">
              <a:solidFill>
                <a:srgbClr val="000000"/>
              </a:solidFill>
              <a:latin typeface="Meiryo UI" panose="020B0604030504040204" pitchFamily="50" charset="-128"/>
              <a:ea typeface="Meiryo UI" panose="020B0604030504040204" pitchFamily="50" charset="-128"/>
            </a:endParaRPr>
          </a:p>
          <a:p>
            <a:pPr marL="114300" indent="-114300" defTabSz="791962">
              <a:defRPr/>
            </a:pPr>
            <a:r>
              <a:rPr lang="ja-JP" altLang="en-US" sz="1400">
                <a:solidFill>
                  <a:srgbClr val="000000"/>
                </a:solidFill>
                <a:latin typeface="Meiryo UI"/>
                <a:ea typeface="Meiryo UI"/>
              </a:rPr>
              <a:t>〇　準備に時間がかかる（約１時間）。</a:t>
            </a:r>
          </a:p>
        </p:txBody>
      </p:sp>
      <p:sp>
        <p:nvSpPr>
          <p:cNvPr id="17" name="正方形/長方形 16">
            <a:extLst>
              <a:ext uri="{FF2B5EF4-FFF2-40B4-BE49-F238E27FC236}">
                <a16:creationId xmlns:a16="http://schemas.microsoft.com/office/drawing/2014/main" id="{3F3B680A-F056-085C-F6B5-660A04DA25E5}"/>
              </a:ext>
            </a:extLst>
          </p:cNvPr>
          <p:cNvSpPr/>
          <p:nvPr/>
        </p:nvSpPr>
        <p:spPr>
          <a:xfrm>
            <a:off x="30354" y="5592785"/>
            <a:ext cx="5075097" cy="386479"/>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b="1">
                <a:solidFill>
                  <a:schemeClr val="tx1"/>
                </a:solidFill>
                <a:latin typeface="Meiryo UI" panose="020B0604030504040204" pitchFamily="50" charset="-128"/>
                <a:ea typeface="Meiryo UI" panose="020B0604030504040204" pitchFamily="50" charset="-128"/>
              </a:rPr>
              <a:t>導入状況・予定</a:t>
            </a:r>
          </a:p>
        </p:txBody>
      </p:sp>
      <p:sp>
        <p:nvSpPr>
          <p:cNvPr id="20" name="正方形/長方形 19">
            <a:extLst>
              <a:ext uri="{FF2B5EF4-FFF2-40B4-BE49-F238E27FC236}">
                <a16:creationId xmlns:a16="http://schemas.microsoft.com/office/drawing/2014/main" id="{756C859C-9447-B9D1-C47D-E5D01A66DF31}"/>
              </a:ext>
            </a:extLst>
          </p:cNvPr>
          <p:cNvSpPr/>
          <p:nvPr/>
        </p:nvSpPr>
        <p:spPr>
          <a:xfrm>
            <a:off x="-2" y="1463640"/>
            <a:ext cx="4571998" cy="954107"/>
          </a:xfrm>
          <a:prstGeom prst="rect">
            <a:avLst/>
          </a:prstGeom>
        </p:spPr>
        <p:txBody>
          <a:bodyPr wrap="square" lIns="91440" tIns="45720" rIns="91440" bIns="45720" anchor="t">
            <a:spAutoFit/>
          </a:bodyPr>
          <a:lstStyle/>
          <a:p>
            <a:pPr lvl="0" defTabSz="791962">
              <a:defRPr/>
            </a:pPr>
            <a:r>
              <a:rPr lang="ja-JP" altLang="en-US" sz="1400">
                <a:solidFill>
                  <a:srgbClr val="000000"/>
                </a:solidFill>
                <a:latin typeface="Meiryo UI"/>
                <a:ea typeface="Meiryo UI"/>
              </a:rPr>
              <a:t>○事業者名：●●株式会社</a:t>
            </a:r>
          </a:p>
          <a:p>
            <a:pPr lvl="0" defTabSz="791962">
              <a:defRPr/>
            </a:pPr>
            <a:r>
              <a:rPr lang="ja-JP" altLang="en-US" sz="1400">
                <a:solidFill>
                  <a:srgbClr val="000000"/>
                </a:solidFill>
                <a:latin typeface="Meiryo UI"/>
                <a:ea typeface="Meiryo UI"/>
              </a:rPr>
              <a:t>〇連絡担当者：研究部　部長　消防　太郎</a:t>
            </a:r>
            <a:endParaRPr lang="en-US" altLang="ja-JP" sz="1400">
              <a:solidFill>
                <a:srgbClr val="000000"/>
              </a:solidFill>
              <a:latin typeface="Meiryo UI"/>
              <a:ea typeface="Meiryo UI"/>
            </a:endParaRPr>
          </a:p>
          <a:p>
            <a:pPr defTabSz="791962">
              <a:defRPr/>
            </a:pPr>
            <a:r>
              <a:rPr lang="ja-JP" altLang="en-US" sz="1400">
                <a:solidFill>
                  <a:srgbClr val="000000"/>
                </a:solidFill>
                <a:latin typeface="Meiryo UI"/>
                <a:ea typeface="Meiryo UI"/>
              </a:rPr>
              <a:t>〇ご連絡先</a:t>
            </a:r>
            <a:r>
              <a:rPr lang="ja-JP" altLang="en-US" sz="1400">
                <a:solidFill>
                  <a:srgbClr val="000000"/>
                </a:solidFill>
                <a:latin typeface="Meiryo UI"/>
                <a:ea typeface="Meiryo UI"/>
                <a:sym typeface="Wingdings" panose="05000000000000000000" pitchFamily="2" charset="2"/>
              </a:rPr>
              <a:t>：11－111－1111</a:t>
            </a:r>
            <a:endParaRPr lang="ja-JP" altLang="en-US" sz="1400">
              <a:solidFill>
                <a:srgbClr val="000000"/>
              </a:solidFill>
              <a:latin typeface="Meiryo UI"/>
              <a:ea typeface="Meiryo UI"/>
            </a:endParaRPr>
          </a:p>
          <a:p>
            <a:pPr defTabSz="791962">
              <a:defRPr/>
            </a:pPr>
            <a:r>
              <a:rPr lang="ja-JP" altLang="en-US" sz="1400">
                <a:solidFill>
                  <a:srgbClr val="000000"/>
                </a:solidFill>
                <a:latin typeface="Meiryo UI"/>
                <a:ea typeface="Meiryo UI"/>
              </a:rPr>
              <a:t>　　　　　　　　　1111@aaa.aa</a:t>
            </a:r>
          </a:p>
        </p:txBody>
      </p:sp>
      <p:sp>
        <p:nvSpPr>
          <p:cNvPr id="22" name="正方形/長方形 21">
            <a:extLst>
              <a:ext uri="{FF2B5EF4-FFF2-40B4-BE49-F238E27FC236}">
                <a16:creationId xmlns:a16="http://schemas.microsoft.com/office/drawing/2014/main" id="{E2194A01-9E59-1003-AE8D-D23DD54CC83E}"/>
              </a:ext>
            </a:extLst>
          </p:cNvPr>
          <p:cNvSpPr/>
          <p:nvPr/>
        </p:nvSpPr>
        <p:spPr>
          <a:xfrm>
            <a:off x="-4" y="2650290"/>
            <a:ext cx="4547953" cy="738664"/>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〇　ドローンで消火用ホースを吊り上げ、消火を行う技術。</a:t>
            </a:r>
            <a:endParaRPr lang="en-US" altLang="ja-JP" sz="1400">
              <a:solidFill>
                <a:srgbClr val="000000"/>
              </a:solidFill>
              <a:latin typeface="Meiryo UI"/>
              <a:ea typeface="Meiryo UI"/>
            </a:endParaRPr>
          </a:p>
          <a:p>
            <a:pPr defTabSz="791962">
              <a:defRPr/>
            </a:pPr>
            <a:r>
              <a:rPr lang="ja-JP" altLang="en-US" sz="1400">
                <a:solidFill>
                  <a:srgbClr val="000000"/>
                </a:solidFill>
                <a:latin typeface="Meiryo UI"/>
                <a:ea typeface="Meiryo UI"/>
              </a:rPr>
              <a:t>　　　放水量：〇L／分</a:t>
            </a:r>
            <a:endParaRPr lang="en-US" altLang="ja-JP" sz="1400">
              <a:solidFill>
                <a:srgbClr val="000000"/>
              </a:solidFill>
              <a:latin typeface="Meiryo UI"/>
              <a:ea typeface="Meiryo UI"/>
            </a:endParaRPr>
          </a:p>
          <a:p>
            <a:pPr defTabSz="791962">
              <a:defRPr/>
            </a:pPr>
            <a:r>
              <a:rPr lang="ja-JP" altLang="en-US" sz="1400">
                <a:solidFill>
                  <a:srgbClr val="000000"/>
                </a:solidFill>
                <a:latin typeface="Meiryo UI"/>
                <a:ea typeface="Meiryo UI"/>
              </a:rPr>
              <a:t>　　　高さ：〇ｍまで吊り上げ放水可能　　</a:t>
            </a:r>
            <a:endParaRPr lang="en-US" altLang="ja-JP" sz="1400">
              <a:solidFill>
                <a:srgbClr val="000000"/>
              </a:solidFill>
              <a:latin typeface="Meiryo UI"/>
              <a:ea typeface="Meiryo UI"/>
            </a:endParaRPr>
          </a:p>
        </p:txBody>
      </p:sp>
      <p:sp>
        <p:nvSpPr>
          <p:cNvPr id="26" name="正方形/長方形 25">
            <a:extLst>
              <a:ext uri="{FF2B5EF4-FFF2-40B4-BE49-F238E27FC236}">
                <a16:creationId xmlns:a16="http://schemas.microsoft.com/office/drawing/2014/main" id="{82F9E01E-CF86-1461-1B83-109890B41609}"/>
              </a:ext>
            </a:extLst>
          </p:cNvPr>
          <p:cNvSpPr/>
          <p:nvPr/>
        </p:nvSpPr>
        <p:spPr>
          <a:xfrm>
            <a:off x="11950" y="5949944"/>
            <a:ext cx="5246620" cy="954107"/>
          </a:xfrm>
          <a:prstGeom prst="rect">
            <a:avLst/>
          </a:prstGeom>
        </p:spPr>
        <p:txBody>
          <a:bodyPr wrap="square" lIns="91440" tIns="45720" rIns="91440" bIns="45720" anchor="t">
            <a:spAutoFit/>
          </a:bodyPr>
          <a:lstStyle/>
          <a:p>
            <a:pPr marL="171450" indent="-171450" defTabSz="791962">
              <a:defRPr/>
            </a:pPr>
            <a:r>
              <a:rPr lang="ja-JP" altLang="en-US" sz="1400">
                <a:solidFill>
                  <a:srgbClr val="000000"/>
                </a:solidFill>
                <a:latin typeface="Meiryo UI"/>
                <a:ea typeface="Meiryo UI"/>
              </a:rPr>
              <a:t>〇　〇〇消防本部、〇〇消防本部において令和〇年〇月に導入予定。</a:t>
            </a:r>
            <a:endParaRPr lang="en-US" altLang="ja-JP" sz="1400">
              <a:solidFill>
                <a:srgbClr val="000000"/>
              </a:solidFill>
              <a:latin typeface="Meiryo UI"/>
              <a:ea typeface="Meiryo UI"/>
            </a:endParaRPr>
          </a:p>
          <a:p>
            <a:pPr marL="171450" indent="-171450" defTabSz="791962">
              <a:defRPr/>
            </a:pPr>
            <a:r>
              <a:rPr lang="ja-JP" altLang="en-US" sz="1400">
                <a:solidFill>
                  <a:srgbClr val="000000"/>
                </a:solidFill>
                <a:latin typeface="Meiryo UI"/>
                <a:ea typeface="Meiryo UI"/>
              </a:rPr>
              <a:t>〇　令和〇年〇月に販売開始予定。　　</a:t>
            </a:r>
            <a:endParaRPr lang="en-US" altLang="ja-JP" sz="1400">
              <a:solidFill>
                <a:srgbClr val="000000"/>
              </a:solidFill>
              <a:latin typeface="Meiryo UI"/>
              <a:ea typeface="Meiryo UI"/>
            </a:endParaRPr>
          </a:p>
          <a:p>
            <a:pPr marL="171450" indent="-171450" defTabSz="791962">
              <a:defRPr/>
            </a:pPr>
            <a:r>
              <a:rPr lang="ja-JP" altLang="en-US" sz="1400">
                <a:solidFill>
                  <a:srgbClr val="000000"/>
                </a:solidFill>
                <a:latin typeface="Meiryo UI"/>
                <a:ea typeface="Meiryo UI"/>
              </a:rPr>
              <a:t>〇　消防本部における導入実績はないが、〇〇において既に導入され活用されている。　</a:t>
            </a:r>
          </a:p>
        </p:txBody>
      </p:sp>
      <p:sp>
        <p:nvSpPr>
          <p:cNvPr id="27" name="四角形: 角を丸くする 26">
            <a:extLst>
              <a:ext uri="{FF2B5EF4-FFF2-40B4-BE49-F238E27FC236}">
                <a16:creationId xmlns:a16="http://schemas.microsoft.com/office/drawing/2014/main" id="{756BCB1A-7E9F-97D4-1B5B-ED8A1B08126D}"/>
              </a:ext>
            </a:extLst>
          </p:cNvPr>
          <p:cNvSpPr/>
          <p:nvPr/>
        </p:nvSpPr>
        <p:spPr>
          <a:xfrm>
            <a:off x="3517014" y="2149671"/>
            <a:ext cx="1699301" cy="465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387111"/>
            <a:r>
              <a:rPr lang="ja-JP" altLang="en-US" sz="1150">
                <a:solidFill>
                  <a:prstClr val="white"/>
                </a:solidFill>
                <a:latin typeface="Meiryo UI"/>
                <a:ea typeface="Meiryo UI"/>
              </a:rPr>
              <a:t>技術の概要を、わかりやすく簡潔に記載してください。</a:t>
            </a:r>
          </a:p>
        </p:txBody>
      </p:sp>
      <p:sp>
        <p:nvSpPr>
          <p:cNvPr id="33" name="四角形: 角を丸くする 32">
            <a:extLst>
              <a:ext uri="{FF2B5EF4-FFF2-40B4-BE49-F238E27FC236}">
                <a16:creationId xmlns:a16="http://schemas.microsoft.com/office/drawing/2014/main" id="{83395923-D1D3-C5CE-F61B-F0F6BA60CBC1}"/>
              </a:ext>
            </a:extLst>
          </p:cNvPr>
          <p:cNvSpPr/>
          <p:nvPr/>
        </p:nvSpPr>
        <p:spPr>
          <a:xfrm>
            <a:off x="0" y="717420"/>
            <a:ext cx="544929" cy="467921"/>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87111"/>
            <a:r>
              <a:rPr lang="ja-JP" altLang="en-US" sz="2709" b="1">
                <a:solidFill>
                  <a:prstClr val="white"/>
                </a:solidFill>
                <a:latin typeface="Calibri" panose="020F0502020204030204"/>
                <a:ea typeface="游ゴシック" panose="020B0400000000000000" pitchFamily="50" charset="-128"/>
              </a:rPr>
              <a:t>例</a:t>
            </a:r>
          </a:p>
        </p:txBody>
      </p:sp>
      <p:sp>
        <p:nvSpPr>
          <p:cNvPr id="34" name="正方形/長方形 33">
            <a:extLst>
              <a:ext uri="{FF2B5EF4-FFF2-40B4-BE49-F238E27FC236}">
                <a16:creationId xmlns:a16="http://schemas.microsoft.com/office/drawing/2014/main" id="{10A4FFFB-4F28-2661-4B96-38816A7787B2}"/>
              </a:ext>
            </a:extLst>
          </p:cNvPr>
          <p:cNvSpPr/>
          <p:nvPr/>
        </p:nvSpPr>
        <p:spPr>
          <a:xfrm>
            <a:off x="24193" y="707498"/>
            <a:ext cx="9095613" cy="400110"/>
          </a:xfrm>
          <a:prstGeom prst="rect">
            <a:avLst/>
          </a:prstGeom>
        </p:spPr>
        <p:txBody>
          <a:bodyPr wrap="square" lIns="91440" tIns="45720" rIns="91440" bIns="45720" anchor="t">
            <a:spAutoFit/>
          </a:bodyPr>
          <a:lstStyle/>
          <a:p>
            <a:pPr lvl="0" defTabSz="791962">
              <a:defRPr/>
            </a:pPr>
            <a:r>
              <a:rPr lang="ja-JP" altLang="en-US" sz="2000" b="1" u="sng">
                <a:solidFill>
                  <a:srgbClr val="000000"/>
                </a:solidFill>
                <a:latin typeface="Meiryo UI"/>
                <a:ea typeface="Meiryo UI"/>
              </a:rPr>
              <a:t>　　　　消火用ドローン</a:t>
            </a:r>
            <a:endParaRPr lang="en-US" altLang="ja-JP" sz="2000" b="1" u="sng">
              <a:solidFill>
                <a:srgbClr val="000000"/>
              </a:solidFill>
              <a:latin typeface="Meiryo UI"/>
              <a:ea typeface="Meiryo UI"/>
            </a:endParaRPr>
          </a:p>
        </p:txBody>
      </p:sp>
      <p:sp>
        <p:nvSpPr>
          <p:cNvPr id="36" name="四角形: 角を丸くする 35">
            <a:extLst>
              <a:ext uri="{FF2B5EF4-FFF2-40B4-BE49-F238E27FC236}">
                <a16:creationId xmlns:a16="http://schemas.microsoft.com/office/drawing/2014/main" id="{0519826D-4325-E0DC-FDD2-E6C67A6E675F}"/>
              </a:ext>
            </a:extLst>
          </p:cNvPr>
          <p:cNvSpPr/>
          <p:nvPr/>
        </p:nvSpPr>
        <p:spPr>
          <a:xfrm>
            <a:off x="2462611" y="5685886"/>
            <a:ext cx="2520144" cy="50076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387111"/>
            <a:r>
              <a:rPr lang="ja-JP" altLang="en-US" sz="1185">
                <a:solidFill>
                  <a:prstClr val="white"/>
                </a:solidFill>
                <a:latin typeface="Meiryo UI"/>
                <a:ea typeface="Meiryo UI"/>
              </a:rPr>
              <a:t>現在の導入状況や今後の導入予定を記載してください。</a:t>
            </a:r>
            <a:endParaRPr lang="en-US" altLang="ja-JP" sz="1185">
              <a:solidFill>
                <a:prstClr val="white"/>
              </a:solidFill>
              <a:latin typeface="Meiryo UI"/>
              <a:ea typeface="Meiryo UI"/>
            </a:endParaRPr>
          </a:p>
        </p:txBody>
      </p:sp>
      <p:sp>
        <p:nvSpPr>
          <p:cNvPr id="3" name="四角形: 角を丸くする 26">
            <a:extLst>
              <a:ext uri="{FF2B5EF4-FFF2-40B4-BE49-F238E27FC236}">
                <a16:creationId xmlns:a16="http://schemas.microsoft.com/office/drawing/2014/main" id="{7C47309D-C7D9-FDFD-6CF5-109AE205B3DB}"/>
              </a:ext>
            </a:extLst>
          </p:cNvPr>
          <p:cNvSpPr/>
          <p:nvPr/>
        </p:nvSpPr>
        <p:spPr>
          <a:xfrm>
            <a:off x="2994553" y="710830"/>
            <a:ext cx="2043524" cy="9685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defTabSz="387111"/>
            <a:r>
              <a:rPr lang="ja-JP" altLang="en-US" sz="1150">
                <a:solidFill>
                  <a:prstClr val="white"/>
                </a:solidFill>
                <a:latin typeface="Meiryo UI"/>
                <a:ea typeface="Meiryo UI"/>
                <a:cs typeface="Calibri"/>
              </a:rPr>
              <a:t>パンフレットなど参考となる資料があれば、本用紙の次ページ以降に添付してください。PDF形式で８MB以内の１つのファイルとしてください。</a:t>
            </a:r>
            <a:endParaRPr lang="ja-JP" altLang="en-US" sz="1100">
              <a:solidFill>
                <a:prstClr val="white"/>
              </a:solidFill>
              <a:latin typeface="MS Gothic"/>
              <a:ea typeface="Meiryo UI"/>
              <a:cs typeface="Calibri"/>
            </a:endParaRPr>
          </a:p>
        </p:txBody>
      </p:sp>
      <p:sp>
        <p:nvSpPr>
          <p:cNvPr id="5" name="Rectangle 4">
            <a:extLst>
              <a:ext uri="{FF2B5EF4-FFF2-40B4-BE49-F238E27FC236}">
                <a16:creationId xmlns:a16="http://schemas.microsoft.com/office/drawing/2014/main" id="{0C36CB88-8654-B068-90DC-AFC65364C081}"/>
              </a:ext>
            </a:extLst>
          </p:cNvPr>
          <p:cNvSpPr/>
          <p:nvPr/>
        </p:nvSpPr>
        <p:spPr>
          <a:xfrm>
            <a:off x="5352263" y="4047904"/>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latin typeface="Meiryo UI"/>
                <a:ea typeface="Meiryo UI"/>
                <a:cs typeface="Calibri"/>
              </a:rPr>
              <a:t>写真・図</a:t>
            </a:r>
            <a:endParaRPr lang="en-US">
              <a:latin typeface="Meiryo UI"/>
              <a:ea typeface="Meiryo UI"/>
            </a:endParaRPr>
          </a:p>
        </p:txBody>
      </p:sp>
      <p:sp>
        <p:nvSpPr>
          <p:cNvPr id="8" name="Rectangle 7">
            <a:extLst>
              <a:ext uri="{FF2B5EF4-FFF2-40B4-BE49-F238E27FC236}">
                <a16:creationId xmlns:a16="http://schemas.microsoft.com/office/drawing/2014/main" id="{B3FB4436-00E5-CEB3-AF69-8CEB19C205BC}"/>
              </a:ext>
            </a:extLst>
          </p:cNvPr>
          <p:cNvSpPr/>
          <p:nvPr/>
        </p:nvSpPr>
        <p:spPr>
          <a:xfrm>
            <a:off x="7294039" y="4047904"/>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latin typeface="Meiryo UI"/>
                <a:ea typeface="Meiryo UI"/>
                <a:cs typeface="Calibri"/>
              </a:rPr>
              <a:t>写真・図</a:t>
            </a:r>
            <a:endParaRPr lang="en-US">
              <a:latin typeface="Meiryo UI"/>
              <a:ea typeface="Meiryo UI"/>
            </a:endParaRPr>
          </a:p>
        </p:txBody>
      </p:sp>
      <p:sp>
        <p:nvSpPr>
          <p:cNvPr id="10" name="Rectangle 9">
            <a:extLst>
              <a:ext uri="{FF2B5EF4-FFF2-40B4-BE49-F238E27FC236}">
                <a16:creationId xmlns:a16="http://schemas.microsoft.com/office/drawing/2014/main" id="{F705C67E-2259-E323-D318-27E89A3BDA67}"/>
              </a:ext>
            </a:extLst>
          </p:cNvPr>
          <p:cNvSpPr/>
          <p:nvPr/>
        </p:nvSpPr>
        <p:spPr>
          <a:xfrm>
            <a:off x="-1938224" y="1417680"/>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記載例</a:t>
            </a:r>
          </a:p>
          <a:p>
            <a:pPr algn="ctr"/>
            <a:r>
              <a:rPr lang="ja-JP" altLang="en-US">
                <a:latin typeface="Meiryo UI"/>
                <a:ea typeface="Meiryo UI"/>
                <a:cs typeface="Calibri"/>
              </a:rPr>
              <a:t>記載要領</a:t>
            </a:r>
          </a:p>
        </p:txBody>
      </p:sp>
      <p:sp>
        <p:nvSpPr>
          <p:cNvPr id="13" name="四角形: 角を丸くする 3">
            <a:extLst>
              <a:ext uri="{FF2B5EF4-FFF2-40B4-BE49-F238E27FC236}">
                <a16:creationId xmlns:a16="http://schemas.microsoft.com/office/drawing/2014/main" id="{4DF96F36-8494-6BF7-42D9-E73577448224}"/>
              </a:ext>
            </a:extLst>
          </p:cNvPr>
          <p:cNvSpPr/>
          <p:nvPr/>
        </p:nvSpPr>
        <p:spPr>
          <a:xfrm>
            <a:off x="15005" y="1593"/>
            <a:ext cx="9008075" cy="688288"/>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180975" indent="-180975"/>
            <a:r>
              <a:rPr lang="ja-JP" altLang="en-US" sz="1200">
                <a:solidFill>
                  <a:schemeClr val="tx1"/>
                </a:solidFill>
                <a:latin typeface="メイリオ"/>
                <a:ea typeface="メイリオ"/>
              </a:rPr>
              <a:t>○　文字のフォントは</a:t>
            </a:r>
            <a:r>
              <a:rPr lang="en-US" altLang="ja-JP" sz="1200" err="1">
                <a:solidFill>
                  <a:schemeClr val="tx1"/>
                </a:solidFill>
                <a:latin typeface="メイリオ"/>
                <a:ea typeface="メイリオ"/>
              </a:rPr>
              <a:t>MeiryoUI</a:t>
            </a:r>
            <a:r>
              <a:rPr lang="ja-JP" altLang="en-US" sz="1200">
                <a:solidFill>
                  <a:schemeClr val="tx1"/>
                </a:solidFill>
                <a:latin typeface="メイリオ"/>
                <a:ea typeface="メイリオ"/>
              </a:rPr>
              <a:t>、１２</a:t>
            </a:r>
            <a:r>
              <a:rPr lang="en-US" altLang="ja-JP" sz="1200" err="1">
                <a:solidFill>
                  <a:schemeClr val="tx1"/>
                </a:solidFill>
                <a:latin typeface="メイリオ"/>
                <a:ea typeface="メイリオ"/>
              </a:rPr>
              <a:t>pt以上</a:t>
            </a:r>
            <a:r>
              <a:rPr lang="ja-JP" altLang="en-US" sz="1200">
                <a:solidFill>
                  <a:schemeClr val="tx1"/>
                </a:solidFill>
                <a:latin typeface="メイリオ"/>
                <a:ea typeface="メイリオ"/>
              </a:rPr>
              <a:t>としてください。</a:t>
            </a:r>
            <a:endParaRPr lang="en-US" altLang="ja-JP" sz="1200">
              <a:solidFill>
                <a:schemeClr val="tx1"/>
              </a:solidFill>
              <a:latin typeface="メイリオ"/>
              <a:ea typeface="メイリオ"/>
            </a:endParaRPr>
          </a:p>
          <a:p>
            <a:pPr marL="180975" indent="-180975"/>
            <a:r>
              <a:rPr lang="ja-JP" altLang="en-US" sz="1200">
                <a:solidFill>
                  <a:schemeClr val="tx1"/>
                </a:solidFill>
                <a:latin typeface="メイリオ"/>
                <a:ea typeface="メイリオ"/>
              </a:rPr>
              <a:t>○　補足説明用の写真や図表などの参考資料は見やすく収めてください。</a:t>
            </a:r>
            <a:endParaRPr lang="en-US" altLang="ja-JP" sz="1200">
              <a:solidFill>
                <a:schemeClr val="tx1"/>
              </a:solidFill>
              <a:latin typeface="メイリオ"/>
              <a:ea typeface="メイリオ"/>
            </a:endParaRPr>
          </a:p>
          <a:p>
            <a:pPr marL="180975" indent="-180975"/>
            <a:r>
              <a:rPr lang="ja-JP" altLang="ja-JP" sz="1200">
                <a:solidFill>
                  <a:schemeClr val="tx1"/>
                </a:solidFill>
                <a:latin typeface="メイリオ"/>
                <a:ea typeface="メイリオ"/>
              </a:rPr>
              <a:t>○</a:t>
            </a:r>
            <a:r>
              <a:rPr lang="ja-JP" altLang="en-US" sz="1200">
                <a:solidFill>
                  <a:schemeClr val="tx1"/>
                </a:solidFill>
                <a:latin typeface="メイリオ"/>
                <a:ea typeface="メイリオ"/>
              </a:rPr>
              <a:t>　</a:t>
            </a:r>
            <a:r>
              <a:rPr lang="ja-JP" altLang="ja-JP" sz="1200">
                <a:solidFill>
                  <a:schemeClr val="tx1"/>
                </a:solidFill>
                <a:latin typeface="メイリオ"/>
                <a:ea typeface="メイリオ"/>
              </a:rPr>
              <a:t>専門的な用語については使用しない、もしくはわかりやすい説明を入れていただき</a:t>
            </a:r>
            <a:r>
              <a:rPr lang="ja-JP" altLang="en-US" sz="1200">
                <a:solidFill>
                  <a:schemeClr val="tx1"/>
                </a:solidFill>
                <a:latin typeface="メイリオ"/>
                <a:ea typeface="メイリオ"/>
              </a:rPr>
              <a:t>、</a:t>
            </a:r>
            <a:r>
              <a:rPr lang="ja-JP" altLang="ja-JP" sz="1200">
                <a:solidFill>
                  <a:schemeClr val="tx1"/>
                </a:solidFill>
                <a:latin typeface="メイリオ"/>
                <a:ea typeface="メイリオ"/>
              </a:rPr>
              <a:t>簡潔にまと</a:t>
            </a:r>
            <a:r>
              <a:rPr lang="ja-JP" altLang="en-US" sz="1200">
                <a:solidFill>
                  <a:schemeClr val="tx1"/>
                </a:solidFill>
                <a:latin typeface="メイリオ"/>
                <a:ea typeface="メイリオ"/>
              </a:rPr>
              <a:t>めてください。</a:t>
            </a:r>
            <a:endParaRPr lang="en-US" altLang="ja-JP" sz="1200">
              <a:solidFill>
                <a:schemeClr val="tx1"/>
              </a:solidFill>
              <a:latin typeface="メイリオ"/>
              <a:ea typeface="メイリオ"/>
            </a:endParaRPr>
          </a:p>
        </p:txBody>
      </p:sp>
      <p:sp>
        <p:nvSpPr>
          <p:cNvPr id="4" name="Rectangle 3">
            <a:extLst>
              <a:ext uri="{FF2B5EF4-FFF2-40B4-BE49-F238E27FC236}">
                <a16:creationId xmlns:a16="http://schemas.microsoft.com/office/drawing/2014/main" id="{3F16C66F-7D2D-79C7-2B3A-1BA0AB153111}"/>
              </a:ext>
            </a:extLst>
          </p:cNvPr>
          <p:cNvSpPr/>
          <p:nvPr/>
        </p:nvSpPr>
        <p:spPr>
          <a:xfrm>
            <a:off x="5361089" y="5451278"/>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latin typeface="Meiryo UI"/>
                <a:ea typeface="Meiryo UI"/>
                <a:cs typeface="Calibri"/>
              </a:rPr>
              <a:t>写真・図</a:t>
            </a:r>
            <a:endParaRPr lang="en-US">
              <a:latin typeface="Meiryo UI"/>
              <a:ea typeface="Meiryo UI"/>
            </a:endParaRPr>
          </a:p>
        </p:txBody>
      </p:sp>
      <p:sp>
        <p:nvSpPr>
          <p:cNvPr id="9" name="Rectangle 8">
            <a:extLst>
              <a:ext uri="{FF2B5EF4-FFF2-40B4-BE49-F238E27FC236}">
                <a16:creationId xmlns:a16="http://schemas.microsoft.com/office/drawing/2014/main" id="{EBFB8505-B203-3262-662F-C7F881D1C3BA}"/>
              </a:ext>
            </a:extLst>
          </p:cNvPr>
          <p:cNvSpPr/>
          <p:nvPr/>
        </p:nvSpPr>
        <p:spPr>
          <a:xfrm>
            <a:off x="7302865" y="5451278"/>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a:latin typeface="Meiryo UI"/>
                <a:ea typeface="Meiryo UI"/>
                <a:cs typeface="Calibri"/>
              </a:rPr>
              <a:t>写真・図</a:t>
            </a:r>
            <a:endParaRPr lang="en-US">
              <a:latin typeface="Meiryo UI"/>
              <a:ea typeface="Meiryo UI"/>
            </a:endParaRPr>
          </a:p>
        </p:txBody>
      </p:sp>
      <p:sp>
        <p:nvSpPr>
          <p:cNvPr id="11" name="Rectangle 10">
            <a:extLst>
              <a:ext uri="{FF2B5EF4-FFF2-40B4-BE49-F238E27FC236}">
                <a16:creationId xmlns:a16="http://schemas.microsoft.com/office/drawing/2014/main" id="{31AF6BD2-3479-7B6C-A81B-304B550D5506}"/>
              </a:ext>
            </a:extLst>
          </p:cNvPr>
          <p:cNvSpPr/>
          <p:nvPr/>
        </p:nvSpPr>
        <p:spPr>
          <a:xfrm>
            <a:off x="5258570" y="874220"/>
            <a:ext cx="3748553" cy="3059773"/>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正方形/長方形 19">
            <a:extLst>
              <a:ext uri="{FF2B5EF4-FFF2-40B4-BE49-F238E27FC236}">
                <a16:creationId xmlns:a16="http://schemas.microsoft.com/office/drawing/2014/main" id="{257DB9AA-E447-7116-3F28-F0E5CCE77842}"/>
              </a:ext>
            </a:extLst>
          </p:cNvPr>
          <p:cNvSpPr/>
          <p:nvPr/>
        </p:nvSpPr>
        <p:spPr>
          <a:xfrm>
            <a:off x="5251620" y="898759"/>
            <a:ext cx="3759983" cy="1600438"/>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【デモンストレーション内容】</a:t>
            </a:r>
          </a:p>
          <a:p>
            <a:pPr marL="114300" indent="-114300" defTabSz="791962">
              <a:defRPr/>
            </a:pPr>
            <a:r>
              <a:rPr lang="ja-JP" altLang="en-US" sz="1400">
                <a:solidFill>
                  <a:srgbClr val="000000"/>
                </a:solidFill>
                <a:latin typeface="Meiryo UI"/>
                <a:ea typeface="Meiryo UI"/>
              </a:rPr>
              <a:t>〇　消火用ドローンの消火実験の状況を映像を用いて説明</a:t>
            </a:r>
          </a:p>
          <a:p>
            <a:pPr marL="114300" indent="-114300" defTabSz="791962">
              <a:defRPr/>
            </a:pPr>
            <a:r>
              <a:rPr lang="ja-JP" altLang="en-US" sz="1400">
                <a:solidFill>
                  <a:srgbClr val="000000"/>
                </a:solidFill>
                <a:latin typeface="Meiryo UI"/>
                <a:ea typeface="Meiryo UI"/>
              </a:rPr>
              <a:t>〇　消火用ドローンの実物展示</a:t>
            </a:r>
          </a:p>
          <a:p>
            <a:pPr marL="114300" indent="-114300" defTabSz="791962">
              <a:defRPr/>
            </a:pPr>
            <a:r>
              <a:rPr lang="ja-JP" altLang="en-US" sz="1400">
                <a:solidFill>
                  <a:srgbClr val="000000"/>
                </a:solidFill>
                <a:latin typeface="Meiryo UI"/>
                <a:ea typeface="Meiryo UI"/>
              </a:rPr>
              <a:t>〇　システム操作の模擬体験</a:t>
            </a:r>
          </a:p>
          <a:p>
            <a:pPr marL="114300" indent="-114300" defTabSz="791962">
              <a:defRPr/>
            </a:pPr>
            <a:r>
              <a:rPr lang="ja-JP" altLang="en-US" sz="1400">
                <a:solidFill>
                  <a:srgbClr val="000000"/>
                </a:solidFill>
                <a:latin typeface="Meiryo UI"/>
                <a:ea typeface="Meiryo UI"/>
              </a:rPr>
              <a:t>〇　VRを用いて模擬体験</a:t>
            </a:r>
          </a:p>
          <a:p>
            <a:pPr marL="114300" indent="-114300" defTabSz="791962">
              <a:defRPr/>
            </a:pPr>
            <a:endParaRPr lang="ja-JP" altLang="en-US" sz="1400">
              <a:solidFill>
                <a:srgbClr val="000000"/>
              </a:solidFill>
              <a:latin typeface="Meiryo UI"/>
              <a:ea typeface="Meiryo UI"/>
            </a:endParaRPr>
          </a:p>
        </p:txBody>
      </p:sp>
      <p:sp>
        <p:nvSpPr>
          <p:cNvPr id="14" name="正方形/長方形 19">
            <a:extLst>
              <a:ext uri="{FF2B5EF4-FFF2-40B4-BE49-F238E27FC236}">
                <a16:creationId xmlns:a16="http://schemas.microsoft.com/office/drawing/2014/main" id="{991106C7-FC1D-801B-EA8C-3C93ADAC3FBD}"/>
              </a:ext>
            </a:extLst>
          </p:cNvPr>
          <p:cNvSpPr/>
          <p:nvPr/>
        </p:nvSpPr>
        <p:spPr>
          <a:xfrm>
            <a:off x="5507582" y="5011794"/>
            <a:ext cx="1429852" cy="307777"/>
          </a:xfrm>
          <a:prstGeom prst="rect">
            <a:avLst/>
          </a:prstGeom>
        </p:spPr>
        <p:txBody>
          <a:bodyPr wrap="square" lIns="91440" tIns="45720" rIns="91440" bIns="45720" anchor="t">
            <a:spAutoFit/>
          </a:bodyPr>
          <a:lstStyle/>
          <a:p>
            <a:pPr defTabSz="791962">
              <a:defRPr/>
            </a:pPr>
            <a:r>
              <a:rPr lang="ja-JP" altLang="en-US" sz="1400">
                <a:latin typeface="Meiryo UI"/>
                <a:ea typeface="Meiryo UI"/>
              </a:rPr>
              <a:t>【〇〇の様子】</a:t>
            </a:r>
            <a:endParaRPr lang="en-US" altLang="ja-JP"/>
          </a:p>
        </p:txBody>
      </p:sp>
      <p:sp>
        <p:nvSpPr>
          <p:cNvPr id="16" name="正方形/長方形 19">
            <a:extLst>
              <a:ext uri="{FF2B5EF4-FFF2-40B4-BE49-F238E27FC236}">
                <a16:creationId xmlns:a16="http://schemas.microsoft.com/office/drawing/2014/main" id="{D3322844-5984-532D-2822-D97D896F16BF}"/>
              </a:ext>
            </a:extLst>
          </p:cNvPr>
          <p:cNvSpPr/>
          <p:nvPr/>
        </p:nvSpPr>
        <p:spPr>
          <a:xfrm>
            <a:off x="7449358" y="5011794"/>
            <a:ext cx="1429852" cy="307777"/>
          </a:xfrm>
          <a:prstGeom prst="rect">
            <a:avLst/>
          </a:prstGeom>
        </p:spPr>
        <p:txBody>
          <a:bodyPr wrap="square" lIns="91440" tIns="45720" rIns="91440" bIns="45720" anchor="t">
            <a:spAutoFit/>
          </a:bodyPr>
          <a:lstStyle/>
          <a:p>
            <a:pPr defTabSz="791962">
              <a:defRPr/>
            </a:pPr>
            <a:r>
              <a:rPr lang="ja-JP" altLang="en-US" sz="1400">
                <a:latin typeface="Meiryo UI"/>
                <a:ea typeface="Meiryo UI"/>
              </a:rPr>
              <a:t>【消火用ドローン】</a:t>
            </a:r>
            <a:endParaRPr lang="en-US" altLang="ja-JP"/>
          </a:p>
        </p:txBody>
      </p:sp>
      <p:sp>
        <p:nvSpPr>
          <p:cNvPr id="18" name="正方形/長方形 19">
            <a:extLst>
              <a:ext uri="{FF2B5EF4-FFF2-40B4-BE49-F238E27FC236}">
                <a16:creationId xmlns:a16="http://schemas.microsoft.com/office/drawing/2014/main" id="{EA89366A-B936-6D38-012B-A1CB3EDDFD3C}"/>
              </a:ext>
            </a:extLst>
          </p:cNvPr>
          <p:cNvSpPr/>
          <p:nvPr/>
        </p:nvSpPr>
        <p:spPr>
          <a:xfrm>
            <a:off x="5507582" y="6415168"/>
            <a:ext cx="1429852" cy="307777"/>
          </a:xfrm>
          <a:prstGeom prst="rect">
            <a:avLst/>
          </a:prstGeom>
        </p:spPr>
        <p:txBody>
          <a:bodyPr wrap="square" lIns="91440" tIns="45720" rIns="91440" bIns="45720" anchor="t">
            <a:spAutoFit/>
          </a:bodyPr>
          <a:lstStyle/>
          <a:p>
            <a:pPr defTabSz="791962">
              <a:defRPr/>
            </a:pPr>
            <a:r>
              <a:rPr lang="ja-JP" altLang="en-US" sz="1400">
                <a:latin typeface="Meiryo UI"/>
                <a:ea typeface="Meiryo UI"/>
              </a:rPr>
              <a:t>【〇〇の結果】</a:t>
            </a:r>
            <a:endParaRPr lang="en-US" altLang="ja-JP"/>
          </a:p>
        </p:txBody>
      </p:sp>
      <p:sp>
        <p:nvSpPr>
          <p:cNvPr id="19" name="正方形/長方形 19">
            <a:extLst>
              <a:ext uri="{FF2B5EF4-FFF2-40B4-BE49-F238E27FC236}">
                <a16:creationId xmlns:a16="http://schemas.microsoft.com/office/drawing/2014/main" id="{17A4994D-2E43-30DF-AF01-0F7DB5DE96C3}"/>
              </a:ext>
            </a:extLst>
          </p:cNvPr>
          <p:cNvSpPr/>
          <p:nvPr/>
        </p:nvSpPr>
        <p:spPr>
          <a:xfrm>
            <a:off x="7572926" y="6415168"/>
            <a:ext cx="1429852" cy="307777"/>
          </a:xfrm>
          <a:prstGeom prst="rect">
            <a:avLst/>
          </a:prstGeom>
        </p:spPr>
        <p:txBody>
          <a:bodyPr wrap="square" lIns="91440" tIns="45720" rIns="91440" bIns="45720" anchor="t">
            <a:spAutoFit/>
          </a:bodyPr>
          <a:lstStyle/>
          <a:p>
            <a:pPr defTabSz="791962">
              <a:defRPr/>
            </a:pPr>
            <a:r>
              <a:rPr lang="ja-JP" altLang="en-US" sz="1400">
                <a:latin typeface="Meiryo UI"/>
                <a:ea typeface="Meiryo UI"/>
              </a:rPr>
              <a:t>【〇〇の結果】</a:t>
            </a:r>
            <a:endParaRPr lang="en-US" altLang="ja-JP"/>
          </a:p>
        </p:txBody>
      </p:sp>
      <p:sp>
        <p:nvSpPr>
          <p:cNvPr id="21" name="正方形/長方形 20">
            <a:extLst>
              <a:ext uri="{FF2B5EF4-FFF2-40B4-BE49-F238E27FC236}">
                <a16:creationId xmlns:a16="http://schemas.microsoft.com/office/drawing/2014/main" id="{3124DF53-CA40-A7BE-BE5E-0094AEC50DEB}"/>
              </a:ext>
            </a:extLst>
          </p:cNvPr>
          <p:cNvSpPr/>
          <p:nvPr/>
        </p:nvSpPr>
        <p:spPr>
          <a:xfrm>
            <a:off x="30354" y="3358529"/>
            <a:ext cx="5083923" cy="368827"/>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600" b="1">
                <a:solidFill>
                  <a:schemeClr val="tx1"/>
                </a:solidFill>
                <a:latin typeface="Meiryo UI" panose="020B0604030504040204" pitchFamily="50" charset="-128"/>
                <a:ea typeface="Meiryo UI" panose="020B0604030504040204" pitchFamily="50" charset="-128"/>
              </a:rPr>
              <a:t>使用方法</a:t>
            </a:r>
          </a:p>
        </p:txBody>
      </p:sp>
      <p:sp>
        <p:nvSpPr>
          <p:cNvPr id="23" name="正方形/長方形 22">
            <a:extLst>
              <a:ext uri="{FF2B5EF4-FFF2-40B4-BE49-F238E27FC236}">
                <a16:creationId xmlns:a16="http://schemas.microsoft.com/office/drawing/2014/main" id="{05CFAD03-4BE0-B026-1757-BC9D29CC5CC5}"/>
              </a:ext>
            </a:extLst>
          </p:cNvPr>
          <p:cNvSpPr/>
          <p:nvPr/>
        </p:nvSpPr>
        <p:spPr>
          <a:xfrm>
            <a:off x="-4" y="3727861"/>
            <a:ext cx="5145891" cy="307777"/>
          </a:xfrm>
          <a:prstGeom prst="rect">
            <a:avLst/>
          </a:prstGeom>
        </p:spPr>
        <p:txBody>
          <a:bodyPr wrap="square" lIns="91440" tIns="45720" rIns="91440" bIns="45720" anchor="t">
            <a:spAutoFit/>
          </a:bodyPr>
          <a:lstStyle/>
          <a:p>
            <a:pPr defTabSz="791962">
              <a:defRPr/>
            </a:pPr>
            <a:r>
              <a:rPr lang="ja-JP" altLang="en-US" sz="1400">
                <a:solidFill>
                  <a:srgbClr val="000000"/>
                </a:solidFill>
                <a:latin typeface="Meiryo UI"/>
                <a:ea typeface="Meiryo UI"/>
              </a:rPr>
              <a:t>〇　ポンプ車と消火用ドローンのホースを接続し、放水</a:t>
            </a:r>
            <a:endParaRPr lang="en-US" altLang="ja-JP" sz="1400">
              <a:solidFill>
                <a:srgbClr val="000000"/>
              </a:solidFill>
              <a:latin typeface="Meiryo UI"/>
              <a:ea typeface="Meiryo UI"/>
            </a:endParaRPr>
          </a:p>
        </p:txBody>
      </p:sp>
      <p:sp>
        <p:nvSpPr>
          <p:cNvPr id="24" name="テキスト ボックス 23">
            <a:extLst>
              <a:ext uri="{FF2B5EF4-FFF2-40B4-BE49-F238E27FC236}">
                <a16:creationId xmlns:a16="http://schemas.microsoft.com/office/drawing/2014/main" id="{825CBF2C-63AD-D137-DAFE-8659E9635E52}"/>
              </a:ext>
            </a:extLst>
          </p:cNvPr>
          <p:cNvSpPr txBox="1"/>
          <p:nvPr/>
        </p:nvSpPr>
        <p:spPr>
          <a:xfrm>
            <a:off x="7520413" y="650075"/>
            <a:ext cx="160858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a:t>公開可能資料</a:t>
            </a:r>
          </a:p>
        </p:txBody>
      </p:sp>
      <p:sp>
        <p:nvSpPr>
          <p:cNvPr id="28" name="正方形/長方形 27">
            <a:extLst>
              <a:ext uri="{FF2B5EF4-FFF2-40B4-BE49-F238E27FC236}">
                <a16:creationId xmlns:a16="http://schemas.microsoft.com/office/drawing/2014/main" id="{68086977-F1BF-1DF2-B61A-487B0838A01F}"/>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
        <p:nvSpPr>
          <p:cNvPr id="30" name="正方形/長方形 29">
            <a:extLst>
              <a:ext uri="{FF2B5EF4-FFF2-40B4-BE49-F238E27FC236}">
                <a16:creationId xmlns:a16="http://schemas.microsoft.com/office/drawing/2014/main" id="{B7E9BCE0-45FC-01DD-2CA6-D6DE15FABA16}"/>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１</a:t>
            </a:r>
          </a:p>
        </p:txBody>
      </p:sp>
    </p:spTree>
    <p:extLst>
      <p:ext uri="{BB962C8B-B14F-4D97-AF65-F5344CB8AC3E}">
        <p14:creationId xmlns:p14="http://schemas.microsoft.com/office/powerpoint/2010/main" val="9644368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6F3C6-4C44-50CF-762C-419E874A769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1DBFE3-CBD9-6872-91AE-4ADA64A2AFE9}"/>
              </a:ext>
            </a:extLst>
          </p:cNvPr>
          <p:cNvSpPr/>
          <p:nvPr/>
        </p:nvSpPr>
        <p:spPr>
          <a:xfrm>
            <a:off x="204306" y="5057775"/>
            <a:ext cx="8735386" cy="147637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a:solidFill>
                  <a:schemeClr val="tx1"/>
                </a:solidFill>
              </a:rPr>
              <a:t>（参考）下記のように具体的な物品を記載して下さい。</a:t>
            </a:r>
            <a:endParaRPr lang="en-US" altLang="ja-JP">
              <a:solidFill>
                <a:schemeClr val="tx1"/>
              </a:solidFill>
            </a:endParaRPr>
          </a:p>
          <a:p>
            <a:r>
              <a:rPr lang="ja-JP" altLang="en-US">
                <a:solidFill>
                  <a:schemeClr val="tx1"/>
                </a:solidFill>
              </a:rPr>
              <a:t>〇モニター</a:t>
            </a:r>
            <a:endParaRPr lang="en-US" altLang="ja-JP">
              <a:solidFill>
                <a:schemeClr val="tx1"/>
              </a:solidFill>
            </a:endParaRPr>
          </a:p>
          <a:p>
            <a:r>
              <a:rPr lang="ja-JP" altLang="en-US">
                <a:solidFill>
                  <a:schemeClr val="tx1"/>
                </a:solidFill>
              </a:rPr>
              <a:t>〇電源・延長コード</a:t>
            </a:r>
            <a:endParaRPr lang="en-US" altLang="ja-JP">
              <a:solidFill>
                <a:schemeClr val="tx1"/>
              </a:solidFill>
            </a:endParaRPr>
          </a:p>
          <a:p>
            <a:r>
              <a:rPr lang="ja-JP" altLang="en-US">
                <a:solidFill>
                  <a:schemeClr val="tx1"/>
                </a:solidFill>
              </a:rPr>
              <a:t>〇長テーブル</a:t>
            </a:r>
            <a:endParaRPr lang="en-US" altLang="ja-JP">
              <a:solidFill>
                <a:schemeClr val="tx1"/>
              </a:solidFill>
            </a:endParaRPr>
          </a:p>
          <a:p>
            <a:r>
              <a:rPr lang="ja-JP" altLang="en-US">
                <a:solidFill>
                  <a:schemeClr val="tx1"/>
                </a:solidFill>
              </a:rPr>
              <a:t>〇椅子</a:t>
            </a:r>
            <a:endParaRPr lang="en-US">
              <a:solidFill>
                <a:schemeClr val="tx1"/>
              </a:solidFill>
            </a:endParaRPr>
          </a:p>
        </p:txBody>
      </p:sp>
      <p:sp>
        <p:nvSpPr>
          <p:cNvPr id="3" name="正方形/長方形 33">
            <a:extLst>
              <a:ext uri="{FF2B5EF4-FFF2-40B4-BE49-F238E27FC236}">
                <a16:creationId xmlns:a16="http://schemas.microsoft.com/office/drawing/2014/main" id="{092A55E3-557D-4AB0-11D5-19770E68E9A0}"/>
              </a:ext>
            </a:extLst>
          </p:cNvPr>
          <p:cNvSpPr/>
          <p:nvPr/>
        </p:nvSpPr>
        <p:spPr>
          <a:xfrm>
            <a:off x="24193" y="-22076"/>
            <a:ext cx="9095613" cy="400110"/>
          </a:xfrm>
          <a:prstGeom prst="rect">
            <a:avLst/>
          </a:prstGeom>
        </p:spPr>
        <p:txBody>
          <a:bodyPr wrap="square" lIns="91440" tIns="45720" rIns="91440" bIns="45720" anchor="t">
            <a:spAutoFit/>
          </a:bodyPr>
          <a:lstStyle/>
          <a:p>
            <a:pPr defTabSz="791962">
              <a:defRPr/>
            </a:pPr>
            <a:r>
              <a:rPr lang="ja-JP" altLang="en-US" sz="2000" b="1" u="sng">
                <a:solidFill>
                  <a:srgbClr val="000000"/>
                </a:solidFill>
                <a:latin typeface="Meiryo UI"/>
                <a:ea typeface="Meiryo UI"/>
              </a:rPr>
              <a:t>　　　　　　　　　　　　</a:t>
            </a:r>
          </a:p>
        </p:txBody>
      </p:sp>
      <p:sp>
        <p:nvSpPr>
          <p:cNvPr id="2" name="正方形/長方形 1">
            <a:extLst>
              <a:ext uri="{FF2B5EF4-FFF2-40B4-BE49-F238E27FC236}">
                <a16:creationId xmlns:a16="http://schemas.microsoft.com/office/drawing/2014/main" id="{27E74DA5-A4E7-4724-BAFE-13F8D81758E1}"/>
              </a:ext>
            </a:extLst>
          </p:cNvPr>
          <p:cNvSpPr/>
          <p:nvPr/>
        </p:nvSpPr>
        <p:spPr>
          <a:xfrm>
            <a:off x="24193" y="2648"/>
            <a:ext cx="9095613" cy="400110"/>
          </a:xfrm>
          <a:prstGeom prst="rect">
            <a:avLst/>
          </a:prstGeom>
        </p:spPr>
        <p:txBody>
          <a:bodyPr wrap="square" lIns="91440" tIns="45720" rIns="91440" bIns="45720" anchor="t">
            <a:spAutoFit/>
          </a:bodyPr>
          <a:lstStyle/>
          <a:p>
            <a:pPr lvl="0" defTabSz="791962">
              <a:defRPr/>
            </a:pPr>
            <a:r>
              <a:rPr lang="ja-JP" altLang="en-US" sz="2000" b="1" u="sng">
                <a:solidFill>
                  <a:srgbClr val="000000"/>
                </a:solidFill>
                <a:latin typeface="Meiryo UI"/>
                <a:ea typeface="Meiryo UI"/>
              </a:rPr>
              <a:t>デモンストレーションに必要な物品等の確認</a:t>
            </a:r>
            <a:endParaRPr lang="en-US" altLang="ja-JP" sz="2000" b="1" u="sng">
              <a:solidFill>
                <a:srgbClr val="000000"/>
              </a:solidFill>
              <a:latin typeface="Meiryo UI"/>
              <a:ea typeface="Meiryo UI"/>
            </a:endParaRPr>
          </a:p>
        </p:txBody>
      </p:sp>
      <p:sp>
        <p:nvSpPr>
          <p:cNvPr id="5" name="Rectangle 3">
            <a:extLst>
              <a:ext uri="{FF2B5EF4-FFF2-40B4-BE49-F238E27FC236}">
                <a16:creationId xmlns:a16="http://schemas.microsoft.com/office/drawing/2014/main" id="{DB264322-5895-1B51-1221-6A7932687B9D}"/>
              </a:ext>
            </a:extLst>
          </p:cNvPr>
          <p:cNvSpPr/>
          <p:nvPr/>
        </p:nvSpPr>
        <p:spPr>
          <a:xfrm>
            <a:off x="204306" y="553744"/>
            <a:ext cx="8735386" cy="434210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a:solidFill>
                  <a:schemeClr val="tx1"/>
                </a:solidFill>
              </a:rPr>
              <a:t>下記に記入してください。</a:t>
            </a:r>
            <a:endParaRPr lang="en-US" altLang="ja-JP">
              <a:solidFill>
                <a:schemeClr val="tx1"/>
              </a:solidFill>
            </a:endParaRPr>
          </a:p>
          <a:p>
            <a:endParaRPr lang="en-US" altLang="ja-JP">
              <a:solidFill>
                <a:schemeClr val="tx1"/>
              </a:solidFill>
            </a:endParaRPr>
          </a:p>
          <a:p>
            <a:r>
              <a:rPr lang="ja-JP" altLang="en-US" u="sng">
                <a:solidFill>
                  <a:schemeClr val="tx1"/>
                </a:solidFill>
              </a:rPr>
              <a:t>消火用ドローン</a:t>
            </a:r>
            <a:endParaRPr lang="en-US" altLang="ja-JP" u="sng">
              <a:solidFill>
                <a:schemeClr val="tx1"/>
              </a:solidFill>
            </a:endParaRPr>
          </a:p>
          <a:p>
            <a:endParaRPr lang="en-US" altLang="ja-JP">
              <a:solidFill>
                <a:schemeClr val="tx1"/>
              </a:solidFill>
            </a:endParaRPr>
          </a:p>
          <a:p>
            <a:r>
              <a:rPr lang="ja-JP" altLang="en-US">
                <a:solidFill>
                  <a:schemeClr val="tx1"/>
                </a:solidFill>
              </a:rPr>
              <a:t>（１）必要なスペース（面積）</a:t>
            </a:r>
            <a:r>
              <a:rPr lang="en-US" altLang="ja-JP">
                <a:solidFill>
                  <a:schemeClr val="tx1"/>
                </a:solidFill>
              </a:rPr>
              <a:t>※</a:t>
            </a:r>
            <a:r>
              <a:rPr lang="ja-JP" altLang="en-US">
                <a:solidFill>
                  <a:schemeClr val="tx1"/>
                </a:solidFill>
              </a:rPr>
              <a:t>必要最小限を記載してください</a:t>
            </a:r>
            <a:endParaRPr lang="en-US" altLang="ja-JP">
              <a:solidFill>
                <a:schemeClr val="tx1"/>
              </a:solidFill>
            </a:endParaRPr>
          </a:p>
          <a:p>
            <a:r>
              <a:rPr lang="ja-JP" altLang="en-US">
                <a:solidFill>
                  <a:schemeClr val="tx1"/>
                </a:solidFill>
              </a:rPr>
              <a:t>　　４ｍ２（２ｍ</a:t>
            </a:r>
            <a:r>
              <a:rPr lang="en-US" altLang="ja-JP">
                <a:solidFill>
                  <a:schemeClr val="tx1"/>
                </a:solidFill>
              </a:rPr>
              <a:t>×</a:t>
            </a:r>
            <a:r>
              <a:rPr lang="ja-JP" altLang="en-US">
                <a:solidFill>
                  <a:schemeClr val="tx1"/>
                </a:solidFill>
              </a:rPr>
              <a:t>２ｍ）</a:t>
            </a:r>
            <a:endParaRPr lang="en-US">
              <a:solidFill>
                <a:schemeClr val="tx1"/>
              </a:solidFill>
            </a:endParaRPr>
          </a:p>
          <a:p>
            <a:r>
              <a:rPr lang="ja-JP" altLang="en-US">
                <a:solidFill>
                  <a:schemeClr val="tx1"/>
                </a:solidFill>
              </a:rPr>
              <a:t>（２）デモ展示で使用する機材</a:t>
            </a:r>
            <a:endParaRPr lang="en-US" altLang="ja-JP">
              <a:solidFill>
                <a:schemeClr val="tx1"/>
              </a:solidFill>
            </a:endParaRPr>
          </a:p>
          <a:p>
            <a:endParaRPr lang="en-US" altLang="ja-JP">
              <a:solidFill>
                <a:schemeClr val="tx1"/>
              </a:solidFill>
            </a:endParaRPr>
          </a:p>
          <a:p>
            <a:r>
              <a:rPr lang="ja-JP" altLang="en-US">
                <a:solidFill>
                  <a:schemeClr val="tx1"/>
                </a:solidFill>
              </a:rPr>
              <a:t>　　モニター１台、電源・延長コード１個、長テーブル１台</a:t>
            </a:r>
            <a:endParaRPr lang="en-US">
              <a:solidFill>
                <a:schemeClr val="tx1"/>
              </a:solidFill>
            </a:endParaRPr>
          </a:p>
          <a:p>
            <a:r>
              <a:rPr lang="ja-JP" altLang="en-US">
                <a:solidFill>
                  <a:schemeClr val="tx1"/>
                </a:solidFill>
              </a:rPr>
              <a:t>（３）物品の搬入方法（〇トントラック等）</a:t>
            </a:r>
            <a:endParaRPr lang="en-US" altLang="ja-JP">
              <a:solidFill>
                <a:schemeClr val="tx1"/>
              </a:solidFill>
            </a:endParaRPr>
          </a:p>
          <a:p>
            <a:r>
              <a:rPr lang="ja-JP" altLang="en-US">
                <a:solidFill>
                  <a:schemeClr val="tx1"/>
                </a:solidFill>
              </a:rPr>
              <a:t>　　乗用車（トヨタ　ハイエース）</a:t>
            </a:r>
            <a:endParaRPr lang="en-US" altLang="ja-JP">
              <a:solidFill>
                <a:schemeClr val="tx1"/>
              </a:solidFill>
            </a:endParaRPr>
          </a:p>
          <a:p>
            <a:r>
              <a:rPr lang="ja-JP" altLang="en-US">
                <a:solidFill>
                  <a:schemeClr val="tx1"/>
                </a:solidFill>
              </a:rPr>
              <a:t>（４）当日参加人数（３名まで）</a:t>
            </a:r>
            <a:endParaRPr lang="en-US" altLang="ja-JP">
              <a:solidFill>
                <a:schemeClr val="tx1"/>
              </a:solidFill>
            </a:endParaRPr>
          </a:p>
          <a:p>
            <a:r>
              <a:rPr lang="ja-JP" altLang="en-US">
                <a:solidFill>
                  <a:schemeClr val="tx1"/>
                </a:solidFill>
              </a:rPr>
              <a:t>　　３名</a:t>
            </a:r>
            <a:endParaRPr lang="en-US">
              <a:solidFill>
                <a:schemeClr val="tx1"/>
              </a:solidFill>
            </a:endParaRPr>
          </a:p>
          <a:p>
            <a:r>
              <a:rPr lang="ja-JP" altLang="en-US">
                <a:solidFill>
                  <a:schemeClr val="tx1"/>
                </a:solidFill>
              </a:rPr>
              <a:t>（５）その他</a:t>
            </a:r>
            <a:endParaRPr lang="en-US" altLang="ja-JP">
              <a:solidFill>
                <a:schemeClr val="tx1"/>
              </a:solidFill>
            </a:endParaRPr>
          </a:p>
          <a:p>
            <a:r>
              <a:rPr lang="ja-JP" altLang="en-US">
                <a:solidFill>
                  <a:schemeClr val="tx1"/>
                </a:solidFill>
              </a:rPr>
              <a:t>　　なし</a:t>
            </a:r>
            <a:endParaRPr lang="en-US">
              <a:solidFill>
                <a:schemeClr val="tx1"/>
              </a:solidFill>
            </a:endParaRPr>
          </a:p>
        </p:txBody>
      </p:sp>
      <p:sp>
        <p:nvSpPr>
          <p:cNvPr id="6" name="Rectangle 9">
            <a:extLst>
              <a:ext uri="{FF2B5EF4-FFF2-40B4-BE49-F238E27FC236}">
                <a16:creationId xmlns:a16="http://schemas.microsoft.com/office/drawing/2014/main" id="{C2E69BDB-476E-1647-3962-C7164D2C4C30}"/>
              </a:ext>
            </a:extLst>
          </p:cNvPr>
          <p:cNvSpPr/>
          <p:nvPr/>
        </p:nvSpPr>
        <p:spPr>
          <a:xfrm>
            <a:off x="-1938224" y="1417680"/>
            <a:ext cx="1721950" cy="966941"/>
          </a:xfrm>
          <a:prstGeom prst="rect">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記載例</a:t>
            </a:r>
          </a:p>
          <a:p>
            <a:pPr algn="ctr"/>
            <a:r>
              <a:rPr lang="ja-JP" altLang="en-US">
                <a:latin typeface="Meiryo UI"/>
                <a:ea typeface="Meiryo UI"/>
                <a:cs typeface="Calibri"/>
              </a:rPr>
              <a:t>記載要領</a:t>
            </a:r>
          </a:p>
        </p:txBody>
      </p:sp>
      <p:sp>
        <p:nvSpPr>
          <p:cNvPr id="8" name="正方形/長方形 7">
            <a:extLst>
              <a:ext uri="{FF2B5EF4-FFF2-40B4-BE49-F238E27FC236}">
                <a16:creationId xmlns:a16="http://schemas.microsoft.com/office/drawing/2014/main" id="{311FC9D5-2D18-BE75-99A0-41676C0C3710}"/>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２</a:t>
            </a:r>
          </a:p>
        </p:txBody>
      </p:sp>
      <p:sp>
        <p:nvSpPr>
          <p:cNvPr id="10" name="正方形/長方形 9">
            <a:extLst>
              <a:ext uri="{FF2B5EF4-FFF2-40B4-BE49-F238E27FC236}">
                <a16:creationId xmlns:a16="http://schemas.microsoft.com/office/drawing/2014/main" id="{A20CBB14-2134-0171-6A84-9569696723CE}"/>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
        <p:nvSpPr>
          <p:cNvPr id="12" name="テキスト ボックス 11">
            <a:extLst>
              <a:ext uri="{FF2B5EF4-FFF2-40B4-BE49-F238E27FC236}">
                <a16:creationId xmlns:a16="http://schemas.microsoft.com/office/drawing/2014/main" id="{E6BC4FB4-40C8-6202-C373-5260E7F9C2F1}"/>
              </a:ext>
            </a:extLst>
          </p:cNvPr>
          <p:cNvSpPr txBox="1"/>
          <p:nvPr/>
        </p:nvSpPr>
        <p:spPr>
          <a:xfrm>
            <a:off x="7331110" y="418830"/>
            <a:ext cx="160858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非公開資料</a:t>
            </a:r>
          </a:p>
        </p:txBody>
      </p:sp>
    </p:spTree>
    <p:extLst>
      <p:ext uri="{BB962C8B-B14F-4D97-AF65-F5344CB8AC3E}">
        <p14:creationId xmlns:p14="http://schemas.microsoft.com/office/powerpoint/2010/main" val="1503763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467CE-3936-B0F1-AA6F-FCB83D693B36}"/>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C7459234-39D2-62DE-A672-E95DE4AB4A7F}"/>
              </a:ext>
            </a:extLst>
          </p:cNvPr>
          <p:cNvSpPr/>
          <p:nvPr/>
        </p:nvSpPr>
        <p:spPr>
          <a:xfrm>
            <a:off x="-1938224" y="688106"/>
            <a:ext cx="1721950" cy="1474069"/>
          </a:xfrm>
          <a:prstGeom prst="rect">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ja-JP" altLang="en-US">
                <a:latin typeface="Meiryo UI"/>
                <a:ea typeface="Meiryo UI"/>
                <a:cs typeface="Calibri"/>
              </a:rPr>
              <a:t>記入用紙</a:t>
            </a:r>
          </a:p>
          <a:p>
            <a:pPr algn="ctr"/>
            <a:r>
              <a:rPr lang="ja-JP" altLang="en-US">
                <a:latin typeface="Meiryo UI"/>
                <a:ea typeface="Meiryo UI"/>
                <a:cs typeface="Calibri"/>
              </a:rPr>
              <a:t>（このページを最終のページとして提出ください）</a:t>
            </a:r>
          </a:p>
        </p:txBody>
      </p:sp>
      <p:sp>
        <p:nvSpPr>
          <p:cNvPr id="3" name="正方形/長方形 33">
            <a:extLst>
              <a:ext uri="{FF2B5EF4-FFF2-40B4-BE49-F238E27FC236}">
                <a16:creationId xmlns:a16="http://schemas.microsoft.com/office/drawing/2014/main" id="{9637AB70-7CBA-53C0-C15E-A37619079965}"/>
              </a:ext>
            </a:extLst>
          </p:cNvPr>
          <p:cNvSpPr/>
          <p:nvPr/>
        </p:nvSpPr>
        <p:spPr>
          <a:xfrm>
            <a:off x="24193" y="-22076"/>
            <a:ext cx="9095613" cy="400110"/>
          </a:xfrm>
          <a:prstGeom prst="rect">
            <a:avLst/>
          </a:prstGeom>
        </p:spPr>
        <p:txBody>
          <a:bodyPr wrap="square" lIns="91440" tIns="45720" rIns="91440" bIns="45720" anchor="t">
            <a:spAutoFit/>
          </a:bodyPr>
          <a:lstStyle/>
          <a:p>
            <a:pPr defTabSz="791962">
              <a:defRPr/>
            </a:pPr>
            <a:r>
              <a:rPr lang="ja-JP" altLang="en-US" sz="2000" b="1" u="sng">
                <a:solidFill>
                  <a:srgbClr val="000000"/>
                </a:solidFill>
                <a:latin typeface="Meiryo UI"/>
                <a:ea typeface="Meiryo UI"/>
              </a:rPr>
              <a:t>　　　　　　　　　　　　</a:t>
            </a:r>
          </a:p>
        </p:txBody>
      </p:sp>
      <p:sp>
        <p:nvSpPr>
          <p:cNvPr id="2" name="正方形/長方形 1">
            <a:extLst>
              <a:ext uri="{FF2B5EF4-FFF2-40B4-BE49-F238E27FC236}">
                <a16:creationId xmlns:a16="http://schemas.microsoft.com/office/drawing/2014/main" id="{6B3C0AB4-2624-2D9B-3F86-3E8C2803723F}"/>
              </a:ext>
            </a:extLst>
          </p:cNvPr>
          <p:cNvSpPr/>
          <p:nvPr/>
        </p:nvSpPr>
        <p:spPr>
          <a:xfrm>
            <a:off x="24193" y="2648"/>
            <a:ext cx="9095613" cy="400110"/>
          </a:xfrm>
          <a:prstGeom prst="rect">
            <a:avLst/>
          </a:prstGeom>
        </p:spPr>
        <p:txBody>
          <a:bodyPr wrap="square" lIns="91440" tIns="45720" rIns="91440" bIns="45720" anchor="t">
            <a:spAutoFit/>
          </a:bodyPr>
          <a:lstStyle/>
          <a:p>
            <a:pPr lvl="0" defTabSz="791962">
              <a:defRPr/>
            </a:pPr>
            <a:r>
              <a:rPr lang="en-US" altLang="ja-JP" sz="2000" b="1" u="sng">
                <a:solidFill>
                  <a:srgbClr val="000000"/>
                </a:solidFill>
                <a:latin typeface="Meiryo UI"/>
                <a:ea typeface="Meiryo UI"/>
              </a:rPr>
              <a:t>IT </a:t>
            </a:r>
            <a:r>
              <a:rPr lang="ja-JP" altLang="en-US" sz="2000" b="1" u="sng">
                <a:solidFill>
                  <a:srgbClr val="000000"/>
                </a:solidFill>
                <a:latin typeface="Meiryo UI"/>
                <a:ea typeface="Meiryo UI"/>
              </a:rPr>
              <a:t>調達に係る申合せへの対応</a:t>
            </a:r>
            <a:endParaRPr lang="en-US" altLang="ja-JP" sz="2000" b="1" u="sng">
              <a:solidFill>
                <a:srgbClr val="000000"/>
              </a:solidFill>
              <a:latin typeface="Meiryo UI"/>
              <a:ea typeface="Meiryo UI"/>
            </a:endParaRPr>
          </a:p>
        </p:txBody>
      </p:sp>
      <p:sp>
        <p:nvSpPr>
          <p:cNvPr id="7" name="Rectangle 3">
            <a:extLst>
              <a:ext uri="{FF2B5EF4-FFF2-40B4-BE49-F238E27FC236}">
                <a16:creationId xmlns:a16="http://schemas.microsoft.com/office/drawing/2014/main" id="{538FE970-EFBB-0B9A-BE4E-F5717E0A545B}"/>
              </a:ext>
            </a:extLst>
          </p:cNvPr>
          <p:cNvSpPr/>
          <p:nvPr/>
        </p:nvSpPr>
        <p:spPr>
          <a:xfrm>
            <a:off x="130415" y="2005157"/>
            <a:ext cx="8735386" cy="434210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600" dirty="0">
                <a:solidFill>
                  <a:schemeClr val="tx1"/>
                </a:solidFill>
              </a:rPr>
              <a:t>下記に記入してください。</a:t>
            </a:r>
            <a:endParaRPr lang="en-US" altLang="ja-JP" sz="1600" dirty="0">
              <a:solidFill>
                <a:schemeClr val="tx1"/>
              </a:solidFill>
            </a:endParaRPr>
          </a:p>
          <a:p>
            <a:endParaRPr lang="en-US" altLang="ja-JP" sz="1600" dirty="0">
              <a:solidFill>
                <a:schemeClr val="tx1"/>
              </a:solidFill>
            </a:endParaRPr>
          </a:p>
          <a:p>
            <a:r>
              <a:rPr lang="ja-JP" altLang="en-US" sz="1600" u="sng" dirty="0">
                <a:solidFill>
                  <a:schemeClr val="tx1"/>
                </a:solidFill>
              </a:rPr>
              <a:t>タイトル</a:t>
            </a:r>
            <a:endParaRPr lang="en-US" altLang="ja-JP" sz="1600" u="sng" dirty="0">
              <a:solidFill>
                <a:schemeClr val="tx1"/>
              </a:solidFill>
            </a:endParaRPr>
          </a:p>
          <a:p>
            <a:r>
              <a:rPr lang="ja-JP" altLang="en-US" sz="1600" dirty="0">
                <a:solidFill>
                  <a:schemeClr val="tx1"/>
                </a:solidFill>
              </a:rPr>
              <a:t>（１）「</a:t>
            </a:r>
            <a:r>
              <a:rPr lang="en-US" altLang="ja-JP" sz="1600" dirty="0">
                <a:solidFill>
                  <a:schemeClr val="tx1"/>
                </a:solidFill>
              </a:rPr>
              <a:t>IT </a:t>
            </a:r>
            <a:r>
              <a:rPr lang="ja-JP" altLang="en-US" sz="1600" dirty="0">
                <a:solidFill>
                  <a:schemeClr val="tx1"/>
                </a:solidFill>
              </a:rPr>
              <a:t>調達に係る国等の物品等又は役務の調達方針及び調達手続に関する申合せ」への対応</a:t>
            </a:r>
            <a:endParaRPr lang="en-US" altLang="ja-JP" sz="1600" dirty="0">
              <a:solidFill>
                <a:schemeClr val="tx1"/>
              </a:solidFill>
            </a:endParaRPr>
          </a:p>
          <a:p>
            <a:r>
              <a:rPr lang="ja-JP" altLang="en-US" sz="1600" dirty="0">
                <a:solidFill>
                  <a:schemeClr val="tx1"/>
                </a:solidFill>
              </a:rPr>
              <a:t>　　</a:t>
            </a:r>
            <a:endParaRPr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（２） 「政府機関等における無人航空機の調達等に関する方針について」 への対応</a:t>
            </a:r>
            <a:endParaRPr lang="en-US" altLang="ja-JP" sz="1100" dirty="0">
              <a:solidFill>
                <a:schemeClr val="tx1"/>
              </a:solidFill>
            </a:endParaRPr>
          </a:p>
          <a:p>
            <a:r>
              <a:rPr lang="ja-JP" altLang="en-US" sz="1100" dirty="0">
                <a:solidFill>
                  <a:schemeClr val="tx1"/>
                </a:solidFill>
              </a:rPr>
              <a:t>　　　</a:t>
            </a:r>
            <a:r>
              <a:rPr lang="en-US" altLang="ja-JP" sz="1100" dirty="0">
                <a:solidFill>
                  <a:schemeClr val="tx1"/>
                </a:solidFill>
              </a:rPr>
              <a:t>※</a:t>
            </a:r>
            <a:r>
              <a:rPr lang="ja-JP" altLang="en-US" sz="1100" dirty="0">
                <a:solidFill>
                  <a:schemeClr val="tx1"/>
                </a:solidFill>
              </a:rPr>
              <a:t>無人航空機に該当しない場合は記載不要</a:t>
            </a:r>
            <a:endParaRPr lang="en-US" altLang="ja-JP" sz="1600" dirty="0">
              <a:solidFill>
                <a:schemeClr val="tx1"/>
              </a:solidFill>
            </a:endParaRPr>
          </a:p>
          <a:p>
            <a:endParaRPr lang="en-US" altLang="ja-JP" sz="1600" dirty="0">
              <a:solidFill>
                <a:schemeClr val="tx1"/>
              </a:solidFill>
            </a:endParaRPr>
          </a:p>
          <a:p>
            <a:r>
              <a:rPr lang="ja-JP" altLang="en-US" sz="1600" dirty="0">
                <a:solidFill>
                  <a:schemeClr val="tx1"/>
                </a:solidFill>
              </a:rPr>
              <a:t>　　</a:t>
            </a:r>
            <a:endParaRPr lang="en-US" sz="1600" dirty="0">
              <a:solidFill>
                <a:schemeClr val="tx1"/>
              </a:solidFill>
            </a:endParaRPr>
          </a:p>
          <a:p>
            <a:r>
              <a:rPr lang="ja-JP" altLang="en-US" sz="1600" dirty="0">
                <a:solidFill>
                  <a:schemeClr val="tx1"/>
                </a:solidFill>
              </a:rPr>
              <a:t>（３）その他</a:t>
            </a:r>
            <a:endParaRPr lang="en-US" altLang="ja-JP" sz="1600" dirty="0">
              <a:solidFill>
                <a:schemeClr val="tx1"/>
              </a:solidFill>
            </a:endParaRPr>
          </a:p>
          <a:p>
            <a:r>
              <a:rPr lang="ja-JP" altLang="en-US" sz="1100" dirty="0">
                <a:solidFill>
                  <a:schemeClr val="tx1"/>
                </a:solidFill>
              </a:rPr>
              <a:t>　　　</a:t>
            </a:r>
            <a:r>
              <a:rPr lang="en-US" altLang="ja-JP" sz="1100" dirty="0">
                <a:solidFill>
                  <a:schemeClr val="tx1"/>
                </a:solidFill>
              </a:rPr>
              <a:t>※</a:t>
            </a:r>
            <a:r>
              <a:rPr lang="ja-JP" altLang="en-US" sz="1100" dirty="0">
                <a:solidFill>
                  <a:schemeClr val="tx1"/>
                </a:solidFill>
              </a:rPr>
              <a:t>その他付記したいことがあれば記載ください</a:t>
            </a:r>
            <a:endParaRPr lang="en-US" altLang="ja-JP" sz="1100" dirty="0">
              <a:solidFill>
                <a:schemeClr val="tx1"/>
              </a:solidFill>
            </a:endParaRPr>
          </a:p>
          <a:p>
            <a:r>
              <a:rPr lang="ja-JP" altLang="en-US" sz="1100" dirty="0">
                <a:solidFill>
                  <a:schemeClr val="tx1"/>
                </a:solidFill>
              </a:rPr>
              <a:t>　　</a:t>
            </a:r>
            <a:endParaRPr lang="en-US" sz="1100" dirty="0">
              <a:solidFill>
                <a:schemeClr val="tx1"/>
              </a:solidFill>
            </a:endParaRPr>
          </a:p>
        </p:txBody>
      </p:sp>
      <p:sp>
        <p:nvSpPr>
          <p:cNvPr id="5" name="Rectangle 3">
            <a:extLst>
              <a:ext uri="{FF2B5EF4-FFF2-40B4-BE49-F238E27FC236}">
                <a16:creationId xmlns:a16="http://schemas.microsoft.com/office/drawing/2014/main" id="{99DCDA95-B8BD-E283-EB91-008A2B4CA7BD}"/>
              </a:ext>
            </a:extLst>
          </p:cNvPr>
          <p:cNvSpPr/>
          <p:nvPr/>
        </p:nvSpPr>
        <p:spPr>
          <a:xfrm>
            <a:off x="130415" y="583692"/>
            <a:ext cx="8735386" cy="1300526"/>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100">
                <a:solidFill>
                  <a:schemeClr val="tx1"/>
                </a:solidFill>
              </a:rPr>
              <a:t>　</a:t>
            </a:r>
            <a:r>
              <a:rPr lang="en-US" altLang="ja-JP" sz="1100">
                <a:solidFill>
                  <a:schemeClr val="tx1"/>
                </a:solidFill>
              </a:rPr>
              <a:t>IT </a:t>
            </a:r>
            <a:r>
              <a:rPr lang="ja-JP" altLang="en-US" sz="1100">
                <a:solidFill>
                  <a:schemeClr val="tx1"/>
                </a:solidFill>
              </a:rPr>
              <a:t>調達については、「</a:t>
            </a:r>
            <a:r>
              <a:rPr lang="en-US" altLang="ja-JP" sz="1100">
                <a:solidFill>
                  <a:schemeClr val="tx1"/>
                </a:solidFill>
              </a:rPr>
              <a:t>IT </a:t>
            </a:r>
            <a:r>
              <a:rPr lang="ja-JP" altLang="en-US" sz="1100">
                <a:solidFill>
                  <a:schemeClr val="tx1"/>
                </a:solidFill>
              </a:rPr>
              <a:t>調達に係る国等の物品等又は役務の調達方針及び調達手続に関する申合せ」（</a:t>
            </a:r>
            <a:r>
              <a:rPr lang="en-US" altLang="ja-JP" sz="1100">
                <a:solidFill>
                  <a:schemeClr val="tx1"/>
                </a:solidFill>
              </a:rPr>
              <a:t>URL</a:t>
            </a:r>
            <a:r>
              <a:rPr lang="ja-JP" altLang="en-US" sz="1100">
                <a:solidFill>
                  <a:schemeClr val="tx1"/>
                </a:solidFill>
              </a:rPr>
              <a:t>①参照）のとおり、サイバーセキュリティ対策およびサプライチェーンリスクへの対応が求められます。さらに、小型無人航空機については、「政府機関等における無人航空機の調達等に関する方針について」 （</a:t>
            </a:r>
            <a:r>
              <a:rPr lang="en-US" altLang="ja-JP" sz="1100">
                <a:solidFill>
                  <a:schemeClr val="tx1"/>
                </a:solidFill>
              </a:rPr>
              <a:t>URL</a:t>
            </a:r>
            <a:r>
              <a:rPr lang="ja-JP" altLang="en-US" sz="1100">
                <a:solidFill>
                  <a:schemeClr val="tx1"/>
                </a:solidFill>
              </a:rPr>
              <a:t>②参照）において、より明確方針が示されています。 </a:t>
            </a:r>
            <a:endParaRPr lang="en-US" altLang="ja-JP" sz="1100">
              <a:solidFill>
                <a:schemeClr val="tx1"/>
              </a:solidFill>
            </a:endParaRPr>
          </a:p>
          <a:p>
            <a:r>
              <a:rPr lang="ja-JP" altLang="en-US" sz="1100">
                <a:solidFill>
                  <a:schemeClr val="tx1"/>
                </a:solidFill>
              </a:rPr>
              <a:t>　当該申合せを踏まえ、デモを行う技術については、本申合せを踏まえた対応を実施していることを基本としますので、その旨が判断できる情報を記載ください。</a:t>
            </a:r>
            <a:endParaRPr lang="en-US" altLang="ja-JP" sz="1100">
              <a:solidFill>
                <a:schemeClr val="tx1"/>
              </a:solidFill>
            </a:endParaRPr>
          </a:p>
          <a:p>
            <a:r>
              <a:rPr lang="ja-JP" altLang="en-US" sz="1100">
                <a:solidFill>
                  <a:schemeClr val="tx1"/>
                </a:solidFill>
              </a:rPr>
              <a:t>（</a:t>
            </a:r>
            <a:r>
              <a:rPr lang="en-US" altLang="ja-JP" sz="1100">
                <a:solidFill>
                  <a:schemeClr val="tx1"/>
                </a:solidFill>
              </a:rPr>
              <a:t>URL</a:t>
            </a:r>
            <a:r>
              <a:rPr lang="ja-JP" altLang="en-US" sz="1100">
                <a:solidFill>
                  <a:schemeClr val="tx1"/>
                </a:solidFill>
              </a:rPr>
              <a:t>①） </a:t>
            </a:r>
            <a:r>
              <a:rPr lang="en-US" altLang="ja-JP" sz="1100">
                <a:solidFill>
                  <a:schemeClr val="tx1"/>
                </a:solidFill>
              </a:rPr>
              <a:t>https://www.cyber.go.jp/pdf/policy/kihon-2/IT_moushiawase.pdf</a:t>
            </a:r>
          </a:p>
          <a:p>
            <a:r>
              <a:rPr lang="ja-JP" altLang="en-US" sz="1100">
                <a:solidFill>
                  <a:schemeClr val="tx1"/>
                </a:solidFill>
              </a:rPr>
              <a:t>（</a:t>
            </a:r>
            <a:r>
              <a:rPr lang="en-US" altLang="ja-JP" sz="1100">
                <a:solidFill>
                  <a:schemeClr val="tx1"/>
                </a:solidFill>
              </a:rPr>
              <a:t>URL</a:t>
            </a:r>
            <a:r>
              <a:rPr lang="ja-JP" altLang="en-US" sz="1100">
                <a:solidFill>
                  <a:schemeClr val="tx1"/>
                </a:solidFill>
              </a:rPr>
              <a:t>②）</a:t>
            </a:r>
            <a:r>
              <a:rPr lang="en-US" altLang="ja-JP" sz="1100">
                <a:solidFill>
                  <a:schemeClr val="tx1"/>
                </a:solidFill>
              </a:rPr>
              <a:t> https://www.fdma.go.jp/mission/develop/items/r8/r8_kinkyu_besshi5.pdf</a:t>
            </a:r>
          </a:p>
        </p:txBody>
      </p:sp>
      <p:sp>
        <p:nvSpPr>
          <p:cNvPr id="6" name="正方形/長方形 5">
            <a:extLst>
              <a:ext uri="{FF2B5EF4-FFF2-40B4-BE49-F238E27FC236}">
                <a16:creationId xmlns:a16="http://schemas.microsoft.com/office/drawing/2014/main" id="{7F86E4F7-6D10-8FBD-C97E-A699882406FF}"/>
              </a:ext>
            </a:extLst>
          </p:cNvPr>
          <p:cNvSpPr/>
          <p:nvPr/>
        </p:nvSpPr>
        <p:spPr>
          <a:xfrm>
            <a:off x="7896548" y="6550223"/>
            <a:ext cx="1223258" cy="307777"/>
          </a:xfrm>
          <a:prstGeom prst="rect">
            <a:avLst/>
          </a:prstGeom>
        </p:spPr>
        <p:txBody>
          <a:bodyPr wrap="square" lIns="91440" tIns="45720" rIns="91440" bIns="45720" anchor="t">
            <a:spAutoFit/>
          </a:bodyPr>
          <a:lstStyle/>
          <a:p>
            <a:pPr marL="114300" indent="-114300" algn="r" defTabSz="791962">
              <a:defRPr/>
            </a:pPr>
            <a:r>
              <a:rPr lang="ja-JP" altLang="en-US" sz="1400" dirty="0">
                <a:solidFill>
                  <a:srgbClr val="000000"/>
                </a:solidFill>
                <a:latin typeface="Meiryo UI"/>
                <a:ea typeface="Meiryo UI"/>
              </a:rPr>
              <a:t>３</a:t>
            </a:r>
          </a:p>
        </p:txBody>
      </p:sp>
      <p:sp>
        <p:nvSpPr>
          <p:cNvPr id="9" name="正方形/長方形 8">
            <a:extLst>
              <a:ext uri="{FF2B5EF4-FFF2-40B4-BE49-F238E27FC236}">
                <a16:creationId xmlns:a16="http://schemas.microsoft.com/office/drawing/2014/main" id="{BE233A72-9381-1C23-1A46-A42BFF97F8FF}"/>
              </a:ext>
            </a:extLst>
          </p:cNvPr>
          <p:cNvSpPr/>
          <p:nvPr/>
        </p:nvSpPr>
        <p:spPr>
          <a:xfrm>
            <a:off x="8013107" y="0"/>
            <a:ext cx="1223258" cy="307777"/>
          </a:xfrm>
          <a:prstGeom prst="rect">
            <a:avLst/>
          </a:prstGeom>
        </p:spPr>
        <p:txBody>
          <a:bodyPr wrap="square" lIns="91440" tIns="45720" rIns="91440" bIns="45720" anchor="t">
            <a:spAutoFit/>
          </a:bodyPr>
          <a:lstStyle/>
          <a:p>
            <a:pPr marL="114300" indent="-114300" defTabSz="791962">
              <a:defRPr/>
            </a:pPr>
            <a:r>
              <a:rPr lang="ja-JP" altLang="en-US" sz="1400" dirty="0">
                <a:solidFill>
                  <a:srgbClr val="000000"/>
                </a:solidFill>
                <a:latin typeface="Meiryo UI"/>
                <a:ea typeface="Meiryo UI"/>
              </a:rPr>
              <a:t>申請様式２</a:t>
            </a:r>
          </a:p>
        </p:txBody>
      </p:sp>
      <p:sp>
        <p:nvSpPr>
          <p:cNvPr id="11" name="テキスト ボックス 10">
            <a:extLst>
              <a:ext uri="{FF2B5EF4-FFF2-40B4-BE49-F238E27FC236}">
                <a16:creationId xmlns:a16="http://schemas.microsoft.com/office/drawing/2014/main" id="{5B17DCFF-6883-A2F9-6A33-D32DB625108E}"/>
              </a:ext>
            </a:extLst>
          </p:cNvPr>
          <p:cNvSpPr txBox="1"/>
          <p:nvPr/>
        </p:nvSpPr>
        <p:spPr>
          <a:xfrm>
            <a:off x="7331110" y="418830"/>
            <a:ext cx="160858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dirty="0"/>
              <a:t>非公開資料</a:t>
            </a:r>
          </a:p>
        </p:txBody>
      </p:sp>
    </p:spTree>
    <p:extLst>
      <p:ext uri="{BB962C8B-B14F-4D97-AF65-F5344CB8AC3E}">
        <p14:creationId xmlns:p14="http://schemas.microsoft.com/office/powerpoint/2010/main" val="343648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a419855-74cd-451e-b55c-dc846f6a406d" xsi:nil="true"/>
    <lcf76f155ced4ddcb4097134ff3c332f xmlns="4cad4f46-e913-4822-9021-124803fcf65d">
      <Terms xmlns="http://schemas.microsoft.com/office/infopath/2007/PartnerControls"/>
    </lcf76f155ced4ddcb4097134ff3c332f>
    <_Flow_SignoffStatus xmlns="4cad4f46-e913-4822-9021-124803fcf65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0B0C0BBB8F62424EB8ACB9D6518B208F" ma:contentTypeVersion="15" ma:contentTypeDescription="新しいドキュメントを作成します。" ma:contentTypeScope="" ma:versionID="296c1ba9835dce623ea60d26a2b2c648">
  <xsd:schema xmlns:xsd="http://www.w3.org/2001/XMLSchema" xmlns:xs="http://www.w3.org/2001/XMLSchema" xmlns:p="http://schemas.microsoft.com/office/2006/metadata/properties" xmlns:ns2="4cad4f46-e913-4822-9021-124803fcf65d" xmlns:ns3="ea419855-74cd-451e-b55c-dc846f6a406d" targetNamespace="http://schemas.microsoft.com/office/2006/metadata/properties" ma:root="true" ma:fieldsID="fb9ee219e0c6b140ce901dced23068ed" ns2:_="" ns3:_="">
    <xsd:import namespace="4cad4f46-e913-4822-9021-124803fcf65d"/>
    <xsd:import namespace="ea419855-74cd-451e-b55c-dc846f6a406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ad4f46-e913-4822-9021-124803fcf6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_Flow_SignoffStatus" ma:index="21" nillable="true" ma:displayName="承認の状態" ma:internalName="_x0024_Resources_x003a_core_x002c_Signoff_Status">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419855-74cd-451e-b55c-dc846f6a406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71e8e45-0257-419b-8ef0-38fc6ce4d0a1}" ma:internalName="TaxCatchAll" ma:showField="CatchAllData" ma:web="ea419855-74cd-451e-b55c-dc846f6a40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CD97D7-BFEF-416B-8AA5-E493457ED648}">
  <ds:schemaRefs>
    <ds:schemaRef ds:uri="http://purl.org/dc/terms/"/>
    <ds:schemaRef ds:uri="http://schemas.microsoft.com/office/2006/documentManagement/types"/>
    <ds:schemaRef ds:uri="http://schemas.microsoft.com/office/infopath/2007/PartnerControls"/>
    <ds:schemaRef ds:uri="1d397f78-0df8-4b09-af30-c349055ccc08"/>
    <ds:schemaRef ds:uri="http://schemas.microsoft.com/office/2006/metadata/properties"/>
    <ds:schemaRef ds:uri="http://purl.org/dc/dcmitype/"/>
    <ds:schemaRef ds:uri="http://purl.org/dc/elements/1.1/"/>
    <ds:schemaRef ds:uri="http://schemas.openxmlformats.org/package/2006/metadata/core-properties"/>
    <ds:schemaRef ds:uri="3771ebb1-1f85-4a4f-ab93-8f77d259cbd1"/>
    <ds:schemaRef ds:uri="http://www.w3.org/XML/1998/namespace"/>
  </ds:schemaRefs>
</ds:datastoreItem>
</file>

<file path=customXml/itemProps2.xml><?xml version="1.0" encoding="utf-8"?>
<ds:datastoreItem xmlns:ds="http://schemas.openxmlformats.org/officeDocument/2006/customXml" ds:itemID="{8A92189A-A70A-464C-A31C-68F31089CAD4}">
  <ds:schemaRefs>
    <ds:schemaRef ds:uri="http://schemas.microsoft.com/sharepoint/v3/contenttype/forms"/>
  </ds:schemaRefs>
</ds:datastoreItem>
</file>

<file path=customXml/itemProps3.xml><?xml version="1.0" encoding="utf-8"?>
<ds:datastoreItem xmlns:ds="http://schemas.openxmlformats.org/officeDocument/2006/customXml" ds:itemID="{FCB27BD4-7E28-49A4-892F-3B59726D7877}"/>
</file>

<file path=docProps/app.xml><?xml version="1.0" encoding="utf-8"?>
<Properties xmlns="http://schemas.openxmlformats.org/officeDocument/2006/extended-properties" xmlns:vt="http://schemas.openxmlformats.org/officeDocument/2006/docPropsVTypes">
  <Template>Office Theme</Template>
  <TotalTime>2</TotalTime>
  <Words>1292</Words>
  <Application>Microsoft Office PowerPoint</Application>
  <PresentationFormat>画面に合わせる (4:3)</PresentationFormat>
  <Paragraphs>177</Paragraphs>
  <Slides>6</Slides>
  <Notes>6</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6</vt:i4>
      </vt:variant>
    </vt:vector>
  </HeadingPairs>
  <TitlesOfParts>
    <vt:vector size="14" baseType="lpstr">
      <vt:lpstr>Meiryo UI</vt:lpstr>
      <vt:lpstr>MS Gothic</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Administrator</dc:creator>
  <cp:lastModifiedBy>千葉 周平(CHIBA Shuhei)</cp:lastModifiedBy>
  <cp:revision>1</cp:revision>
  <cp:lastPrinted>2019-05-22T06:54:52Z</cp:lastPrinted>
  <dcterms:created xsi:type="dcterms:W3CDTF">2018-01-17T13:06:01Z</dcterms:created>
  <dcterms:modified xsi:type="dcterms:W3CDTF">2026-09-29T04:52:20Z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0x0101000B0C0BBB8F62424EB8ACB9D6518B208F</vt:lpwstr>
  </property>
  <property fmtid="{D5CDD505-2E9C-101B-9397-08002B2CF9AE}" pid="3" name="MediaServiceImageTags">
    <vt:lpwstr/>
  </property>
</Properties>
</file>