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8" r:id="rId3"/>
    <p:sldId id="256" r:id="rId4"/>
  </p:sldIdLst>
  <p:sldSz cx="10693400" cy="7561263"/>
  <p:notesSz cx="6735763" cy="9866313"/>
  <p:defaultTextStyle>
    <a:defPPr>
      <a:defRPr lang="ja-JP"/>
    </a:defPPr>
    <a:lvl1pPr marL="0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1pPr>
    <a:lvl2pPr marL="497845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2pPr>
    <a:lvl3pPr marL="995690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3pPr>
    <a:lvl4pPr marL="1493535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4pPr>
    <a:lvl5pPr marL="1991380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5pPr>
    <a:lvl6pPr marL="2489225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6pPr>
    <a:lvl7pPr marL="2987070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7pPr>
    <a:lvl8pPr marL="3484916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8pPr>
    <a:lvl9pPr marL="3982761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F5C"/>
    <a:srgbClr val="EF831E"/>
    <a:srgbClr val="E62E8A"/>
    <a:srgbClr val="0080CC"/>
    <a:srgbClr val="4C4298"/>
    <a:srgbClr val="E85282"/>
    <a:srgbClr val="008842"/>
    <a:srgbClr val="007E41"/>
    <a:srgbClr val="DB5310"/>
    <a:srgbClr val="E400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57" autoAdjust="0"/>
    <p:restoredTop sz="94581" autoAdjust="0"/>
  </p:normalViewPr>
  <p:slideViewPr>
    <p:cSldViewPr>
      <p:cViewPr varScale="1">
        <p:scale>
          <a:sx n="92" d="100"/>
          <a:sy n="92" d="100"/>
        </p:scale>
        <p:origin x="-126" y="-228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272F5E-A419-4854-A649-08C0FBF292AB}" type="datetimeFigureOut">
              <a:rPr kumimoji="1" lang="ja-JP" altLang="en-US" smtClean="0"/>
              <a:t>2017/3/15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752475" y="739775"/>
            <a:ext cx="52308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F72280-5588-4D02-A3A1-7EB4E2CB9D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6095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F72280-5588-4D02-A3A1-7EB4E2CB9D3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6388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0" cy="1620771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9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7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534670" y="7008172"/>
            <a:ext cx="2495127" cy="402567"/>
          </a:xfrm>
          <a:prstGeom prst="rect">
            <a:avLst/>
          </a:prstGeom>
        </p:spPr>
        <p:txBody>
          <a:bodyPr/>
          <a:lstStyle/>
          <a:p>
            <a:fld id="{CFDB62BA-46C2-4FD6-8F26-337ED32084B8}" type="datetimeFigureOut">
              <a:rPr kumimoji="1" lang="ja-JP" altLang="en-US" smtClean="0"/>
              <a:t>2017/3/15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653579" y="7008172"/>
            <a:ext cx="3386243" cy="4025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663603" y="7008172"/>
            <a:ext cx="2495127" cy="402567"/>
          </a:xfrm>
          <a:prstGeom prst="rect">
            <a:avLst/>
          </a:prstGeom>
        </p:spPr>
        <p:txBody>
          <a:bodyPr/>
          <a:lstStyle/>
          <a:p>
            <a:fld id="{6BF910ED-C101-42E4-9B49-C5E9CEF615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498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/>
          <a:lstStyle/>
          <a:p>
            <a:fld id="{C74F3E8D-FF51-4B04-A797-9B963033493D}" type="datetimeFigureOut">
              <a:rPr kumimoji="1" lang="ja-JP" altLang="en-US" smtClean="0"/>
              <a:t>2017/3/15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662863" y="7008813"/>
            <a:ext cx="2495550" cy="401637"/>
          </a:xfrm>
          <a:prstGeom prst="rect">
            <a:avLst/>
          </a:prstGeom>
        </p:spPr>
        <p:txBody>
          <a:bodyPr/>
          <a:lstStyle/>
          <a:p>
            <a:fld id="{9AE95DB5-B557-4F16-AE85-7C1E50BF34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957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600" y="2354400"/>
            <a:ext cx="5398961" cy="2935605"/>
          </a:xfrm>
          <a:prstGeom prst="rect">
            <a:avLst/>
          </a:prstGeom>
        </p:spPr>
      </p:pic>
      <p:sp>
        <p:nvSpPr>
          <p:cNvPr id="20" name="角丸四角形 19"/>
          <p:cNvSpPr/>
          <p:nvPr userDrawn="1"/>
        </p:nvSpPr>
        <p:spPr>
          <a:xfrm>
            <a:off x="442800" y="468263"/>
            <a:ext cx="2160000" cy="1512167"/>
          </a:xfrm>
          <a:prstGeom prst="roundRect">
            <a:avLst>
              <a:gd name="adj" fmla="val 10505"/>
            </a:avLst>
          </a:prstGeom>
          <a:gradFill>
            <a:gsLst>
              <a:gs pos="0">
                <a:srgbClr val="C9C2E0"/>
              </a:gs>
              <a:gs pos="50000">
                <a:schemeClr val="bg1"/>
              </a:gs>
              <a:gs pos="100000">
                <a:srgbClr val="C9C2E0"/>
              </a:gs>
            </a:gsLst>
            <a:lin ang="0" scaled="0"/>
          </a:gradFill>
          <a:ln w="28575">
            <a:solidFill>
              <a:srgbClr val="4C42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角丸四角形 18"/>
          <p:cNvSpPr/>
          <p:nvPr userDrawn="1"/>
        </p:nvSpPr>
        <p:spPr>
          <a:xfrm>
            <a:off x="288000" y="367200"/>
            <a:ext cx="2314800" cy="468000"/>
          </a:xfrm>
          <a:prstGeom prst="roundRect">
            <a:avLst>
              <a:gd name="adj" fmla="val 34984"/>
            </a:avLst>
          </a:prstGeom>
          <a:solidFill>
            <a:schemeClr val="bg1"/>
          </a:solidFill>
          <a:ln w="28575">
            <a:solidFill>
              <a:srgbClr val="4C42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角丸四角形 20"/>
          <p:cNvSpPr/>
          <p:nvPr userDrawn="1"/>
        </p:nvSpPr>
        <p:spPr>
          <a:xfrm>
            <a:off x="615600" y="972320"/>
            <a:ext cx="1800000" cy="288032"/>
          </a:xfrm>
          <a:prstGeom prst="roundRect">
            <a:avLst>
              <a:gd name="adj" fmla="val 36961"/>
            </a:avLst>
          </a:prstGeom>
          <a:solidFill>
            <a:srgbClr val="4C429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角丸四角形 21"/>
          <p:cNvSpPr/>
          <p:nvPr userDrawn="1"/>
        </p:nvSpPr>
        <p:spPr>
          <a:xfrm>
            <a:off x="288000" y="1418400"/>
            <a:ext cx="2376000" cy="900000"/>
          </a:xfrm>
          <a:prstGeom prst="roundRect">
            <a:avLst>
              <a:gd name="adj" fmla="val 14573"/>
            </a:avLst>
          </a:prstGeom>
          <a:solidFill>
            <a:schemeClr val="bg1"/>
          </a:solidFill>
          <a:ln w="38100">
            <a:solidFill>
              <a:srgbClr val="1C1F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角丸四角形 23"/>
          <p:cNvSpPr/>
          <p:nvPr userDrawn="1"/>
        </p:nvSpPr>
        <p:spPr>
          <a:xfrm>
            <a:off x="3050694" y="468263"/>
            <a:ext cx="2160000" cy="1512167"/>
          </a:xfrm>
          <a:prstGeom prst="roundRect">
            <a:avLst>
              <a:gd name="adj" fmla="val 10505"/>
            </a:avLst>
          </a:prstGeom>
          <a:gradFill>
            <a:gsLst>
              <a:gs pos="0">
                <a:srgbClr val="C9C2E0"/>
              </a:gs>
              <a:gs pos="50000">
                <a:schemeClr val="bg1"/>
              </a:gs>
              <a:gs pos="100000">
                <a:srgbClr val="C9C2E0"/>
              </a:gs>
            </a:gsLst>
            <a:lin ang="0" scaled="0"/>
          </a:gradFill>
          <a:ln w="28575">
            <a:solidFill>
              <a:srgbClr val="4C42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角丸四角形 25"/>
          <p:cNvSpPr/>
          <p:nvPr userDrawn="1"/>
        </p:nvSpPr>
        <p:spPr>
          <a:xfrm>
            <a:off x="3223494" y="972320"/>
            <a:ext cx="1800000" cy="288032"/>
          </a:xfrm>
          <a:prstGeom prst="roundRect">
            <a:avLst>
              <a:gd name="adj" fmla="val 36961"/>
            </a:avLst>
          </a:prstGeom>
          <a:solidFill>
            <a:srgbClr val="4C429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角丸四角形 26"/>
          <p:cNvSpPr/>
          <p:nvPr userDrawn="1"/>
        </p:nvSpPr>
        <p:spPr>
          <a:xfrm>
            <a:off x="2895894" y="1418400"/>
            <a:ext cx="2376000" cy="900000"/>
          </a:xfrm>
          <a:prstGeom prst="roundRect">
            <a:avLst>
              <a:gd name="adj" fmla="val 14573"/>
            </a:avLst>
          </a:prstGeom>
          <a:solidFill>
            <a:schemeClr val="bg1"/>
          </a:solidFill>
          <a:ln w="38100">
            <a:solidFill>
              <a:srgbClr val="1C1F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角丸四角形 41"/>
          <p:cNvSpPr/>
          <p:nvPr userDrawn="1"/>
        </p:nvSpPr>
        <p:spPr>
          <a:xfrm>
            <a:off x="2895894" y="367200"/>
            <a:ext cx="2314800" cy="468000"/>
          </a:xfrm>
          <a:prstGeom prst="roundRect">
            <a:avLst>
              <a:gd name="adj" fmla="val 34984"/>
            </a:avLst>
          </a:prstGeom>
          <a:solidFill>
            <a:schemeClr val="bg1"/>
          </a:solidFill>
          <a:ln w="28575">
            <a:solidFill>
              <a:srgbClr val="4C42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角丸四角形 29"/>
          <p:cNvSpPr/>
          <p:nvPr userDrawn="1"/>
        </p:nvSpPr>
        <p:spPr>
          <a:xfrm>
            <a:off x="5676533" y="468263"/>
            <a:ext cx="2160000" cy="1512167"/>
          </a:xfrm>
          <a:prstGeom prst="roundRect">
            <a:avLst>
              <a:gd name="adj" fmla="val 10505"/>
            </a:avLst>
          </a:prstGeom>
          <a:gradFill>
            <a:gsLst>
              <a:gs pos="0">
                <a:srgbClr val="BBD6F0"/>
              </a:gs>
              <a:gs pos="50000">
                <a:schemeClr val="bg1"/>
              </a:gs>
              <a:gs pos="100000">
                <a:srgbClr val="BBD6F0"/>
              </a:gs>
            </a:gsLst>
            <a:lin ang="0" scaled="0"/>
          </a:gradFill>
          <a:ln w="28575">
            <a:solidFill>
              <a:srgbClr val="008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角丸四角形 31"/>
          <p:cNvSpPr/>
          <p:nvPr userDrawn="1"/>
        </p:nvSpPr>
        <p:spPr>
          <a:xfrm>
            <a:off x="5849333" y="972320"/>
            <a:ext cx="1800000" cy="288032"/>
          </a:xfrm>
          <a:prstGeom prst="roundRect">
            <a:avLst>
              <a:gd name="adj" fmla="val 36961"/>
            </a:avLst>
          </a:prstGeom>
          <a:solidFill>
            <a:srgbClr val="0080CC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角丸四角形 32"/>
          <p:cNvSpPr/>
          <p:nvPr userDrawn="1"/>
        </p:nvSpPr>
        <p:spPr>
          <a:xfrm>
            <a:off x="5521733" y="1418400"/>
            <a:ext cx="2376000" cy="900000"/>
          </a:xfrm>
          <a:prstGeom prst="roundRect">
            <a:avLst>
              <a:gd name="adj" fmla="val 14573"/>
            </a:avLst>
          </a:prstGeom>
          <a:solidFill>
            <a:schemeClr val="bg1"/>
          </a:solidFill>
          <a:ln w="38100">
            <a:solidFill>
              <a:srgbClr val="003F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角丸四角形 42"/>
          <p:cNvSpPr/>
          <p:nvPr userDrawn="1"/>
        </p:nvSpPr>
        <p:spPr>
          <a:xfrm>
            <a:off x="5521733" y="367200"/>
            <a:ext cx="2314800" cy="468000"/>
          </a:xfrm>
          <a:prstGeom prst="roundRect">
            <a:avLst>
              <a:gd name="adj" fmla="val 34984"/>
            </a:avLst>
          </a:prstGeom>
          <a:solidFill>
            <a:schemeClr val="bg1"/>
          </a:solidFill>
          <a:ln w="28575">
            <a:solidFill>
              <a:srgbClr val="008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角丸四角形 35"/>
          <p:cNvSpPr/>
          <p:nvPr userDrawn="1"/>
        </p:nvSpPr>
        <p:spPr>
          <a:xfrm>
            <a:off x="8293229" y="468263"/>
            <a:ext cx="2160000" cy="1512167"/>
          </a:xfrm>
          <a:prstGeom prst="roundRect">
            <a:avLst>
              <a:gd name="adj" fmla="val 10505"/>
            </a:avLst>
          </a:prstGeom>
          <a:gradFill>
            <a:gsLst>
              <a:gs pos="0">
                <a:srgbClr val="BBD6F0"/>
              </a:gs>
              <a:gs pos="50000">
                <a:schemeClr val="bg1"/>
              </a:gs>
              <a:gs pos="100000">
                <a:srgbClr val="BBD6F0"/>
              </a:gs>
            </a:gsLst>
            <a:lin ang="0" scaled="0"/>
          </a:gradFill>
          <a:ln w="28575">
            <a:solidFill>
              <a:srgbClr val="008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角丸四角形 37"/>
          <p:cNvSpPr/>
          <p:nvPr userDrawn="1"/>
        </p:nvSpPr>
        <p:spPr>
          <a:xfrm>
            <a:off x="8466029" y="972320"/>
            <a:ext cx="1800000" cy="288032"/>
          </a:xfrm>
          <a:prstGeom prst="roundRect">
            <a:avLst>
              <a:gd name="adj" fmla="val 36961"/>
            </a:avLst>
          </a:prstGeom>
          <a:solidFill>
            <a:srgbClr val="0080CC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角丸四角形 38"/>
          <p:cNvSpPr/>
          <p:nvPr userDrawn="1"/>
        </p:nvSpPr>
        <p:spPr>
          <a:xfrm>
            <a:off x="8138429" y="1418400"/>
            <a:ext cx="2376000" cy="900000"/>
          </a:xfrm>
          <a:prstGeom prst="roundRect">
            <a:avLst>
              <a:gd name="adj" fmla="val 14573"/>
            </a:avLst>
          </a:prstGeom>
          <a:solidFill>
            <a:schemeClr val="bg1"/>
          </a:solidFill>
          <a:ln w="38100">
            <a:solidFill>
              <a:srgbClr val="003F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角丸四角形 43"/>
          <p:cNvSpPr/>
          <p:nvPr userDrawn="1"/>
        </p:nvSpPr>
        <p:spPr>
          <a:xfrm>
            <a:off x="8138429" y="367200"/>
            <a:ext cx="2314800" cy="468000"/>
          </a:xfrm>
          <a:prstGeom prst="roundRect">
            <a:avLst>
              <a:gd name="adj" fmla="val 34984"/>
            </a:avLst>
          </a:prstGeom>
          <a:solidFill>
            <a:schemeClr val="bg1"/>
          </a:solidFill>
          <a:ln w="28575">
            <a:solidFill>
              <a:srgbClr val="008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角丸四角形 44"/>
          <p:cNvSpPr/>
          <p:nvPr userDrawn="1"/>
        </p:nvSpPr>
        <p:spPr>
          <a:xfrm>
            <a:off x="442800" y="5094263"/>
            <a:ext cx="2160000" cy="1512167"/>
          </a:xfrm>
          <a:prstGeom prst="roundRect">
            <a:avLst>
              <a:gd name="adj" fmla="val 10505"/>
            </a:avLst>
          </a:prstGeom>
          <a:gradFill>
            <a:gsLst>
              <a:gs pos="0">
                <a:srgbClr val="F8CFE1"/>
              </a:gs>
              <a:gs pos="50000">
                <a:schemeClr val="bg1"/>
              </a:gs>
              <a:gs pos="100000">
                <a:srgbClr val="F8CFE1"/>
              </a:gs>
            </a:gsLst>
            <a:lin ang="0" scaled="0"/>
          </a:gradFill>
          <a:ln w="28575">
            <a:solidFill>
              <a:srgbClr val="E62E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角丸四角形 45"/>
          <p:cNvSpPr/>
          <p:nvPr userDrawn="1"/>
        </p:nvSpPr>
        <p:spPr>
          <a:xfrm>
            <a:off x="288000" y="4993200"/>
            <a:ext cx="2314800" cy="468000"/>
          </a:xfrm>
          <a:prstGeom prst="roundRect">
            <a:avLst>
              <a:gd name="adj" fmla="val 34984"/>
            </a:avLst>
          </a:prstGeom>
          <a:solidFill>
            <a:schemeClr val="bg1"/>
          </a:solidFill>
          <a:ln w="28575">
            <a:solidFill>
              <a:srgbClr val="E62E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角丸四角形 46"/>
          <p:cNvSpPr/>
          <p:nvPr userDrawn="1"/>
        </p:nvSpPr>
        <p:spPr>
          <a:xfrm>
            <a:off x="615600" y="5598320"/>
            <a:ext cx="1800000" cy="288032"/>
          </a:xfrm>
          <a:prstGeom prst="roundRect">
            <a:avLst>
              <a:gd name="adj" fmla="val 36961"/>
            </a:avLst>
          </a:prstGeom>
          <a:solidFill>
            <a:srgbClr val="E62E8A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角丸四角形 47"/>
          <p:cNvSpPr/>
          <p:nvPr userDrawn="1"/>
        </p:nvSpPr>
        <p:spPr>
          <a:xfrm>
            <a:off x="288000" y="6044400"/>
            <a:ext cx="2376000" cy="900000"/>
          </a:xfrm>
          <a:prstGeom prst="roundRect">
            <a:avLst>
              <a:gd name="adj" fmla="val 14573"/>
            </a:avLst>
          </a:prstGeom>
          <a:solidFill>
            <a:schemeClr val="bg1"/>
          </a:solidFill>
          <a:ln w="38100">
            <a:solidFill>
              <a:srgbClr val="E40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角丸四角形 50"/>
          <p:cNvSpPr/>
          <p:nvPr userDrawn="1"/>
        </p:nvSpPr>
        <p:spPr>
          <a:xfrm>
            <a:off x="3050694" y="5094263"/>
            <a:ext cx="2160000" cy="1512167"/>
          </a:xfrm>
          <a:prstGeom prst="roundRect">
            <a:avLst>
              <a:gd name="adj" fmla="val 10505"/>
            </a:avLst>
          </a:prstGeom>
          <a:gradFill>
            <a:gsLst>
              <a:gs pos="0">
                <a:srgbClr val="F8CFE1"/>
              </a:gs>
              <a:gs pos="50000">
                <a:schemeClr val="bg1"/>
              </a:gs>
              <a:gs pos="100000">
                <a:srgbClr val="F8CFE1"/>
              </a:gs>
            </a:gsLst>
            <a:lin ang="0" scaled="0"/>
          </a:gradFill>
          <a:ln w="28575">
            <a:solidFill>
              <a:srgbClr val="E62E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角丸四角形 51"/>
          <p:cNvSpPr/>
          <p:nvPr userDrawn="1"/>
        </p:nvSpPr>
        <p:spPr>
          <a:xfrm>
            <a:off x="3223494" y="5598320"/>
            <a:ext cx="1800000" cy="288032"/>
          </a:xfrm>
          <a:prstGeom prst="roundRect">
            <a:avLst>
              <a:gd name="adj" fmla="val 36961"/>
            </a:avLst>
          </a:prstGeom>
          <a:solidFill>
            <a:srgbClr val="E62E8A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角丸四角形 52"/>
          <p:cNvSpPr/>
          <p:nvPr userDrawn="1"/>
        </p:nvSpPr>
        <p:spPr>
          <a:xfrm>
            <a:off x="2895894" y="6044400"/>
            <a:ext cx="2376000" cy="900000"/>
          </a:xfrm>
          <a:prstGeom prst="roundRect">
            <a:avLst>
              <a:gd name="adj" fmla="val 14573"/>
            </a:avLst>
          </a:prstGeom>
          <a:solidFill>
            <a:schemeClr val="bg1"/>
          </a:solidFill>
          <a:ln w="38100">
            <a:solidFill>
              <a:srgbClr val="E40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角丸四角形 60"/>
          <p:cNvSpPr/>
          <p:nvPr userDrawn="1"/>
        </p:nvSpPr>
        <p:spPr>
          <a:xfrm>
            <a:off x="2895894" y="4993200"/>
            <a:ext cx="2314800" cy="468000"/>
          </a:xfrm>
          <a:prstGeom prst="roundRect">
            <a:avLst>
              <a:gd name="adj" fmla="val 34984"/>
            </a:avLst>
          </a:prstGeom>
          <a:solidFill>
            <a:schemeClr val="bg1"/>
          </a:solidFill>
          <a:ln w="28575">
            <a:solidFill>
              <a:srgbClr val="E62E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角丸四角形 54"/>
          <p:cNvSpPr/>
          <p:nvPr userDrawn="1"/>
        </p:nvSpPr>
        <p:spPr>
          <a:xfrm>
            <a:off x="5676533" y="5094263"/>
            <a:ext cx="2160000" cy="1512167"/>
          </a:xfrm>
          <a:prstGeom prst="roundRect">
            <a:avLst>
              <a:gd name="adj" fmla="val 10505"/>
            </a:avLst>
          </a:prstGeom>
          <a:gradFill>
            <a:gsLst>
              <a:gs pos="0">
                <a:srgbClr val="FCDCBD"/>
              </a:gs>
              <a:gs pos="50000">
                <a:schemeClr val="bg1"/>
              </a:gs>
              <a:gs pos="100000">
                <a:srgbClr val="FCDCBD"/>
              </a:gs>
            </a:gsLst>
            <a:lin ang="0" scaled="0"/>
          </a:gradFill>
          <a:ln w="28575">
            <a:solidFill>
              <a:srgbClr val="EF8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角丸四角形 55"/>
          <p:cNvSpPr/>
          <p:nvPr userDrawn="1"/>
        </p:nvSpPr>
        <p:spPr>
          <a:xfrm>
            <a:off x="5849333" y="5598320"/>
            <a:ext cx="1800000" cy="288032"/>
          </a:xfrm>
          <a:prstGeom prst="roundRect">
            <a:avLst>
              <a:gd name="adj" fmla="val 36961"/>
            </a:avLst>
          </a:prstGeom>
          <a:solidFill>
            <a:srgbClr val="EF831E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角丸四角形 56"/>
          <p:cNvSpPr/>
          <p:nvPr userDrawn="1"/>
        </p:nvSpPr>
        <p:spPr>
          <a:xfrm>
            <a:off x="5521733" y="6044400"/>
            <a:ext cx="2376000" cy="900000"/>
          </a:xfrm>
          <a:prstGeom prst="roundRect">
            <a:avLst>
              <a:gd name="adj" fmla="val 14573"/>
            </a:avLst>
          </a:prstGeom>
          <a:solidFill>
            <a:schemeClr val="bg1"/>
          </a:solidFill>
          <a:ln w="38100">
            <a:solidFill>
              <a:srgbClr val="DB53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角丸四角形 63"/>
          <p:cNvSpPr/>
          <p:nvPr userDrawn="1"/>
        </p:nvSpPr>
        <p:spPr>
          <a:xfrm>
            <a:off x="5521733" y="4993200"/>
            <a:ext cx="2314800" cy="468000"/>
          </a:xfrm>
          <a:prstGeom prst="roundRect">
            <a:avLst>
              <a:gd name="adj" fmla="val 34984"/>
            </a:avLst>
          </a:prstGeom>
          <a:solidFill>
            <a:schemeClr val="bg1"/>
          </a:solidFill>
          <a:ln w="28575">
            <a:solidFill>
              <a:srgbClr val="EF8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角丸四角形 80"/>
          <p:cNvSpPr/>
          <p:nvPr userDrawn="1"/>
        </p:nvSpPr>
        <p:spPr>
          <a:xfrm>
            <a:off x="442800" y="2790263"/>
            <a:ext cx="2160000" cy="1512167"/>
          </a:xfrm>
          <a:prstGeom prst="roundRect">
            <a:avLst>
              <a:gd name="adj" fmla="val 10505"/>
            </a:avLst>
          </a:prstGeom>
          <a:gradFill>
            <a:gsLst>
              <a:gs pos="0">
                <a:srgbClr val="CCE2CD"/>
              </a:gs>
              <a:gs pos="50000">
                <a:schemeClr val="bg1"/>
              </a:gs>
              <a:gs pos="100000">
                <a:srgbClr val="CCE2CD"/>
              </a:gs>
            </a:gsLst>
            <a:lin ang="0" scaled="0"/>
          </a:gradFill>
          <a:ln w="28575">
            <a:solidFill>
              <a:srgbClr val="009F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角丸四角形 81"/>
          <p:cNvSpPr/>
          <p:nvPr userDrawn="1"/>
        </p:nvSpPr>
        <p:spPr>
          <a:xfrm>
            <a:off x="288000" y="2689200"/>
            <a:ext cx="2314800" cy="468000"/>
          </a:xfrm>
          <a:prstGeom prst="roundRect">
            <a:avLst>
              <a:gd name="adj" fmla="val 34984"/>
            </a:avLst>
          </a:prstGeom>
          <a:solidFill>
            <a:schemeClr val="bg1"/>
          </a:solidFill>
          <a:ln w="28575">
            <a:solidFill>
              <a:srgbClr val="009F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3" name="角丸四角形 82"/>
          <p:cNvSpPr/>
          <p:nvPr userDrawn="1"/>
        </p:nvSpPr>
        <p:spPr>
          <a:xfrm>
            <a:off x="615600" y="3294320"/>
            <a:ext cx="1800000" cy="288032"/>
          </a:xfrm>
          <a:prstGeom prst="roundRect">
            <a:avLst>
              <a:gd name="adj" fmla="val 36961"/>
            </a:avLst>
          </a:prstGeom>
          <a:solidFill>
            <a:srgbClr val="009F5C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4" name="角丸四角形 83"/>
          <p:cNvSpPr/>
          <p:nvPr userDrawn="1"/>
        </p:nvSpPr>
        <p:spPr>
          <a:xfrm>
            <a:off x="288000" y="3740400"/>
            <a:ext cx="2376000" cy="900000"/>
          </a:xfrm>
          <a:prstGeom prst="roundRect">
            <a:avLst>
              <a:gd name="adj" fmla="val 14573"/>
            </a:avLst>
          </a:prstGeom>
          <a:solidFill>
            <a:schemeClr val="bg1"/>
          </a:solidFill>
          <a:ln w="38100">
            <a:solidFill>
              <a:srgbClr val="007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7" name="角丸四角形 86"/>
          <p:cNvSpPr/>
          <p:nvPr userDrawn="1"/>
        </p:nvSpPr>
        <p:spPr>
          <a:xfrm>
            <a:off x="8293229" y="2790263"/>
            <a:ext cx="2160000" cy="1512167"/>
          </a:xfrm>
          <a:prstGeom prst="roundRect">
            <a:avLst>
              <a:gd name="adj" fmla="val 10505"/>
            </a:avLst>
          </a:prstGeom>
          <a:gradFill>
            <a:gsLst>
              <a:gs pos="0">
                <a:srgbClr val="CCE2CD"/>
              </a:gs>
              <a:gs pos="50000">
                <a:schemeClr val="bg1"/>
              </a:gs>
              <a:gs pos="100000">
                <a:srgbClr val="CCE2CD"/>
              </a:gs>
            </a:gsLst>
            <a:lin ang="0" scaled="0"/>
          </a:gradFill>
          <a:ln w="28575">
            <a:solidFill>
              <a:srgbClr val="009F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8" name="角丸四角形 87"/>
          <p:cNvSpPr/>
          <p:nvPr userDrawn="1"/>
        </p:nvSpPr>
        <p:spPr>
          <a:xfrm>
            <a:off x="8466029" y="3294320"/>
            <a:ext cx="1800000" cy="288032"/>
          </a:xfrm>
          <a:prstGeom prst="roundRect">
            <a:avLst>
              <a:gd name="adj" fmla="val 36961"/>
            </a:avLst>
          </a:prstGeom>
          <a:solidFill>
            <a:srgbClr val="009F5C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9" name="角丸四角形 88"/>
          <p:cNvSpPr/>
          <p:nvPr userDrawn="1"/>
        </p:nvSpPr>
        <p:spPr>
          <a:xfrm>
            <a:off x="8138429" y="3740400"/>
            <a:ext cx="2376000" cy="900000"/>
          </a:xfrm>
          <a:prstGeom prst="roundRect">
            <a:avLst>
              <a:gd name="adj" fmla="val 14573"/>
            </a:avLst>
          </a:prstGeom>
          <a:solidFill>
            <a:schemeClr val="bg1"/>
          </a:solidFill>
          <a:ln w="38100">
            <a:solidFill>
              <a:srgbClr val="007E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1" name="角丸四角形 90"/>
          <p:cNvSpPr/>
          <p:nvPr userDrawn="1"/>
        </p:nvSpPr>
        <p:spPr>
          <a:xfrm>
            <a:off x="8138429" y="2689200"/>
            <a:ext cx="2314800" cy="468000"/>
          </a:xfrm>
          <a:prstGeom prst="roundRect">
            <a:avLst>
              <a:gd name="adj" fmla="val 34984"/>
            </a:avLst>
          </a:prstGeom>
          <a:solidFill>
            <a:schemeClr val="bg1"/>
          </a:solidFill>
          <a:ln w="28575">
            <a:solidFill>
              <a:srgbClr val="009F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角丸四角形 58"/>
          <p:cNvSpPr/>
          <p:nvPr userDrawn="1"/>
        </p:nvSpPr>
        <p:spPr>
          <a:xfrm>
            <a:off x="8293229" y="5094263"/>
            <a:ext cx="2160000" cy="1512167"/>
          </a:xfrm>
          <a:prstGeom prst="roundRect">
            <a:avLst>
              <a:gd name="adj" fmla="val 10505"/>
            </a:avLst>
          </a:prstGeom>
          <a:gradFill>
            <a:gsLst>
              <a:gs pos="0">
                <a:srgbClr val="FCDCBD"/>
              </a:gs>
              <a:gs pos="50000">
                <a:schemeClr val="bg1"/>
              </a:gs>
              <a:gs pos="100000">
                <a:srgbClr val="FCDCBD"/>
              </a:gs>
            </a:gsLst>
            <a:lin ang="0" scaled="0"/>
          </a:gradFill>
          <a:ln w="28575">
            <a:solidFill>
              <a:srgbClr val="EF8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角丸四角形 59"/>
          <p:cNvSpPr/>
          <p:nvPr userDrawn="1"/>
        </p:nvSpPr>
        <p:spPr>
          <a:xfrm>
            <a:off x="8466029" y="5598320"/>
            <a:ext cx="1800000" cy="288032"/>
          </a:xfrm>
          <a:prstGeom prst="roundRect">
            <a:avLst>
              <a:gd name="adj" fmla="val 36961"/>
            </a:avLst>
          </a:prstGeom>
          <a:solidFill>
            <a:srgbClr val="EF831E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角丸四角形 61"/>
          <p:cNvSpPr/>
          <p:nvPr userDrawn="1"/>
        </p:nvSpPr>
        <p:spPr>
          <a:xfrm>
            <a:off x="8138429" y="6044400"/>
            <a:ext cx="2376000" cy="900000"/>
          </a:xfrm>
          <a:prstGeom prst="roundRect">
            <a:avLst>
              <a:gd name="adj" fmla="val 14573"/>
            </a:avLst>
          </a:prstGeom>
          <a:solidFill>
            <a:schemeClr val="bg1"/>
          </a:solidFill>
          <a:ln w="38100">
            <a:solidFill>
              <a:srgbClr val="DB53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角丸四角形 64"/>
          <p:cNvSpPr/>
          <p:nvPr userDrawn="1"/>
        </p:nvSpPr>
        <p:spPr>
          <a:xfrm>
            <a:off x="8138429" y="4993200"/>
            <a:ext cx="2314800" cy="468000"/>
          </a:xfrm>
          <a:prstGeom prst="roundRect">
            <a:avLst>
              <a:gd name="adj" fmla="val 34984"/>
            </a:avLst>
          </a:prstGeom>
          <a:solidFill>
            <a:schemeClr val="bg1"/>
          </a:solidFill>
          <a:ln w="28575">
            <a:solidFill>
              <a:srgbClr val="EF8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円/楕円 67"/>
          <p:cNvSpPr/>
          <p:nvPr userDrawn="1"/>
        </p:nvSpPr>
        <p:spPr>
          <a:xfrm>
            <a:off x="8030429" y="4968000"/>
            <a:ext cx="532800" cy="532800"/>
          </a:xfrm>
          <a:prstGeom prst="ellipse">
            <a:avLst/>
          </a:prstGeom>
          <a:solidFill>
            <a:srgbClr val="EF8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500" spc="-400" baseline="0" dirty="0"/>
          </a:p>
        </p:txBody>
      </p:sp>
      <p:sp>
        <p:nvSpPr>
          <p:cNvPr id="78" name="円/楕円 77"/>
          <p:cNvSpPr>
            <a:spLocks noChangeAspect="1"/>
          </p:cNvSpPr>
          <p:nvPr userDrawn="1"/>
        </p:nvSpPr>
        <p:spPr>
          <a:xfrm>
            <a:off x="507600" y="2840400"/>
            <a:ext cx="360000" cy="360000"/>
          </a:xfrm>
          <a:prstGeom prst="ellipse">
            <a:avLst/>
          </a:prstGeom>
          <a:solidFill>
            <a:srgbClr val="009F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/>
          </a:p>
        </p:txBody>
      </p:sp>
      <p:sp>
        <p:nvSpPr>
          <p:cNvPr id="86" name="円/楕円 85"/>
          <p:cNvSpPr/>
          <p:nvPr userDrawn="1"/>
        </p:nvSpPr>
        <p:spPr>
          <a:xfrm>
            <a:off x="180000" y="2664000"/>
            <a:ext cx="532800" cy="532800"/>
          </a:xfrm>
          <a:prstGeom prst="ellipse">
            <a:avLst/>
          </a:prstGeom>
          <a:solidFill>
            <a:srgbClr val="009F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300" dirty="0" smtClean="0"/>
              <a:t>5</a:t>
            </a:r>
            <a:endParaRPr kumimoji="1" lang="ja-JP" altLang="en-US" sz="3300" dirty="0"/>
          </a:p>
        </p:txBody>
      </p:sp>
      <p:sp>
        <p:nvSpPr>
          <p:cNvPr id="5" name="テキスト ボックス 4"/>
          <p:cNvSpPr txBox="1"/>
          <p:nvPr userDrawn="1"/>
        </p:nvSpPr>
        <p:spPr>
          <a:xfrm>
            <a:off x="572184" y="2880201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ja-JP" altLang="en-US" sz="1800" dirty="0" smtClean="0">
                <a:solidFill>
                  <a:schemeClr val="bg1"/>
                </a:solidFill>
              </a:rPr>
              <a:t>位</a:t>
            </a:r>
            <a:endParaRPr kumimoji="1" lang="ja-JP" altLang="en-US" sz="1800" dirty="0">
              <a:solidFill>
                <a:schemeClr val="bg1"/>
              </a:solidFill>
            </a:endParaRPr>
          </a:p>
        </p:txBody>
      </p:sp>
      <p:sp>
        <p:nvSpPr>
          <p:cNvPr id="80" name="円/楕円 79"/>
          <p:cNvSpPr>
            <a:spLocks noChangeAspect="1"/>
          </p:cNvSpPr>
          <p:nvPr userDrawn="1"/>
        </p:nvSpPr>
        <p:spPr>
          <a:xfrm>
            <a:off x="8409600" y="5144400"/>
            <a:ext cx="360000" cy="360000"/>
          </a:xfrm>
          <a:prstGeom prst="ellipse">
            <a:avLst/>
          </a:prstGeom>
          <a:solidFill>
            <a:srgbClr val="EF8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/>
          </a:p>
        </p:txBody>
      </p:sp>
      <p:sp>
        <p:nvSpPr>
          <p:cNvPr id="94" name="テキスト ボックス 93"/>
          <p:cNvSpPr txBox="1"/>
          <p:nvPr userDrawn="1"/>
        </p:nvSpPr>
        <p:spPr>
          <a:xfrm>
            <a:off x="8488800" y="5184201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ja-JP" altLang="en-US" sz="1800" dirty="0" smtClean="0">
                <a:solidFill>
                  <a:schemeClr val="bg1"/>
                </a:solidFill>
              </a:rPr>
              <a:t>位</a:t>
            </a:r>
            <a:endParaRPr kumimoji="1" lang="ja-JP" altLang="en-US" sz="1800" dirty="0">
              <a:solidFill>
                <a:schemeClr val="bg1"/>
              </a:solidFill>
            </a:endParaRPr>
          </a:p>
        </p:txBody>
      </p:sp>
      <p:sp>
        <p:nvSpPr>
          <p:cNvPr id="96" name="円/楕円 95"/>
          <p:cNvSpPr/>
          <p:nvPr userDrawn="1"/>
        </p:nvSpPr>
        <p:spPr>
          <a:xfrm>
            <a:off x="7898400" y="4968000"/>
            <a:ext cx="756000" cy="5328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300" spc="-300" dirty="0" smtClean="0"/>
              <a:t>10</a:t>
            </a:r>
            <a:endParaRPr kumimoji="1" lang="ja-JP" altLang="en-US" sz="3300" spc="-300" dirty="0"/>
          </a:p>
        </p:txBody>
      </p:sp>
      <p:sp>
        <p:nvSpPr>
          <p:cNvPr id="98" name="円/楕円 97"/>
          <p:cNvSpPr>
            <a:spLocks noChangeAspect="1"/>
          </p:cNvSpPr>
          <p:nvPr userDrawn="1"/>
        </p:nvSpPr>
        <p:spPr>
          <a:xfrm>
            <a:off x="507600" y="518400"/>
            <a:ext cx="360000" cy="360000"/>
          </a:xfrm>
          <a:prstGeom prst="ellipse">
            <a:avLst/>
          </a:prstGeom>
          <a:solidFill>
            <a:srgbClr val="4C4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/>
          </a:p>
        </p:txBody>
      </p:sp>
      <p:sp>
        <p:nvSpPr>
          <p:cNvPr id="101" name="円/楕円 100"/>
          <p:cNvSpPr>
            <a:spLocks noChangeAspect="1"/>
          </p:cNvSpPr>
          <p:nvPr userDrawn="1"/>
        </p:nvSpPr>
        <p:spPr>
          <a:xfrm>
            <a:off x="3111894" y="518400"/>
            <a:ext cx="360000" cy="360000"/>
          </a:xfrm>
          <a:prstGeom prst="ellipse">
            <a:avLst/>
          </a:prstGeom>
          <a:solidFill>
            <a:srgbClr val="4C4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/>
          </a:p>
        </p:txBody>
      </p:sp>
      <p:sp>
        <p:nvSpPr>
          <p:cNvPr id="104" name="円/楕円 103"/>
          <p:cNvSpPr>
            <a:spLocks noChangeAspect="1"/>
          </p:cNvSpPr>
          <p:nvPr userDrawn="1"/>
        </p:nvSpPr>
        <p:spPr>
          <a:xfrm>
            <a:off x="5741333" y="518400"/>
            <a:ext cx="360000" cy="360000"/>
          </a:xfrm>
          <a:prstGeom prst="ellipse">
            <a:avLst/>
          </a:prstGeom>
          <a:solidFill>
            <a:srgbClr val="008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/>
          </a:p>
        </p:txBody>
      </p:sp>
      <p:sp>
        <p:nvSpPr>
          <p:cNvPr id="107" name="円/楕円 106"/>
          <p:cNvSpPr>
            <a:spLocks noChangeAspect="1"/>
          </p:cNvSpPr>
          <p:nvPr userDrawn="1"/>
        </p:nvSpPr>
        <p:spPr>
          <a:xfrm>
            <a:off x="8345627" y="518400"/>
            <a:ext cx="360000" cy="360000"/>
          </a:xfrm>
          <a:prstGeom prst="ellipse">
            <a:avLst/>
          </a:prstGeom>
          <a:solidFill>
            <a:srgbClr val="008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/>
          </a:p>
        </p:txBody>
      </p:sp>
      <p:sp>
        <p:nvSpPr>
          <p:cNvPr id="129" name="円/楕円 128"/>
          <p:cNvSpPr>
            <a:spLocks noChangeAspect="1"/>
          </p:cNvSpPr>
          <p:nvPr userDrawn="1"/>
        </p:nvSpPr>
        <p:spPr>
          <a:xfrm>
            <a:off x="507600" y="5144400"/>
            <a:ext cx="360000" cy="360000"/>
          </a:xfrm>
          <a:prstGeom prst="ellipse">
            <a:avLst/>
          </a:prstGeom>
          <a:solidFill>
            <a:srgbClr val="E62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/>
          </a:p>
        </p:txBody>
      </p:sp>
      <p:sp>
        <p:nvSpPr>
          <p:cNvPr id="132" name="円/楕円 131"/>
          <p:cNvSpPr>
            <a:spLocks noChangeAspect="1"/>
          </p:cNvSpPr>
          <p:nvPr userDrawn="1"/>
        </p:nvSpPr>
        <p:spPr>
          <a:xfrm>
            <a:off x="3111894" y="5144400"/>
            <a:ext cx="360000" cy="360000"/>
          </a:xfrm>
          <a:prstGeom prst="ellipse">
            <a:avLst/>
          </a:prstGeom>
          <a:solidFill>
            <a:srgbClr val="E62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/>
          </a:p>
        </p:txBody>
      </p:sp>
      <p:sp>
        <p:nvSpPr>
          <p:cNvPr id="135" name="円/楕円 134"/>
          <p:cNvSpPr>
            <a:spLocks noChangeAspect="1"/>
          </p:cNvSpPr>
          <p:nvPr userDrawn="1"/>
        </p:nvSpPr>
        <p:spPr>
          <a:xfrm>
            <a:off x="5741333" y="5144400"/>
            <a:ext cx="360000" cy="360000"/>
          </a:xfrm>
          <a:prstGeom prst="ellipse">
            <a:avLst/>
          </a:prstGeom>
          <a:solidFill>
            <a:srgbClr val="EF8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/>
          </a:p>
        </p:txBody>
      </p:sp>
      <p:sp>
        <p:nvSpPr>
          <p:cNvPr id="138" name="円/楕円 137"/>
          <p:cNvSpPr>
            <a:spLocks noChangeAspect="1"/>
          </p:cNvSpPr>
          <p:nvPr userDrawn="1"/>
        </p:nvSpPr>
        <p:spPr>
          <a:xfrm>
            <a:off x="8345627" y="2840400"/>
            <a:ext cx="360000" cy="360000"/>
          </a:xfrm>
          <a:prstGeom prst="ellipse">
            <a:avLst/>
          </a:prstGeom>
          <a:solidFill>
            <a:srgbClr val="009F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/>
          </a:p>
        </p:txBody>
      </p:sp>
      <p:sp>
        <p:nvSpPr>
          <p:cNvPr id="18" name="円/楕円 17"/>
          <p:cNvSpPr/>
          <p:nvPr userDrawn="1"/>
        </p:nvSpPr>
        <p:spPr>
          <a:xfrm>
            <a:off x="180000" y="342000"/>
            <a:ext cx="532800" cy="532800"/>
          </a:xfrm>
          <a:prstGeom prst="ellipse">
            <a:avLst/>
          </a:prstGeom>
          <a:solidFill>
            <a:srgbClr val="4C4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300" dirty="0" smtClean="0"/>
              <a:t>1</a:t>
            </a:r>
            <a:endParaRPr kumimoji="1" lang="ja-JP" altLang="en-US" sz="3300" dirty="0"/>
          </a:p>
        </p:txBody>
      </p:sp>
      <p:sp>
        <p:nvSpPr>
          <p:cNvPr id="100" name="テキスト ボックス 99"/>
          <p:cNvSpPr txBox="1"/>
          <p:nvPr userDrawn="1"/>
        </p:nvSpPr>
        <p:spPr>
          <a:xfrm>
            <a:off x="572184" y="558201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ja-JP" altLang="en-US" sz="1800" dirty="0" smtClean="0">
                <a:solidFill>
                  <a:schemeClr val="bg1"/>
                </a:solidFill>
              </a:rPr>
              <a:t>位</a:t>
            </a:r>
            <a:endParaRPr kumimoji="1" lang="ja-JP" altLang="en-US" sz="1800" dirty="0">
              <a:solidFill>
                <a:schemeClr val="bg1"/>
              </a:solidFill>
            </a:endParaRPr>
          </a:p>
        </p:txBody>
      </p:sp>
      <p:sp>
        <p:nvSpPr>
          <p:cNvPr id="29" name="円/楕円 28"/>
          <p:cNvSpPr/>
          <p:nvPr userDrawn="1"/>
        </p:nvSpPr>
        <p:spPr>
          <a:xfrm>
            <a:off x="2787894" y="342000"/>
            <a:ext cx="532800" cy="532800"/>
          </a:xfrm>
          <a:prstGeom prst="ellipse">
            <a:avLst/>
          </a:prstGeom>
          <a:solidFill>
            <a:srgbClr val="4C4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300" dirty="0" smtClean="0"/>
              <a:t>2</a:t>
            </a:r>
            <a:endParaRPr kumimoji="1" lang="ja-JP" altLang="en-US" sz="3300" dirty="0"/>
          </a:p>
        </p:txBody>
      </p:sp>
      <p:sp>
        <p:nvSpPr>
          <p:cNvPr id="103" name="テキスト ボックス 102"/>
          <p:cNvSpPr txBox="1"/>
          <p:nvPr userDrawn="1"/>
        </p:nvSpPr>
        <p:spPr>
          <a:xfrm>
            <a:off x="3176478" y="558201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ja-JP" altLang="en-US" sz="1800" dirty="0" smtClean="0">
                <a:solidFill>
                  <a:schemeClr val="bg1"/>
                </a:solidFill>
              </a:rPr>
              <a:t>位</a:t>
            </a:r>
            <a:endParaRPr kumimoji="1" lang="ja-JP" altLang="en-US" sz="1800" dirty="0">
              <a:solidFill>
                <a:schemeClr val="bg1"/>
              </a:solidFill>
            </a:endParaRPr>
          </a:p>
        </p:txBody>
      </p:sp>
      <p:sp>
        <p:nvSpPr>
          <p:cNvPr id="35" name="円/楕円 34"/>
          <p:cNvSpPr/>
          <p:nvPr userDrawn="1"/>
        </p:nvSpPr>
        <p:spPr>
          <a:xfrm>
            <a:off x="5413733" y="342000"/>
            <a:ext cx="532800" cy="532800"/>
          </a:xfrm>
          <a:prstGeom prst="ellipse">
            <a:avLst/>
          </a:prstGeom>
          <a:solidFill>
            <a:srgbClr val="008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300" dirty="0" smtClean="0"/>
              <a:t>3</a:t>
            </a:r>
            <a:endParaRPr kumimoji="1" lang="ja-JP" altLang="en-US" sz="3300" dirty="0"/>
          </a:p>
        </p:txBody>
      </p:sp>
      <p:sp>
        <p:nvSpPr>
          <p:cNvPr id="41" name="円/楕円 40"/>
          <p:cNvSpPr/>
          <p:nvPr userDrawn="1"/>
        </p:nvSpPr>
        <p:spPr>
          <a:xfrm>
            <a:off x="8030429" y="342000"/>
            <a:ext cx="532800" cy="532800"/>
          </a:xfrm>
          <a:prstGeom prst="ellipse">
            <a:avLst/>
          </a:prstGeom>
          <a:solidFill>
            <a:srgbClr val="008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300" dirty="0" smtClean="0"/>
              <a:t>4</a:t>
            </a:r>
            <a:endParaRPr kumimoji="1" lang="ja-JP" altLang="en-US" sz="3300" dirty="0"/>
          </a:p>
        </p:txBody>
      </p:sp>
      <p:sp>
        <p:nvSpPr>
          <p:cNvPr id="106" name="テキスト ボックス 105"/>
          <p:cNvSpPr txBox="1"/>
          <p:nvPr userDrawn="1"/>
        </p:nvSpPr>
        <p:spPr>
          <a:xfrm>
            <a:off x="5805917" y="558201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ja-JP" altLang="en-US" sz="1800" dirty="0" smtClean="0">
                <a:solidFill>
                  <a:schemeClr val="bg1"/>
                </a:solidFill>
              </a:rPr>
              <a:t>位</a:t>
            </a:r>
            <a:endParaRPr kumimoji="1" lang="ja-JP" altLang="en-US" sz="1800" dirty="0">
              <a:solidFill>
                <a:schemeClr val="bg1"/>
              </a:solidFill>
            </a:endParaRPr>
          </a:p>
        </p:txBody>
      </p:sp>
      <p:sp>
        <p:nvSpPr>
          <p:cNvPr id="109" name="テキスト ボックス 108"/>
          <p:cNvSpPr txBox="1"/>
          <p:nvPr userDrawn="1"/>
        </p:nvSpPr>
        <p:spPr>
          <a:xfrm>
            <a:off x="8410211" y="558201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ja-JP" altLang="en-US" sz="1800" dirty="0" smtClean="0">
                <a:solidFill>
                  <a:schemeClr val="bg1"/>
                </a:solidFill>
              </a:rPr>
              <a:t>位</a:t>
            </a:r>
            <a:endParaRPr kumimoji="1" lang="ja-JP" altLang="en-US" sz="1800" dirty="0">
              <a:solidFill>
                <a:schemeClr val="bg1"/>
              </a:solidFill>
            </a:endParaRPr>
          </a:p>
        </p:txBody>
      </p:sp>
      <p:sp>
        <p:nvSpPr>
          <p:cNvPr id="92" name="円/楕円 91"/>
          <p:cNvSpPr/>
          <p:nvPr userDrawn="1"/>
        </p:nvSpPr>
        <p:spPr>
          <a:xfrm>
            <a:off x="8030429" y="2664000"/>
            <a:ext cx="532800" cy="532800"/>
          </a:xfrm>
          <a:prstGeom prst="ellipse">
            <a:avLst/>
          </a:prstGeom>
          <a:solidFill>
            <a:srgbClr val="009F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300" dirty="0" smtClean="0"/>
              <a:t>6</a:t>
            </a:r>
            <a:endParaRPr kumimoji="1" lang="ja-JP" altLang="en-US" sz="3300" dirty="0"/>
          </a:p>
        </p:txBody>
      </p:sp>
      <p:sp>
        <p:nvSpPr>
          <p:cNvPr id="140" name="テキスト ボックス 139"/>
          <p:cNvSpPr txBox="1"/>
          <p:nvPr userDrawn="1"/>
        </p:nvSpPr>
        <p:spPr>
          <a:xfrm>
            <a:off x="8410211" y="2880201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ja-JP" altLang="en-US" sz="1800" dirty="0" smtClean="0">
                <a:solidFill>
                  <a:schemeClr val="bg1"/>
                </a:solidFill>
              </a:rPr>
              <a:t>位</a:t>
            </a:r>
            <a:endParaRPr kumimoji="1" lang="ja-JP" altLang="en-US" sz="1800" dirty="0">
              <a:solidFill>
                <a:schemeClr val="bg1"/>
              </a:solidFill>
            </a:endParaRPr>
          </a:p>
        </p:txBody>
      </p:sp>
      <p:sp>
        <p:nvSpPr>
          <p:cNvPr id="67" name="円/楕円 66"/>
          <p:cNvSpPr/>
          <p:nvPr userDrawn="1"/>
        </p:nvSpPr>
        <p:spPr>
          <a:xfrm>
            <a:off x="5413733" y="4968000"/>
            <a:ext cx="532800" cy="532800"/>
          </a:xfrm>
          <a:prstGeom prst="ellipse">
            <a:avLst/>
          </a:prstGeom>
          <a:solidFill>
            <a:srgbClr val="EF8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300" dirty="0" smtClean="0"/>
              <a:t>9</a:t>
            </a:r>
            <a:endParaRPr kumimoji="1" lang="ja-JP" altLang="en-US" sz="3300" dirty="0"/>
          </a:p>
        </p:txBody>
      </p:sp>
      <p:sp>
        <p:nvSpPr>
          <p:cNvPr id="137" name="テキスト ボックス 136"/>
          <p:cNvSpPr txBox="1"/>
          <p:nvPr userDrawn="1"/>
        </p:nvSpPr>
        <p:spPr>
          <a:xfrm>
            <a:off x="5805917" y="5184201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ja-JP" altLang="en-US" sz="1800" dirty="0" smtClean="0">
                <a:solidFill>
                  <a:schemeClr val="bg1"/>
                </a:solidFill>
              </a:rPr>
              <a:t>位</a:t>
            </a:r>
            <a:endParaRPr kumimoji="1" lang="ja-JP" altLang="en-US" sz="1800" dirty="0">
              <a:solidFill>
                <a:schemeClr val="bg1"/>
              </a:solidFill>
            </a:endParaRPr>
          </a:p>
        </p:txBody>
      </p:sp>
      <p:sp>
        <p:nvSpPr>
          <p:cNvPr id="66" name="円/楕円 65"/>
          <p:cNvSpPr/>
          <p:nvPr userDrawn="1"/>
        </p:nvSpPr>
        <p:spPr>
          <a:xfrm>
            <a:off x="2787894" y="4968000"/>
            <a:ext cx="532800" cy="532800"/>
          </a:xfrm>
          <a:prstGeom prst="ellipse">
            <a:avLst/>
          </a:prstGeom>
          <a:solidFill>
            <a:srgbClr val="E62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300" dirty="0" smtClean="0"/>
              <a:t>8</a:t>
            </a:r>
            <a:endParaRPr kumimoji="1" lang="ja-JP" altLang="en-US" sz="3300" dirty="0"/>
          </a:p>
        </p:txBody>
      </p:sp>
      <p:sp>
        <p:nvSpPr>
          <p:cNvPr id="134" name="テキスト ボックス 133"/>
          <p:cNvSpPr txBox="1"/>
          <p:nvPr userDrawn="1"/>
        </p:nvSpPr>
        <p:spPr>
          <a:xfrm>
            <a:off x="3176478" y="5184201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ja-JP" altLang="en-US" sz="1800" dirty="0" smtClean="0">
                <a:solidFill>
                  <a:schemeClr val="bg1"/>
                </a:solidFill>
              </a:rPr>
              <a:t>位</a:t>
            </a:r>
            <a:endParaRPr kumimoji="1" lang="ja-JP" altLang="en-US" sz="1800" dirty="0">
              <a:solidFill>
                <a:schemeClr val="bg1"/>
              </a:solidFill>
            </a:endParaRPr>
          </a:p>
        </p:txBody>
      </p:sp>
      <p:sp>
        <p:nvSpPr>
          <p:cNvPr id="50" name="円/楕円 49"/>
          <p:cNvSpPr/>
          <p:nvPr userDrawn="1"/>
        </p:nvSpPr>
        <p:spPr>
          <a:xfrm>
            <a:off x="180000" y="4968000"/>
            <a:ext cx="532800" cy="532800"/>
          </a:xfrm>
          <a:prstGeom prst="ellipse">
            <a:avLst/>
          </a:prstGeom>
          <a:solidFill>
            <a:srgbClr val="E62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300" dirty="0" smtClean="0"/>
              <a:t>7</a:t>
            </a:r>
            <a:endParaRPr kumimoji="1" lang="ja-JP" altLang="en-US" sz="3300" dirty="0"/>
          </a:p>
        </p:txBody>
      </p:sp>
      <p:sp>
        <p:nvSpPr>
          <p:cNvPr id="131" name="テキスト ボックス 130"/>
          <p:cNvSpPr txBox="1"/>
          <p:nvPr userDrawn="1"/>
        </p:nvSpPr>
        <p:spPr>
          <a:xfrm>
            <a:off x="572184" y="5184201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ja-JP" altLang="en-US" sz="1800" dirty="0" smtClean="0">
                <a:solidFill>
                  <a:schemeClr val="bg1"/>
                </a:solidFill>
              </a:rPr>
              <a:t>位</a:t>
            </a:r>
            <a:endParaRPr kumimoji="1" lang="ja-JP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934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995690" rtl="0" eaLnBrk="1" latinLnBrk="0" hangingPunct="1">
        <a:spcBef>
          <a:spcPct val="0"/>
        </a:spcBef>
        <a:buNone/>
        <a:defRPr kumimoji="1"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3384" indent="-373384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998" indent="-311153" algn="l" defTabSz="99569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1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45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030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835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029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9" Type="http://schemas.openxmlformats.org/officeDocument/2006/relationships/image" Target="../media/image39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34" Type="http://schemas.openxmlformats.org/officeDocument/2006/relationships/image" Target="../media/image34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41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グループ化 57"/>
          <p:cNvGrpSpPr/>
          <p:nvPr/>
        </p:nvGrpSpPr>
        <p:grpSpPr>
          <a:xfrm>
            <a:off x="381600" y="2934000"/>
            <a:ext cx="9144000" cy="3464893"/>
            <a:chOff x="381600" y="2934000"/>
            <a:chExt cx="9144000" cy="3464893"/>
          </a:xfrm>
        </p:grpSpPr>
        <p:pic>
          <p:nvPicPr>
            <p:cNvPr id="52" name="図 5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600" y="2934000"/>
              <a:ext cx="9144000" cy="3464893"/>
            </a:xfrm>
            <a:prstGeom prst="rect">
              <a:avLst/>
            </a:prstGeom>
          </p:spPr>
        </p:pic>
        <p:pic>
          <p:nvPicPr>
            <p:cNvPr id="29" name="図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000" y="4698000"/>
              <a:ext cx="1301877" cy="1072134"/>
            </a:xfrm>
            <a:prstGeom prst="rect">
              <a:avLst/>
            </a:prstGeom>
          </p:spPr>
        </p:pic>
        <p:pic>
          <p:nvPicPr>
            <p:cNvPr id="30" name="図 2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3766" y="5248800"/>
              <a:ext cx="1052989" cy="670084"/>
            </a:xfrm>
            <a:prstGeom prst="rect">
              <a:avLst/>
            </a:prstGeom>
          </p:spPr>
        </p:pic>
        <p:pic>
          <p:nvPicPr>
            <p:cNvPr id="32" name="図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5200" y="4950000"/>
              <a:ext cx="1263587" cy="982790"/>
            </a:xfrm>
            <a:prstGeom prst="rect">
              <a:avLst/>
            </a:prstGeom>
          </p:spPr>
        </p:pic>
        <p:pic>
          <p:nvPicPr>
            <p:cNvPr id="33" name="図 3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6800" y="4680000"/>
              <a:ext cx="363760" cy="676466"/>
            </a:xfrm>
            <a:prstGeom prst="rect">
              <a:avLst/>
            </a:prstGeom>
          </p:spPr>
        </p:pic>
        <p:pic>
          <p:nvPicPr>
            <p:cNvPr id="34" name="図 3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7600" y="4708800"/>
              <a:ext cx="1308259" cy="912590"/>
            </a:xfrm>
            <a:prstGeom prst="rect">
              <a:avLst/>
            </a:prstGeom>
          </p:spPr>
        </p:pic>
        <p:pic>
          <p:nvPicPr>
            <p:cNvPr id="35" name="図 3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8800" y="5216400"/>
              <a:ext cx="472250" cy="312706"/>
            </a:xfrm>
            <a:prstGeom prst="rect">
              <a:avLst/>
            </a:prstGeom>
          </p:spPr>
        </p:pic>
        <p:pic>
          <p:nvPicPr>
            <p:cNvPr id="37" name="図 3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8000" y="5770134"/>
              <a:ext cx="577982" cy="508116"/>
            </a:xfrm>
            <a:prstGeom prst="rect">
              <a:avLst/>
            </a:prstGeom>
          </p:spPr>
        </p:pic>
        <p:pic>
          <p:nvPicPr>
            <p:cNvPr id="38" name="図 3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6800" y="3096000"/>
              <a:ext cx="472250" cy="3222784"/>
            </a:xfrm>
            <a:prstGeom prst="rect">
              <a:avLst/>
            </a:prstGeom>
          </p:spPr>
        </p:pic>
        <p:grpSp>
          <p:nvGrpSpPr>
            <p:cNvPr id="7" name="グループ化 6"/>
            <p:cNvGrpSpPr/>
            <p:nvPr/>
          </p:nvGrpSpPr>
          <p:grpSpPr>
            <a:xfrm>
              <a:off x="4453200" y="3970800"/>
              <a:ext cx="4788329" cy="2115968"/>
              <a:chOff x="4435200" y="3970800"/>
              <a:chExt cx="4788329" cy="2115968"/>
            </a:xfrm>
          </p:grpSpPr>
          <p:pic>
            <p:nvPicPr>
              <p:cNvPr id="39" name="図 38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99200" y="3970800"/>
                <a:ext cx="1200424" cy="1543402"/>
              </a:xfrm>
              <a:prstGeom prst="rect">
                <a:avLst/>
              </a:prstGeom>
            </p:spPr>
          </p:pic>
          <p:pic>
            <p:nvPicPr>
              <p:cNvPr id="40" name="図 39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25200" y="4978800"/>
                <a:ext cx="1295495" cy="944499"/>
              </a:xfrm>
              <a:prstGeom prst="rect">
                <a:avLst/>
              </a:prstGeom>
            </p:spPr>
          </p:pic>
          <p:grpSp>
            <p:nvGrpSpPr>
              <p:cNvPr id="44" name="グループ化 43"/>
              <p:cNvGrpSpPr/>
              <p:nvPr/>
            </p:nvGrpSpPr>
            <p:grpSpPr>
              <a:xfrm>
                <a:off x="5760000" y="4248000"/>
                <a:ext cx="1410367" cy="529197"/>
                <a:chOff x="5760000" y="4248000"/>
                <a:chExt cx="1410367" cy="529197"/>
              </a:xfrm>
            </p:grpSpPr>
            <p:pic>
              <p:nvPicPr>
                <p:cNvPr id="41" name="図 40"/>
                <p:cNvPicPr>
                  <a:picLocks noChangeAspect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60000" y="4496400"/>
                  <a:ext cx="1410367" cy="280797"/>
                </a:xfrm>
                <a:prstGeom prst="rect">
                  <a:avLst/>
                </a:prstGeom>
              </p:spPr>
            </p:pic>
            <p:pic>
              <p:nvPicPr>
                <p:cNvPr id="42" name="図 41"/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26820" y="4370400"/>
                  <a:ext cx="574358" cy="274415"/>
                </a:xfrm>
                <a:prstGeom prst="rect">
                  <a:avLst/>
                </a:prstGeom>
              </p:spPr>
            </p:pic>
            <p:pic>
              <p:nvPicPr>
                <p:cNvPr id="43" name="図 42"/>
                <p:cNvPicPr>
                  <a:picLocks noChangeAspect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11200" y="4248000"/>
                  <a:ext cx="459486" cy="433959"/>
                </a:xfrm>
                <a:prstGeom prst="rect">
                  <a:avLst/>
                </a:prstGeom>
              </p:spPr>
            </p:pic>
          </p:grpSp>
          <p:pic>
            <p:nvPicPr>
              <p:cNvPr id="49" name="図 4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35200" y="4773600"/>
                <a:ext cx="2986659" cy="1276350"/>
              </a:xfrm>
              <a:prstGeom prst="rect">
                <a:avLst/>
              </a:prstGeom>
            </p:spPr>
          </p:pic>
          <p:grpSp>
            <p:nvGrpSpPr>
              <p:cNvPr id="55" name="グループ化 54"/>
              <p:cNvGrpSpPr/>
              <p:nvPr/>
            </p:nvGrpSpPr>
            <p:grpSpPr>
              <a:xfrm>
                <a:off x="4588457" y="4402800"/>
                <a:ext cx="555212" cy="586307"/>
                <a:chOff x="4588457" y="4402800"/>
                <a:chExt cx="555212" cy="586307"/>
              </a:xfrm>
            </p:grpSpPr>
            <p:pic>
              <p:nvPicPr>
                <p:cNvPr id="51" name="図 50"/>
                <p:cNvPicPr>
                  <a:picLocks noChangeAspect="1"/>
                </p:cNvPicPr>
                <p:nvPr/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88457" y="4402800"/>
                  <a:ext cx="555212" cy="529685"/>
                </a:xfrm>
                <a:prstGeom prst="rect">
                  <a:avLst/>
                </a:prstGeom>
              </p:spPr>
            </p:pic>
            <p:pic>
              <p:nvPicPr>
                <p:cNvPr id="50" name="図 49"/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08000" y="4816800"/>
                  <a:ext cx="414814" cy="172307"/>
                </a:xfrm>
                <a:prstGeom prst="rect">
                  <a:avLst/>
                </a:prstGeom>
              </p:spPr>
            </p:pic>
          </p:grpSp>
          <p:pic>
            <p:nvPicPr>
              <p:cNvPr id="53" name="図 52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82000" y="5630400"/>
                <a:ext cx="2191249" cy="342978"/>
              </a:xfrm>
              <a:prstGeom prst="rect">
                <a:avLst/>
              </a:prstGeom>
            </p:spPr>
          </p:pic>
          <p:pic>
            <p:nvPicPr>
              <p:cNvPr id="45" name="図 44"/>
              <p:cNvPicPr>
                <a:picLocks noChangeAspect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1200" y="4798800"/>
                <a:ext cx="944499" cy="1052989"/>
              </a:xfrm>
              <a:prstGeom prst="rect">
                <a:avLst/>
              </a:prstGeom>
            </p:spPr>
          </p:pic>
          <p:grpSp>
            <p:nvGrpSpPr>
              <p:cNvPr id="54" name="グループ化 53"/>
              <p:cNvGrpSpPr/>
              <p:nvPr/>
            </p:nvGrpSpPr>
            <p:grpSpPr>
              <a:xfrm>
                <a:off x="5738400" y="4644000"/>
                <a:ext cx="1317921" cy="1196989"/>
                <a:chOff x="5738400" y="4644000"/>
                <a:chExt cx="1317921" cy="1196989"/>
              </a:xfrm>
            </p:grpSpPr>
            <p:pic>
              <p:nvPicPr>
                <p:cNvPr id="47" name="図 46"/>
                <p:cNvPicPr>
                  <a:picLocks noChangeAspect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70058" y="4644000"/>
                  <a:ext cx="440341" cy="446723"/>
                </a:xfrm>
                <a:prstGeom prst="rect">
                  <a:avLst/>
                </a:prstGeom>
              </p:spPr>
            </p:pic>
            <p:pic>
              <p:nvPicPr>
                <p:cNvPr id="46" name="図 45"/>
                <p:cNvPicPr>
                  <a:picLocks noChangeAspect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38400" y="4788000"/>
                  <a:ext cx="989171" cy="1052989"/>
                </a:xfrm>
                <a:prstGeom prst="rect">
                  <a:avLst/>
                </a:prstGeom>
              </p:spPr>
            </p:pic>
            <p:pic>
              <p:nvPicPr>
                <p:cNvPr id="48" name="図 47"/>
                <p:cNvPicPr>
                  <a:picLocks noChangeAspect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69200" y="4777197"/>
                  <a:ext cx="587121" cy="395669"/>
                </a:xfrm>
                <a:prstGeom prst="rect">
                  <a:avLst/>
                </a:prstGeom>
              </p:spPr>
            </p:pic>
          </p:grpSp>
          <p:pic>
            <p:nvPicPr>
              <p:cNvPr id="56" name="図 55"/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10996" y="4989107"/>
                <a:ext cx="1212533" cy="1097661"/>
              </a:xfrm>
              <a:prstGeom prst="rect">
                <a:avLst/>
              </a:prstGeom>
            </p:spPr>
          </p:pic>
        </p:grpSp>
        <p:pic>
          <p:nvPicPr>
            <p:cNvPr id="36" name="図 35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2000" y="4251600"/>
              <a:ext cx="261652" cy="1971961"/>
            </a:xfrm>
            <a:prstGeom prst="rect">
              <a:avLst/>
            </a:prstGeom>
          </p:spPr>
        </p:pic>
        <p:pic>
          <p:nvPicPr>
            <p:cNvPr id="60" name="図 59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4129" y="4509163"/>
              <a:ext cx="370142" cy="255270"/>
            </a:xfrm>
            <a:prstGeom prst="rect">
              <a:avLst/>
            </a:prstGeom>
          </p:spPr>
        </p:pic>
      </p:grpSp>
      <p:pic>
        <p:nvPicPr>
          <p:cNvPr id="2" name="図 1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20000"/>
            <a:ext cx="10692000" cy="542853"/>
          </a:xfrm>
          <a:prstGeom prst="rect">
            <a:avLst/>
          </a:prstGeom>
        </p:spPr>
      </p:pic>
      <p:grpSp>
        <p:nvGrpSpPr>
          <p:cNvPr id="264" name="グループ化 263"/>
          <p:cNvGrpSpPr/>
          <p:nvPr/>
        </p:nvGrpSpPr>
        <p:grpSpPr>
          <a:xfrm>
            <a:off x="302400" y="748800"/>
            <a:ext cx="10214694" cy="5651887"/>
            <a:chOff x="295200" y="752400"/>
            <a:chExt cx="10214694" cy="5651887"/>
          </a:xfrm>
        </p:grpSpPr>
        <p:pic>
          <p:nvPicPr>
            <p:cNvPr id="263" name="図 262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200" y="770400"/>
              <a:ext cx="10188000" cy="5633887"/>
            </a:xfrm>
            <a:prstGeom prst="rect">
              <a:avLst/>
            </a:prstGeom>
          </p:spPr>
        </p:pic>
        <p:grpSp>
          <p:nvGrpSpPr>
            <p:cNvPr id="63" name="グループ化 62"/>
            <p:cNvGrpSpPr/>
            <p:nvPr/>
          </p:nvGrpSpPr>
          <p:grpSpPr>
            <a:xfrm>
              <a:off x="460800" y="1799265"/>
              <a:ext cx="2713409" cy="1890396"/>
              <a:chOff x="460800" y="1799265"/>
              <a:chExt cx="2713409" cy="1890396"/>
            </a:xfrm>
          </p:grpSpPr>
          <p:grpSp>
            <p:nvGrpSpPr>
              <p:cNvPr id="62" name="グループ化 61"/>
              <p:cNvGrpSpPr/>
              <p:nvPr/>
            </p:nvGrpSpPr>
            <p:grpSpPr>
              <a:xfrm>
                <a:off x="460800" y="2201454"/>
                <a:ext cx="1881665" cy="1488207"/>
                <a:chOff x="460800" y="2201454"/>
                <a:chExt cx="1881665" cy="1488207"/>
              </a:xfrm>
            </p:grpSpPr>
            <p:pic>
              <p:nvPicPr>
                <p:cNvPr id="5" name="図 4"/>
                <p:cNvPicPr>
                  <a:picLocks noChangeAspect="1"/>
                </p:cNvPicPr>
                <p:nvPr/>
              </p:nvPicPr>
              <p:blipFill>
                <a:blip r:embed="rId3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0800" y="2592000"/>
                  <a:ext cx="1678400" cy="1097661"/>
                </a:xfrm>
                <a:prstGeom prst="rect">
                  <a:avLst/>
                </a:prstGeom>
              </p:spPr>
            </p:pic>
            <p:grpSp>
              <p:nvGrpSpPr>
                <p:cNvPr id="18" name="グループ化 17"/>
                <p:cNvGrpSpPr/>
                <p:nvPr/>
              </p:nvGrpSpPr>
              <p:grpSpPr>
                <a:xfrm>
                  <a:off x="586800" y="2201454"/>
                  <a:ext cx="1755665" cy="1067776"/>
                  <a:chOff x="586800" y="2201454"/>
                  <a:chExt cx="1755665" cy="1067776"/>
                </a:xfrm>
              </p:grpSpPr>
              <p:pic>
                <p:nvPicPr>
                  <p:cNvPr id="6" name="図 5"/>
                  <p:cNvPicPr>
                    <a:picLocks noChangeAspect="1"/>
                  </p:cNvPicPr>
                  <p:nvPr/>
                </p:nvPicPr>
                <p:blipFill>
                  <a:blip r:embed="rId3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86800" y="2268463"/>
                    <a:ext cx="1480566" cy="925354"/>
                  </a:xfrm>
                  <a:prstGeom prst="rect">
                    <a:avLst/>
                  </a:prstGeom>
                </p:spPr>
              </p:pic>
              <p:pic>
                <p:nvPicPr>
                  <p:cNvPr id="8" name="図 7"/>
                  <p:cNvPicPr>
                    <a:picLocks noChangeAspect="1"/>
                  </p:cNvPicPr>
                  <p:nvPr/>
                </p:nvPicPr>
                <p:blipFill>
                  <a:blip r:embed="rId3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06340" y="2246833"/>
                    <a:ext cx="236125" cy="134017"/>
                  </a:xfrm>
                  <a:prstGeom prst="rect">
                    <a:avLst/>
                  </a:prstGeom>
                </p:spPr>
              </p:pic>
              <p:pic>
                <p:nvPicPr>
                  <p:cNvPr id="9" name="図 8"/>
                  <p:cNvPicPr>
                    <a:picLocks noChangeAspect="1"/>
                  </p:cNvPicPr>
                  <p:nvPr/>
                </p:nvPicPr>
                <p:blipFill>
                  <a:blip r:embed="rId3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20359246">
                    <a:off x="1746300" y="2201454"/>
                    <a:ext cx="236125" cy="134017"/>
                  </a:xfrm>
                  <a:prstGeom prst="rect">
                    <a:avLst/>
                  </a:prstGeom>
                </p:spPr>
              </p:pic>
              <p:pic>
                <p:nvPicPr>
                  <p:cNvPr id="10" name="図 9"/>
                  <p:cNvPicPr>
                    <a:picLocks noChangeAspect="1"/>
                  </p:cNvPicPr>
                  <p:nvPr/>
                </p:nvPicPr>
                <p:blipFill>
                  <a:blip r:embed="rId3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842589" flipH="1">
                    <a:off x="796438" y="2210443"/>
                    <a:ext cx="236125" cy="134017"/>
                  </a:xfrm>
                  <a:prstGeom prst="rect">
                    <a:avLst/>
                  </a:prstGeom>
                </p:spPr>
              </p:pic>
              <p:pic>
                <p:nvPicPr>
                  <p:cNvPr id="11" name="図 10"/>
                  <p:cNvPicPr>
                    <a:picLocks noChangeAspect="1"/>
                  </p:cNvPicPr>
                  <p:nvPr/>
                </p:nvPicPr>
                <p:blipFill>
                  <a:blip r:embed="rId3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301704" flipH="1">
                    <a:off x="592219" y="2313842"/>
                    <a:ext cx="236125" cy="134017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図 11"/>
                  <p:cNvPicPr>
                    <a:picLocks noChangeAspect="1"/>
                  </p:cNvPicPr>
                  <p:nvPr/>
                </p:nvPicPr>
                <p:blipFill>
                  <a:blip r:embed="rId3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4235088">
                    <a:off x="1866401" y="3115783"/>
                    <a:ext cx="195777" cy="111117"/>
                  </a:xfrm>
                  <a:prstGeom prst="rect">
                    <a:avLst/>
                  </a:prstGeom>
                </p:spPr>
              </p:pic>
              <p:pic>
                <p:nvPicPr>
                  <p:cNvPr id="13" name="図 12"/>
                  <p:cNvPicPr>
                    <a:picLocks noChangeAspect="1"/>
                  </p:cNvPicPr>
                  <p:nvPr/>
                </p:nvPicPr>
                <p:blipFill>
                  <a:blip r:embed="rId3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2979024">
                    <a:off x="1986466" y="2962001"/>
                    <a:ext cx="161799" cy="91832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4" name="図 13"/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68000" y="3240000"/>
                <a:ext cx="510540" cy="402050"/>
              </a:xfrm>
              <a:prstGeom prst="rect">
                <a:avLst/>
              </a:prstGeom>
            </p:spPr>
          </p:pic>
          <p:pic>
            <p:nvPicPr>
              <p:cNvPr id="15" name="図 14"/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23270" y="1799265"/>
                <a:ext cx="650939" cy="1372076"/>
              </a:xfrm>
              <a:prstGeom prst="rect">
                <a:avLst/>
              </a:prstGeom>
            </p:spPr>
          </p:pic>
        </p:grpSp>
        <p:grpSp>
          <p:nvGrpSpPr>
            <p:cNvPr id="261" name="グループ化 260"/>
            <p:cNvGrpSpPr/>
            <p:nvPr/>
          </p:nvGrpSpPr>
          <p:grpSpPr>
            <a:xfrm>
              <a:off x="6397200" y="1544400"/>
              <a:ext cx="2692288" cy="2113521"/>
              <a:chOff x="6397200" y="1544400"/>
              <a:chExt cx="2692288" cy="2113521"/>
            </a:xfrm>
          </p:grpSpPr>
          <p:pic>
            <p:nvPicPr>
              <p:cNvPr id="26" name="図 25"/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92000" y="3070800"/>
                <a:ext cx="1997488" cy="587121"/>
              </a:xfrm>
              <a:prstGeom prst="rect">
                <a:avLst/>
              </a:prstGeom>
            </p:spPr>
          </p:pic>
          <p:pic>
            <p:nvPicPr>
              <p:cNvPr id="19" name="図 18"/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7200" y="2455200"/>
                <a:ext cx="676466" cy="746665"/>
              </a:xfrm>
              <a:prstGeom prst="rect">
                <a:avLst/>
              </a:prstGeom>
            </p:spPr>
          </p:pic>
          <p:grpSp>
            <p:nvGrpSpPr>
              <p:cNvPr id="260" name="グループ化 259"/>
              <p:cNvGrpSpPr/>
              <p:nvPr/>
            </p:nvGrpSpPr>
            <p:grpSpPr>
              <a:xfrm>
                <a:off x="7120800" y="1544400"/>
                <a:ext cx="1741733" cy="1771679"/>
                <a:chOff x="7120800" y="1544400"/>
                <a:chExt cx="1741733" cy="1771679"/>
              </a:xfrm>
            </p:grpSpPr>
            <p:pic>
              <p:nvPicPr>
                <p:cNvPr id="22" name="図 21"/>
                <p:cNvPicPr>
                  <a:picLocks noChangeAspect="1"/>
                </p:cNvPicPr>
                <p:nvPr/>
              </p:nvPicPr>
              <p:blipFill>
                <a:blip r:embed="rId3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20800" y="1544400"/>
                  <a:ext cx="1614583" cy="1423130"/>
                </a:xfrm>
                <a:prstGeom prst="rect">
                  <a:avLst/>
                </a:prstGeom>
              </p:spPr>
            </p:pic>
            <p:grpSp>
              <p:nvGrpSpPr>
                <p:cNvPr id="23" name="グループ化 22"/>
                <p:cNvGrpSpPr/>
                <p:nvPr/>
              </p:nvGrpSpPr>
              <p:grpSpPr>
                <a:xfrm>
                  <a:off x="7740000" y="2091600"/>
                  <a:ext cx="1122533" cy="1224479"/>
                  <a:chOff x="7740000" y="2091600"/>
                  <a:chExt cx="1122533" cy="1224479"/>
                </a:xfrm>
              </p:grpSpPr>
              <p:pic>
                <p:nvPicPr>
                  <p:cNvPr id="20" name="図 19"/>
                  <p:cNvPicPr>
                    <a:picLocks noChangeAspect="1"/>
                  </p:cNvPicPr>
                  <p:nvPr/>
                </p:nvPicPr>
                <p:blipFill>
                  <a:blip r:embed="rId3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866980" y="2224800"/>
                    <a:ext cx="995553" cy="1091279"/>
                  </a:xfrm>
                  <a:prstGeom prst="rect">
                    <a:avLst/>
                  </a:prstGeom>
                </p:spPr>
              </p:pic>
              <p:pic>
                <p:nvPicPr>
                  <p:cNvPr id="21" name="図 20"/>
                  <p:cNvPicPr>
                    <a:picLocks noChangeAspect="1"/>
                  </p:cNvPicPr>
                  <p:nvPr/>
                </p:nvPicPr>
                <p:blipFill>
                  <a:blip r:embed="rId3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740000" y="2091600"/>
                    <a:ext cx="338233" cy="268034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59" name="グループ化 258"/>
              <p:cNvGrpSpPr/>
              <p:nvPr/>
            </p:nvGrpSpPr>
            <p:grpSpPr>
              <a:xfrm>
                <a:off x="6660000" y="2674800"/>
                <a:ext cx="1198627" cy="925354"/>
                <a:chOff x="6660000" y="2674800"/>
                <a:chExt cx="1198627" cy="925354"/>
              </a:xfrm>
            </p:grpSpPr>
            <p:pic>
              <p:nvPicPr>
                <p:cNvPr id="24" name="図 23"/>
                <p:cNvPicPr>
                  <a:picLocks noChangeAspect="1"/>
                </p:cNvPicPr>
                <p:nvPr/>
              </p:nvPicPr>
              <p:blipFill>
                <a:blip r:embed="rId4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660000" y="3258000"/>
                  <a:ext cx="402050" cy="325469"/>
                </a:xfrm>
                <a:prstGeom prst="rect">
                  <a:avLst/>
                </a:prstGeom>
              </p:spPr>
            </p:pic>
            <p:pic>
              <p:nvPicPr>
                <p:cNvPr id="25" name="図 24"/>
                <p:cNvPicPr>
                  <a:picLocks noChangeAspect="1"/>
                </p:cNvPicPr>
                <p:nvPr/>
              </p:nvPicPr>
              <p:blipFill>
                <a:blip r:embed="rId4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958800" y="2674800"/>
                  <a:ext cx="899827" cy="925354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1" name="グループ化 30"/>
            <p:cNvGrpSpPr/>
            <p:nvPr/>
          </p:nvGrpSpPr>
          <p:grpSpPr>
            <a:xfrm>
              <a:off x="9529200" y="2239200"/>
              <a:ext cx="980694" cy="1488109"/>
              <a:chOff x="9553366" y="2230033"/>
              <a:chExt cx="980694" cy="1488109"/>
            </a:xfrm>
          </p:grpSpPr>
          <p:pic>
            <p:nvPicPr>
              <p:cNvPr id="27" name="図 26"/>
              <p:cNvPicPr>
                <a:picLocks noChangeAspect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53366" y="2467128"/>
                <a:ext cx="980694" cy="1251014"/>
              </a:xfrm>
              <a:prstGeom prst="rect">
                <a:avLst/>
              </a:prstGeom>
            </p:spPr>
          </p:pic>
          <p:pic>
            <p:nvPicPr>
              <p:cNvPr id="28" name="図 27"/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39188" y="2230033"/>
                <a:ext cx="370142" cy="255270"/>
              </a:xfrm>
              <a:prstGeom prst="rect">
                <a:avLst/>
              </a:prstGeom>
            </p:spPr>
          </p:pic>
        </p:grpSp>
        <p:grpSp>
          <p:nvGrpSpPr>
            <p:cNvPr id="258" name="グループ化 257"/>
            <p:cNvGrpSpPr/>
            <p:nvPr/>
          </p:nvGrpSpPr>
          <p:grpSpPr>
            <a:xfrm>
              <a:off x="4363200" y="752400"/>
              <a:ext cx="2262420" cy="2973896"/>
              <a:chOff x="4363200" y="752400"/>
              <a:chExt cx="2262420" cy="2973896"/>
            </a:xfrm>
          </p:grpSpPr>
          <p:grpSp>
            <p:nvGrpSpPr>
              <p:cNvPr id="257" name="グループ化 256"/>
              <p:cNvGrpSpPr/>
              <p:nvPr/>
            </p:nvGrpSpPr>
            <p:grpSpPr>
              <a:xfrm>
                <a:off x="5094000" y="752400"/>
                <a:ext cx="1531620" cy="2973896"/>
                <a:chOff x="5094000" y="752400"/>
                <a:chExt cx="1531620" cy="2973896"/>
              </a:xfrm>
            </p:grpSpPr>
            <p:pic>
              <p:nvPicPr>
                <p:cNvPr id="17" name="図 16"/>
                <p:cNvPicPr>
                  <a:picLocks noChangeAspect="1"/>
                </p:cNvPicPr>
                <p:nvPr/>
              </p:nvPicPr>
              <p:blipFill>
                <a:blip r:embed="rId4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94000" y="752400"/>
                  <a:ext cx="1531620" cy="2973896"/>
                </a:xfrm>
                <a:prstGeom prst="rect">
                  <a:avLst/>
                </a:prstGeom>
              </p:spPr>
            </p:pic>
            <p:pic>
              <p:nvPicPr>
                <p:cNvPr id="16" name="図 15"/>
                <p:cNvPicPr>
                  <a:picLocks noChangeAspect="1"/>
                </p:cNvPicPr>
                <p:nvPr/>
              </p:nvPicPr>
              <p:blipFill>
                <a:blip r:embed="rId4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56800" y="1699200"/>
                  <a:ext cx="938117" cy="1818799"/>
                </a:xfrm>
                <a:prstGeom prst="rect">
                  <a:avLst/>
                </a:prstGeom>
              </p:spPr>
            </p:pic>
          </p:grpSp>
          <p:pic>
            <p:nvPicPr>
              <p:cNvPr id="57" name="図 56"/>
              <p:cNvPicPr>
                <a:picLocks noChangeAspect="1"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63200" y="2296110"/>
                <a:ext cx="1448657" cy="1206151"/>
              </a:xfrm>
              <a:prstGeom prst="rect">
                <a:avLst/>
              </a:prstGeom>
            </p:spPr>
          </p:pic>
        </p:grpSp>
      </p:grpSp>
      <p:sp>
        <p:nvSpPr>
          <p:cNvPr id="147" name="正方形/長方形 146"/>
          <p:cNvSpPr/>
          <p:nvPr/>
        </p:nvSpPr>
        <p:spPr>
          <a:xfrm>
            <a:off x="0" y="0"/>
            <a:ext cx="10692000" cy="1152000"/>
          </a:xfrm>
          <a:prstGeom prst="rect">
            <a:avLst/>
          </a:prstGeom>
          <a:solidFill>
            <a:srgbClr val="E85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50" name="グループ化 149"/>
          <p:cNvGrpSpPr/>
          <p:nvPr/>
        </p:nvGrpSpPr>
        <p:grpSpPr>
          <a:xfrm>
            <a:off x="2123992" y="522000"/>
            <a:ext cx="8429798" cy="923330"/>
            <a:chOff x="2123992" y="1567282"/>
            <a:chExt cx="8429798" cy="923330"/>
          </a:xfrm>
        </p:grpSpPr>
        <p:sp>
          <p:nvSpPr>
            <p:cNvPr id="151" name="テキスト ボックス 150"/>
            <p:cNvSpPr txBox="1"/>
            <p:nvPr userDrawn="1"/>
          </p:nvSpPr>
          <p:spPr>
            <a:xfrm>
              <a:off x="2123992" y="1567282"/>
              <a:ext cx="842979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5400" b="1" spc="300" dirty="0" smtClean="0">
                  <a:ln w="190500">
                    <a:solidFill>
                      <a:srgbClr val="E85282"/>
                    </a:solidFill>
                  </a:ln>
                  <a:solidFill>
                    <a:srgbClr val="E85282"/>
                  </a:solidFill>
                </a:rPr>
                <a:t>おうちはキケンがいっぱい</a:t>
              </a:r>
              <a:endParaRPr kumimoji="1" lang="ja-JP" altLang="en-US" sz="5400" b="1" spc="300" dirty="0">
                <a:ln w="190500">
                  <a:solidFill>
                    <a:srgbClr val="E85282"/>
                  </a:solidFill>
                </a:ln>
                <a:solidFill>
                  <a:srgbClr val="E85282"/>
                </a:solidFill>
              </a:endParaRPr>
            </a:p>
          </p:txBody>
        </p:sp>
        <p:sp>
          <p:nvSpPr>
            <p:cNvPr id="152" name="テキスト ボックス 151"/>
            <p:cNvSpPr txBox="1"/>
            <p:nvPr userDrawn="1"/>
          </p:nvSpPr>
          <p:spPr>
            <a:xfrm>
              <a:off x="2123992" y="1567282"/>
              <a:ext cx="842979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5400" b="1" spc="300" dirty="0" smtClean="0">
                  <a:ln w="101600">
                    <a:solidFill>
                      <a:schemeClr val="bg1"/>
                    </a:solidFill>
                  </a:ln>
                  <a:solidFill>
                    <a:schemeClr val="bg1"/>
                  </a:solidFill>
                </a:rPr>
                <a:t>おうちはキケンがいっぱい</a:t>
              </a:r>
              <a:endParaRPr kumimoji="1" lang="ja-JP" altLang="en-US" sz="5400" b="1" spc="300" dirty="0">
                <a:ln w="101600"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53" name="テキスト ボックス 152"/>
            <p:cNvSpPr txBox="1"/>
            <p:nvPr userDrawn="1"/>
          </p:nvSpPr>
          <p:spPr>
            <a:xfrm>
              <a:off x="2123992" y="1567282"/>
              <a:ext cx="842979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5400" b="1" spc="300" dirty="0" smtClean="0">
                  <a:ln w="13970">
                    <a:solidFill>
                      <a:srgbClr val="008842"/>
                    </a:solidFill>
                  </a:ln>
                  <a:solidFill>
                    <a:srgbClr val="008842"/>
                  </a:solidFill>
                </a:rPr>
                <a:t>おうちはキケンがいっぱい</a:t>
              </a:r>
              <a:endParaRPr kumimoji="1" lang="ja-JP" altLang="en-US" sz="5400" b="1" spc="300" dirty="0">
                <a:ln w="13970">
                  <a:solidFill>
                    <a:srgbClr val="008842"/>
                  </a:solidFill>
                </a:ln>
                <a:solidFill>
                  <a:srgbClr val="008842"/>
                </a:solidFill>
              </a:endParaRPr>
            </a:p>
          </p:txBody>
        </p:sp>
      </p:grpSp>
      <p:grpSp>
        <p:nvGrpSpPr>
          <p:cNvPr id="237" name="グループ化 236"/>
          <p:cNvGrpSpPr/>
          <p:nvPr/>
        </p:nvGrpSpPr>
        <p:grpSpPr>
          <a:xfrm>
            <a:off x="187200" y="172800"/>
            <a:ext cx="1697181" cy="1692000"/>
            <a:chOff x="187200" y="172800"/>
            <a:chExt cx="1697181" cy="1692000"/>
          </a:xfrm>
        </p:grpSpPr>
        <p:sp>
          <p:nvSpPr>
            <p:cNvPr id="154" name="円形吹き出し 153"/>
            <p:cNvSpPr/>
            <p:nvPr/>
          </p:nvSpPr>
          <p:spPr>
            <a:xfrm>
              <a:off x="187200" y="172800"/>
              <a:ext cx="1692000" cy="1692000"/>
            </a:xfrm>
            <a:prstGeom prst="wedgeEllipseCallout">
              <a:avLst>
                <a:gd name="adj1" fmla="val 62276"/>
                <a:gd name="adj2" fmla="val 12721"/>
              </a:avLst>
            </a:prstGeom>
            <a:solidFill>
              <a:schemeClr val="bg1"/>
            </a:solidFill>
            <a:ln w="50800">
              <a:solidFill>
                <a:srgbClr val="0088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5" name="テキスト ボックス 154"/>
            <p:cNvSpPr txBox="1"/>
            <p:nvPr/>
          </p:nvSpPr>
          <p:spPr>
            <a:xfrm rot="20586338">
              <a:off x="275465" y="681855"/>
              <a:ext cx="1608916" cy="7950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kumimoji="1" lang="ja-JP" altLang="en-US" sz="2800" b="1" dirty="0" smtClean="0">
                  <a:solidFill>
                    <a:srgbClr val="009F5C"/>
                  </a:solidFill>
                </a:rPr>
                <a:t>いますぐ</a:t>
              </a:r>
              <a:endParaRPr kumimoji="1" lang="en-US" altLang="ja-JP" sz="2800" b="1" dirty="0" smtClean="0">
                <a:solidFill>
                  <a:srgbClr val="009F5C"/>
                </a:solidFill>
              </a:endParaRPr>
            </a:p>
            <a:p>
              <a:pPr algn="ctr">
                <a:lnSpc>
                  <a:spcPts val="3000"/>
                </a:lnSpc>
              </a:pPr>
              <a:r>
                <a:rPr kumimoji="1" lang="ja-JP" altLang="en-US" sz="2800" b="1" dirty="0" smtClean="0">
                  <a:solidFill>
                    <a:srgbClr val="009F5C"/>
                  </a:solidFill>
                </a:rPr>
                <a:t>確認！</a:t>
              </a:r>
              <a:endParaRPr kumimoji="1" lang="ja-JP" altLang="en-US" sz="2800" b="1" dirty="0">
                <a:solidFill>
                  <a:srgbClr val="009F5C"/>
                </a:solidFill>
              </a:endParaRPr>
            </a:p>
          </p:txBody>
        </p:sp>
      </p:grpSp>
      <p:grpSp>
        <p:nvGrpSpPr>
          <p:cNvPr id="156" name="グループ化 155"/>
          <p:cNvGrpSpPr/>
          <p:nvPr/>
        </p:nvGrpSpPr>
        <p:grpSpPr>
          <a:xfrm>
            <a:off x="1044000" y="4174919"/>
            <a:ext cx="2027580" cy="372960"/>
            <a:chOff x="1044000" y="4174919"/>
            <a:chExt cx="2027580" cy="372960"/>
          </a:xfrm>
        </p:grpSpPr>
        <p:grpSp>
          <p:nvGrpSpPr>
            <p:cNvPr id="157" name="グループ化 156"/>
            <p:cNvGrpSpPr/>
            <p:nvPr userDrawn="1"/>
          </p:nvGrpSpPr>
          <p:grpSpPr>
            <a:xfrm>
              <a:off x="1548000" y="4197600"/>
              <a:ext cx="1523580" cy="307777"/>
              <a:chOff x="1441388" y="4138087"/>
              <a:chExt cx="1523580" cy="307777"/>
            </a:xfrm>
          </p:grpSpPr>
          <p:sp>
            <p:nvSpPr>
              <p:cNvPr id="162" name="テキスト ボックス 161"/>
              <p:cNvSpPr txBox="1"/>
              <p:nvPr userDrawn="1"/>
            </p:nvSpPr>
            <p:spPr>
              <a:xfrm>
                <a:off x="1441388" y="4138087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spc="0" dirty="0" smtClean="0">
                    <a:ln w="381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</a:rPr>
                  <a:t>ころぶ</a:t>
                </a:r>
                <a:endParaRPr kumimoji="1" lang="ja-JP" altLang="en-US" b="1" spc="0" dirty="0">
                  <a:ln w="38100"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163" name="テキスト ボックス 162"/>
              <p:cNvSpPr txBox="1"/>
              <p:nvPr userDrawn="1"/>
            </p:nvSpPr>
            <p:spPr>
              <a:xfrm>
                <a:off x="1441388" y="4138087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spc="0" dirty="0" smtClean="0">
                    <a:ln w="38100">
                      <a:noFill/>
                    </a:ln>
                    <a:solidFill>
                      <a:srgbClr val="4C4298"/>
                    </a:solidFill>
                  </a:rPr>
                  <a:t>ころぶ</a:t>
                </a:r>
                <a:endParaRPr kumimoji="1" lang="ja-JP" altLang="en-US" b="1" spc="0" dirty="0">
                  <a:ln w="38100">
                    <a:noFill/>
                  </a:ln>
                  <a:solidFill>
                    <a:srgbClr val="4C4298"/>
                  </a:solidFill>
                </a:endParaRPr>
              </a:p>
            </p:txBody>
          </p:sp>
        </p:grpSp>
        <p:grpSp>
          <p:nvGrpSpPr>
            <p:cNvPr id="158" name="グループ化 157"/>
            <p:cNvGrpSpPr/>
            <p:nvPr userDrawn="1"/>
          </p:nvGrpSpPr>
          <p:grpSpPr>
            <a:xfrm>
              <a:off x="1044000" y="4174919"/>
              <a:ext cx="471600" cy="372960"/>
              <a:chOff x="1044000" y="4174919"/>
              <a:chExt cx="471600" cy="372960"/>
            </a:xfrm>
          </p:grpSpPr>
          <p:sp>
            <p:nvSpPr>
              <p:cNvPr id="159" name="円/楕円 158"/>
              <p:cNvSpPr>
                <a:spLocks noChangeAspect="1"/>
              </p:cNvSpPr>
              <p:nvPr userDrawn="1"/>
            </p:nvSpPr>
            <p:spPr>
              <a:xfrm>
                <a:off x="1270800" y="4298400"/>
                <a:ext cx="244800" cy="244800"/>
              </a:xfrm>
              <a:prstGeom prst="ellipse">
                <a:avLst/>
              </a:prstGeom>
              <a:solidFill>
                <a:srgbClr val="4C42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/>
              </a:p>
            </p:txBody>
          </p:sp>
          <p:sp>
            <p:nvSpPr>
              <p:cNvPr id="160" name="円/楕円 159"/>
              <p:cNvSpPr/>
              <p:nvPr userDrawn="1"/>
            </p:nvSpPr>
            <p:spPr>
              <a:xfrm>
                <a:off x="1044000" y="4174919"/>
                <a:ext cx="372960" cy="372960"/>
              </a:xfrm>
              <a:prstGeom prst="ellipse">
                <a:avLst/>
              </a:prstGeom>
              <a:solidFill>
                <a:srgbClr val="4C42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800" dirty="0" smtClean="0"/>
                  <a:t>1</a:t>
                </a:r>
                <a:endParaRPr kumimoji="1" lang="ja-JP" altLang="en-US" sz="2800" dirty="0"/>
              </a:p>
            </p:txBody>
          </p:sp>
          <p:sp>
            <p:nvSpPr>
              <p:cNvPr id="161" name="テキスト ボックス 160"/>
              <p:cNvSpPr txBox="1"/>
              <p:nvPr userDrawn="1"/>
            </p:nvSpPr>
            <p:spPr>
              <a:xfrm>
                <a:off x="1324800" y="4327200"/>
                <a:ext cx="147476" cy="1769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kumimoji="1" lang="ja-JP" altLang="en-US" sz="1150" dirty="0" smtClean="0">
                    <a:solidFill>
                      <a:schemeClr val="bg1"/>
                    </a:solidFill>
                  </a:rPr>
                  <a:t>位</a:t>
                </a:r>
                <a:endParaRPr kumimoji="1" lang="ja-JP" altLang="en-US" sz="11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64" name="グループ化 163"/>
          <p:cNvGrpSpPr/>
          <p:nvPr/>
        </p:nvGrpSpPr>
        <p:grpSpPr>
          <a:xfrm>
            <a:off x="1699200" y="1683000"/>
            <a:ext cx="2092380" cy="378000"/>
            <a:chOff x="1699200" y="1683000"/>
            <a:chExt cx="2092380" cy="378000"/>
          </a:xfrm>
        </p:grpSpPr>
        <p:grpSp>
          <p:nvGrpSpPr>
            <p:cNvPr id="165" name="グループ化 164"/>
            <p:cNvGrpSpPr/>
            <p:nvPr userDrawn="1"/>
          </p:nvGrpSpPr>
          <p:grpSpPr>
            <a:xfrm>
              <a:off x="2268000" y="1710000"/>
              <a:ext cx="1523580" cy="307777"/>
              <a:chOff x="2178348" y="1615692"/>
              <a:chExt cx="1523580" cy="307777"/>
            </a:xfrm>
          </p:grpSpPr>
          <p:sp>
            <p:nvSpPr>
              <p:cNvPr id="171" name="テキスト ボックス 170"/>
              <p:cNvSpPr txBox="1"/>
              <p:nvPr userDrawn="1"/>
            </p:nvSpPr>
            <p:spPr>
              <a:xfrm>
                <a:off x="2178348" y="1615692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spc="-150" dirty="0" smtClean="0">
                    <a:ln w="381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</a:rPr>
                  <a:t>おぼれる</a:t>
                </a:r>
                <a:endParaRPr kumimoji="1" lang="ja-JP" altLang="en-US" b="1" spc="-150" dirty="0">
                  <a:ln w="38100"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172" name="テキスト ボックス 171"/>
              <p:cNvSpPr txBox="1"/>
              <p:nvPr userDrawn="1"/>
            </p:nvSpPr>
            <p:spPr>
              <a:xfrm>
                <a:off x="2178348" y="1615692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spc="-150" dirty="0" smtClean="0">
                    <a:ln w="38100">
                      <a:noFill/>
                    </a:ln>
                    <a:solidFill>
                      <a:srgbClr val="EF831E"/>
                    </a:solidFill>
                  </a:rPr>
                  <a:t>おぼれる</a:t>
                </a:r>
                <a:endParaRPr kumimoji="1" lang="ja-JP" altLang="en-US" b="1" spc="-150" dirty="0">
                  <a:ln w="38100">
                    <a:noFill/>
                  </a:ln>
                  <a:solidFill>
                    <a:srgbClr val="EF831E"/>
                  </a:solidFill>
                </a:endParaRPr>
              </a:p>
            </p:txBody>
          </p:sp>
        </p:grpSp>
        <p:grpSp>
          <p:nvGrpSpPr>
            <p:cNvPr id="166" name="グループ化 165"/>
            <p:cNvGrpSpPr/>
            <p:nvPr userDrawn="1"/>
          </p:nvGrpSpPr>
          <p:grpSpPr>
            <a:xfrm>
              <a:off x="1699200" y="1683000"/>
              <a:ext cx="561600" cy="378000"/>
              <a:chOff x="1699200" y="1683000"/>
              <a:chExt cx="561600" cy="378000"/>
            </a:xfrm>
          </p:grpSpPr>
          <p:sp>
            <p:nvSpPr>
              <p:cNvPr id="167" name="円/楕円 166"/>
              <p:cNvSpPr>
                <a:spLocks noChangeAspect="1"/>
              </p:cNvSpPr>
              <p:nvPr userDrawn="1"/>
            </p:nvSpPr>
            <p:spPr>
              <a:xfrm>
                <a:off x="2016000" y="1816200"/>
                <a:ext cx="244800" cy="244800"/>
              </a:xfrm>
              <a:prstGeom prst="ellipse">
                <a:avLst/>
              </a:prstGeom>
              <a:solidFill>
                <a:srgbClr val="EF8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/>
              </a:p>
            </p:txBody>
          </p:sp>
          <p:sp>
            <p:nvSpPr>
              <p:cNvPr id="168" name="円/楕円 167"/>
              <p:cNvSpPr/>
              <p:nvPr userDrawn="1"/>
            </p:nvSpPr>
            <p:spPr>
              <a:xfrm>
                <a:off x="1762460" y="1683000"/>
                <a:ext cx="378000" cy="378000"/>
              </a:xfrm>
              <a:prstGeom prst="ellipse">
                <a:avLst/>
              </a:prstGeom>
              <a:solidFill>
                <a:srgbClr val="EF8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500" spc="-400" baseline="0" dirty="0"/>
              </a:p>
            </p:txBody>
          </p:sp>
          <p:sp>
            <p:nvSpPr>
              <p:cNvPr id="169" name="円/楕円 168"/>
              <p:cNvSpPr/>
              <p:nvPr userDrawn="1"/>
            </p:nvSpPr>
            <p:spPr>
              <a:xfrm>
                <a:off x="1699200" y="1702800"/>
                <a:ext cx="432000" cy="32400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ja-JP" sz="2700" spc="-400" baseline="0" dirty="0" smtClean="0"/>
                  <a:t>10</a:t>
                </a:r>
                <a:endParaRPr kumimoji="1" lang="ja-JP" altLang="en-US" sz="2700" spc="-400" baseline="0" dirty="0"/>
              </a:p>
            </p:txBody>
          </p:sp>
          <p:sp>
            <p:nvSpPr>
              <p:cNvPr id="170" name="テキスト ボックス 169"/>
              <p:cNvSpPr txBox="1"/>
              <p:nvPr userDrawn="1"/>
            </p:nvSpPr>
            <p:spPr>
              <a:xfrm>
                <a:off x="2077200" y="1836415"/>
                <a:ext cx="147476" cy="1769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kumimoji="1" lang="ja-JP" altLang="en-US" sz="1150" dirty="0" smtClean="0">
                    <a:solidFill>
                      <a:schemeClr val="bg1"/>
                    </a:solidFill>
                  </a:rPr>
                  <a:t>位</a:t>
                </a:r>
                <a:endParaRPr kumimoji="1" lang="ja-JP" altLang="en-US" sz="11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73" name="グループ化 172"/>
          <p:cNvGrpSpPr/>
          <p:nvPr/>
        </p:nvGrpSpPr>
        <p:grpSpPr>
          <a:xfrm>
            <a:off x="9338920" y="1874520"/>
            <a:ext cx="2048660" cy="372960"/>
            <a:chOff x="9338920" y="1874520"/>
            <a:chExt cx="2048660" cy="372960"/>
          </a:xfrm>
        </p:grpSpPr>
        <p:grpSp>
          <p:nvGrpSpPr>
            <p:cNvPr id="174" name="グループ化 173"/>
            <p:cNvGrpSpPr/>
            <p:nvPr userDrawn="1"/>
          </p:nvGrpSpPr>
          <p:grpSpPr>
            <a:xfrm>
              <a:off x="9864000" y="1899911"/>
              <a:ext cx="1523580" cy="307777"/>
              <a:chOff x="9811196" y="1799755"/>
              <a:chExt cx="1523580" cy="307777"/>
            </a:xfrm>
          </p:grpSpPr>
          <p:sp>
            <p:nvSpPr>
              <p:cNvPr id="179" name="テキスト ボックス 178"/>
              <p:cNvSpPr txBox="1"/>
              <p:nvPr userDrawn="1"/>
            </p:nvSpPr>
            <p:spPr>
              <a:xfrm>
                <a:off x="9811196" y="1799755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spc="-150" dirty="0" smtClean="0">
                    <a:ln w="381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</a:rPr>
                  <a:t>おちる</a:t>
                </a:r>
                <a:endParaRPr kumimoji="1" lang="ja-JP" altLang="en-US" b="1" spc="-150" dirty="0">
                  <a:ln w="38100"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180" name="テキスト ボックス 179"/>
              <p:cNvSpPr txBox="1"/>
              <p:nvPr userDrawn="1"/>
            </p:nvSpPr>
            <p:spPr>
              <a:xfrm>
                <a:off x="9811196" y="1799755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spc="-150" dirty="0" smtClean="0">
                    <a:ln w="38100">
                      <a:noFill/>
                    </a:ln>
                    <a:solidFill>
                      <a:srgbClr val="4C4298"/>
                    </a:solidFill>
                  </a:rPr>
                  <a:t>おちる</a:t>
                </a:r>
                <a:endParaRPr kumimoji="1" lang="ja-JP" altLang="en-US" b="1" spc="-150" dirty="0">
                  <a:ln w="38100">
                    <a:noFill/>
                  </a:ln>
                  <a:solidFill>
                    <a:srgbClr val="4C4298"/>
                  </a:solidFill>
                </a:endParaRPr>
              </a:p>
            </p:txBody>
          </p:sp>
        </p:grpSp>
        <p:grpSp>
          <p:nvGrpSpPr>
            <p:cNvPr id="175" name="グループ化 174"/>
            <p:cNvGrpSpPr/>
            <p:nvPr userDrawn="1"/>
          </p:nvGrpSpPr>
          <p:grpSpPr>
            <a:xfrm>
              <a:off x="9338920" y="1874520"/>
              <a:ext cx="471600" cy="372960"/>
              <a:chOff x="1044000" y="4174919"/>
              <a:chExt cx="471600" cy="372960"/>
            </a:xfrm>
          </p:grpSpPr>
          <p:sp>
            <p:nvSpPr>
              <p:cNvPr id="176" name="円/楕円 175"/>
              <p:cNvSpPr>
                <a:spLocks noChangeAspect="1"/>
              </p:cNvSpPr>
              <p:nvPr userDrawn="1"/>
            </p:nvSpPr>
            <p:spPr>
              <a:xfrm>
                <a:off x="1270800" y="4298400"/>
                <a:ext cx="244800" cy="244800"/>
              </a:xfrm>
              <a:prstGeom prst="ellipse">
                <a:avLst/>
              </a:prstGeom>
              <a:solidFill>
                <a:srgbClr val="4C42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/>
              </a:p>
            </p:txBody>
          </p:sp>
          <p:sp>
            <p:nvSpPr>
              <p:cNvPr id="177" name="円/楕円 176"/>
              <p:cNvSpPr/>
              <p:nvPr userDrawn="1"/>
            </p:nvSpPr>
            <p:spPr>
              <a:xfrm>
                <a:off x="1044000" y="4174919"/>
                <a:ext cx="372960" cy="372960"/>
              </a:xfrm>
              <a:prstGeom prst="ellipse">
                <a:avLst/>
              </a:prstGeom>
              <a:solidFill>
                <a:srgbClr val="4C42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800" dirty="0" smtClean="0"/>
                  <a:t>2</a:t>
                </a:r>
                <a:endParaRPr kumimoji="1" lang="ja-JP" altLang="en-US" sz="2800" dirty="0"/>
              </a:p>
            </p:txBody>
          </p:sp>
          <p:sp>
            <p:nvSpPr>
              <p:cNvPr id="178" name="テキスト ボックス 177"/>
              <p:cNvSpPr txBox="1"/>
              <p:nvPr userDrawn="1"/>
            </p:nvSpPr>
            <p:spPr>
              <a:xfrm>
                <a:off x="1324800" y="4327200"/>
                <a:ext cx="147476" cy="1769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kumimoji="1" lang="ja-JP" altLang="en-US" sz="1150" dirty="0" smtClean="0">
                    <a:solidFill>
                      <a:schemeClr val="bg1"/>
                    </a:solidFill>
                  </a:rPr>
                  <a:t>位</a:t>
                </a:r>
                <a:endParaRPr kumimoji="1" lang="ja-JP" altLang="en-US" sz="11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81" name="グループ化 180"/>
          <p:cNvGrpSpPr/>
          <p:nvPr/>
        </p:nvGrpSpPr>
        <p:grpSpPr>
          <a:xfrm>
            <a:off x="8085600" y="3335040"/>
            <a:ext cx="2031180" cy="372960"/>
            <a:chOff x="8085600" y="3335040"/>
            <a:chExt cx="2031180" cy="372960"/>
          </a:xfrm>
        </p:grpSpPr>
        <p:grpSp>
          <p:nvGrpSpPr>
            <p:cNvPr id="182" name="グループ化 181"/>
            <p:cNvGrpSpPr/>
            <p:nvPr userDrawn="1"/>
          </p:nvGrpSpPr>
          <p:grpSpPr>
            <a:xfrm>
              <a:off x="8593200" y="3358800"/>
              <a:ext cx="1523580" cy="307777"/>
              <a:chOff x="8515052" y="3356847"/>
              <a:chExt cx="1523580" cy="307777"/>
            </a:xfrm>
          </p:grpSpPr>
          <p:sp>
            <p:nvSpPr>
              <p:cNvPr id="187" name="テキスト ボックス 186"/>
              <p:cNvSpPr txBox="1"/>
              <p:nvPr userDrawn="1"/>
            </p:nvSpPr>
            <p:spPr>
              <a:xfrm>
                <a:off x="8515052" y="3356847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spc="-150" dirty="0" smtClean="0">
                    <a:ln w="381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</a:rPr>
                  <a:t>ひっかける</a:t>
                </a:r>
                <a:endParaRPr kumimoji="1" lang="ja-JP" altLang="en-US" b="1" spc="-150" dirty="0">
                  <a:ln w="38100"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188" name="テキスト ボックス 187"/>
              <p:cNvSpPr txBox="1"/>
              <p:nvPr userDrawn="1"/>
            </p:nvSpPr>
            <p:spPr>
              <a:xfrm>
                <a:off x="8515052" y="3356847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spc="-150" dirty="0" smtClean="0">
                    <a:ln w="38100">
                      <a:noFill/>
                    </a:ln>
                    <a:solidFill>
                      <a:srgbClr val="0080CC"/>
                    </a:solidFill>
                  </a:rPr>
                  <a:t>ひっかける</a:t>
                </a:r>
                <a:endParaRPr kumimoji="1" lang="ja-JP" altLang="en-US" b="1" spc="-150" dirty="0">
                  <a:ln w="38100">
                    <a:noFill/>
                  </a:ln>
                  <a:solidFill>
                    <a:srgbClr val="0080CC"/>
                  </a:solidFill>
                </a:endParaRPr>
              </a:p>
            </p:txBody>
          </p:sp>
        </p:grpSp>
        <p:grpSp>
          <p:nvGrpSpPr>
            <p:cNvPr id="183" name="グループ化 182"/>
            <p:cNvGrpSpPr/>
            <p:nvPr userDrawn="1"/>
          </p:nvGrpSpPr>
          <p:grpSpPr>
            <a:xfrm>
              <a:off x="8085600" y="3335040"/>
              <a:ext cx="471600" cy="372960"/>
              <a:chOff x="1044000" y="4174919"/>
              <a:chExt cx="471600" cy="372960"/>
            </a:xfrm>
          </p:grpSpPr>
          <p:sp>
            <p:nvSpPr>
              <p:cNvPr id="184" name="円/楕円 183"/>
              <p:cNvSpPr>
                <a:spLocks noChangeAspect="1"/>
              </p:cNvSpPr>
              <p:nvPr userDrawn="1"/>
            </p:nvSpPr>
            <p:spPr>
              <a:xfrm>
                <a:off x="1270800" y="4298400"/>
                <a:ext cx="244800" cy="244800"/>
              </a:xfrm>
              <a:prstGeom prst="ellipse">
                <a:avLst/>
              </a:prstGeom>
              <a:solidFill>
                <a:srgbClr val="008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/>
              </a:p>
            </p:txBody>
          </p:sp>
          <p:sp>
            <p:nvSpPr>
              <p:cNvPr id="185" name="円/楕円 184"/>
              <p:cNvSpPr/>
              <p:nvPr userDrawn="1"/>
            </p:nvSpPr>
            <p:spPr>
              <a:xfrm>
                <a:off x="1044000" y="4174919"/>
                <a:ext cx="372960" cy="372960"/>
              </a:xfrm>
              <a:prstGeom prst="ellipse">
                <a:avLst/>
              </a:prstGeom>
              <a:solidFill>
                <a:srgbClr val="008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800" dirty="0" smtClean="0"/>
                  <a:t>4</a:t>
                </a:r>
                <a:endParaRPr kumimoji="1" lang="ja-JP" altLang="en-US" sz="2800" dirty="0"/>
              </a:p>
            </p:txBody>
          </p:sp>
          <p:sp>
            <p:nvSpPr>
              <p:cNvPr id="186" name="テキスト ボックス 185"/>
              <p:cNvSpPr txBox="1"/>
              <p:nvPr userDrawn="1"/>
            </p:nvSpPr>
            <p:spPr>
              <a:xfrm>
                <a:off x="1324800" y="4327200"/>
                <a:ext cx="147476" cy="1769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kumimoji="1" lang="ja-JP" altLang="en-US" sz="1150" dirty="0" smtClean="0">
                    <a:solidFill>
                      <a:schemeClr val="bg1"/>
                    </a:solidFill>
                  </a:rPr>
                  <a:t>位</a:t>
                </a:r>
                <a:endParaRPr kumimoji="1" lang="ja-JP" altLang="en-US" sz="11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97" name="グループ化 196"/>
          <p:cNvGrpSpPr/>
          <p:nvPr/>
        </p:nvGrpSpPr>
        <p:grpSpPr>
          <a:xfrm>
            <a:off x="4090455" y="1941840"/>
            <a:ext cx="2023125" cy="372960"/>
            <a:chOff x="4090455" y="1941840"/>
            <a:chExt cx="2023125" cy="372960"/>
          </a:xfrm>
        </p:grpSpPr>
        <p:grpSp>
          <p:nvGrpSpPr>
            <p:cNvPr id="198" name="グループ化 197"/>
            <p:cNvGrpSpPr/>
            <p:nvPr userDrawn="1"/>
          </p:nvGrpSpPr>
          <p:grpSpPr>
            <a:xfrm>
              <a:off x="4590000" y="1965600"/>
              <a:ext cx="1523580" cy="307777"/>
              <a:chOff x="4550400" y="1969200"/>
              <a:chExt cx="1523580" cy="307777"/>
            </a:xfrm>
          </p:grpSpPr>
          <p:sp>
            <p:nvSpPr>
              <p:cNvPr id="203" name="テキスト ボックス 202"/>
              <p:cNvSpPr txBox="1"/>
              <p:nvPr userDrawn="1"/>
            </p:nvSpPr>
            <p:spPr>
              <a:xfrm>
                <a:off x="4550400" y="1969200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dirty="0" smtClean="0">
                    <a:ln w="381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</a:rPr>
                  <a:t>はさむ</a:t>
                </a:r>
                <a:endParaRPr kumimoji="1" lang="ja-JP" altLang="en-US" b="1" dirty="0">
                  <a:ln w="38100"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04" name="テキスト ボックス 203"/>
              <p:cNvSpPr txBox="1"/>
              <p:nvPr userDrawn="1"/>
            </p:nvSpPr>
            <p:spPr>
              <a:xfrm>
                <a:off x="4550400" y="1969200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dirty="0" smtClean="0">
                    <a:ln w="38100">
                      <a:noFill/>
                    </a:ln>
                    <a:solidFill>
                      <a:srgbClr val="E62E8A"/>
                    </a:solidFill>
                  </a:rPr>
                  <a:t>はさむ</a:t>
                </a:r>
                <a:endParaRPr kumimoji="1" lang="ja-JP" altLang="en-US" b="1" dirty="0">
                  <a:ln w="38100">
                    <a:noFill/>
                  </a:ln>
                  <a:solidFill>
                    <a:srgbClr val="E62E8A"/>
                  </a:solidFill>
                </a:endParaRPr>
              </a:p>
            </p:txBody>
          </p:sp>
        </p:grpSp>
        <p:grpSp>
          <p:nvGrpSpPr>
            <p:cNvPr id="199" name="グループ化 198"/>
            <p:cNvGrpSpPr/>
            <p:nvPr userDrawn="1"/>
          </p:nvGrpSpPr>
          <p:grpSpPr>
            <a:xfrm>
              <a:off x="4090455" y="1941840"/>
              <a:ext cx="471600" cy="372960"/>
              <a:chOff x="1044000" y="4174919"/>
              <a:chExt cx="471600" cy="372960"/>
            </a:xfrm>
          </p:grpSpPr>
          <p:sp>
            <p:nvSpPr>
              <p:cNvPr id="200" name="円/楕円 199"/>
              <p:cNvSpPr>
                <a:spLocks noChangeAspect="1"/>
              </p:cNvSpPr>
              <p:nvPr userDrawn="1"/>
            </p:nvSpPr>
            <p:spPr>
              <a:xfrm>
                <a:off x="1270800" y="4298400"/>
                <a:ext cx="244800" cy="244800"/>
              </a:xfrm>
              <a:prstGeom prst="ellipse">
                <a:avLst/>
              </a:prstGeom>
              <a:solidFill>
                <a:srgbClr val="E62E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/>
              </a:p>
            </p:txBody>
          </p:sp>
          <p:sp>
            <p:nvSpPr>
              <p:cNvPr id="201" name="円/楕円 200"/>
              <p:cNvSpPr/>
              <p:nvPr userDrawn="1"/>
            </p:nvSpPr>
            <p:spPr>
              <a:xfrm>
                <a:off x="1044000" y="4174919"/>
                <a:ext cx="372960" cy="372960"/>
              </a:xfrm>
              <a:prstGeom prst="ellipse">
                <a:avLst/>
              </a:prstGeom>
              <a:solidFill>
                <a:srgbClr val="E62E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800" dirty="0" smtClean="0"/>
                  <a:t>7</a:t>
                </a:r>
                <a:endParaRPr kumimoji="1" lang="ja-JP" altLang="en-US" sz="2800" dirty="0"/>
              </a:p>
            </p:txBody>
          </p:sp>
          <p:sp>
            <p:nvSpPr>
              <p:cNvPr id="202" name="テキスト ボックス 201"/>
              <p:cNvSpPr txBox="1"/>
              <p:nvPr userDrawn="1"/>
            </p:nvSpPr>
            <p:spPr>
              <a:xfrm>
                <a:off x="1324800" y="4327200"/>
                <a:ext cx="147476" cy="1769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kumimoji="1" lang="ja-JP" altLang="en-US" sz="1150" dirty="0" smtClean="0">
                    <a:solidFill>
                      <a:schemeClr val="bg1"/>
                    </a:solidFill>
                  </a:rPr>
                  <a:t>位</a:t>
                </a:r>
                <a:endParaRPr kumimoji="1" lang="ja-JP" altLang="en-US" sz="11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05" name="グループ化 204"/>
          <p:cNvGrpSpPr/>
          <p:nvPr/>
        </p:nvGrpSpPr>
        <p:grpSpPr>
          <a:xfrm>
            <a:off x="2484000" y="5628228"/>
            <a:ext cx="2020380" cy="372960"/>
            <a:chOff x="2484000" y="5628228"/>
            <a:chExt cx="2020380" cy="372960"/>
          </a:xfrm>
        </p:grpSpPr>
        <p:grpSp>
          <p:nvGrpSpPr>
            <p:cNvPr id="206" name="グループ化 205"/>
            <p:cNvGrpSpPr/>
            <p:nvPr userDrawn="1"/>
          </p:nvGrpSpPr>
          <p:grpSpPr>
            <a:xfrm>
              <a:off x="2980800" y="5651111"/>
              <a:ext cx="1523580" cy="307777"/>
              <a:chOff x="2940427" y="5546335"/>
              <a:chExt cx="1523580" cy="307777"/>
            </a:xfrm>
          </p:grpSpPr>
          <p:sp>
            <p:nvSpPr>
              <p:cNvPr id="211" name="テキスト ボックス 210"/>
              <p:cNvSpPr txBox="1"/>
              <p:nvPr userDrawn="1"/>
            </p:nvSpPr>
            <p:spPr>
              <a:xfrm>
                <a:off x="2940427" y="5546335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spc="0" dirty="0" smtClean="0">
                    <a:ln w="381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</a:rPr>
                  <a:t>ささる</a:t>
                </a:r>
                <a:endParaRPr kumimoji="1" lang="ja-JP" altLang="en-US" b="1" spc="0" dirty="0">
                  <a:ln w="38100"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12" name="テキスト ボックス 211"/>
              <p:cNvSpPr txBox="1"/>
              <p:nvPr userDrawn="1"/>
            </p:nvSpPr>
            <p:spPr>
              <a:xfrm>
                <a:off x="2940427" y="5546335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spc="0" dirty="0" smtClean="0">
                    <a:ln w="38100">
                      <a:noFill/>
                    </a:ln>
                    <a:solidFill>
                      <a:srgbClr val="EF831E"/>
                    </a:solidFill>
                  </a:rPr>
                  <a:t>ささる</a:t>
                </a:r>
                <a:endParaRPr kumimoji="1" lang="ja-JP" altLang="en-US" b="1" spc="0" dirty="0">
                  <a:ln w="38100">
                    <a:noFill/>
                  </a:ln>
                  <a:solidFill>
                    <a:srgbClr val="EF831E"/>
                  </a:solidFill>
                </a:endParaRPr>
              </a:p>
            </p:txBody>
          </p:sp>
        </p:grpSp>
        <p:grpSp>
          <p:nvGrpSpPr>
            <p:cNvPr id="207" name="グループ化 206"/>
            <p:cNvGrpSpPr/>
            <p:nvPr userDrawn="1"/>
          </p:nvGrpSpPr>
          <p:grpSpPr>
            <a:xfrm>
              <a:off x="2484000" y="5628228"/>
              <a:ext cx="471600" cy="372960"/>
              <a:chOff x="1044000" y="4174919"/>
              <a:chExt cx="471600" cy="372960"/>
            </a:xfrm>
          </p:grpSpPr>
          <p:sp>
            <p:nvSpPr>
              <p:cNvPr id="208" name="円/楕円 207"/>
              <p:cNvSpPr>
                <a:spLocks noChangeAspect="1"/>
              </p:cNvSpPr>
              <p:nvPr userDrawn="1"/>
            </p:nvSpPr>
            <p:spPr>
              <a:xfrm>
                <a:off x="1270800" y="4298400"/>
                <a:ext cx="244800" cy="244800"/>
              </a:xfrm>
              <a:prstGeom prst="ellipse">
                <a:avLst/>
              </a:prstGeom>
              <a:solidFill>
                <a:srgbClr val="EF8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/>
              </a:p>
            </p:txBody>
          </p:sp>
          <p:sp>
            <p:nvSpPr>
              <p:cNvPr id="209" name="円/楕円 208"/>
              <p:cNvSpPr/>
              <p:nvPr userDrawn="1"/>
            </p:nvSpPr>
            <p:spPr>
              <a:xfrm>
                <a:off x="1044000" y="4174919"/>
                <a:ext cx="372960" cy="372960"/>
              </a:xfrm>
              <a:prstGeom prst="ellipse">
                <a:avLst/>
              </a:prstGeom>
              <a:solidFill>
                <a:srgbClr val="EF8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800" dirty="0" smtClean="0"/>
                  <a:t>9</a:t>
                </a:r>
                <a:endParaRPr kumimoji="1" lang="ja-JP" altLang="en-US" sz="2800" dirty="0"/>
              </a:p>
            </p:txBody>
          </p:sp>
          <p:sp>
            <p:nvSpPr>
              <p:cNvPr id="210" name="テキスト ボックス 209"/>
              <p:cNvSpPr txBox="1"/>
              <p:nvPr userDrawn="1"/>
            </p:nvSpPr>
            <p:spPr>
              <a:xfrm>
                <a:off x="1324800" y="4327200"/>
                <a:ext cx="147476" cy="1769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kumimoji="1" lang="ja-JP" altLang="en-US" sz="1150" dirty="0" smtClean="0">
                    <a:solidFill>
                      <a:schemeClr val="bg1"/>
                    </a:solidFill>
                  </a:rPr>
                  <a:t>位</a:t>
                </a:r>
                <a:endParaRPr kumimoji="1" lang="ja-JP" altLang="en-US" sz="11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13" name="グループ化 212"/>
          <p:cNvGrpSpPr/>
          <p:nvPr/>
        </p:nvGrpSpPr>
        <p:grpSpPr>
          <a:xfrm>
            <a:off x="4543200" y="5841719"/>
            <a:ext cx="2020380" cy="372960"/>
            <a:chOff x="4543200" y="5841719"/>
            <a:chExt cx="2020380" cy="372960"/>
          </a:xfrm>
        </p:grpSpPr>
        <p:grpSp>
          <p:nvGrpSpPr>
            <p:cNvPr id="214" name="グループ化 213"/>
            <p:cNvGrpSpPr/>
            <p:nvPr userDrawn="1"/>
          </p:nvGrpSpPr>
          <p:grpSpPr>
            <a:xfrm>
              <a:off x="5040000" y="5874311"/>
              <a:ext cx="1523580" cy="307777"/>
              <a:chOff x="4992420" y="5758826"/>
              <a:chExt cx="1523580" cy="307777"/>
            </a:xfrm>
          </p:grpSpPr>
          <p:sp>
            <p:nvSpPr>
              <p:cNvPr id="219" name="テキスト ボックス 218"/>
              <p:cNvSpPr txBox="1"/>
              <p:nvPr userDrawn="1"/>
            </p:nvSpPr>
            <p:spPr>
              <a:xfrm>
                <a:off x="4992420" y="5758826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dirty="0" smtClean="0">
                    <a:ln w="381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</a:rPr>
                  <a:t>やけど</a:t>
                </a:r>
                <a:endParaRPr kumimoji="1" lang="ja-JP" altLang="en-US" b="1" dirty="0">
                  <a:ln w="38100"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20" name="テキスト ボックス 219"/>
              <p:cNvSpPr txBox="1"/>
              <p:nvPr userDrawn="1"/>
            </p:nvSpPr>
            <p:spPr>
              <a:xfrm>
                <a:off x="4992420" y="5758826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dirty="0" smtClean="0">
                    <a:ln w="38100">
                      <a:noFill/>
                    </a:ln>
                    <a:solidFill>
                      <a:srgbClr val="009F5C"/>
                    </a:solidFill>
                  </a:rPr>
                  <a:t>やけど</a:t>
                </a:r>
                <a:endParaRPr kumimoji="1" lang="ja-JP" altLang="en-US" b="1" dirty="0">
                  <a:ln w="38100">
                    <a:noFill/>
                  </a:ln>
                  <a:solidFill>
                    <a:srgbClr val="009F5C"/>
                  </a:solidFill>
                </a:endParaRPr>
              </a:p>
            </p:txBody>
          </p:sp>
        </p:grpSp>
        <p:grpSp>
          <p:nvGrpSpPr>
            <p:cNvPr id="215" name="グループ化 214"/>
            <p:cNvGrpSpPr/>
            <p:nvPr userDrawn="1"/>
          </p:nvGrpSpPr>
          <p:grpSpPr>
            <a:xfrm>
              <a:off x="4543200" y="5841719"/>
              <a:ext cx="471600" cy="372960"/>
              <a:chOff x="1044000" y="4174919"/>
              <a:chExt cx="471600" cy="372960"/>
            </a:xfrm>
          </p:grpSpPr>
          <p:sp>
            <p:nvSpPr>
              <p:cNvPr id="216" name="円/楕円 215"/>
              <p:cNvSpPr>
                <a:spLocks noChangeAspect="1"/>
              </p:cNvSpPr>
              <p:nvPr userDrawn="1"/>
            </p:nvSpPr>
            <p:spPr>
              <a:xfrm>
                <a:off x="1270800" y="4298400"/>
                <a:ext cx="244800" cy="244800"/>
              </a:xfrm>
              <a:prstGeom prst="ellipse">
                <a:avLst/>
              </a:prstGeom>
              <a:solidFill>
                <a:srgbClr val="009F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/>
              </a:p>
            </p:txBody>
          </p:sp>
          <p:sp>
            <p:nvSpPr>
              <p:cNvPr id="217" name="円/楕円 216"/>
              <p:cNvSpPr/>
              <p:nvPr userDrawn="1"/>
            </p:nvSpPr>
            <p:spPr>
              <a:xfrm>
                <a:off x="1044000" y="4174919"/>
                <a:ext cx="372960" cy="372960"/>
              </a:xfrm>
              <a:prstGeom prst="ellipse">
                <a:avLst/>
              </a:prstGeom>
              <a:solidFill>
                <a:srgbClr val="009F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800" dirty="0" smtClean="0"/>
                  <a:t>6</a:t>
                </a:r>
                <a:endParaRPr kumimoji="1" lang="ja-JP" altLang="en-US" sz="2800" dirty="0"/>
              </a:p>
            </p:txBody>
          </p:sp>
          <p:sp>
            <p:nvSpPr>
              <p:cNvPr id="218" name="テキスト ボックス 217"/>
              <p:cNvSpPr txBox="1"/>
              <p:nvPr userDrawn="1"/>
            </p:nvSpPr>
            <p:spPr>
              <a:xfrm>
                <a:off x="1324800" y="4327200"/>
                <a:ext cx="147476" cy="1769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kumimoji="1" lang="ja-JP" altLang="en-US" sz="1150" dirty="0" smtClean="0">
                    <a:solidFill>
                      <a:schemeClr val="bg1"/>
                    </a:solidFill>
                  </a:rPr>
                  <a:t>位</a:t>
                </a:r>
                <a:endParaRPr kumimoji="1" lang="ja-JP" altLang="en-US" sz="11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21" name="グループ化 220"/>
          <p:cNvGrpSpPr/>
          <p:nvPr/>
        </p:nvGrpSpPr>
        <p:grpSpPr>
          <a:xfrm>
            <a:off x="6516000" y="5553720"/>
            <a:ext cx="2027580" cy="372960"/>
            <a:chOff x="6516000" y="5553720"/>
            <a:chExt cx="2027580" cy="372960"/>
          </a:xfrm>
        </p:grpSpPr>
        <p:grpSp>
          <p:nvGrpSpPr>
            <p:cNvPr id="222" name="グループ化 221"/>
            <p:cNvGrpSpPr/>
            <p:nvPr userDrawn="1"/>
          </p:nvGrpSpPr>
          <p:grpSpPr>
            <a:xfrm>
              <a:off x="7020000" y="5586311"/>
              <a:ext cx="1523580" cy="307777"/>
              <a:chOff x="6966000" y="5572800"/>
              <a:chExt cx="1523580" cy="307777"/>
            </a:xfrm>
          </p:grpSpPr>
          <p:sp>
            <p:nvSpPr>
              <p:cNvPr id="227" name="テキスト ボックス 226"/>
              <p:cNvSpPr txBox="1"/>
              <p:nvPr userDrawn="1"/>
            </p:nvSpPr>
            <p:spPr>
              <a:xfrm>
                <a:off x="6966000" y="5572800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dirty="0" smtClean="0">
                    <a:ln w="381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</a:rPr>
                  <a:t>きる</a:t>
                </a:r>
                <a:endParaRPr kumimoji="1" lang="ja-JP" altLang="en-US" b="1" dirty="0">
                  <a:ln w="38100"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28" name="テキスト ボックス 227"/>
              <p:cNvSpPr txBox="1"/>
              <p:nvPr userDrawn="1"/>
            </p:nvSpPr>
            <p:spPr>
              <a:xfrm>
                <a:off x="6966000" y="5572800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dirty="0" smtClean="0">
                    <a:ln w="38100">
                      <a:noFill/>
                    </a:ln>
                    <a:solidFill>
                      <a:srgbClr val="E62E8A"/>
                    </a:solidFill>
                  </a:rPr>
                  <a:t>きる</a:t>
                </a:r>
                <a:endParaRPr kumimoji="1" lang="ja-JP" altLang="en-US" b="1" dirty="0">
                  <a:ln w="38100">
                    <a:noFill/>
                  </a:ln>
                  <a:solidFill>
                    <a:srgbClr val="E62E8A"/>
                  </a:solidFill>
                </a:endParaRPr>
              </a:p>
            </p:txBody>
          </p:sp>
        </p:grpSp>
        <p:grpSp>
          <p:nvGrpSpPr>
            <p:cNvPr id="223" name="グループ化 222"/>
            <p:cNvGrpSpPr/>
            <p:nvPr userDrawn="1"/>
          </p:nvGrpSpPr>
          <p:grpSpPr>
            <a:xfrm>
              <a:off x="6516000" y="5553720"/>
              <a:ext cx="471600" cy="372960"/>
              <a:chOff x="1044000" y="4174919"/>
              <a:chExt cx="471600" cy="372960"/>
            </a:xfrm>
          </p:grpSpPr>
          <p:sp>
            <p:nvSpPr>
              <p:cNvPr id="224" name="円/楕円 223"/>
              <p:cNvSpPr>
                <a:spLocks noChangeAspect="1"/>
              </p:cNvSpPr>
              <p:nvPr userDrawn="1"/>
            </p:nvSpPr>
            <p:spPr>
              <a:xfrm>
                <a:off x="1270800" y="4298400"/>
                <a:ext cx="244800" cy="244800"/>
              </a:xfrm>
              <a:prstGeom prst="ellipse">
                <a:avLst/>
              </a:prstGeom>
              <a:solidFill>
                <a:srgbClr val="E62E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/>
              </a:p>
            </p:txBody>
          </p:sp>
          <p:sp>
            <p:nvSpPr>
              <p:cNvPr id="225" name="円/楕円 224"/>
              <p:cNvSpPr/>
              <p:nvPr userDrawn="1"/>
            </p:nvSpPr>
            <p:spPr>
              <a:xfrm>
                <a:off x="1044000" y="4174919"/>
                <a:ext cx="372960" cy="372960"/>
              </a:xfrm>
              <a:prstGeom prst="ellipse">
                <a:avLst/>
              </a:prstGeom>
              <a:solidFill>
                <a:srgbClr val="E62E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800" dirty="0" smtClean="0"/>
                  <a:t>8</a:t>
                </a:r>
                <a:endParaRPr kumimoji="1" lang="ja-JP" altLang="en-US" sz="2800" dirty="0"/>
              </a:p>
            </p:txBody>
          </p:sp>
          <p:sp>
            <p:nvSpPr>
              <p:cNvPr id="226" name="テキスト ボックス 225"/>
              <p:cNvSpPr txBox="1"/>
              <p:nvPr userDrawn="1"/>
            </p:nvSpPr>
            <p:spPr>
              <a:xfrm>
                <a:off x="1324800" y="4327200"/>
                <a:ext cx="147476" cy="1769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kumimoji="1" lang="ja-JP" altLang="en-US" sz="1150" dirty="0" smtClean="0">
                    <a:solidFill>
                      <a:schemeClr val="bg1"/>
                    </a:solidFill>
                  </a:rPr>
                  <a:t>位</a:t>
                </a:r>
                <a:endParaRPr kumimoji="1" lang="ja-JP" altLang="en-US" sz="11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29" name="グループ化 228"/>
          <p:cNvGrpSpPr/>
          <p:nvPr/>
        </p:nvGrpSpPr>
        <p:grpSpPr>
          <a:xfrm>
            <a:off x="7938000" y="4636800"/>
            <a:ext cx="2017212" cy="372960"/>
            <a:chOff x="7938000" y="4636800"/>
            <a:chExt cx="2017212" cy="372960"/>
          </a:xfrm>
        </p:grpSpPr>
        <p:grpSp>
          <p:nvGrpSpPr>
            <p:cNvPr id="230" name="グループ化 229"/>
            <p:cNvGrpSpPr/>
            <p:nvPr userDrawn="1"/>
          </p:nvGrpSpPr>
          <p:grpSpPr>
            <a:xfrm>
              <a:off x="8431632" y="4671911"/>
              <a:ext cx="1523580" cy="307777"/>
              <a:chOff x="8392380" y="4577411"/>
              <a:chExt cx="1523580" cy="307777"/>
            </a:xfrm>
          </p:grpSpPr>
          <p:sp>
            <p:nvSpPr>
              <p:cNvPr id="235" name="テキスト ボックス 234"/>
              <p:cNvSpPr txBox="1"/>
              <p:nvPr userDrawn="1"/>
            </p:nvSpPr>
            <p:spPr>
              <a:xfrm>
                <a:off x="8392380" y="4577411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dirty="0" smtClean="0">
                    <a:ln w="381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</a:rPr>
                  <a:t>ぶつかる</a:t>
                </a:r>
                <a:endParaRPr kumimoji="1" lang="ja-JP" altLang="en-US" b="1" dirty="0">
                  <a:ln w="38100"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36" name="テキスト ボックス 235"/>
              <p:cNvSpPr txBox="1"/>
              <p:nvPr userDrawn="1"/>
            </p:nvSpPr>
            <p:spPr>
              <a:xfrm>
                <a:off x="8392380" y="4577411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dirty="0" smtClean="0">
                    <a:ln w="38100">
                      <a:noFill/>
                    </a:ln>
                    <a:solidFill>
                      <a:srgbClr val="009F5C"/>
                    </a:solidFill>
                  </a:rPr>
                  <a:t>ぶつかる</a:t>
                </a:r>
                <a:endParaRPr kumimoji="1" lang="ja-JP" altLang="en-US" b="1" dirty="0">
                  <a:ln w="38100">
                    <a:noFill/>
                  </a:ln>
                  <a:solidFill>
                    <a:srgbClr val="009F5C"/>
                  </a:solidFill>
                </a:endParaRPr>
              </a:p>
            </p:txBody>
          </p:sp>
        </p:grpSp>
        <p:grpSp>
          <p:nvGrpSpPr>
            <p:cNvPr id="231" name="グループ化 230"/>
            <p:cNvGrpSpPr/>
            <p:nvPr userDrawn="1"/>
          </p:nvGrpSpPr>
          <p:grpSpPr>
            <a:xfrm>
              <a:off x="7938000" y="4636800"/>
              <a:ext cx="471600" cy="372960"/>
              <a:chOff x="1044000" y="4174919"/>
              <a:chExt cx="471600" cy="372960"/>
            </a:xfrm>
          </p:grpSpPr>
          <p:sp>
            <p:nvSpPr>
              <p:cNvPr id="232" name="円/楕円 231"/>
              <p:cNvSpPr>
                <a:spLocks noChangeAspect="1"/>
              </p:cNvSpPr>
              <p:nvPr userDrawn="1"/>
            </p:nvSpPr>
            <p:spPr>
              <a:xfrm>
                <a:off x="1270800" y="4298400"/>
                <a:ext cx="244800" cy="244800"/>
              </a:xfrm>
              <a:prstGeom prst="ellipse">
                <a:avLst/>
              </a:prstGeom>
              <a:solidFill>
                <a:srgbClr val="009F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/>
              </a:p>
            </p:txBody>
          </p:sp>
          <p:sp>
            <p:nvSpPr>
              <p:cNvPr id="233" name="円/楕円 232"/>
              <p:cNvSpPr/>
              <p:nvPr userDrawn="1"/>
            </p:nvSpPr>
            <p:spPr>
              <a:xfrm>
                <a:off x="1044000" y="4174919"/>
                <a:ext cx="372960" cy="372960"/>
              </a:xfrm>
              <a:prstGeom prst="ellipse">
                <a:avLst/>
              </a:prstGeom>
              <a:solidFill>
                <a:srgbClr val="009F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800" dirty="0" smtClean="0"/>
                  <a:t>5</a:t>
                </a:r>
                <a:endParaRPr kumimoji="1" lang="ja-JP" altLang="en-US" sz="2800" dirty="0"/>
              </a:p>
            </p:txBody>
          </p:sp>
          <p:sp>
            <p:nvSpPr>
              <p:cNvPr id="234" name="テキスト ボックス 233"/>
              <p:cNvSpPr txBox="1"/>
              <p:nvPr userDrawn="1"/>
            </p:nvSpPr>
            <p:spPr>
              <a:xfrm>
                <a:off x="1324800" y="4327200"/>
                <a:ext cx="147476" cy="1769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kumimoji="1" lang="ja-JP" altLang="en-US" sz="1150" dirty="0" smtClean="0">
                    <a:solidFill>
                      <a:schemeClr val="bg1"/>
                    </a:solidFill>
                  </a:rPr>
                  <a:t>位</a:t>
                </a:r>
                <a:endParaRPr kumimoji="1" lang="ja-JP" altLang="en-US" sz="115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39" name="テキスト ボックス 238"/>
          <p:cNvSpPr txBox="1"/>
          <p:nvPr/>
        </p:nvSpPr>
        <p:spPr>
          <a:xfrm>
            <a:off x="7481061" y="7272000"/>
            <a:ext cx="3814890" cy="1308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956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50" spc="-30" baseline="0" dirty="0" smtClean="0">
                <a:solidFill>
                  <a:schemeClr val="bg1"/>
                </a:solidFill>
                <a:latin typeface="+mn-ea"/>
                <a:ea typeface="+mn-ea"/>
              </a:rPr>
              <a:t>参考資料「東京消防庁救急搬送データからみる日常生活事故の実態」</a:t>
            </a:r>
            <a:endParaRPr kumimoji="1" lang="ja-JP" altLang="en-US" sz="850" spc="-30" baseline="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40" name="テキスト ボックス 239"/>
          <p:cNvSpPr txBox="1"/>
          <p:nvPr/>
        </p:nvSpPr>
        <p:spPr>
          <a:xfrm>
            <a:off x="1494000" y="7149600"/>
            <a:ext cx="17281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1100" spc="-20" baseline="0" dirty="0" smtClean="0">
                <a:solidFill>
                  <a:schemeClr val="bg1"/>
                </a:solidFill>
                <a:latin typeface="+mn-ea"/>
                <a:ea typeface="+mn-ea"/>
              </a:rPr>
              <a:t>救急お役立ちポータルサイト</a:t>
            </a:r>
            <a:endParaRPr kumimoji="1" lang="ja-JP" altLang="en-US" sz="1100" spc="-20" baseline="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41" name="二等辺三角形 240"/>
          <p:cNvSpPr/>
          <p:nvPr/>
        </p:nvSpPr>
        <p:spPr>
          <a:xfrm rot="16200000">
            <a:off x="1316075" y="7183438"/>
            <a:ext cx="137324" cy="11838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42" name="グループ化 241"/>
          <p:cNvGrpSpPr/>
          <p:nvPr/>
        </p:nvGrpSpPr>
        <p:grpSpPr>
          <a:xfrm>
            <a:off x="1324800" y="6516000"/>
            <a:ext cx="9312892" cy="432983"/>
            <a:chOff x="1324800" y="6516000"/>
            <a:chExt cx="9312892" cy="432983"/>
          </a:xfrm>
        </p:grpSpPr>
        <p:grpSp>
          <p:nvGrpSpPr>
            <p:cNvPr id="243" name="グループ化 242"/>
            <p:cNvGrpSpPr/>
            <p:nvPr userDrawn="1"/>
          </p:nvGrpSpPr>
          <p:grpSpPr>
            <a:xfrm>
              <a:off x="1764000" y="6516000"/>
              <a:ext cx="8873692" cy="432983"/>
              <a:chOff x="1746300" y="6518096"/>
              <a:chExt cx="8873692" cy="432983"/>
            </a:xfrm>
          </p:grpSpPr>
          <p:sp>
            <p:nvSpPr>
              <p:cNvPr id="247" name="テキスト ボックス 246"/>
              <p:cNvSpPr txBox="1"/>
              <p:nvPr userDrawn="1"/>
            </p:nvSpPr>
            <p:spPr>
              <a:xfrm>
                <a:off x="1746300" y="6518096"/>
                <a:ext cx="8873692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kumimoji="1" lang="ja-JP" altLang="en-US" sz="2800" b="1" spc="-20" baseline="0" dirty="0" smtClean="0">
                    <a:ln w="635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  <a:t>他にも危険な事例がたくさんありま</a:t>
                </a:r>
                <a:r>
                  <a:rPr kumimoji="1" lang="ja-JP" altLang="en-US" sz="2800" b="1" spc="-400" baseline="0" dirty="0" smtClean="0">
                    <a:ln w="635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  <a:t>す</a:t>
                </a:r>
                <a:r>
                  <a:rPr kumimoji="1" lang="ja-JP" altLang="en-US" sz="2800" b="1" spc="-300" baseline="0" dirty="0" smtClean="0">
                    <a:ln w="635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  <a:t>。</a:t>
                </a:r>
                <a:r>
                  <a:rPr kumimoji="1" lang="ja-JP" altLang="en-US" sz="2800" b="1" spc="-20" baseline="0" dirty="0" smtClean="0">
                    <a:ln w="635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  <a:t>確認してみましょう。</a:t>
                </a:r>
                <a:endParaRPr kumimoji="1" lang="ja-JP" altLang="en-US" sz="2800" b="1" spc="-20" baseline="0" dirty="0">
                  <a:ln w="635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48" name="テキスト ボックス 247"/>
              <p:cNvSpPr txBox="1"/>
              <p:nvPr userDrawn="1"/>
            </p:nvSpPr>
            <p:spPr>
              <a:xfrm>
                <a:off x="1746300" y="6520192"/>
                <a:ext cx="8873692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kumimoji="1" lang="ja-JP" altLang="en-US" sz="2800" b="1" spc="-20" baseline="0" dirty="0" smtClean="0">
                    <a:ln w="76200">
                      <a:noFill/>
                    </a:ln>
                    <a:solidFill>
                      <a:srgbClr val="FF0000"/>
                    </a:solidFill>
                    <a:latin typeface="+mn-ea"/>
                    <a:ea typeface="+mn-ea"/>
                  </a:rPr>
                  <a:t>他にも危険な事例がたくさんありま</a:t>
                </a:r>
                <a:r>
                  <a:rPr kumimoji="1" lang="ja-JP" altLang="en-US" sz="2800" b="1" spc="-400" baseline="0" dirty="0" smtClean="0">
                    <a:ln w="76200">
                      <a:noFill/>
                    </a:ln>
                    <a:solidFill>
                      <a:srgbClr val="FF0000"/>
                    </a:solidFill>
                    <a:latin typeface="+mn-ea"/>
                    <a:ea typeface="+mn-ea"/>
                  </a:rPr>
                  <a:t>す</a:t>
                </a:r>
                <a:r>
                  <a:rPr kumimoji="1" lang="ja-JP" altLang="en-US" sz="2800" b="1" spc="-300" baseline="0" dirty="0" smtClean="0">
                    <a:ln w="76200">
                      <a:noFill/>
                    </a:ln>
                    <a:solidFill>
                      <a:srgbClr val="FF0000"/>
                    </a:solidFill>
                    <a:latin typeface="+mn-ea"/>
                    <a:ea typeface="+mn-ea"/>
                  </a:rPr>
                  <a:t>。</a:t>
                </a:r>
                <a:r>
                  <a:rPr kumimoji="1" lang="ja-JP" altLang="en-US" sz="2800" b="1" spc="-20" baseline="0" dirty="0" smtClean="0">
                    <a:ln w="76200">
                      <a:noFill/>
                    </a:ln>
                    <a:solidFill>
                      <a:srgbClr val="FF0000"/>
                    </a:solidFill>
                    <a:latin typeface="+mn-ea"/>
                    <a:ea typeface="+mn-ea"/>
                  </a:rPr>
                  <a:t>確認してみましょう。</a:t>
                </a:r>
                <a:endParaRPr kumimoji="1" lang="ja-JP" altLang="en-US" sz="2800" b="1" spc="-20" baseline="0" dirty="0">
                  <a:ln w="76200">
                    <a:noFill/>
                  </a:ln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244" name="グループ化 243"/>
            <p:cNvGrpSpPr/>
            <p:nvPr userDrawn="1"/>
          </p:nvGrpSpPr>
          <p:grpSpPr>
            <a:xfrm>
              <a:off x="1324800" y="6570000"/>
              <a:ext cx="374400" cy="352800"/>
              <a:chOff x="1404600" y="6642599"/>
              <a:chExt cx="374400" cy="352800"/>
            </a:xfrm>
          </p:grpSpPr>
          <p:sp>
            <p:nvSpPr>
              <p:cNvPr id="245" name="左矢印 244"/>
              <p:cNvSpPr/>
              <p:nvPr userDrawn="1"/>
            </p:nvSpPr>
            <p:spPr>
              <a:xfrm>
                <a:off x="1404600" y="6642599"/>
                <a:ext cx="374400" cy="352800"/>
              </a:xfrm>
              <a:prstGeom prst="leftArrow">
                <a:avLst>
                  <a:gd name="adj1" fmla="val 58842"/>
                  <a:gd name="adj2" fmla="val 50716"/>
                </a:avLst>
              </a:prstGeom>
              <a:solidFill>
                <a:schemeClr val="bg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n w="63500">
                    <a:solidFill>
                      <a:schemeClr val="bg1"/>
                    </a:solidFill>
                  </a:ln>
                </a:endParaRPr>
              </a:p>
            </p:txBody>
          </p:sp>
          <p:sp>
            <p:nvSpPr>
              <p:cNvPr id="246" name="左矢印 245"/>
              <p:cNvSpPr/>
              <p:nvPr userDrawn="1"/>
            </p:nvSpPr>
            <p:spPr>
              <a:xfrm>
                <a:off x="1404600" y="6642599"/>
                <a:ext cx="374400" cy="352800"/>
              </a:xfrm>
              <a:prstGeom prst="leftArrow">
                <a:avLst>
                  <a:gd name="adj1" fmla="val 58842"/>
                  <a:gd name="adj2" fmla="val 50716"/>
                </a:avLst>
              </a:prstGeom>
              <a:solidFill>
                <a:srgbClr val="FF0000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n w="63500">
                    <a:solidFill>
                      <a:schemeClr val="bg1"/>
                    </a:solidFill>
                  </a:ln>
                </a:endParaRPr>
              </a:p>
            </p:txBody>
          </p:sp>
        </p:grpSp>
      </p:grpSp>
      <p:sp>
        <p:nvSpPr>
          <p:cNvPr id="249" name="テキスト ボックス 248"/>
          <p:cNvSpPr txBox="1"/>
          <p:nvPr/>
        </p:nvSpPr>
        <p:spPr>
          <a:xfrm>
            <a:off x="7481061" y="7059600"/>
            <a:ext cx="381489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956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spc="-20" baseline="0" dirty="0" smtClean="0">
                <a:solidFill>
                  <a:schemeClr val="bg1"/>
                </a:solidFill>
                <a:latin typeface="+mn-ea"/>
                <a:ea typeface="+mn-ea"/>
              </a:rPr>
              <a:t>※</a:t>
            </a:r>
            <a:r>
              <a:rPr kumimoji="1" lang="ja-JP" altLang="en-US" sz="1200" spc="-20" baseline="0" dirty="0" smtClean="0">
                <a:solidFill>
                  <a:schemeClr val="bg1"/>
                </a:solidFill>
                <a:latin typeface="+mn-ea"/>
                <a:ea typeface="+mn-ea"/>
              </a:rPr>
              <a:t>発生事例の多い順に番号をつけています。</a:t>
            </a:r>
            <a:endParaRPr kumimoji="1" lang="ja-JP" altLang="en-US" sz="1200" spc="-20" baseline="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50" name="テキスト ボックス 249"/>
          <p:cNvSpPr txBox="1"/>
          <p:nvPr/>
        </p:nvSpPr>
        <p:spPr>
          <a:xfrm>
            <a:off x="6588814" y="7145999"/>
            <a:ext cx="540000" cy="1872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kumimoji="1" lang="ja-JP" altLang="en-US" sz="1000" spc="0" baseline="0" dirty="0" smtClean="0">
                <a:solidFill>
                  <a:schemeClr val="tx1"/>
                </a:solidFill>
                <a:latin typeface="+mn-ea"/>
                <a:ea typeface="+mn-ea"/>
              </a:rPr>
              <a:t>検　索</a:t>
            </a:r>
            <a:endParaRPr kumimoji="1" lang="ja-JP" altLang="en-US" sz="1000" spc="0" baseline="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51" name="テキスト ボックス 250"/>
          <p:cNvSpPr txBox="1"/>
          <p:nvPr/>
        </p:nvSpPr>
        <p:spPr>
          <a:xfrm>
            <a:off x="5040814" y="7145999"/>
            <a:ext cx="1440000" cy="1872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ja-JP" altLang="en-US" sz="1000" dirty="0">
                <a:latin typeface="+mn-ea"/>
              </a:rPr>
              <a:t>救急 ポータルサイト</a:t>
            </a:r>
            <a:endParaRPr kumimoji="1" lang="ja-JP" altLang="en-US" sz="1000" spc="0" baseline="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52" name="左矢印 251"/>
          <p:cNvSpPr/>
          <p:nvPr/>
        </p:nvSpPr>
        <p:spPr>
          <a:xfrm rot="2701367">
            <a:off x="7056814" y="7289999"/>
            <a:ext cx="148368" cy="66663"/>
          </a:xfrm>
          <a:prstGeom prst="leftArrow">
            <a:avLst>
              <a:gd name="adj1" fmla="val 21576"/>
              <a:gd name="adj2" fmla="val 14998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5" name="図 254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00" y="6472800"/>
            <a:ext cx="900000" cy="900000"/>
          </a:xfrm>
          <a:prstGeom prst="rect">
            <a:avLst/>
          </a:prstGeom>
        </p:spPr>
      </p:pic>
      <p:pic>
        <p:nvPicPr>
          <p:cNvPr id="254" name="図 253"/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00" y="6472800"/>
            <a:ext cx="900000" cy="900000"/>
          </a:xfrm>
          <a:prstGeom prst="rect">
            <a:avLst/>
          </a:prstGeom>
        </p:spPr>
      </p:pic>
      <p:sp>
        <p:nvSpPr>
          <p:cNvPr id="256" name="テキスト ボックス 255"/>
          <p:cNvSpPr txBox="1"/>
          <p:nvPr/>
        </p:nvSpPr>
        <p:spPr>
          <a:xfrm>
            <a:off x="2123992" y="170939"/>
            <a:ext cx="8429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800" b="1" spc="300" dirty="0">
                <a:solidFill>
                  <a:schemeClr val="bg1"/>
                </a:solidFill>
              </a:rPr>
              <a:t>こんな事故が多く起きています。</a:t>
            </a:r>
            <a:endParaRPr kumimoji="1" lang="ja-JP" altLang="en-US" sz="1800" b="1" spc="300" dirty="0">
              <a:solidFill>
                <a:schemeClr val="bg1"/>
              </a:solidFill>
            </a:endParaRPr>
          </a:p>
        </p:txBody>
      </p:sp>
      <p:grpSp>
        <p:nvGrpSpPr>
          <p:cNvPr id="265" name="グループ化 264"/>
          <p:cNvGrpSpPr/>
          <p:nvPr/>
        </p:nvGrpSpPr>
        <p:grpSpPr>
          <a:xfrm>
            <a:off x="6433200" y="2340775"/>
            <a:ext cx="2038380" cy="372960"/>
            <a:chOff x="6433200" y="2340775"/>
            <a:chExt cx="2038380" cy="372960"/>
          </a:xfrm>
        </p:grpSpPr>
        <p:grpSp>
          <p:nvGrpSpPr>
            <p:cNvPr id="266" name="グループ化 265"/>
            <p:cNvGrpSpPr/>
            <p:nvPr userDrawn="1"/>
          </p:nvGrpSpPr>
          <p:grpSpPr>
            <a:xfrm>
              <a:off x="6948000" y="2349911"/>
              <a:ext cx="1523580" cy="307777"/>
              <a:chOff x="4550400" y="1928476"/>
              <a:chExt cx="1523580" cy="307777"/>
            </a:xfrm>
          </p:grpSpPr>
          <p:sp>
            <p:nvSpPr>
              <p:cNvPr id="271" name="テキスト ボックス 270"/>
              <p:cNvSpPr txBox="1"/>
              <p:nvPr userDrawn="1"/>
            </p:nvSpPr>
            <p:spPr>
              <a:xfrm>
                <a:off x="4550400" y="1928476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dirty="0" smtClean="0">
                    <a:ln w="381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</a:rPr>
                  <a:t>たべる</a:t>
                </a:r>
                <a:endParaRPr kumimoji="1" lang="ja-JP" altLang="en-US" b="1" dirty="0">
                  <a:ln w="38100"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72" name="テキスト ボックス 271"/>
              <p:cNvSpPr txBox="1"/>
              <p:nvPr userDrawn="1"/>
            </p:nvSpPr>
            <p:spPr>
              <a:xfrm>
                <a:off x="4550400" y="1928476"/>
                <a:ext cx="1523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ja-JP" altLang="en-US" b="1" dirty="0" smtClean="0">
                    <a:ln w="38100">
                      <a:noFill/>
                    </a:ln>
                    <a:solidFill>
                      <a:srgbClr val="0080CC"/>
                    </a:solidFill>
                  </a:rPr>
                  <a:t>たべる</a:t>
                </a:r>
                <a:endParaRPr kumimoji="1" lang="ja-JP" altLang="en-US" b="1" dirty="0">
                  <a:ln w="38100">
                    <a:noFill/>
                  </a:ln>
                  <a:solidFill>
                    <a:srgbClr val="0080CC"/>
                  </a:solidFill>
                </a:endParaRPr>
              </a:p>
            </p:txBody>
          </p:sp>
        </p:grpSp>
        <p:grpSp>
          <p:nvGrpSpPr>
            <p:cNvPr id="267" name="グループ化 266"/>
            <p:cNvGrpSpPr/>
            <p:nvPr userDrawn="1"/>
          </p:nvGrpSpPr>
          <p:grpSpPr>
            <a:xfrm>
              <a:off x="6433200" y="2340775"/>
              <a:ext cx="471600" cy="372960"/>
              <a:chOff x="1044000" y="4174919"/>
              <a:chExt cx="471600" cy="372960"/>
            </a:xfrm>
          </p:grpSpPr>
          <p:sp>
            <p:nvSpPr>
              <p:cNvPr id="268" name="円/楕円 267"/>
              <p:cNvSpPr>
                <a:spLocks noChangeAspect="1"/>
              </p:cNvSpPr>
              <p:nvPr userDrawn="1"/>
            </p:nvSpPr>
            <p:spPr>
              <a:xfrm>
                <a:off x="1270800" y="4298400"/>
                <a:ext cx="244800" cy="244800"/>
              </a:xfrm>
              <a:prstGeom prst="ellipse">
                <a:avLst/>
              </a:prstGeom>
              <a:solidFill>
                <a:srgbClr val="008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/>
              </a:p>
            </p:txBody>
          </p:sp>
          <p:sp>
            <p:nvSpPr>
              <p:cNvPr id="269" name="円/楕円 268"/>
              <p:cNvSpPr/>
              <p:nvPr userDrawn="1"/>
            </p:nvSpPr>
            <p:spPr>
              <a:xfrm>
                <a:off x="1044000" y="4174919"/>
                <a:ext cx="372960" cy="372960"/>
              </a:xfrm>
              <a:prstGeom prst="ellipse">
                <a:avLst/>
              </a:prstGeom>
              <a:solidFill>
                <a:srgbClr val="008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2800" dirty="0" smtClean="0"/>
                  <a:t>3</a:t>
                </a:r>
                <a:endParaRPr kumimoji="1" lang="ja-JP" altLang="en-US" sz="2800" dirty="0"/>
              </a:p>
            </p:txBody>
          </p:sp>
          <p:sp>
            <p:nvSpPr>
              <p:cNvPr id="270" name="テキスト ボックス 269"/>
              <p:cNvSpPr txBox="1"/>
              <p:nvPr userDrawn="1"/>
            </p:nvSpPr>
            <p:spPr>
              <a:xfrm>
                <a:off x="1324800" y="4327200"/>
                <a:ext cx="147476" cy="1769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kumimoji="1" lang="ja-JP" altLang="en-US" sz="1150" dirty="0" smtClean="0">
                    <a:solidFill>
                      <a:schemeClr val="bg1"/>
                    </a:solidFill>
                  </a:rPr>
                  <a:t>位</a:t>
                </a:r>
                <a:endParaRPr kumimoji="1" lang="ja-JP" altLang="en-US" sz="115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07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図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28000"/>
            <a:ext cx="10692000" cy="434918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795600" y="33840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 smtClean="0">
                <a:solidFill>
                  <a:srgbClr val="4C4298"/>
                </a:solidFill>
              </a:rPr>
              <a:t>ころぶ</a:t>
            </a:r>
            <a:endParaRPr kumimoji="1" lang="ja-JP" altLang="en-US" sz="2800" b="1" dirty="0">
              <a:solidFill>
                <a:srgbClr val="4C4298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94172" y="972319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spc="-100" dirty="0">
                <a:solidFill>
                  <a:schemeClr val="bg1"/>
                </a:solidFill>
              </a:rPr>
              <a:t>風呂</a:t>
            </a:r>
            <a:r>
              <a:rPr lang="ja-JP" altLang="en-US" sz="1200" spc="-150" dirty="0">
                <a:solidFill>
                  <a:schemeClr val="bg1"/>
                </a:solidFill>
              </a:rPr>
              <a:t>場</a:t>
            </a:r>
            <a:r>
              <a:rPr lang="ja-JP" altLang="en-US" sz="1200" spc="-300" dirty="0">
                <a:solidFill>
                  <a:schemeClr val="bg1"/>
                </a:solidFill>
              </a:rPr>
              <a:t>、</a:t>
            </a:r>
            <a:r>
              <a:rPr lang="ja-JP" altLang="en-US" sz="1200" spc="-100" dirty="0">
                <a:solidFill>
                  <a:schemeClr val="bg1"/>
                </a:solidFill>
              </a:rPr>
              <a:t>段</a:t>
            </a:r>
            <a:r>
              <a:rPr lang="ja-JP" altLang="en-US" sz="1200" spc="-150" dirty="0">
                <a:solidFill>
                  <a:schemeClr val="bg1"/>
                </a:solidFill>
              </a:rPr>
              <a:t>差</a:t>
            </a:r>
            <a:r>
              <a:rPr lang="ja-JP" altLang="en-US" sz="1200" spc="-300" dirty="0">
                <a:solidFill>
                  <a:schemeClr val="bg1"/>
                </a:solidFill>
              </a:rPr>
              <a:t>、</a:t>
            </a:r>
            <a:r>
              <a:rPr lang="ja-JP" altLang="en-US" sz="1200" spc="-100" dirty="0">
                <a:solidFill>
                  <a:schemeClr val="bg1"/>
                </a:solidFill>
              </a:rPr>
              <a:t>洗面所など</a:t>
            </a:r>
            <a:endParaRPr kumimoji="1" lang="ja-JP" altLang="en-US" sz="1200" spc="-100" dirty="0">
              <a:solidFill>
                <a:schemeClr val="bg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78148" y="1526400"/>
            <a:ext cx="2232248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500" spc="-120" dirty="0">
                <a:solidFill>
                  <a:srgbClr val="1C1F87"/>
                </a:solidFill>
              </a:rPr>
              <a:t>少しの段差や濡れた床などで転ぶ可能性があります。目</a:t>
            </a:r>
            <a:r>
              <a:rPr lang="ja-JP" altLang="en-US" sz="1500" spc="-120" dirty="0" smtClean="0">
                <a:solidFill>
                  <a:srgbClr val="1C1F87"/>
                </a:solidFill>
              </a:rPr>
              <a:t>を</a:t>
            </a:r>
            <a:endParaRPr lang="en-US" altLang="ja-JP" sz="1500" spc="-120" dirty="0" smtClean="0">
              <a:solidFill>
                <a:srgbClr val="1C1F87"/>
              </a:solidFill>
            </a:endParaRPr>
          </a:p>
          <a:p>
            <a:r>
              <a:rPr lang="ja-JP" altLang="en-US" sz="1500" spc="-120" dirty="0" smtClean="0">
                <a:solidFill>
                  <a:srgbClr val="1C1F87"/>
                </a:solidFill>
              </a:rPr>
              <a:t>離さない</a:t>
            </a:r>
            <a:r>
              <a:rPr lang="ja-JP" altLang="en-US" sz="1500" spc="-120" dirty="0">
                <a:solidFill>
                  <a:srgbClr val="1C1F87"/>
                </a:solidFill>
              </a:rPr>
              <a:t>ようにしましょう。</a:t>
            </a:r>
            <a:endParaRPr kumimoji="1" lang="ja-JP" altLang="en-US" sz="1500" spc="-120" dirty="0">
              <a:solidFill>
                <a:srgbClr val="1C1F87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402484" y="33840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 smtClean="0">
                <a:solidFill>
                  <a:srgbClr val="4C4298"/>
                </a:solidFill>
              </a:rPr>
              <a:t>おちる</a:t>
            </a:r>
            <a:endParaRPr kumimoji="1" lang="ja-JP" altLang="en-US" sz="2800" b="1" dirty="0">
              <a:solidFill>
                <a:srgbClr val="4C4298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258468" y="972319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spc="-100" dirty="0">
                <a:solidFill>
                  <a:schemeClr val="bg1"/>
                </a:solidFill>
              </a:rPr>
              <a:t>階段、窓、ベランダなど</a:t>
            </a:r>
            <a:endParaRPr kumimoji="1" lang="ja-JP" altLang="en-US" sz="1200" spc="-100" dirty="0">
              <a:solidFill>
                <a:schemeClr val="bg1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024138" y="1526400"/>
            <a:ext cx="216911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500" spc="-120" dirty="0">
                <a:solidFill>
                  <a:srgbClr val="1C1F87"/>
                </a:solidFill>
              </a:rPr>
              <a:t>転落防止の柵をつけたり、</a:t>
            </a:r>
          </a:p>
          <a:p>
            <a:r>
              <a:rPr lang="ja-JP" altLang="en-US" sz="1500" spc="-120" dirty="0">
                <a:solidFill>
                  <a:srgbClr val="1C1F87"/>
                </a:solidFill>
              </a:rPr>
              <a:t>踏み台になるものを置かない</a:t>
            </a:r>
          </a:p>
          <a:p>
            <a:r>
              <a:rPr lang="ja-JP" altLang="en-US" sz="1500" spc="-120" dirty="0">
                <a:solidFill>
                  <a:srgbClr val="1C1F87"/>
                </a:solidFill>
              </a:rPr>
              <a:t>ようにしましょう。</a:t>
            </a:r>
            <a:endParaRPr kumimoji="1" lang="ja-JP" altLang="en-US" sz="1500" spc="-120" dirty="0">
              <a:solidFill>
                <a:srgbClr val="1C1F87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048000" y="33840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 smtClean="0">
                <a:solidFill>
                  <a:srgbClr val="0080CC"/>
                </a:solidFill>
              </a:rPr>
              <a:t>たべる</a:t>
            </a:r>
            <a:endParaRPr kumimoji="1" lang="ja-JP" altLang="en-US" sz="2800" b="1" dirty="0">
              <a:solidFill>
                <a:srgbClr val="0080CC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850756" y="972899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spc="-100" dirty="0">
                <a:solidFill>
                  <a:schemeClr val="bg1"/>
                </a:solidFill>
              </a:rPr>
              <a:t>たばこ、薬、電池など</a:t>
            </a:r>
            <a:endParaRPr kumimoji="1" lang="ja-JP" altLang="en-US" sz="1200" spc="-100" dirty="0">
              <a:solidFill>
                <a:schemeClr val="bg1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634732" y="1526400"/>
            <a:ext cx="2256668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500" spc="-80" dirty="0">
                <a:solidFill>
                  <a:srgbClr val="003F98"/>
                </a:solidFill>
              </a:rPr>
              <a:t>飲み込めそうなものは、手の</a:t>
            </a:r>
          </a:p>
          <a:p>
            <a:r>
              <a:rPr lang="ja-JP" altLang="en-US" sz="1500" spc="-80" dirty="0">
                <a:solidFill>
                  <a:srgbClr val="003F98"/>
                </a:solidFill>
              </a:rPr>
              <a:t>届くところに置かないように</a:t>
            </a:r>
          </a:p>
          <a:p>
            <a:r>
              <a:rPr lang="ja-JP" altLang="en-US" sz="1500" spc="-80" dirty="0">
                <a:solidFill>
                  <a:srgbClr val="003F98"/>
                </a:solidFill>
              </a:rPr>
              <a:t>注意しましょう。</a:t>
            </a:r>
            <a:endParaRPr kumimoji="1" lang="ja-JP" altLang="en-US" sz="1500" spc="-80" dirty="0">
              <a:solidFill>
                <a:srgbClr val="003F98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8477992" y="1034455"/>
            <a:ext cx="18002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ja-JP" altLang="en-US" sz="1000" spc="-100" dirty="0">
                <a:solidFill>
                  <a:schemeClr val="bg1"/>
                </a:solidFill>
              </a:rPr>
              <a:t>ブラインドの紐</a:t>
            </a:r>
            <a:r>
              <a:rPr lang="ja-JP" altLang="en-US" sz="1000" spc="-300" dirty="0">
                <a:solidFill>
                  <a:schemeClr val="bg1"/>
                </a:solidFill>
              </a:rPr>
              <a:t>、</a:t>
            </a:r>
            <a:r>
              <a:rPr lang="ja-JP" altLang="en-US" sz="1000" spc="-100" dirty="0">
                <a:solidFill>
                  <a:schemeClr val="bg1"/>
                </a:solidFill>
              </a:rPr>
              <a:t>水筒のストラップなど</a:t>
            </a:r>
            <a:endParaRPr kumimoji="1" lang="ja-JP" altLang="en-US" sz="1000" spc="-100" dirty="0">
              <a:solidFill>
                <a:schemeClr val="bg1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8227020" y="1526400"/>
            <a:ext cx="228518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500" spc="-70" dirty="0">
                <a:solidFill>
                  <a:srgbClr val="003F98"/>
                </a:solidFill>
              </a:rPr>
              <a:t>手の届かないところに置き、</a:t>
            </a:r>
          </a:p>
          <a:p>
            <a:r>
              <a:rPr lang="ja-JP" altLang="en-US" sz="1500" spc="-70" dirty="0">
                <a:solidFill>
                  <a:srgbClr val="003F98"/>
                </a:solidFill>
              </a:rPr>
              <a:t>ひも付きのものは外して</a:t>
            </a:r>
            <a:r>
              <a:rPr lang="ja-JP" altLang="en-US" sz="1500" spc="-70" dirty="0" err="1">
                <a:solidFill>
                  <a:srgbClr val="003F98"/>
                </a:solidFill>
              </a:rPr>
              <a:t>遊ば</a:t>
            </a:r>
            <a:endParaRPr lang="ja-JP" altLang="en-US" sz="1500" spc="-70" dirty="0">
              <a:solidFill>
                <a:srgbClr val="003F98"/>
              </a:solidFill>
            </a:endParaRPr>
          </a:p>
          <a:p>
            <a:r>
              <a:rPr lang="ja-JP" altLang="en-US" sz="1500" spc="-70" dirty="0">
                <a:solidFill>
                  <a:srgbClr val="003F98"/>
                </a:solidFill>
              </a:rPr>
              <a:t>せるようにしましょう。</a:t>
            </a:r>
            <a:endParaRPr kumimoji="1" lang="ja-JP" altLang="en-US" sz="1500" spc="-70" dirty="0">
              <a:solidFill>
                <a:srgbClr val="003F98"/>
              </a:solidFill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8672400" y="417600"/>
            <a:ext cx="1656184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ja-JP" altLang="en-US" sz="2600" b="1" spc="-400" dirty="0" smtClean="0">
                <a:solidFill>
                  <a:srgbClr val="0080CC"/>
                </a:solidFill>
              </a:rPr>
              <a:t>ひっか</a:t>
            </a:r>
            <a:r>
              <a:rPr kumimoji="1" lang="ja-JP" altLang="en-US" sz="2600" b="1" spc="-500" dirty="0" smtClean="0">
                <a:solidFill>
                  <a:srgbClr val="0080CC"/>
                </a:solidFill>
              </a:rPr>
              <a:t>け</a:t>
            </a:r>
            <a:r>
              <a:rPr kumimoji="1" lang="ja-JP" altLang="en-US" sz="2600" b="1" spc="-400" dirty="0" smtClean="0">
                <a:solidFill>
                  <a:srgbClr val="0080CC"/>
                </a:solidFill>
              </a:rPr>
              <a:t>る</a:t>
            </a:r>
            <a:endParaRPr kumimoji="1" lang="ja-JP" altLang="en-US" sz="2600" b="1" spc="-400" dirty="0">
              <a:solidFill>
                <a:srgbClr val="0080CC"/>
              </a:solidFill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770400" y="496294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spc="-150" dirty="0" smtClean="0">
                <a:solidFill>
                  <a:srgbClr val="E62E8A"/>
                </a:solidFill>
              </a:rPr>
              <a:t>はさむ</a:t>
            </a:r>
            <a:endParaRPr kumimoji="1" lang="ja-JP" altLang="en-US" sz="2800" b="1" spc="-150" dirty="0">
              <a:solidFill>
                <a:srgbClr val="E62E8A"/>
              </a:solidFill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622800" y="5596861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spc="-100" dirty="0">
                <a:solidFill>
                  <a:schemeClr val="bg1"/>
                </a:solidFill>
              </a:rPr>
              <a:t>窓、ドア、引きだしなど</a:t>
            </a:r>
            <a:endParaRPr kumimoji="1" lang="ja-JP" altLang="en-US" sz="1200" spc="-100" dirty="0">
              <a:solidFill>
                <a:schemeClr val="bg1"/>
              </a:solidFill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78148" y="6150942"/>
            <a:ext cx="227885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500" spc="-70" dirty="0">
                <a:solidFill>
                  <a:srgbClr val="E4006E"/>
                </a:solidFill>
              </a:rPr>
              <a:t>危険と思われるところには、</a:t>
            </a:r>
          </a:p>
          <a:p>
            <a:r>
              <a:rPr lang="ja-JP" altLang="en-US" sz="1500" spc="-70" dirty="0">
                <a:solidFill>
                  <a:srgbClr val="E4006E"/>
                </a:solidFill>
              </a:rPr>
              <a:t>鍵などをして開けられないよ</a:t>
            </a:r>
          </a:p>
          <a:p>
            <a:r>
              <a:rPr lang="ja-JP" altLang="en-US" sz="1500" spc="-70" dirty="0" err="1">
                <a:solidFill>
                  <a:srgbClr val="E4006E"/>
                </a:solidFill>
              </a:rPr>
              <a:t>うに</a:t>
            </a:r>
            <a:r>
              <a:rPr lang="ja-JP" altLang="en-US" sz="1500" spc="-70" dirty="0">
                <a:solidFill>
                  <a:srgbClr val="E4006E"/>
                </a:solidFill>
              </a:rPr>
              <a:t>しましょう。</a:t>
            </a:r>
            <a:endParaRPr kumimoji="1" lang="ja-JP" altLang="en-US" sz="1500" spc="-70" dirty="0">
              <a:solidFill>
                <a:srgbClr val="E4006E"/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402484" y="496294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spc="300" dirty="0" smtClean="0">
                <a:solidFill>
                  <a:srgbClr val="E62E8A"/>
                </a:solidFill>
              </a:rPr>
              <a:t>きる</a:t>
            </a:r>
            <a:endParaRPr kumimoji="1" lang="ja-JP" altLang="en-US" sz="2800" b="1" spc="300" dirty="0">
              <a:solidFill>
                <a:srgbClr val="E62E8A"/>
              </a:solidFill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3240000" y="5596861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spc="-100" dirty="0">
                <a:solidFill>
                  <a:schemeClr val="bg1"/>
                </a:solidFill>
              </a:rPr>
              <a:t>包丁、カミソリなど</a:t>
            </a:r>
            <a:endParaRPr kumimoji="1" lang="ja-JP" altLang="en-US" sz="1200" spc="-100" dirty="0">
              <a:solidFill>
                <a:schemeClr val="bg1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3024138" y="6150942"/>
            <a:ext cx="2250554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500" spc="-70" dirty="0">
                <a:solidFill>
                  <a:srgbClr val="E4006E"/>
                </a:solidFill>
              </a:rPr>
              <a:t>使用後はすぐに片づけて、</a:t>
            </a:r>
          </a:p>
          <a:p>
            <a:r>
              <a:rPr lang="ja-JP" altLang="en-US" sz="1500" spc="-70" dirty="0">
                <a:solidFill>
                  <a:srgbClr val="E4006E"/>
                </a:solidFill>
              </a:rPr>
              <a:t>簡単に開けられない場所に</a:t>
            </a:r>
          </a:p>
          <a:p>
            <a:r>
              <a:rPr lang="ja-JP" altLang="en-US" sz="1500" spc="-70" dirty="0">
                <a:solidFill>
                  <a:srgbClr val="E4006E"/>
                </a:solidFill>
              </a:rPr>
              <a:t>収納するようにしましょう。</a:t>
            </a:r>
            <a:endParaRPr kumimoji="1" lang="ja-JP" altLang="en-US" sz="1500" spc="-70" dirty="0">
              <a:solidFill>
                <a:srgbClr val="E4006E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001200" y="496294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spc="200" dirty="0" smtClean="0">
                <a:solidFill>
                  <a:srgbClr val="EF831E"/>
                </a:solidFill>
              </a:rPr>
              <a:t>ささる</a:t>
            </a:r>
            <a:endParaRPr kumimoji="1" lang="ja-JP" altLang="en-US" sz="2800" b="1" spc="200" dirty="0">
              <a:solidFill>
                <a:srgbClr val="EF831E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5850756" y="5596861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spc="-150" dirty="0">
                <a:solidFill>
                  <a:schemeClr val="bg1"/>
                </a:solidFill>
              </a:rPr>
              <a:t>ペン、歯ブラシ、ヘアピンなど</a:t>
            </a:r>
            <a:endParaRPr kumimoji="1" lang="ja-JP" altLang="en-US" sz="1200" spc="-150" dirty="0">
              <a:solidFill>
                <a:schemeClr val="bg1"/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5634732" y="6150942"/>
            <a:ext cx="2256668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500" spc="-80" dirty="0">
                <a:solidFill>
                  <a:srgbClr val="DB5310"/>
                </a:solidFill>
              </a:rPr>
              <a:t>ささりやすいものは</a:t>
            </a:r>
            <a:r>
              <a:rPr lang="ja-JP" altLang="en-US" sz="1500" spc="-80" dirty="0" smtClean="0">
                <a:solidFill>
                  <a:srgbClr val="DB5310"/>
                </a:solidFill>
              </a:rPr>
              <a:t>使用後に</a:t>
            </a:r>
            <a:endParaRPr lang="ja-JP" altLang="en-US" sz="1500" spc="-80" dirty="0">
              <a:solidFill>
                <a:srgbClr val="DB5310"/>
              </a:solidFill>
            </a:endParaRPr>
          </a:p>
          <a:p>
            <a:r>
              <a:rPr lang="ja-JP" altLang="en-US" sz="1500" spc="-80" dirty="0">
                <a:solidFill>
                  <a:srgbClr val="DB5310"/>
                </a:solidFill>
              </a:rPr>
              <a:t>片づけるなど、整理整頓を</a:t>
            </a:r>
          </a:p>
          <a:p>
            <a:r>
              <a:rPr lang="ja-JP" altLang="en-US" sz="1500" spc="-80" dirty="0">
                <a:solidFill>
                  <a:srgbClr val="DB5310"/>
                </a:solidFill>
              </a:rPr>
              <a:t>心がけるようにしましょう。</a:t>
            </a:r>
            <a:endParaRPr kumimoji="1" lang="ja-JP" altLang="en-US" sz="1500" spc="-80" dirty="0">
              <a:solidFill>
                <a:srgbClr val="DB5310"/>
              </a:solidFill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8460000" y="5658997"/>
            <a:ext cx="1800200" cy="176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ja-JP" altLang="en-US" sz="1150" spc="-150" dirty="0">
                <a:solidFill>
                  <a:schemeClr val="bg1"/>
                </a:solidFill>
              </a:rPr>
              <a:t>風呂場の水</a:t>
            </a:r>
            <a:r>
              <a:rPr lang="ja-JP" altLang="en-US" sz="1150" spc="-400" dirty="0">
                <a:solidFill>
                  <a:schemeClr val="bg1"/>
                </a:solidFill>
              </a:rPr>
              <a:t>、</a:t>
            </a:r>
            <a:r>
              <a:rPr lang="ja-JP" altLang="en-US" sz="1150" spc="-150" dirty="0">
                <a:solidFill>
                  <a:schemeClr val="bg1"/>
                </a:solidFill>
              </a:rPr>
              <a:t>ビニールプールなど</a:t>
            </a:r>
            <a:endParaRPr kumimoji="1" lang="ja-JP" altLang="en-US" sz="1150" spc="-150" dirty="0">
              <a:solidFill>
                <a:schemeClr val="bg1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8227020" y="6150942"/>
            <a:ext cx="228518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500" spc="-70" dirty="0">
                <a:solidFill>
                  <a:srgbClr val="DB5310"/>
                </a:solidFill>
              </a:rPr>
              <a:t>水深が浅くても溺れます。</a:t>
            </a:r>
          </a:p>
          <a:p>
            <a:r>
              <a:rPr lang="ja-JP" altLang="en-US" sz="1500" spc="-70" dirty="0">
                <a:solidFill>
                  <a:srgbClr val="DB5310"/>
                </a:solidFill>
              </a:rPr>
              <a:t>少しの時間でも目を離さない</a:t>
            </a:r>
          </a:p>
          <a:p>
            <a:r>
              <a:rPr lang="ja-JP" altLang="en-US" sz="1500" spc="-70" dirty="0">
                <a:solidFill>
                  <a:srgbClr val="DB5310"/>
                </a:solidFill>
              </a:rPr>
              <a:t>ように注意しましょう。</a:t>
            </a:r>
            <a:endParaRPr kumimoji="1" lang="ja-JP" altLang="en-US" sz="1500" spc="-70" dirty="0">
              <a:solidFill>
                <a:srgbClr val="DB5310"/>
              </a:solidFill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8740800" y="5032191"/>
            <a:ext cx="1140124" cy="3924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2520" b="1" spc="-400" dirty="0">
                <a:solidFill>
                  <a:srgbClr val="EF831E"/>
                </a:solidFill>
              </a:rPr>
              <a:t>お</a:t>
            </a:r>
            <a:r>
              <a:rPr lang="ja-JP" altLang="en-US" sz="2520" b="1" spc="-300" dirty="0">
                <a:solidFill>
                  <a:srgbClr val="EF831E"/>
                </a:solidFill>
              </a:rPr>
              <a:t>ぼ</a:t>
            </a:r>
            <a:r>
              <a:rPr lang="ja-JP" altLang="en-US" sz="2520" b="1" spc="-400" dirty="0">
                <a:solidFill>
                  <a:srgbClr val="EF831E"/>
                </a:solidFill>
              </a:rPr>
              <a:t>れ</a:t>
            </a:r>
            <a:r>
              <a:rPr lang="ja-JP" altLang="en-US" sz="2520" b="1" spc="-300" dirty="0">
                <a:solidFill>
                  <a:srgbClr val="EF831E"/>
                </a:solidFill>
              </a:rPr>
              <a:t>る</a:t>
            </a:r>
            <a:endParaRPr kumimoji="1" lang="ja-JP" altLang="en-US" sz="2520" b="1" spc="-300" dirty="0">
              <a:solidFill>
                <a:srgbClr val="EF831E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763200" y="2658686"/>
            <a:ext cx="1760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spc="-400" dirty="0" smtClean="0">
                <a:solidFill>
                  <a:srgbClr val="009F5C"/>
                </a:solidFill>
              </a:rPr>
              <a:t>ぶ</a:t>
            </a:r>
            <a:r>
              <a:rPr kumimoji="1" lang="ja-JP" altLang="en-US" sz="2800" b="1" spc="-300" dirty="0" smtClean="0">
                <a:solidFill>
                  <a:srgbClr val="009F5C"/>
                </a:solidFill>
              </a:rPr>
              <a:t>つかる</a:t>
            </a:r>
            <a:endParaRPr kumimoji="1" lang="ja-JP" altLang="en-US" sz="2800" b="1" spc="-300" dirty="0">
              <a:solidFill>
                <a:srgbClr val="009F5C"/>
              </a:solidFill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630000" y="3292605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spc="-100" dirty="0">
                <a:solidFill>
                  <a:schemeClr val="bg1"/>
                </a:solidFill>
              </a:rPr>
              <a:t>机の角、テーブルの角など</a:t>
            </a:r>
            <a:endParaRPr kumimoji="1" lang="ja-JP" altLang="en-US" sz="1200" spc="-100" dirty="0">
              <a:solidFill>
                <a:schemeClr val="bg1"/>
              </a:solidFill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378148" y="3846686"/>
            <a:ext cx="228605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500" spc="-120" dirty="0">
                <a:solidFill>
                  <a:srgbClr val="007E41"/>
                </a:solidFill>
              </a:rPr>
              <a:t>角の部分はやわらかいもので</a:t>
            </a:r>
          </a:p>
          <a:p>
            <a:r>
              <a:rPr lang="ja-JP" altLang="en-US" sz="1500" spc="-120" dirty="0">
                <a:solidFill>
                  <a:srgbClr val="007E41"/>
                </a:solidFill>
              </a:rPr>
              <a:t>保護しておくなど、ぶつけても</a:t>
            </a:r>
          </a:p>
          <a:p>
            <a:r>
              <a:rPr lang="ja-JP" altLang="en-US" sz="1500" spc="-120" dirty="0">
                <a:solidFill>
                  <a:srgbClr val="007E41"/>
                </a:solidFill>
              </a:rPr>
              <a:t>いいように工夫しましょう。</a:t>
            </a:r>
            <a:endParaRPr kumimoji="1" lang="ja-JP" altLang="en-US" sz="1500" spc="-120" dirty="0">
              <a:solidFill>
                <a:srgbClr val="007E41"/>
              </a:solidFill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8488800" y="3354741"/>
            <a:ext cx="18002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ja-JP" altLang="en-US" sz="1200" spc="-100" dirty="0">
                <a:solidFill>
                  <a:schemeClr val="bg1"/>
                </a:solidFill>
              </a:rPr>
              <a:t>アイロン、熱い飲みものなど</a:t>
            </a:r>
            <a:endParaRPr kumimoji="1" lang="ja-JP" altLang="en-US" sz="1200" spc="-100" dirty="0">
              <a:solidFill>
                <a:schemeClr val="bg1"/>
              </a:solidFill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8227020" y="3846686"/>
            <a:ext cx="228518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500" spc="-120" dirty="0">
                <a:solidFill>
                  <a:srgbClr val="007E41"/>
                </a:solidFill>
              </a:rPr>
              <a:t>やけどのおそれのあるものは</a:t>
            </a:r>
          </a:p>
          <a:p>
            <a:r>
              <a:rPr lang="ja-JP" altLang="en-US" sz="1500" spc="-120" dirty="0">
                <a:solidFill>
                  <a:srgbClr val="007E41"/>
                </a:solidFill>
              </a:rPr>
              <a:t>子供の手の届かないところへ</a:t>
            </a:r>
          </a:p>
          <a:p>
            <a:r>
              <a:rPr lang="ja-JP" altLang="en-US" sz="1500" spc="-120" dirty="0">
                <a:solidFill>
                  <a:srgbClr val="007E41"/>
                </a:solidFill>
              </a:rPr>
              <a:t>置くようにしましょう。</a:t>
            </a:r>
            <a:endParaRPr kumimoji="1" lang="ja-JP" altLang="en-US" sz="1500" spc="-120" dirty="0">
              <a:solidFill>
                <a:srgbClr val="007E41"/>
              </a:solidFill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8659068" y="2700000"/>
            <a:ext cx="165618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2800" b="1" spc="-300" dirty="0">
                <a:solidFill>
                  <a:srgbClr val="009F5C"/>
                </a:solidFill>
              </a:rPr>
              <a:t>やけど</a:t>
            </a:r>
            <a:endParaRPr kumimoji="1" lang="ja-JP" altLang="en-US" sz="2800" b="1" spc="-300" dirty="0">
              <a:solidFill>
                <a:srgbClr val="009F5C"/>
              </a:solidFill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000" y="172800"/>
            <a:ext cx="874776" cy="71628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498" y="172800"/>
            <a:ext cx="660551" cy="739944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000" y="177953"/>
            <a:ext cx="665226" cy="683514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1200" y="180000"/>
            <a:ext cx="648356" cy="765730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6944" y="2412793"/>
            <a:ext cx="905256" cy="788956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300" y="4731500"/>
            <a:ext cx="1020805" cy="807396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0" y="4626000"/>
            <a:ext cx="1017248" cy="899873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000" y="2419525"/>
            <a:ext cx="810953" cy="711362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600" y="4752000"/>
            <a:ext cx="1013691" cy="754044"/>
          </a:xfrm>
          <a:prstGeom prst="rect">
            <a:avLst/>
          </a:prstGeom>
        </p:spPr>
      </p:pic>
      <p:sp>
        <p:nvSpPr>
          <p:cNvPr id="43" name="テキスト ボックス 42"/>
          <p:cNvSpPr txBox="1"/>
          <p:nvPr/>
        </p:nvSpPr>
        <p:spPr>
          <a:xfrm>
            <a:off x="6321600" y="7200000"/>
            <a:ext cx="540000" cy="1872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kumimoji="1" lang="ja-JP" altLang="en-US" sz="1000" spc="0" baseline="0" dirty="0" smtClean="0">
                <a:solidFill>
                  <a:schemeClr val="tx1"/>
                </a:solidFill>
                <a:latin typeface="+mn-ea"/>
                <a:ea typeface="+mn-ea"/>
              </a:rPr>
              <a:t>検　索</a:t>
            </a:r>
            <a:endParaRPr kumimoji="1" lang="ja-JP" altLang="en-US" sz="1000" spc="0" baseline="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4773600" y="7200000"/>
            <a:ext cx="1440000" cy="1872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ja-JP" altLang="en-US" sz="1000" dirty="0">
                <a:latin typeface="+mn-ea"/>
              </a:rPr>
              <a:t>救急 ポータルサイト</a:t>
            </a:r>
            <a:endParaRPr kumimoji="1" lang="ja-JP" altLang="en-US" sz="1000" spc="0" baseline="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5" name="左矢印 44"/>
          <p:cNvSpPr/>
          <p:nvPr/>
        </p:nvSpPr>
        <p:spPr>
          <a:xfrm rot="2701367">
            <a:off x="6789600" y="7344000"/>
            <a:ext cx="148368" cy="66663"/>
          </a:xfrm>
          <a:prstGeom prst="leftArrow">
            <a:avLst>
              <a:gd name="adj1" fmla="val 21576"/>
              <a:gd name="adj2" fmla="val 14998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6" name="グループ化 45"/>
          <p:cNvGrpSpPr/>
          <p:nvPr/>
        </p:nvGrpSpPr>
        <p:grpSpPr>
          <a:xfrm>
            <a:off x="2862000" y="2815200"/>
            <a:ext cx="5040560" cy="1685511"/>
            <a:chOff x="2862000" y="2815200"/>
            <a:chExt cx="5040560" cy="3911639"/>
          </a:xfrm>
        </p:grpSpPr>
        <p:sp>
          <p:nvSpPr>
            <p:cNvPr id="47" name="テキスト ボックス 46"/>
            <p:cNvSpPr txBox="1"/>
            <p:nvPr userDrawn="1"/>
          </p:nvSpPr>
          <p:spPr>
            <a:xfrm>
              <a:off x="2862000" y="2815200"/>
              <a:ext cx="5040560" cy="3911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4600" b="1" spc="-150" dirty="0" smtClean="0">
                  <a:ln w="165100" cap="flat">
                    <a:solidFill>
                      <a:srgbClr val="0068B6"/>
                    </a:solidFill>
                  </a:ln>
                  <a:solidFill>
                    <a:srgbClr val="0068B6"/>
                  </a:solidFill>
                  <a:latin typeface="+mj-ea"/>
                  <a:ea typeface="+mj-ea"/>
                </a:rPr>
                <a:t>事故</a:t>
              </a:r>
              <a:r>
                <a:rPr kumimoji="1" lang="ja-JP" altLang="en-US" sz="2500" b="1" spc="-150" dirty="0" smtClean="0">
                  <a:ln w="165100" cap="flat">
                    <a:solidFill>
                      <a:srgbClr val="0068B6"/>
                    </a:solidFill>
                  </a:ln>
                  <a:solidFill>
                    <a:srgbClr val="0068B6"/>
                  </a:solidFill>
                  <a:latin typeface="+mj-ea"/>
                  <a:ea typeface="+mj-ea"/>
                </a:rPr>
                <a:t>の</a:t>
              </a:r>
              <a:r>
                <a:rPr kumimoji="1" lang="ja-JP" altLang="en-US" sz="4600" b="1" spc="-150" dirty="0" smtClean="0">
                  <a:ln w="165100" cap="flat">
                    <a:solidFill>
                      <a:srgbClr val="0068B6"/>
                    </a:solidFill>
                  </a:ln>
                  <a:solidFill>
                    <a:srgbClr val="0068B6"/>
                  </a:solidFill>
                  <a:latin typeface="+mj-ea"/>
                  <a:ea typeface="+mj-ea"/>
                </a:rPr>
                <a:t>原因</a:t>
              </a:r>
              <a:r>
                <a:rPr kumimoji="1" lang="ja-JP" altLang="en-US" sz="2500" b="1" spc="-150" dirty="0" smtClean="0">
                  <a:ln w="165100" cap="flat">
                    <a:solidFill>
                      <a:srgbClr val="0068B6"/>
                    </a:solidFill>
                  </a:ln>
                  <a:solidFill>
                    <a:srgbClr val="0068B6"/>
                  </a:solidFill>
                  <a:latin typeface="+mj-ea"/>
                  <a:ea typeface="+mj-ea"/>
                </a:rPr>
                <a:t>を</a:t>
              </a:r>
              <a:r>
                <a:rPr kumimoji="1" lang="ja-JP" altLang="en-US" sz="4000" b="1" spc="-150" dirty="0" smtClean="0">
                  <a:ln w="165100" cap="flat">
                    <a:solidFill>
                      <a:srgbClr val="0068B6"/>
                    </a:solidFill>
                  </a:ln>
                  <a:solidFill>
                    <a:srgbClr val="0068B6"/>
                  </a:solidFill>
                  <a:latin typeface="+mj-ea"/>
                  <a:ea typeface="+mj-ea"/>
                </a:rPr>
                <a:t>知って</a:t>
              </a:r>
            </a:p>
            <a:p>
              <a:pPr algn="ctr"/>
              <a:r>
                <a:rPr kumimoji="1" lang="ja-JP" altLang="en-US" sz="4600" b="1" spc="-150" dirty="0" smtClean="0">
                  <a:ln w="165100" cap="flat">
                    <a:solidFill>
                      <a:srgbClr val="0068B6"/>
                    </a:solidFill>
                  </a:ln>
                  <a:solidFill>
                    <a:srgbClr val="0068B6"/>
                  </a:solidFill>
                  <a:latin typeface="+mj-ea"/>
                  <a:ea typeface="+mj-ea"/>
                </a:rPr>
                <a:t>対策</a:t>
              </a:r>
              <a:r>
                <a:rPr kumimoji="1" lang="ja-JP" altLang="en-US" sz="2500" b="1" spc="-150" dirty="0" smtClean="0">
                  <a:ln w="165100" cap="flat">
                    <a:solidFill>
                      <a:srgbClr val="0068B6"/>
                    </a:solidFill>
                  </a:ln>
                  <a:solidFill>
                    <a:srgbClr val="0068B6"/>
                  </a:solidFill>
                  <a:latin typeface="+mj-ea"/>
                  <a:ea typeface="+mj-ea"/>
                </a:rPr>
                <a:t>を</a:t>
              </a:r>
              <a:r>
                <a:rPr kumimoji="1" lang="ja-JP" altLang="en-US" sz="4000" b="1" spc="-150" dirty="0" smtClean="0">
                  <a:ln w="165100" cap="flat">
                    <a:solidFill>
                      <a:srgbClr val="0068B6"/>
                    </a:solidFill>
                  </a:ln>
                  <a:solidFill>
                    <a:srgbClr val="0068B6"/>
                  </a:solidFill>
                  <a:latin typeface="+mj-ea"/>
                  <a:ea typeface="+mj-ea"/>
                </a:rPr>
                <a:t>しましょ</a:t>
              </a:r>
              <a:r>
                <a:rPr kumimoji="1" lang="ja-JP" altLang="en-US" sz="4000" b="1" spc="300" dirty="0" smtClean="0">
                  <a:ln w="165100" cap="flat">
                    <a:solidFill>
                      <a:srgbClr val="0068B6"/>
                    </a:solidFill>
                  </a:ln>
                  <a:solidFill>
                    <a:srgbClr val="0068B6"/>
                  </a:solidFill>
                  <a:latin typeface="+mj-ea"/>
                  <a:ea typeface="+mj-ea"/>
                </a:rPr>
                <a:t>う</a:t>
              </a:r>
              <a:r>
                <a:rPr kumimoji="1" lang="en-US" altLang="ja-JP" sz="4400" b="1" spc="-150" dirty="0" smtClean="0">
                  <a:ln w="165100" cap="flat">
                    <a:solidFill>
                      <a:srgbClr val="0068B6"/>
                    </a:solidFill>
                  </a:ln>
                  <a:solidFill>
                    <a:srgbClr val="0068B6"/>
                  </a:solidFill>
                  <a:latin typeface="+mj-ea"/>
                  <a:ea typeface="+mj-ea"/>
                </a:rPr>
                <a:t>!</a:t>
              </a:r>
              <a:endParaRPr kumimoji="1" lang="ja-JP" altLang="en-US" sz="4400" b="1" spc="-150" dirty="0">
                <a:ln w="165100" cap="flat">
                  <a:solidFill>
                    <a:srgbClr val="0068B6"/>
                  </a:solidFill>
                </a:ln>
                <a:solidFill>
                  <a:srgbClr val="0068B6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テキスト ボックス 47"/>
            <p:cNvSpPr txBox="1"/>
            <p:nvPr userDrawn="1"/>
          </p:nvSpPr>
          <p:spPr>
            <a:xfrm>
              <a:off x="2862000" y="2815200"/>
              <a:ext cx="5040560" cy="3911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4600" b="1" spc="-150" dirty="0" smtClean="0">
                  <a:ln w="114300">
                    <a:solidFill>
                      <a:schemeClr val="bg1"/>
                    </a:solidFill>
                  </a:ln>
                  <a:latin typeface="+mj-ea"/>
                  <a:ea typeface="+mj-ea"/>
                </a:rPr>
                <a:t>事故</a:t>
              </a:r>
              <a:r>
                <a:rPr kumimoji="1" lang="ja-JP" altLang="en-US" sz="2500" b="1" spc="-150" dirty="0" smtClean="0">
                  <a:ln w="114300">
                    <a:solidFill>
                      <a:schemeClr val="bg1"/>
                    </a:solidFill>
                  </a:ln>
                  <a:latin typeface="+mj-ea"/>
                  <a:ea typeface="+mj-ea"/>
                </a:rPr>
                <a:t>の</a:t>
              </a:r>
              <a:r>
                <a:rPr kumimoji="1" lang="ja-JP" altLang="en-US" sz="4600" b="1" spc="-150" dirty="0" smtClean="0">
                  <a:ln w="114300">
                    <a:solidFill>
                      <a:schemeClr val="bg1"/>
                    </a:solidFill>
                  </a:ln>
                  <a:latin typeface="+mj-ea"/>
                  <a:ea typeface="+mj-ea"/>
                </a:rPr>
                <a:t>原因</a:t>
              </a:r>
              <a:r>
                <a:rPr kumimoji="1" lang="ja-JP" altLang="en-US" sz="2500" b="1" spc="-150" dirty="0" smtClean="0">
                  <a:ln w="114300">
                    <a:solidFill>
                      <a:schemeClr val="bg1"/>
                    </a:solidFill>
                  </a:ln>
                  <a:latin typeface="+mj-ea"/>
                  <a:ea typeface="+mj-ea"/>
                </a:rPr>
                <a:t>を</a:t>
              </a:r>
              <a:r>
                <a:rPr kumimoji="1" lang="ja-JP" altLang="en-US" sz="4000" b="1" spc="-150" dirty="0" smtClean="0">
                  <a:ln w="114300">
                    <a:solidFill>
                      <a:schemeClr val="bg1"/>
                    </a:solidFill>
                  </a:ln>
                  <a:latin typeface="+mj-ea"/>
                  <a:ea typeface="+mj-ea"/>
                </a:rPr>
                <a:t>知って</a:t>
              </a:r>
            </a:p>
            <a:p>
              <a:pPr algn="ctr"/>
              <a:r>
                <a:rPr kumimoji="1" lang="ja-JP" altLang="en-US" sz="4600" b="1" spc="-150" dirty="0" smtClean="0">
                  <a:ln w="114300">
                    <a:solidFill>
                      <a:schemeClr val="bg1"/>
                    </a:solidFill>
                  </a:ln>
                  <a:latin typeface="+mj-ea"/>
                  <a:ea typeface="+mj-ea"/>
                </a:rPr>
                <a:t>対策</a:t>
              </a:r>
              <a:r>
                <a:rPr kumimoji="1" lang="ja-JP" altLang="en-US" sz="2500" b="1" spc="-150" dirty="0" smtClean="0">
                  <a:ln w="114300">
                    <a:solidFill>
                      <a:schemeClr val="bg1"/>
                    </a:solidFill>
                  </a:ln>
                  <a:latin typeface="+mj-ea"/>
                  <a:ea typeface="+mj-ea"/>
                </a:rPr>
                <a:t>を</a:t>
              </a:r>
              <a:r>
                <a:rPr kumimoji="1" lang="ja-JP" altLang="en-US" sz="4000" b="1" spc="-150" dirty="0" smtClean="0">
                  <a:ln w="114300">
                    <a:solidFill>
                      <a:schemeClr val="bg1"/>
                    </a:solidFill>
                  </a:ln>
                  <a:latin typeface="+mj-ea"/>
                  <a:ea typeface="+mj-ea"/>
                </a:rPr>
                <a:t>しましょ</a:t>
              </a:r>
              <a:r>
                <a:rPr kumimoji="1" lang="ja-JP" altLang="en-US" sz="4000" b="1" spc="300" dirty="0" smtClean="0">
                  <a:ln w="114300">
                    <a:solidFill>
                      <a:schemeClr val="bg1"/>
                    </a:solidFill>
                  </a:ln>
                  <a:latin typeface="+mj-ea"/>
                  <a:ea typeface="+mj-ea"/>
                </a:rPr>
                <a:t>う</a:t>
              </a:r>
              <a:r>
                <a:rPr kumimoji="1" lang="en-US" altLang="ja-JP" sz="4400" b="1" spc="-150" dirty="0" smtClean="0">
                  <a:ln w="114300">
                    <a:solidFill>
                      <a:schemeClr val="bg1"/>
                    </a:solidFill>
                  </a:ln>
                  <a:latin typeface="+mj-ea"/>
                  <a:ea typeface="+mj-ea"/>
                </a:rPr>
                <a:t>!</a:t>
              </a:r>
              <a:endParaRPr kumimoji="1" lang="ja-JP" altLang="en-US" sz="4400" b="1" spc="-150" dirty="0">
                <a:ln w="114300">
                  <a:solidFill>
                    <a:schemeClr val="bg1"/>
                  </a:solidFill>
                </a:ln>
                <a:latin typeface="+mj-ea"/>
                <a:ea typeface="+mj-ea"/>
              </a:endParaRPr>
            </a:p>
          </p:txBody>
        </p:sp>
        <p:sp>
          <p:nvSpPr>
            <p:cNvPr id="49" name="テキスト ボックス 48"/>
            <p:cNvSpPr txBox="1"/>
            <p:nvPr userDrawn="1"/>
          </p:nvSpPr>
          <p:spPr>
            <a:xfrm>
              <a:off x="2862000" y="2815200"/>
              <a:ext cx="5040560" cy="3911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4600" b="1" spc="-150" dirty="0" smtClean="0">
                  <a:solidFill>
                    <a:srgbClr val="0068B6"/>
                  </a:solidFill>
                  <a:latin typeface="+mj-ea"/>
                  <a:ea typeface="+mj-ea"/>
                </a:rPr>
                <a:t>事故</a:t>
              </a:r>
              <a:r>
                <a:rPr kumimoji="1" lang="ja-JP" altLang="en-US" sz="2500" b="1" spc="-150" dirty="0" smtClean="0">
                  <a:solidFill>
                    <a:srgbClr val="0068B6"/>
                  </a:solidFill>
                  <a:latin typeface="+mj-ea"/>
                  <a:ea typeface="+mj-ea"/>
                </a:rPr>
                <a:t>の</a:t>
              </a:r>
              <a:r>
                <a:rPr kumimoji="1" lang="ja-JP" altLang="en-US" sz="4600" b="1" spc="-150" dirty="0" smtClean="0">
                  <a:solidFill>
                    <a:srgbClr val="0068B6"/>
                  </a:solidFill>
                  <a:latin typeface="+mj-ea"/>
                  <a:ea typeface="+mj-ea"/>
                </a:rPr>
                <a:t>原因</a:t>
              </a:r>
              <a:r>
                <a:rPr kumimoji="1" lang="ja-JP" altLang="en-US" sz="2500" b="1" spc="-150" dirty="0" smtClean="0">
                  <a:solidFill>
                    <a:srgbClr val="0068B6"/>
                  </a:solidFill>
                  <a:latin typeface="+mj-ea"/>
                  <a:ea typeface="+mj-ea"/>
                </a:rPr>
                <a:t>を</a:t>
              </a:r>
              <a:r>
                <a:rPr kumimoji="1" lang="ja-JP" altLang="en-US" sz="4000" b="1" spc="-150" dirty="0" smtClean="0">
                  <a:solidFill>
                    <a:srgbClr val="0068B6"/>
                  </a:solidFill>
                  <a:latin typeface="+mj-ea"/>
                  <a:ea typeface="+mj-ea"/>
                </a:rPr>
                <a:t>知って</a:t>
              </a:r>
            </a:p>
            <a:p>
              <a:pPr algn="ctr"/>
              <a:r>
                <a:rPr kumimoji="1" lang="ja-JP" altLang="en-US" sz="4600" b="1" spc="-150" dirty="0" smtClean="0">
                  <a:solidFill>
                    <a:srgbClr val="E50011"/>
                  </a:solidFill>
                  <a:latin typeface="+mj-ea"/>
                  <a:ea typeface="+mj-ea"/>
                </a:rPr>
                <a:t>対策</a:t>
              </a:r>
              <a:r>
                <a:rPr kumimoji="1" lang="ja-JP" altLang="en-US" sz="2500" b="1" spc="-150" dirty="0" smtClean="0">
                  <a:solidFill>
                    <a:srgbClr val="0068B6"/>
                  </a:solidFill>
                  <a:latin typeface="+mj-ea"/>
                  <a:ea typeface="+mj-ea"/>
                </a:rPr>
                <a:t>を</a:t>
              </a:r>
              <a:r>
                <a:rPr kumimoji="1" lang="ja-JP" altLang="en-US" sz="4000" b="1" spc="-150" dirty="0" smtClean="0">
                  <a:solidFill>
                    <a:srgbClr val="0068B6"/>
                  </a:solidFill>
                  <a:latin typeface="+mj-ea"/>
                  <a:ea typeface="+mj-ea"/>
                </a:rPr>
                <a:t>しましょ</a:t>
              </a:r>
              <a:r>
                <a:rPr kumimoji="1" lang="ja-JP" altLang="en-US" sz="4000" b="1" spc="300" dirty="0" smtClean="0">
                  <a:solidFill>
                    <a:srgbClr val="0068B6"/>
                  </a:solidFill>
                  <a:latin typeface="+mj-ea"/>
                  <a:ea typeface="+mj-ea"/>
                </a:rPr>
                <a:t>う</a:t>
              </a:r>
              <a:r>
                <a:rPr kumimoji="1" lang="en-US" altLang="ja-JP" sz="4400" b="1" spc="-150" dirty="0" smtClean="0">
                  <a:solidFill>
                    <a:srgbClr val="0068B6"/>
                  </a:solidFill>
                  <a:latin typeface="+mj-ea"/>
                  <a:ea typeface="+mj-ea"/>
                </a:rPr>
                <a:t>!</a:t>
              </a:r>
              <a:endParaRPr kumimoji="1" lang="ja-JP" altLang="en-US" sz="4400" b="1" spc="-150" dirty="0">
                <a:solidFill>
                  <a:srgbClr val="0068B6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52" name="図 5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9288" y="4930769"/>
            <a:ext cx="760268" cy="537332"/>
          </a:xfrm>
          <a:prstGeom prst="rect">
            <a:avLst/>
          </a:prstGeom>
        </p:spPr>
      </p:pic>
      <p:sp>
        <p:nvSpPr>
          <p:cNvPr id="50" name="テキスト ボックス 49"/>
          <p:cNvSpPr txBox="1"/>
          <p:nvPr/>
        </p:nvSpPr>
        <p:spPr>
          <a:xfrm>
            <a:off x="252000" y="7192800"/>
            <a:ext cx="3007196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1250" spc="-10" baseline="0" dirty="0" smtClean="0">
                <a:solidFill>
                  <a:schemeClr val="bg1"/>
                </a:solidFill>
                <a:latin typeface="+mn-ea"/>
                <a:ea typeface="+mn-ea"/>
              </a:rPr>
              <a:t>※</a:t>
            </a:r>
            <a:r>
              <a:rPr kumimoji="1" lang="ja-JP" altLang="en-US" sz="1250" spc="-10" baseline="0" dirty="0" smtClean="0">
                <a:solidFill>
                  <a:schemeClr val="bg1"/>
                </a:solidFill>
                <a:latin typeface="+mn-ea"/>
                <a:ea typeface="+mn-ea"/>
              </a:rPr>
              <a:t>発生事例の多い順に番号をつけています。</a:t>
            </a:r>
            <a:endParaRPr kumimoji="1" lang="ja-JP" altLang="en-US" sz="1250" spc="-10" baseline="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6786860" y="7165007"/>
            <a:ext cx="3814890" cy="238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950" spc="-20" baseline="0" dirty="0" smtClean="0">
                <a:solidFill>
                  <a:schemeClr val="bg1"/>
                </a:solidFill>
                <a:latin typeface="+mn-ea"/>
                <a:ea typeface="+mn-ea"/>
              </a:rPr>
              <a:t>参考資料「東京消防庁救急搬送データからみる日常生活事故の実態」</a:t>
            </a:r>
            <a:endParaRPr kumimoji="1" lang="ja-JP" altLang="en-US" sz="950" spc="-20" baseline="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1086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</TotalTime>
  <Words>437</Words>
  <Application>Microsoft Office PowerPoint</Application>
  <PresentationFormat>ユーザー設定</PresentationFormat>
  <Paragraphs>113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Office ​​テーマ</vt:lpstr>
      <vt:lpstr>デザインの設定</vt:lpstr>
      <vt:lpstr>PowerPoint プレゼンテーション</vt:lpstr>
      <vt:lpstr>PowerPoint プレゼンテーション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山城 はるか</dc:creator>
  <cp:lastModifiedBy>山城 はるか</cp:lastModifiedBy>
  <cp:revision>254</cp:revision>
  <cp:lastPrinted>2017-03-14T08:03:03Z</cp:lastPrinted>
  <dcterms:created xsi:type="dcterms:W3CDTF">2017-02-07T06:38:14Z</dcterms:created>
  <dcterms:modified xsi:type="dcterms:W3CDTF">2017-03-15T01:16:50Z</dcterms:modified>
</cp:coreProperties>
</file>