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sldIdLst>
    <p:sldId id="256" r:id="rId3"/>
    <p:sldId id="258" r:id="rId4"/>
  </p:sldIdLst>
  <p:sldSz cx="10693400" cy="7561263"/>
  <p:notesSz cx="6735763" cy="9866313"/>
  <p:defaultTextStyle>
    <a:defPPr>
      <a:defRPr lang="ja-JP"/>
    </a:defPPr>
    <a:lvl1pPr marL="0" algn="l" defTabSz="995690" rtl="0" eaLnBrk="1" latinLnBrk="0" hangingPunct="1">
      <a:defRPr kumimoji="1" sz="2000" kern="1200">
        <a:solidFill>
          <a:schemeClr val="tx1"/>
        </a:solidFill>
        <a:latin typeface="+mn-lt"/>
        <a:ea typeface="+mn-ea"/>
        <a:cs typeface="+mn-cs"/>
      </a:defRPr>
    </a:lvl1pPr>
    <a:lvl2pPr marL="497845" algn="l" defTabSz="995690" rtl="0" eaLnBrk="1" latinLnBrk="0" hangingPunct="1">
      <a:defRPr kumimoji="1" sz="2000" kern="1200">
        <a:solidFill>
          <a:schemeClr val="tx1"/>
        </a:solidFill>
        <a:latin typeface="+mn-lt"/>
        <a:ea typeface="+mn-ea"/>
        <a:cs typeface="+mn-cs"/>
      </a:defRPr>
    </a:lvl2pPr>
    <a:lvl3pPr marL="995690" algn="l" defTabSz="995690" rtl="0" eaLnBrk="1" latinLnBrk="0" hangingPunct="1">
      <a:defRPr kumimoji="1" sz="2000" kern="1200">
        <a:solidFill>
          <a:schemeClr val="tx1"/>
        </a:solidFill>
        <a:latin typeface="+mn-lt"/>
        <a:ea typeface="+mn-ea"/>
        <a:cs typeface="+mn-cs"/>
      </a:defRPr>
    </a:lvl3pPr>
    <a:lvl4pPr marL="1493535" algn="l" defTabSz="995690" rtl="0" eaLnBrk="1" latinLnBrk="0" hangingPunct="1">
      <a:defRPr kumimoji="1" sz="2000" kern="1200">
        <a:solidFill>
          <a:schemeClr val="tx1"/>
        </a:solidFill>
        <a:latin typeface="+mn-lt"/>
        <a:ea typeface="+mn-ea"/>
        <a:cs typeface="+mn-cs"/>
      </a:defRPr>
    </a:lvl4pPr>
    <a:lvl5pPr marL="1991380" algn="l" defTabSz="995690" rtl="0" eaLnBrk="1" latinLnBrk="0" hangingPunct="1">
      <a:defRPr kumimoji="1" sz="2000" kern="1200">
        <a:solidFill>
          <a:schemeClr val="tx1"/>
        </a:solidFill>
        <a:latin typeface="+mn-lt"/>
        <a:ea typeface="+mn-ea"/>
        <a:cs typeface="+mn-cs"/>
      </a:defRPr>
    </a:lvl5pPr>
    <a:lvl6pPr marL="2489225" algn="l" defTabSz="995690" rtl="0" eaLnBrk="1" latinLnBrk="0" hangingPunct="1">
      <a:defRPr kumimoji="1" sz="2000" kern="1200">
        <a:solidFill>
          <a:schemeClr val="tx1"/>
        </a:solidFill>
        <a:latin typeface="+mn-lt"/>
        <a:ea typeface="+mn-ea"/>
        <a:cs typeface="+mn-cs"/>
      </a:defRPr>
    </a:lvl6pPr>
    <a:lvl7pPr marL="2987070" algn="l" defTabSz="995690" rtl="0" eaLnBrk="1" latinLnBrk="0" hangingPunct="1">
      <a:defRPr kumimoji="1" sz="2000" kern="1200">
        <a:solidFill>
          <a:schemeClr val="tx1"/>
        </a:solidFill>
        <a:latin typeface="+mn-lt"/>
        <a:ea typeface="+mn-ea"/>
        <a:cs typeface="+mn-cs"/>
      </a:defRPr>
    </a:lvl7pPr>
    <a:lvl8pPr marL="3484916" algn="l" defTabSz="995690" rtl="0" eaLnBrk="1" latinLnBrk="0" hangingPunct="1">
      <a:defRPr kumimoji="1" sz="2000" kern="1200">
        <a:solidFill>
          <a:schemeClr val="tx1"/>
        </a:solidFill>
        <a:latin typeface="+mn-lt"/>
        <a:ea typeface="+mn-ea"/>
        <a:cs typeface="+mn-cs"/>
      </a:defRPr>
    </a:lvl8pPr>
    <a:lvl9pPr marL="3982761" algn="l" defTabSz="995690" rtl="0" eaLnBrk="1" latinLnBrk="0" hangingPunct="1">
      <a:defRPr kumimoji="1" sz="20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96D"/>
    <a:srgbClr val="4C4298"/>
    <a:srgbClr val="E4006E"/>
    <a:srgbClr val="E62E8A"/>
    <a:srgbClr val="003F98"/>
    <a:srgbClr val="64117D"/>
    <a:srgbClr val="EA5404"/>
    <a:srgbClr val="E50011"/>
    <a:srgbClr val="0068B6"/>
    <a:srgbClr val="009F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66" autoAdjust="0"/>
    <p:restoredTop sz="96475" autoAdjust="0"/>
  </p:normalViewPr>
  <p:slideViewPr>
    <p:cSldViewPr>
      <p:cViewPr>
        <p:scale>
          <a:sx n="100" d="100"/>
          <a:sy n="100" d="100"/>
        </p:scale>
        <p:origin x="60" y="-30"/>
      </p:cViewPr>
      <p:guideLst>
        <p:guide orient="horz" pos="2382"/>
        <p:guide pos="336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2005" y="2348894"/>
            <a:ext cx="9089390" cy="1620771"/>
          </a:xfrm>
          <a:prstGeom prst="rect">
            <a:avLst/>
          </a:prstGeo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604010" y="4284716"/>
            <a:ext cx="7485380" cy="1932323"/>
          </a:xfrm>
          <a:prstGeom prst="rect">
            <a:avLst/>
          </a:prstGeom>
        </p:spPr>
        <p:txBody>
          <a:bodyPr/>
          <a:lstStyle>
            <a:lvl1pPr marL="0" indent="0" algn="ctr">
              <a:buNone/>
              <a:defRPr>
                <a:solidFill>
                  <a:schemeClr val="tx1">
                    <a:tint val="75000"/>
                  </a:schemeClr>
                </a:solidFill>
              </a:defRPr>
            </a:lvl1pPr>
            <a:lvl2pPr marL="497845" indent="0" algn="ctr">
              <a:buNone/>
              <a:defRPr>
                <a:solidFill>
                  <a:schemeClr val="tx1">
                    <a:tint val="75000"/>
                  </a:schemeClr>
                </a:solidFill>
              </a:defRPr>
            </a:lvl2pPr>
            <a:lvl3pPr marL="995690" indent="0" algn="ctr">
              <a:buNone/>
              <a:defRPr>
                <a:solidFill>
                  <a:schemeClr val="tx1">
                    <a:tint val="75000"/>
                  </a:schemeClr>
                </a:solidFill>
              </a:defRPr>
            </a:lvl3pPr>
            <a:lvl4pPr marL="1493535" indent="0" algn="ctr">
              <a:buNone/>
              <a:defRPr>
                <a:solidFill>
                  <a:schemeClr val="tx1">
                    <a:tint val="75000"/>
                  </a:schemeClr>
                </a:solidFill>
              </a:defRPr>
            </a:lvl4pPr>
            <a:lvl5pPr marL="1991380" indent="0" algn="ctr">
              <a:buNone/>
              <a:defRPr>
                <a:solidFill>
                  <a:schemeClr val="tx1">
                    <a:tint val="75000"/>
                  </a:schemeClr>
                </a:solidFill>
              </a:defRPr>
            </a:lvl5pPr>
            <a:lvl6pPr marL="2489225" indent="0" algn="ctr">
              <a:buNone/>
              <a:defRPr>
                <a:solidFill>
                  <a:schemeClr val="tx1">
                    <a:tint val="75000"/>
                  </a:schemeClr>
                </a:solidFill>
              </a:defRPr>
            </a:lvl6pPr>
            <a:lvl7pPr marL="2987070" indent="0" algn="ctr">
              <a:buNone/>
              <a:defRPr>
                <a:solidFill>
                  <a:schemeClr val="tx1">
                    <a:tint val="75000"/>
                  </a:schemeClr>
                </a:solidFill>
              </a:defRPr>
            </a:lvl7pPr>
            <a:lvl8pPr marL="3484916" indent="0" algn="ctr">
              <a:buNone/>
              <a:defRPr>
                <a:solidFill>
                  <a:schemeClr val="tx1">
                    <a:tint val="75000"/>
                  </a:schemeClr>
                </a:solidFill>
              </a:defRPr>
            </a:lvl8pPr>
            <a:lvl9pPr marL="3982761"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a:xfrm>
            <a:off x="534670" y="7008172"/>
            <a:ext cx="2495127" cy="402567"/>
          </a:xfrm>
          <a:prstGeom prst="rect">
            <a:avLst/>
          </a:prstGeom>
        </p:spPr>
        <p:txBody>
          <a:bodyPr/>
          <a:lstStyle/>
          <a:p>
            <a:fld id="{CFDB62BA-46C2-4FD6-8F26-337ED32084B8}" type="datetimeFigureOut">
              <a:rPr kumimoji="1" lang="ja-JP" altLang="en-US" smtClean="0"/>
              <a:t>2017/3/15</a:t>
            </a:fld>
            <a:endParaRPr kumimoji="1" lang="ja-JP" altLang="en-US"/>
          </a:p>
        </p:txBody>
      </p:sp>
      <p:sp>
        <p:nvSpPr>
          <p:cNvPr id="5" name="フッター プレースホルダー 4"/>
          <p:cNvSpPr>
            <a:spLocks noGrp="1"/>
          </p:cNvSpPr>
          <p:nvPr>
            <p:ph type="ftr" sz="quarter" idx="11"/>
          </p:nvPr>
        </p:nvSpPr>
        <p:spPr>
          <a:xfrm>
            <a:off x="3653579" y="7008172"/>
            <a:ext cx="3386243" cy="402567"/>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a:xfrm>
            <a:off x="7663603" y="7008172"/>
            <a:ext cx="2495127" cy="402567"/>
          </a:xfrm>
          <a:prstGeom prst="rect">
            <a:avLst/>
          </a:prstGeom>
        </p:spPr>
        <p:txBody>
          <a:bodyPr/>
          <a:lstStyle/>
          <a:p>
            <a:fld id="{6BF910ED-C101-42E4-9B49-C5E9CEF61523}" type="slidenum">
              <a:rPr kumimoji="1" lang="ja-JP" altLang="en-US" smtClean="0"/>
              <a:t>‹#›</a:t>
            </a:fld>
            <a:endParaRPr kumimoji="1" lang="ja-JP" altLang="en-US"/>
          </a:p>
        </p:txBody>
      </p:sp>
    </p:spTree>
    <p:extLst>
      <p:ext uri="{BB962C8B-B14F-4D97-AF65-F5344CB8AC3E}">
        <p14:creationId xmlns:p14="http://schemas.microsoft.com/office/powerpoint/2010/main" val="14249820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88" y="2349500"/>
            <a:ext cx="9090025" cy="1620838"/>
          </a:xfrm>
          <a:prstGeom prst="rect">
            <a:avLst/>
          </a:prstGeo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603375" y="4284663"/>
            <a:ext cx="7486650" cy="1931987"/>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a:xfrm>
            <a:off x="534988" y="7008813"/>
            <a:ext cx="2495550" cy="401637"/>
          </a:xfrm>
          <a:prstGeom prst="rect">
            <a:avLst/>
          </a:prstGeom>
        </p:spPr>
        <p:txBody>
          <a:bodyPr/>
          <a:lstStyle/>
          <a:p>
            <a:fld id="{1CE9BBDD-EDC4-4BF4-8F8F-9A9F45C15985}" type="datetimeFigureOut">
              <a:rPr kumimoji="1" lang="ja-JP" altLang="en-US" smtClean="0"/>
              <a:t>2017/3/15</a:t>
            </a:fld>
            <a:endParaRPr kumimoji="1" lang="ja-JP" altLang="en-US"/>
          </a:p>
        </p:txBody>
      </p:sp>
      <p:sp>
        <p:nvSpPr>
          <p:cNvPr id="5" name="フッター プレースホルダー 4"/>
          <p:cNvSpPr>
            <a:spLocks noGrp="1"/>
          </p:cNvSpPr>
          <p:nvPr>
            <p:ph type="ftr" sz="quarter" idx="11"/>
          </p:nvPr>
        </p:nvSpPr>
        <p:spPr>
          <a:xfrm>
            <a:off x="3652838" y="7008813"/>
            <a:ext cx="3387725" cy="401637"/>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a:xfrm>
            <a:off x="7662863" y="7008813"/>
            <a:ext cx="2495550" cy="401637"/>
          </a:xfrm>
          <a:prstGeom prst="rect">
            <a:avLst/>
          </a:prstGeom>
        </p:spPr>
        <p:txBody>
          <a:bodyPr/>
          <a:lstStyle/>
          <a:p>
            <a:fld id="{9A87BBD6-58BA-42C5-A8EF-A6379C6ABC10}" type="slidenum">
              <a:rPr kumimoji="1" lang="ja-JP" altLang="en-US" smtClean="0"/>
              <a:t>‹#›</a:t>
            </a:fld>
            <a:endParaRPr kumimoji="1" lang="ja-JP" altLang="en-US"/>
          </a:p>
        </p:txBody>
      </p:sp>
    </p:spTree>
    <p:extLst>
      <p:ext uri="{BB962C8B-B14F-4D97-AF65-F5344CB8AC3E}">
        <p14:creationId xmlns:p14="http://schemas.microsoft.com/office/powerpoint/2010/main" val="249156142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1.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2" Type="http://schemas.openxmlformats.org/officeDocument/2006/relationships/theme" Target="../theme/them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theme" Target="../theme/theme2.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図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0698354" cy="7560000"/>
          </a:xfrm>
          <a:prstGeom prst="rect">
            <a:avLst/>
          </a:prstGeom>
        </p:spPr>
      </p:pic>
      <p:grpSp>
        <p:nvGrpSpPr>
          <p:cNvPr id="53" name="グループ化 52"/>
          <p:cNvGrpSpPr/>
          <p:nvPr userDrawn="1"/>
        </p:nvGrpSpPr>
        <p:grpSpPr>
          <a:xfrm>
            <a:off x="226800" y="792000"/>
            <a:ext cx="10244884" cy="5544996"/>
            <a:chOff x="226800" y="792000"/>
            <a:chExt cx="10244884" cy="5544996"/>
          </a:xfrm>
        </p:grpSpPr>
        <p:grpSp>
          <p:nvGrpSpPr>
            <p:cNvPr id="52" name="グループ化 51"/>
            <p:cNvGrpSpPr/>
            <p:nvPr userDrawn="1"/>
          </p:nvGrpSpPr>
          <p:grpSpPr>
            <a:xfrm>
              <a:off x="324000" y="2718000"/>
              <a:ext cx="10058400" cy="3618996"/>
              <a:chOff x="324000" y="2718000"/>
              <a:chExt cx="10058400" cy="3618996"/>
            </a:xfrm>
          </p:grpSpPr>
          <p:pic>
            <p:nvPicPr>
              <p:cNvPr id="45" name="図 4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4000" y="2718000"/>
                <a:ext cx="10058400" cy="3618996"/>
              </a:xfrm>
              <a:prstGeom prst="rect">
                <a:avLst/>
              </a:prstGeom>
            </p:spPr>
          </p:pic>
          <p:grpSp>
            <p:nvGrpSpPr>
              <p:cNvPr id="50" name="グループ化 49"/>
              <p:cNvGrpSpPr/>
              <p:nvPr userDrawn="1"/>
            </p:nvGrpSpPr>
            <p:grpSpPr>
              <a:xfrm>
                <a:off x="1022400" y="4082400"/>
                <a:ext cx="3222645" cy="1428866"/>
                <a:chOff x="1022400" y="4082400"/>
                <a:chExt cx="3222645" cy="1428866"/>
              </a:xfrm>
            </p:grpSpPr>
            <p:grpSp>
              <p:nvGrpSpPr>
                <p:cNvPr id="49" name="グループ化 48"/>
                <p:cNvGrpSpPr/>
                <p:nvPr userDrawn="1"/>
              </p:nvGrpSpPr>
              <p:grpSpPr>
                <a:xfrm>
                  <a:off x="2570400" y="4557600"/>
                  <a:ext cx="1674645" cy="953666"/>
                  <a:chOff x="2570400" y="4557600"/>
                  <a:chExt cx="1674645" cy="953666"/>
                </a:xfrm>
              </p:grpSpPr>
              <p:grpSp>
                <p:nvGrpSpPr>
                  <p:cNvPr id="19" name="グループ化 18"/>
                  <p:cNvGrpSpPr/>
                  <p:nvPr userDrawn="1"/>
                </p:nvGrpSpPr>
                <p:grpSpPr>
                  <a:xfrm>
                    <a:off x="2570400" y="4662000"/>
                    <a:ext cx="893445" cy="849266"/>
                    <a:chOff x="2570400" y="4662000"/>
                    <a:chExt cx="893445" cy="849266"/>
                  </a:xfrm>
                </p:grpSpPr>
                <p:pic>
                  <p:nvPicPr>
                    <p:cNvPr id="13" name="図 1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570400" y="4834800"/>
                      <a:ext cx="893445" cy="676466"/>
                    </a:xfrm>
                    <a:prstGeom prst="rect">
                      <a:avLst/>
                    </a:prstGeom>
                  </p:spPr>
                </p:pic>
                <p:pic>
                  <p:nvPicPr>
                    <p:cNvPr id="14" name="図 1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966400" y="4662000"/>
                      <a:ext cx="446723" cy="331851"/>
                    </a:xfrm>
                    <a:prstGeom prst="rect">
                      <a:avLst/>
                    </a:prstGeom>
                  </p:spPr>
                </p:pic>
              </p:grpSp>
              <p:grpSp>
                <p:nvGrpSpPr>
                  <p:cNvPr id="20" name="グループ化 19"/>
                  <p:cNvGrpSpPr/>
                  <p:nvPr userDrawn="1"/>
                </p:nvGrpSpPr>
                <p:grpSpPr>
                  <a:xfrm>
                    <a:off x="3351600" y="4557600"/>
                    <a:ext cx="893445" cy="950066"/>
                    <a:chOff x="3351600" y="4557600"/>
                    <a:chExt cx="893445" cy="950066"/>
                  </a:xfrm>
                </p:grpSpPr>
                <p:pic>
                  <p:nvPicPr>
                    <p:cNvPr id="12" name="図 1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351600" y="4831200"/>
                      <a:ext cx="893445" cy="676466"/>
                    </a:xfrm>
                    <a:prstGeom prst="rect">
                      <a:avLst/>
                    </a:prstGeom>
                  </p:spPr>
                </p:pic>
                <p:pic>
                  <p:nvPicPr>
                    <p:cNvPr id="15" name="図 14"/>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448800" y="4557600"/>
                      <a:ext cx="510540" cy="427577"/>
                    </a:xfrm>
                    <a:prstGeom prst="rect">
                      <a:avLst/>
                    </a:prstGeom>
                  </p:spPr>
                </p:pic>
              </p:grpSp>
            </p:grpSp>
            <p:grpSp>
              <p:nvGrpSpPr>
                <p:cNvPr id="18" name="グループ化 17"/>
                <p:cNvGrpSpPr/>
                <p:nvPr userDrawn="1"/>
              </p:nvGrpSpPr>
              <p:grpSpPr>
                <a:xfrm>
                  <a:off x="1022400" y="4082400"/>
                  <a:ext cx="1720485" cy="1321022"/>
                  <a:chOff x="1022400" y="4082400"/>
                  <a:chExt cx="1720485" cy="1321022"/>
                </a:xfrm>
              </p:grpSpPr>
              <p:pic>
                <p:nvPicPr>
                  <p:cNvPr id="16" name="図 15"/>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1022400" y="4082400"/>
                    <a:ext cx="1301877" cy="1321022"/>
                  </a:xfrm>
                  <a:prstGeom prst="rect">
                    <a:avLst/>
                  </a:prstGeom>
                </p:spPr>
              </p:pic>
              <p:pic>
                <p:nvPicPr>
                  <p:cNvPr id="17" name="図 16"/>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2372743" y="4089600"/>
                    <a:ext cx="370142" cy="306324"/>
                  </a:xfrm>
                  <a:prstGeom prst="rect">
                    <a:avLst/>
                  </a:prstGeom>
                </p:spPr>
              </p:pic>
            </p:grpSp>
          </p:grpSp>
          <p:pic>
            <p:nvPicPr>
              <p:cNvPr id="31" name="図 30"/>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4024800" y="3006000"/>
                <a:ext cx="472250" cy="3248311"/>
              </a:xfrm>
              <a:prstGeom prst="rect">
                <a:avLst/>
              </a:prstGeom>
            </p:spPr>
          </p:pic>
          <p:grpSp>
            <p:nvGrpSpPr>
              <p:cNvPr id="51" name="グループ化 50"/>
              <p:cNvGrpSpPr/>
              <p:nvPr userDrawn="1"/>
            </p:nvGrpSpPr>
            <p:grpSpPr>
              <a:xfrm>
                <a:off x="4385716" y="3628800"/>
                <a:ext cx="4685949" cy="2344406"/>
                <a:chOff x="4385716" y="3628800"/>
                <a:chExt cx="4685949" cy="2344406"/>
              </a:xfrm>
            </p:grpSpPr>
            <p:pic>
              <p:nvPicPr>
                <p:cNvPr id="21" name="図 20"/>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6804000" y="3661200"/>
                  <a:ext cx="1384616" cy="1765703"/>
                </a:xfrm>
                <a:prstGeom prst="rect">
                  <a:avLst/>
                </a:prstGeom>
              </p:spPr>
            </p:pic>
            <p:grpSp>
              <p:nvGrpSpPr>
                <p:cNvPr id="30" name="グループ化 29"/>
                <p:cNvGrpSpPr/>
                <p:nvPr userDrawn="1"/>
              </p:nvGrpSpPr>
              <p:grpSpPr>
                <a:xfrm>
                  <a:off x="6904800" y="4100699"/>
                  <a:ext cx="2166865" cy="1843798"/>
                  <a:chOff x="6904800" y="4100699"/>
                  <a:chExt cx="2166865" cy="1843798"/>
                </a:xfrm>
              </p:grpSpPr>
              <p:pic>
                <p:nvPicPr>
                  <p:cNvPr id="22" name="図 21"/>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7164000" y="4878000"/>
                    <a:ext cx="472250" cy="765810"/>
                  </a:xfrm>
                  <a:prstGeom prst="rect">
                    <a:avLst/>
                  </a:prstGeom>
                </p:spPr>
              </p:pic>
              <p:pic>
                <p:nvPicPr>
                  <p:cNvPr id="26" name="図 25"/>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337600" y="4878000"/>
                    <a:ext cx="599885" cy="848773"/>
                  </a:xfrm>
                  <a:prstGeom prst="rect">
                    <a:avLst/>
                  </a:prstGeom>
                </p:spPr>
              </p:pic>
              <p:pic>
                <p:nvPicPr>
                  <p:cNvPr id="24" name="図 23"/>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7722000" y="4888800"/>
                    <a:ext cx="1008317" cy="893445"/>
                  </a:xfrm>
                  <a:prstGeom prst="rect">
                    <a:avLst/>
                  </a:prstGeom>
                </p:spPr>
              </p:pic>
              <p:pic>
                <p:nvPicPr>
                  <p:cNvPr id="29" name="図 28"/>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6904800" y="5108488"/>
                    <a:ext cx="2054924" cy="836009"/>
                  </a:xfrm>
                  <a:prstGeom prst="rect">
                    <a:avLst/>
                  </a:prstGeom>
                </p:spPr>
              </p:pic>
              <p:pic>
                <p:nvPicPr>
                  <p:cNvPr id="25" name="図 24"/>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7801697" y="4100699"/>
                    <a:ext cx="1269968" cy="1206151"/>
                  </a:xfrm>
                  <a:prstGeom prst="rect">
                    <a:avLst/>
                  </a:prstGeom>
                </p:spPr>
              </p:pic>
              <p:pic>
                <p:nvPicPr>
                  <p:cNvPr id="23" name="図 22"/>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7052400" y="4968000"/>
                    <a:ext cx="670084" cy="319088"/>
                  </a:xfrm>
                  <a:prstGeom prst="rect">
                    <a:avLst/>
                  </a:prstGeom>
                </p:spPr>
              </p:pic>
              <p:pic>
                <p:nvPicPr>
                  <p:cNvPr id="27" name="図 26"/>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8337600" y="5234400"/>
                    <a:ext cx="472250" cy="708374"/>
                  </a:xfrm>
                  <a:prstGeom prst="rect">
                    <a:avLst/>
                  </a:prstGeom>
                </p:spPr>
              </p:pic>
              <p:pic>
                <p:nvPicPr>
                  <p:cNvPr id="28" name="図 27"/>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7290000" y="5234400"/>
                    <a:ext cx="472250" cy="708374"/>
                  </a:xfrm>
                  <a:prstGeom prst="rect">
                    <a:avLst/>
                  </a:prstGeom>
                </p:spPr>
              </p:pic>
            </p:grpSp>
            <p:grpSp>
              <p:nvGrpSpPr>
                <p:cNvPr id="43" name="グループ化 42"/>
                <p:cNvGrpSpPr/>
                <p:nvPr userDrawn="1"/>
              </p:nvGrpSpPr>
              <p:grpSpPr>
                <a:xfrm>
                  <a:off x="4385716" y="3628800"/>
                  <a:ext cx="2737771" cy="2344406"/>
                  <a:chOff x="4385716" y="3628800"/>
                  <a:chExt cx="2737771" cy="2344406"/>
                </a:xfrm>
              </p:grpSpPr>
              <p:grpSp>
                <p:nvGrpSpPr>
                  <p:cNvPr id="42" name="グループ化 41"/>
                  <p:cNvGrpSpPr/>
                  <p:nvPr userDrawn="1"/>
                </p:nvGrpSpPr>
                <p:grpSpPr>
                  <a:xfrm>
                    <a:off x="4385716" y="3628800"/>
                    <a:ext cx="2737771" cy="2344406"/>
                    <a:chOff x="4385716" y="3628800"/>
                    <a:chExt cx="2737771" cy="2344406"/>
                  </a:xfrm>
                </p:grpSpPr>
                <p:pic>
                  <p:nvPicPr>
                    <p:cNvPr id="32" name="図 31"/>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4385716" y="4856400"/>
                      <a:ext cx="2737771" cy="1116806"/>
                    </a:xfrm>
                    <a:prstGeom prst="rect">
                      <a:avLst/>
                    </a:prstGeom>
                  </p:spPr>
                </p:pic>
                <p:pic>
                  <p:nvPicPr>
                    <p:cNvPr id="35" name="図 34"/>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6022800" y="4795200"/>
                      <a:ext cx="676466" cy="299942"/>
                    </a:xfrm>
                    <a:prstGeom prst="rect">
                      <a:avLst/>
                    </a:prstGeom>
                  </p:spPr>
                </p:pic>
                <p:grpSp>
                  <p:nvGrpSpPr>
                    <p:cNvPr id="41" name="グループ化 40"/>
                    <p:cNvGrpSpPr/>
                    <p:nvPr userDrawn="1"/>
                  </p:nvGrpSpPr>
                  <p:grpSpPr>
                    <a:xfrm>
                      <a:off x="4398962" y="3628800"/>
                      <a:ext cx="1273806" cy="1481559"/>
                      <a:chOff x="4398962" y="3628800"/>
                      <a:chExt cx="1273806" cy="1481559"/>
                    </a:xfrm>
                  </p:grpSpPr>
                  <p:grpSp>
                    <p:nvGrpSpPr>
                      <p:cNvPr id="39" name="グループ化 38"/>
                      <p:cNvGrpSpPr/>
                      <p:nvPr userDrawn="1"/>
                    </p:nvGrpSpPr>
                    <p:grpSpPr>
                      <a:xfrm>
                        <a:off x="4402800" y="3855600"/>
                        <a:ext cx="1269968" cy="1254759"/>
                        <a:chOff x="4402800" y="3855600"/>
                        <a:chExt cx="1269968" cy="1254759"/>
                      </a:xfrm>
                    </p:grpSpPr>
                    <p:pic>
                      <p:nvPicPr>
                        <p:cNvPr id="33" name="図 32"/>
                        <p:cNvPicPr>
                          <a:picLocks noChangeAspect="1"/>
                        </p:cNvPicPr>
                        <p:nvPr userDrawn="1"/>
                      </p:nvPicPr>
                      <p:blipFill>
                        <a:blip r:embed="rId22">
                          <a:extLst>
                            <a:ext uri="{28A0092B-C50C-407E-A947-70E740481C1C}">
                              <a14:useLocalDpi xmlns:a14="http://schemas.microsoft.com/office/drawing/2010/main" val="0"/>
                            </a:ext>
                          </a:extLst>
                        </a:blip>
                        <a:stretch>
                          <a:fillRect/>
                        </a:stretch>
                      </p:blipFill>
                      <p:spPr>
                        <a:xfrm>
                          <a:off x="4402800" y="4676400"/>
                          <a:ext cx="1269968" cy="433959"/>
                        </a:xfrm>
                        <a:prstGeom prst="rect">
                          <a:avLst/>
                        </a:prstGeom>
                      </p:spPr>
                    </p:pic>
                    <p:pic>
                      <p:nvPicPr>
                        <p:cNvPr id="34" name="図 33"/>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a:off x="4975200" y="3855600"/>
                          <a:ext cx="625412" cy="938117"/>
                        </a:xfrm>
                        <a:prstGeom prst="rect">
                          <a:avLst/>
                        </a:prstGeom>
                      </p:spPr>
                    </p:pic>
                  </p:grpSp>
                  <p:pic>
                    <p:nvPicPr>
                      <p:cNvPr id="36" name="図 35"/>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4398962" y="3628800"/>
                        <a:ext cx="1269968" cy="402050"/>
                      </a:xfrm>
                      <a:prstGeom prst="rect">
                        <a:avLst/>
                      </a:prstGeom>
                    </p:spPr>
                  </p:pic>
                </p:grpSp>
              </p:grpSp>
              <p:pic>
                <p:nvPicPr>
                  <p:cNvPr id="37" name="図 36"/>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5706000" y="4150800"/>
                    <a:ext cx="1231678" cy="529685"/>
                  </a:xfrm>
                  <a:prstGeom prst="rect">
                    <a:avLst/>
                  </a:prstGeom>
                </p:spPr>
              </p:pic>
              <p:pic>
                <p:nvPicPr>
                  <p:cNvPr id="38" name="図 37"/>
                  <p:cNvPicPr>
                    <a:picLocks noChangeAspect="1"/>
                  </p:cNvPicPr>
                  <p:nvPr userDrawn="1"/>
                </p:nvPicPr>
                <p:blipFill>
                  <a:blip r:embed="rId26">
                    <a:extLst>
                      <a:ext uri="{28A0092B-C50C-407E-A947-70E740481C1C}">
                        <a14:useLocalDpi xmlns:a14="http://schemas.microsoft.com/office/drawing/2010/main" val="0"/>
                      </a:ext>
                    </a:extLst>
                  </a:blip>
                  <a:stretch>
                    <a:fillRect/>
                  </a:stretch>
                </p:blipFill>
                <p:spPr>
                  <a:xfrm>
                    <a:off x="4429634" y="5555284"/>
                    <a:ext cx="1467185" cy="342978"/>
                  </a:xfrm>
                  <a:prstGeom prst="rect">
                    <a:avLst/>
                  </a:prstGeom>
                </p:spPr>
              </p:pic>
            </p:grpSp>
          </p:grpSp>
        </p:grpSp>
        <p:grpSp>
          <p:nvGrpSpPr>
            <p:cNvPr id="48" name="グループ化 47"/>
            <p:cNvGrpSpPr/>
            <p:nvPr userDrawn="1"/>
          </p:nvGrpSpPr>
          <p:grpSpPr>
            <a:xfrm>
              <a:off x="226800" y="792000"/>
              <a:ext cx="10244884" cy="5544813"/>
              <a:chOff x="226800" y="792000"/>
              <a:chExt cx="10244884" cy="5544813"/>
            </a:xfrm>
          </p:grpSpPr>
          <p:pic>
            <p:nvPicPr>
              <p:cNvPr id="11" name="図 10"/>
              <p:cNvPicPr>
                <a:picLocks noChangeAspect="1"/>
              </p:cNvPicPr>
              <p:nvPr userDrawn="1"/>
            </p:nvPicPr>
            <p:blipFill>
              <a:blip r:embed="rId27">
                <a:extLst>
                  <a:ext uri="{28A0092B-C50C-407E-A947-70E740481C1C}">
                    <a14:useLocalDpi xmlns:a14="http://schemas.microsoft.com/office/drawing/2010/main" val="0"/>
                  </a:ext>
                </a:extLst>
              </a:blip>
              <a:stretch>
                <a:fillRect/>
              </a:stretch>
            </p:blipFill>
            <p:spPr>
              <a:xfrm>
                <a:off x="226800" y="792000"/>
                <a:ext cx="10244884" cy="5544813"/>
              </a:xfrm>
              <a:prstGeom prst="rect">
                <a:avLst/>
              </a:prstGeom>
            </p:spPr>
          </p:pic>
          <p:grpSp>
            <p:nvGrpSpPr>
              <p:cNvPr id="46" name="グループ化 45"/>
              <p:cNvGrpSpPr/>
              <p:nvPr userDrawn="1"/>
            </p:nvGrpSpPr>
            <p:grpSpPr>
              <a:xfrm>
                <a:off x="378148" y="1285200"/>
                <a:ext cx="2701196" cy="2454043"/>
                <a:chOff x="378148" y="1285200"/>
                <a:chExt cx="2701196" cy="2454043"/>
              </a:xfrm>
            </p:grpSpPr>
            <p:pic>
              <p:nvPicPr>
                <p:cNvPr id="2" name="図 1"/>
                <p:cNvPicPr>
                  <a:picLocks noChangeAspect="1"/>
                </p:cNvPicPr>
                <p:nvPr userDrawn="1"/>
              </p:nvPicPr>
              <p:blipFill>
                <a:blip r:embed="rId28">
                  <a:extLst>
                    <a:ext uri="{28A0092B-C50C-407E-A947-70E740481C1C}">
                      <a14:useLocalDpi xmlns:a14="http://schemas.microsoft.com/office/drawing/2010/main" val="0"/>
                    </a:ext>
                  </a:extLst>
                </a:blip>
                <a:stretch>
                  <a:fillRect/>
                </a:stretch>
              </p:blipFill>
              <p:spPr>
                <a:xfrm>
                  <a:off x="378148" y="2635200"/>
                  <a:ext cx="1480566" cy="1104043"/>
                </a:xfrm>
                <a:prstGeom prst="rect">
                  <a:avLst/>
                </a:prstGeom>
              </p:spPr>
            </p:pic>
            <p:pic>
              <p:nvPicPr>
                <p:cNvPr id="5" name="図 4"/>
                <p:cNvPicPr>
                  <a:picLocks noChangeAspect="1"/>
                </p:cNvPicPr>
                <p:nvPr userDrawn="1"/>
              </p:nvPicPr>
              <p:blipFill>
                <a:blip r:embed="rId29">
                  <a:extLst>
                    <a:ext uri="{28A0092B-C50C-407E-A947-70E740481C1C}">
                      <a14:useLocalDpi xmlns:a14="http://schemas.microsoft.com/office/drawing/2010/main" val="0"/>
                    </a:ext>
                  </a:extLst>
                </a:blip>
                <a:stretch>
                  <a:fillRect/>
                </a:stretch>
              </p:blipFill>
              <p:spPr>
                <a:xfrm>
                  <a:off x="1656000" y="3204000"/>
                  <a:ext cx="567976" cy="421196"/>
                </a:xfrm>
                <a:prstGeom prst="rect">
                  <a:avLst/>
                </a:prstGeom>
              </p:spPr>
            </p:pic>
            <p:pic>
              <p:nvPicPr>
                <p:cNvPr id="6" name="図 5"/>
                <p:cNvPicPr>
                  <a:picLocks noChangeAspect="1"/>
                </p:cNvPicPr>
                <p:nvPr userDrawn="1"/>
              </p:nvPicPr>
              <p:blipFill>
                <a:blip r:embed="rId30">
                  <a:extLst>
                    <a:ext uri="{28A0092B-C50C-407E-A947-70E740481C1C}">
                      <a14:useLocalDpi xmlns:a14="http://schemas.microsoft.com/office/drawing/2010/main" val="0"/>
                    </a:ext>
                  </a:extLst>
                </a:blip>
                <a:stretch>
                  <a:fillRect/>
                </a:stretch>
              </p:blipFill>
              <p:spPr>
                <a:xfrm>
                  <a:off x="691200" y="1285200"/>
                  <a:ext cx="2388144" cy="1765703"/>
                </a:xfrm>
                <a:prstGeom prst="rect">
                  <a:avLst/>
                </a:prstGeom>
              </p:spPr>
            </p:pic>
          </p:grpSp>
          <p:grpSp>
            <p:nvGrpSpPr>
              <p:cNvPr id="47" name="グループ化 46"/>
              <p:cNvGrpSpPr/>
              <p:nvPr userDrawn="1"/>
            </p:nvGrpSpPr>
            <p:grpSpPr>
              <a:xfrm>
                <a:off x="5680800" y="1800000"/>
                <a:ext cx="4712881" cy="1969508"/>
                <a:chOff x="5680800" y="1800000"/>
                <a:chExt cx="4712881" cy="1969508"/>
              </a:xfrm>
            </p:grpSpPr>
            <p:pic>
              <p:nvPicPr>
                <p:cNvPr id="7" name="図 6"/>
                <p:cNvPicPr>
                  <a:picLocks noChangeAspect="1"/>
                </p:cNvPicPr>
                <p:nvPr userDrawn="1"/>
              </p:nvPicPr>
              <p:blipFill>
                <a:blip r:embed="rId31">
                  <a:extLst>
                    <a:ext uri="{28A0092B-C50C-407E-A947-70E740481C1C}">
                      <a14:useLocalDpi xmlns:a14="http://schemas.microsoft.com/office/drawing/2010/main" val="0"/>
                    </a:ext>
                  </a:extLst>
                </a:blip>
                <a:stretch>
                  <a:fillRect/>
                </a:stretch>
              </p:blipFill>
              <p:spPr>
                <a:xfrm>
                  <a:off x="5680800" y="2811600"/>
                  <a:ext cx="2195322" cy="906209"/>
                </a:xfrm>
                <a:prstGeom prst="rect">
                  <a:avLst/>
                </a:prstGeom>
              </p:spPr>
            </p:pic>
            <p:pic>
              <p:nvPicPr>
                <p:cNvPr id="8" name="図 7"/>
                <p:cNvPicPr>
                  <a:picLocks noChangeAspect="1"/>
                </p:cNvPicPr>
                <p:nvPr userDrawn="1"/>
              </p:nvPicPr>
              <p:blipFill>
                <a:blip r:embed="rId32">
                  <a:extLst>
                    <a:ext uri="{28A0092B-C50C-407E-A947-70E740481C1C}">
                      <a14:useLocalDpi xmlns:a14="http://schemas.microsoft.com/office/drawing/2010/main" val="0"/>
                    </a:ext>
                  </a:extLst>
                </a:blip>
                <a:stretch>
                  <a:fillRect/>
                </a:stretch>
              </p:blipFill>
              <p:spPr>
                <a:xfrm>
                  <a:off x="9442800" y="1918800"/>
                  <a:ext cx="950881" cy="1850708"/>
                </a:xfrm>
                <a:prstGeom prst="rect">
                  <a:avLst/>
                </a:prstGeom>
              </p:spPr>
            </p:pic>
            <p:pic>
              <p:nvPicPr>
                <p:cNvPr id="9" name="図 8"/>
                <p:cNvPicPr>
                  <a:picLocks noChangeAspect="1"/>
                </p:cNvPicPr>
                <p:nvPr userDrawn="1"/>
              </p:nvPicPr>
              <p:blipFill>
                <a:blip r:embed="rId33">
                  <a:extLst>
                    <a:ext uri="{28A0092B-C50C-407E-A947-70E740481C1C}">
                      <a14:useLocalDpi xmlns:a14="http://schemas.microsoft.com/office/drawing/2010/main" val="0"/>
                    </a:ext>
                  </a:extLst>
                </a:blip>
                <a:stretch>
                  <a:fillRect/>
                </a:stretch>
              </p:blipFill>
              <p:spPr>
                <a:xfrm>
                  <a:off x="8395200" y="1800000"/>
                  <a:ext cx="1352931" cy="1640110"/>
                </a:xfrm>
                <a:prstGeom prst="rect">
                  <a:avLst/>
                </a:prstGeom>
              </p:spPr>
            </p:pic>
            <p:pic>
              <p:nvPicPr>
                <p:cNvPr id="10" name="図 9"/>
                <p:cNvPicPr>
                  <a:picLocks noChangeAspect="1"/>
                </p:cNvPicPr>
                <p:nvPr userDrawn="1"/>
              </p:nvPicPr>
              <p:blipFill>
                <a:blip r:embed="rId34">
                  <a:extLst>
                    <a:ext uri="{28A0092B-C50C-407E-A947-70E740481C1C}">
                      <a14:useLocalDpi xmlns:a14="http://schemas.microsoft.com/office/drawing/2010/main" val="0"/>
                    </a:ext>
                  </a:extLst>
                </a:blip>
                <a:stretch>
                  <a:fillRect/>
                </a:stretch>
              </p:blipFill>
              <p:spPr>
                <a:xfrm>
                  <a:off x="8352000" y="3060000"/>
                  <a:ext cx="925354" cy="663702"/>
                </a:xfrm>
                <a:prstGeom prst="rect">
                  <a:avLst/>
                </a:prstGeom>
              </p:spPr>
            </p:pic>
          </p:grpSp>
        </p:grpSp>
      </p:grpSp>
    </p:spTree>
    <p:extLst>
      <p:ext uri="{BB962C8B-B14F-4D97-AF65-F5344CB8AC3E}">
        <p14:creationId xmlns:p14="http://schemas.microsoft.com/office/powerpoint/2010/main" val="1270934961"/>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995690" rtl="0" eaLnBrk="1" latinLnBrk="0" hangingPunct="1">
        <a:spcBef>
          <a:spcPct val="0"/>
        </a:spcBef>
        <a:buNone/>
        <a:defRPr kumimoji="1" sz="4800" kern="1200">
          <a:solidFill>
            <a:schemeClr val="tx1"/>
          </a:solidFill>
          <a:latin typeface="+mj-lt"/>
          <a:ea typeface="+mj-ea"/>
          <a:cs typeface="+mj-cs"/>
        </a:defRPr>
      </a:lvl1pPr>
    </p:titleStyle>
    <p:bodyStyle>
      <a:lvl1pPr marL="373384" indent="-373384" algn="l" defTabSz="995690" rtl="0" eaLnBrk="1" latinLnBrk="0" hangingPunct="1">
        <a:spcBef>
          <a:spcPct val="20000"/>
        </a:spcBef>
        <a:buFont typeface="Arial" panose="020B0604020202020204" pitchFamily="34" charset="0"/>
        <a:buChar char="•"/>
        <a:defRPr kumimoji="1" sz="3500" kern="1200">
          <a:solidFill>
            <a:schemeClr val="tx1"/>
          </a:solidFill>
          <a:latin typeface="+mn-lt"/>
          <a:ea typeface="+mn-ea"/>
          <a:cs typeface="+mn-cs"/>
        </a:defRPr>
      </a:lvl1pPr>
      <a:lvl2pPr marL="808998" indent="-311153" algn="l" defTabSz="995690" rtl="0" eaLnBrk="1" latinLnBrk="0" hangingPunct="1">
        <a:spcBef>
          <a:spcPct val="20000"/>
        </a:spcBef>
        <a:buFont typeface="Arial" panose="020B0604020202020204" pitchFamily="34" charset="0"/>
        <a:buChar char="–"/>
        <a:defRPr kumimoji="1" sz="3000" kern="1200">
          <a:solidFill>
            <a:schemeClr val="tx1"/>
          </a:solidFill>
          <a:latin typeface="+mn-lt"/>
          <a:ea typeface="+mn-ea"/>
          <a:cs typeface="+mn-cs"/>
        </a:defRPr>
      </a:lvl2pPr>
      <a:lvl3pPr marL="1244613" indent="-248923" algn="l" defTabSz="995690" rtl="0" eaLnBrk="1" latinLnBrk="0" hangingPunct="1">
        <a:spcBef>
          <a:spcPct val="20000"/>
        </a:spcBef>
        <a:buFont typeface="Arial" panose="020B0604020202020204" pitchFamily="34" charset="0"/>
        <a:buChar char="•"/>
        <a:defRPr kumimoji="1" sz="2600" kern="1200">
          <a:solidFill>
            <a:schemeClr val="tx1"/>
          </a:solidFill>
          <a:latin typeface="+mn-lt"/>
          <a:ea typeface="+mn-ea"/>
          <a:cs typeface="+mn-cs"/>
        </a:defRPr>
      </a:lvl3pPr>
      <a:lvl4pPr marL="1742458" indent="-248923" algn="l" defTabSz="995690" rtl="0" eaLnBrk="1" latinLnBrk="0" hangingPunct="1">
        <a:spcBef>
          <a:spcPct val="20000"/>
        </a:spcBef>
        <a:buFont typeface="Arial" panose="020B0604020202020204" pitchFamily="34" charset="0"/>
        <a:buChar char="–"/>
        <a:defRPr kumimoji="1" sz="2200" kern="1200">
          <a:solidFill>
            <a:schemeClr val="tx1"/>
          </a:solidFill>
          <a:latin typeface="+mn-lt"/>
          <a:ea typeface="+mn-ea"/>
          <a:cs typeface="+mn-cs"/>
        </a:defRPr>
      </a:lvl4pPr>
      <a:lvl5pPr marL="2240303" indent="-248923" algn="l" defTabSz="995690" rtl="0" eaLnBrk="1" latinLnBrk="0" hangingPunct="1">
        <a:spcBef>
          <a:spcPct val="20000"/>
        </a:spcBef>
        <a:buFont typeface="Arial" panose="020B0604020202020204" pitchFamily="34" charset="0"/>
        <a:buChar char="»"/>
        <a:defRPr kumimoji="1" sz="2200" kern="1200">
          <a:solidFill>
            <a:schemeClr val="tx1"/>
          </a:solidFill>
          <a:latin typeface="+mn-lt"/>
          <a:ea typeface="+mn-ea"/>
          <a:cs typeface="+mn-cs"/>
        </a:defRPr>
      </a:lvl5pPr>
      <a:lvl6pPr marL="2738148" indent="-248923" algn="l" defTabSz="995690" rtl="0" eaLnBrk="1" latinLnBrk="0" hangingPunct="1">
        <a:spcBef>
          <a:spcPct val="20000"/>
        </a:spcBef>
        <a:buFont typeface="Arial" panose="020B0604020202020204" pitchFamily="34" charset="0"/>
        <a:buChar char="•"/>
        <a:defRPr kumimoji="1" sz="2200" kern="1200">
          <a:solidFill>
            <a:schemeClr val="tx1"/>
          </a:solidFill>
          <a:latin typeface="+mn-lt"/>
          <a:ea typeface="+mn-ea"/>
          <a:cs typeface="+mn-cs"/>
        </a:defRPr>
      </a:lvl6pPr>
      <a:lvl7pPr marL="3235993" indent="-248923" algn="l" defTabSz="995690" rtl="0" eaLnBrk="1" latinLnBrk="0" hangingPunct="1">
        <a:spcBef>
          <a:spcPct val="20000"/>
        </a:spcBef>
        <a:buFont typeface="Arial" panose="020B0604020202020204" pitchFamily="34" charset="0"/>
        <a:buChar char="•"/>
        <a:defRPr kumimoji="1" sz="2200" kern="1200">
          <a:solidFill>
            <a:schemeClr val="tx1"/>
          </a:solidFill>
          <a:latin typeface="+mn-lt"/>
          <a:ea typeface="+mn-ea"/>
          <a:cs typeface="+mn-cs"/>
        </a:defRPr>
      </a:lvl7pPr>
      <a:lvl8pPr marL="3733838" indent="-248923" algn="l" defTabSz="995690" rtl="0" eaLnBrk="1" latinLnBrk="0" hangingPunct="1">
        <a:spcBef>
          <a:spcPct val="20000"/>
        </a:spcBef>
        <a:buFont typeface="Arial" panose="020B0604020202020204" pitchFamily="34" charset="0"/>
        <a:buChar char="•"/>
        <a:defRPr kumimoji="1" sz="2200" kern="1200">
          <a:solidFill>
            <a:schemeClr val="tx1"/>
          </a:solidFill>
          <a:latin typeface="+mn-lt"/>
          <a:ea typeface="+mn-ea"/>
          <a:cs typeface="+mn-cs"/>
        </a:defRPr>
      </a:lvl8pPr>
      <a:lvl9pPr marL="4231683" indent="-248923" algn="l" defTabSz="995690" rtl="0" eaLnBrk="1" latinLnBrk="0" hangingPunct="1">
        <a:spcBef>
          <a:spcPct val="20000"/>
        </a:spcBef>
        <a:buFont typeface="Arial" panose="020B0604020202020204" pitchFamily="34" charset="0"/>
        <a:buChar char="•"/>
        <a:defRPr kumimoji="1" sz="2200" kern="1200">
          <a:solidFill>
            <a:schemeClr val="tx1"/>
          </a:solidFill>
          <a:latin typeface="+mn-lt"/>
          <a:ea typeface="+mn-ea"/>
          <a:cs typeface="+mn-cs"/>
        </a:defRPr>
      </a:lvl9pPr>
    </p:bodyStyle>
    <p:otherStyle>
      <a:defPPr>
        <a:defRPr lang="ja-JP"/>
      </a:defPPr>
      <a:lvl1pPr marL="0" algn="l" defTabSz="995690" rtl="0" eaLnBrk="1" latinLnBrk="0" hangingPunct="1">
        <a:defRPr kumimoji="1" sz="2000" kern="1200">
          <a:solidFill>
            <a:schemeClr val="tx1"/>
          </a:solidFill>
          <a:latin typeface="+mn-lt"/>
          <a:ea typeface="+mn-ea"/>
          <a:cs typeface="+mn-cs"/>
        </a:defRPr>
      </a:lvl1pPr>
      <a:lvl2pPr marL="497845" algn="l" defTabSz="995690" rtl="0" eaLnBrk="1" latinLnBrk="0" hangingPunct="1">
        <a:defRPr kumimoji="1" sz="2000" kern="1200">
          <a:solidFill>
            <a:schemeClr val="tx1"/>
          </a:solidFill>
          <a:latin typeface="+mn-lt"/>
          <a:ea typeface="+mn-ea"/>
          <a:cs typeface="+mn-cs"/>
        </a:defRPr>
      </a:lvl2pPr>
      <a:lvl3pPr marL="995690" algn="l" defTabSz="995690" rtl="0" eaLnBrk="1" latinLnBrk="0" hangingPunct="1">
        <a:defRPr kumimoji="1" sz="2000" kern="1200">
          <a:solidFill>
            <a:schemeClr val="tx1"/>
          </a:solidFill>
          <a:latin typeface="+mn-lt"/>
          <a:ea typeface="+mn-ea"/>
          <a:cs typeface="+mn-cs"/>
        </a:defRPr>
      </a:lvl3pPr>
      <a:lvl4pPr marL="1493535" algn="l" defTabSz="995690" rtl="0" eaLnBrk="1" latinLnBrk="0" hangingPunct="1">
        <a:defRPr kumimoji="1" sz="2000" kern="1200">
          <a:solidFill>
            <a:schemeClr val="tx1"/>
          </a:solidFill>
          <a:latin typeface="+mn-lt"/>
          <a:ea typeface="+mn-ea"/>
          <a:cs typeface="+mn-cs"/>
        </a:defRPr>
      </a:lvl4pPr>
      <a:lvl5pPr marL="1991380" algn="l" defTabSz="995690" rtl="0" eaLnBrk="1" latinLnBrk="0" hangingPunct="1">
        <a:defRPr kumimoji="1" sz="2000" kern="1200">
          <a:solidFill>
            <a:schemeClr val="tx1"/>
          </a:solidFill>
          <a:latin typeface="+mn-lt"/>
          <a:ea typeface="+mn-ea"/>
          <a:cs typeface="+mn-cs"/>
        </a:defRPr>
      </a:lvl5pPr>
      <a:lvl6pPr marL="2489225" algn="l" defTabSz="995690" rtl="0" eaLnBrk="1" latinLnBrk="0" hangingPunct="1">
        <a:defRPr kumimoji="1" sz="2000" kern="1200">
          <a:solidFill>
            <a:schemeClr val="tx1"/>
          </a:solidFill>
          <a:latin typeface="+mn-lt"/>
          <a:ea typeface="+mn-ea"/>
          <a:cs typeface="+mn-cs"/>
        </a:defRPr>
      </a:lvl6pPr>
      <a:lvl7pPr marL="2987070" algn="l" defTabSz="995690" rtl="0" eaLnBrk="1" latinLnBrk="0" hangingPunct="1">
        <a:defRPr kumimoji="1" sz="2000" kern="1200">
          <a:solidFill>
            <a:schemeClr val="tx1"/>
          </a:solidFill>
          <a:latin typeface="+mn-lt"/>
          <a:ea typeface="+mn-ea"/>
          <a:cs typeface="+mn-cs"/>
        </a:defRPr>
      </a:lvl7pPr>
      <a:lvl8pPr marL="3484916" algn="l" defTabSz="995690" rtl="0" eaLnBrk="1" latinLnBrk="0" hangingPunct="1">
        <a:defRPr kumimoji="1" sz="2000" kern="1200">
          <a:solidFill>
            <a:schemeClr val="tx1"/>
          </a:solidFill>
          <a:latin typeface="+mn-lt"/>
          <a:ea typeface="+mn-ea"/>
          <a:cs typeface="+mn-cs"/>
        </a:defRPr>
      </a:lvl8pPr>
      <a:lvl9pPr marL="3982761" algn="l" defTabSz="995690" rtl="0" eaLnBrk="1" latinLnBrk="0" hangingPunct="1">
        <a:defRPr kumimoji="1" sz="2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0" name="図 2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6000" y="172800"/>
            <a:ext cx="10676668" cy="5220272"/>
          </a:xfrm>
          <a:prstGeom prst="rect">
            <a:avLst/>
          </a:prstGeom>
        </p:spPr>
      </p:pic>
      <p:sp>
        <p:nvSpPr>
          <p:cNvPr id="9" name="角丸四角形 8"/>
          <p:cNvSpPr/>
          <p:nvPr userDrawn="1"/>
        </p:nvSpPr>
        <p:spPr>
          <a:xfrm>
            <a:off x="198000" y="1929600"/>
            <a:ext cx="5029200" cy="1908000"/>
          </a:xfrm>
          <a:prstGeom prst="roundRect">
            <a:avLst>
              <a:gd name="adj" fmla="val 9878"/>
            </a:avLst>
          </a:prstGeom>
          <a:solidFill>
            <a:schemeClr val="bg1"/>
          </a:solidFill>
          <a:ln w="38100">
            <a:solidFill>
              <a:srgbClr val="EA54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角丸四角形 4"/>
          <p:cNvSpPr/>
          <p:nvPr userDrawn="1"/>
        </p:nvSpPr>
        <p:spPr>
          <a:xfrm>
            <a:off x="378148" y="1825200"/>
            <a:ext cx="4849052" cy="457200"/>
          </a:xfrm>
          <a:prstGeom prst="roundRect">
            <a:avLst>
              <a:gd name="adj" fmla="val 38211"/>
            </a:avLst>
          </a:prstGeom>
          <a:solidFill>
            <a:schemeClr val="bg1"/>
          </a:solidFill>
          <a:ln w="38100">
            <a:solidFill>
              <a:srgbClr val="EA54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 name="グループ化 3"/>
          <p:cNvGrpSpPr/>
          <p:nvPr userDrawn="1"/>
        </p:nvGrpSpPr>
        <p:grpSpPr>
          <a:xfrm>
            <a:off x="180000" y="1792800"/>
            <a:ext cx="684000" cy="540000"/>
            <a:chOff x="180000" y="1792800"/>
            <a:chExt cx="684000" cy="540000"/>
          </a:xfrm>
        </p:grpSpPr>
        <p:sp>
          <p:nvSpPr>
            <p:cNvPr id="2" name="円/楕円 1"/>
            <p:cNvSpPr/>
            <p:nvPr userDrawn="1"/>
          </p:nvSpPr>
          <p:spPr>
            <a:xfrm>
              <a:off x="180000" y="1792800"/>
              <a:ext cx="540000" cy="540000"/>
            </a:xfrm>
            <a:prstGeom prst="ellipse">
              <a:avLst/>
            </a:prstGeom>
            <a:solidFill>
              <a:srgbClr val="EA540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000" rtlCol="0" anchor="ctr"/>
            <a:lstStyle/>
            <a:p>
              <a:pPr algn="ctr"/>
              <a:r>
                <a:rPr kumimoji="1" lang="en-US" altLang="ja-JP" sz="3200" dirty="0" smtClean="0">
                  <a:latin typeface="+mj-ea"/>
                  <a:ea typeface="+mj-ea"/>
                </a:rPr>
                <a:t>1</a:t>
              </a:r>
              <a:endParaRPr kumimoji="1" lang="ja-JP" altLang="en-US" sz="3200" dirty="0">
                <a:latin typeface="+mj-ea"/>
                <a:ea typeface="+mj-ea"/>
              </a:endParaRPr>
            </a:p>
          </p:txBody>
        </p:sp>
        <p:sp>
          <p:nvSpPr>
            <p:cNvPr id="10" name="円/楕円 9"/>
            <p:cNvSpPr/>
            <p:nvPr userDrawn="1"/>
          </p:nvSpPr>
          <p:spPr>
            <a:xfrm>
              <a:off x="504000" y="1972800"/>
              <a:ext cx="360000" cy="360000"/>
            </a:xfrm>
            <a:prstGeom prst="ellipse">
              <a:avLst/>
            </a:prstGeom>
            <a:solidFill>
              <a:srgbClr val="EA540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000" rtlCol="0" anchor="ctr"/>
            <a:lstStyle/>
            <a:p>
              <a:pPr algn="ctr"/>
              <a:endParaRPr kumimoji="1" lang="ja-JP" altLang="en-US" sz="1800" dirty="0">
                <a:latin typeface="+mj-ea"/>
                <a:ea typeface="+mj-ea"/>
              </a:endParaRPr>
            </a:p>
          </p:txBody>
        </p:sp>
        <p:sp>
          <p:nvSpPr>
            <p:cNvPr id="3" name="テキスト ボックス 2"/>
            <p:cNvSpPr txBox="1"/>
            <p:nvPr userDrawn="1"/>
          </p:nvSpPr>
          <p:spPr>
            <a:xfrm>
              <a:off x="568800" y="2012400"/>
              <a:ext cx="230832" cy="276999"/>
            </a:xfrm>
            <a:prstGeom prst="rect">
              <a:avLst/>
            </a:prstGeom>
            <a:noFill/>
          </p:spPr>
          <p:txBody>
            <a:bodyPr wrap="none" lIns="0" tIns="0" rIns="0" bIns="0" rtlCol="0">
              <a:spAutoFit/>
            </a:bodyPr>
            <a:lstStyle/>
            <a:p>
              <a:r>
                <a:rPr kumimoji="1" lang="ja-JP" altLang="en-US" sz="1800" dirty="0" smtClean="0">
                  <a:solidFill>
                    <a:schemeClr val="bg1"/>
                  </a:solidFill>
                </a:rPr>
                <a:t>位</a:t>
              </a:r>
              <a:endParaRPr kumimoji="1" lang="ja-JP" altLang="en-US" sz="1800" dirty="0">
                <a:solidFill>
                  <a:schemeClr val="bg1"/>
                </a:solidFill>
              </a:endParaRPr>
            </a:p>
          </p:txBody>
        </p:sp>
      </p:grpSp>
      <p:sp>
        <p:nvSpPr>
          <p:cNvPr id="11" name="角丸四角形 10"/>
          <p:cNvSpPr/>
          <p:nvPr userDrawn="1"/>
        </p:nvSpPr>
        <p:spPr>
          <a:xfrm>
            <a:off x="198000" y="4186800"/>
            <a:ext cx="5029200" cy="1908000"/>
          </a:xfrm>
          <a:prstGeom prst="roundRect">
            <a:avLst>
              <a:gd name="adj" fmla="val 9878"/>
            </a:avLst>
          </a:prstGeom>
          <a:solidFill>
            <a:schemeClr val="bg1"/>
          </a:solidFill>
          <a:ln w="38100">
            <a:solidFill>
              <a:srgbClr val="4C42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角丸四角形 11"/>
          <p:cNvSpPr/>
          <p:nvPr userDrawn="1"/>
        </p:nvSpPr>
        <p:spPr>
          <a:xfrm>
            <a:off x="378148" y="4082400"/>
            <a:ext cx="4849052" cy="457200"/>
          </a:xfrm>
          <a:prstGeom prst="roundRect">
            <a:avLst>
              <a:gd name="adj" fmla="val 38211"/>
            </a:avLst>
          </a:prstGeom>
          <a:solidFill>
            <a:schemeClr val="bg1"/>
          </a:solidFill>
          <a:ln w="38100">
            <a:solidFill>
              <a:srgbClr val="4C42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 name="グループ化 12"/>
          <p:cNvGrpSpPr/>
          <p:nvPr userDrawn="1"/>
        </p:nvGrpSpPr>
        <p:grpSpPr>
          <a:xfrm>
            <a:off x="180000" y="4046400"/>
            <a:ext cx="684000" cy="540000"/>
            <a:chOff x="180000" y="1792800"/>
            <a:chExt cx="684000" cy="540000"/>
          </a:xfrm>
        </p:grpSpPr>
        <p:sp>
          <p:nvSpPr>
            <p:cNvPr id="15" name="円/楕円 14"/>
            <p:cNvSpPr/>
            <p:nvPr userDrawn="1"/>
          </p:nvSpPr>
          <p:spPr>
            <a:xfrm>
              <a:off x="504000" y="1972800"/>
              <a:ext cx="360000" cy="360000"/>
            </a:xfrm>
            <a:prstGeom prst="ellipse">
              <a:avLst/>
            </a:prstGeom>
            <a:solidFill>
              <a:srgbClr val="4C42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000" rtlCol="0" anchor="ctr"/>
            <a:lstStyle/>
            <a:p>
              <a:pPr algn="ctr"/>
              <a:endParaRPr kumimoji="1" lang="ja-JP" altLang="en-US" sz="1800" dirty="0">
                <a:latin typeface="+mj-ea"/>
                <a:ea typeface="+mj-ea"/>
              </a:endParaRPr>
            </a:p>
          </p:txBody>
        </p:sp>
        <p:sp>
          <p:nvSpPr>
            <p:cNvPr id="14" name="円/楕円 13"/>
            <p:cNvSpPr/>
            <p:nvPr userDrawn="1"/>
          </p:nvSpPr>
          <p:spPr>
            <a:xfrm>
              <a:off x="180000" y="1792800"/>
              <a:ext cx="540000" cy="540000"/>
            </a:xfrm>
            <a:prstGeom prst="ellipse">
              <a:avLst/>
            </a:prstGeom>
            <a:solidFill>
              <a:srgbClr val="4C42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000" rtlCol="0" anchor="ctr"/>
            <a:lstStyle/>
            <a:p>
              <a:pPr algn="ctr"/>
              <a:r>
                <a:rPr kumimoji="1" lang="en-US" altLang="ja-JP" sz="3200" dirty="0" smtClean="0">
                  <a:latin typeface="+mj-ea"/>
                  <a:ea typeface="+mj-ea"/>
                </a:rPr>
                <a:t>3</a:t>
              </a:r>
              <a:endParaRPr kumimoji="1" lang="ja-JP" altLang="en-US" sz="3200" dirty="0">
                <a:latin typeface="+mj-ea"/>
                <a:ea typeface="+mj-ea"/>
              </a:endParaRPr>
            </a:p>
          </p:txBody>
        </p:sp>
        <p:sp>
          <p:nvSpPr>
            <p:cNvPr id="16" name="テキスト ボックス 15"/>
            <p:cNvSpPr txBox="1"/>
            <p:nvPr userDrawn="1"/>
          </p:nvSpPr>
          <p:spPr>
            <a:xfrm>
              <a:off x="568800" y="2012400"/>
              <a:ext cx="230832" cy="276999"/>
            </a:xfrm>
            <a:prstGeom prst="rect">
              <a:avLst/>
            </a:prstGeom>
            <a:noFill/>
          </p:spPr>
          <p:txBody>
            <a:bodyPr wrap="none" lIns="0" tIns="0" rIns="0" bIns="0" rtlCol="0">
              <a:spAutoFit/>
            </a:bodyPr>
            <a:lstStyle/>
            <a:p>
              <a:r>
                <a:rPr kumimoji="1" lang="ja-JP" altLang="en-US" sz="1800" dirty="0" smtClean="0">
                  <a:solidFill>
                    <a:schemeClr val="bg1"/>
                  </a:solidFill>
                </a:rPr>
                <a:t>位</a:t>
              </a:r>
              <a:endParaRPr kumimoji="1" lang="ja-JP" altLang="en-US" sz="1800" dirty="0">
                <a:solidFill>
                  <a:schemeClr val="bg1"/>
                </a:solidFill>
              </a:endParaRPr>
            </a:p>
          </p:txBody>
        </p:sp>
      </p:grpSp>
      <p:sp>
        <p:nvSpPr>
          <p:cNvPr id="17" name="角丸四角形 16"/>
          <p:cNvSpPr/>
          <p:nvPr userDrawn="1"/>
        </p:nvSpPr>
        <p:spPr>
          <a:xfrm>
            <a:off x="5482800" y="1929600"/>
            <a:ext cx="5029200" cy="1908000"/>
          </a:xfrm>
          <a:prstGeom prst="roundRect">
            <a:avLst>
              <a:gd name="adj" fmla="val 9878"/>
            </a:avLst>
          </a:prstGeom>
          <a:solidFill>
            <a:schemeClr val="bg1"/>
          </a:solidFill>
          <a:ln w="38100">
            <a:solidFill>
              <a:srgbClr val="003F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角丸四角形 17"/>
          <p:cNvSpPr/>
          <p:nvPr userDrawn="1"/>
        </p:nvSpPr>
        <p:spPr>
          <a:xfrm>
            <a:off x="5634732" y="1825200"/>
            <a:ext cx="4877268" cy="457200"/>
          </a:xfrm>
          <a:prstGeom prst="roundRect">
            <a:avLst>
              <a:gd name="adj" fmla="val 38211"/>
            </a:avLst>
          </a:prstGeom>
          <a:solidFill>
            <a:schemeClr val="bg1"/>
          </a:solidFill>
          <a:ln w="38100">
            <a:solidFill>
              <a:srgbClr val="003F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9" name="グループ化 18"/>
          <p:cNvGrpSpPr/>
          <p:nvPr userDrawn="1"/>
        </p:nvGrpSpPr>
        <p:grpSpPr>
          <a:xfrm>
            <a:off x="5464800" y="1792800"/>
            <a:ext cx="684000" cy="540000"/>
            <a:chOff x="180000" y="1792800"/>
            <a:chExt cx="684000" cy="540000"/>
          </a:xfrm>
        </p:grpSpPr>
        <p:sp>
          <p:nvSpPr>
            <p:cNvPr id="20" name="円/楕円 19"/>
            <p:cNvSpPr/>
            <p:nvPr userDrawn="1"/>
          </p:nvSpPr>
          <p:spPr>
            <a:xfrm>
              <a:off x="180000" y="1792800"/>
              <a:ext cx="540000" cy="540000"/>
            </a:xfrm>
            <a:prstGeom prst="ellipse">
              <a:avLst/>
            </a:prstGeom>
            <a:solidFill>
              <a:srgbClr val="003F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000" rtlCol="0" anchor="ctr"/>
            <a:lstStyle/>
            <a:p>
              <a:pPr algn="ctr"/>
              <a:r>
                <a:rPr kumimoji="1" lang="en-US" altLang="ja-JP" sz="3200" dirty="0" smtClean="0">
                  <a:latin typeface="+mj-ea"/>
                  <a:ea typeface="+mj-ea"/>
                </a:rPr>
                <a:t>2</a:t>
              </a:r>
              <a:endParaRPr kumimoji="1" lang="ja-JP" altLang="en-US" sz="3200" dirty="0">
                <a:latin typeface="+mj-ea"/>
                <a:ea typeface="+mj-ea"/>
              </a:endParaRPr>
            </a:p>
          </p:txBody>
        </p:sp>
        <p:sp>
          <p:nvSpPr>
            <p:cNvPr id="21" name="円/楕円 20"/>
            <p:cNvSpPr/>
            <p:nvPr userDrawn="1"/>
          </p:nvSpPr>
          <p:spPr>
            <a:xfrm>
              <a:off x="504000" y="1972800"/>
              <a:ext cx="360000" cy="360000"/>
            </a:xfrm>
            <a:prstGeom prst="ellipse">
              <a:avLst/>
            </a:prstGeom>
            <a:solidFill>
              <a:srgbClr val="003F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000" rtlCol="0" anchor="ctr"/>
            <a:lstStyle/>
            <a:p>
              <a:pPr algn="ctr"/>
              <a:endParaRPr kumimoji="1" lang="ja-JP" altLang="en-US" sz="1800" dirty="0">
                <a:latin typeface="+mj-ea"/>
                <a:ea typeface="+mj-ea"/>
              </a:endParaRPr>
            </a:p>
          </p:txBody>
        </p:sp>
        <p:sp>
          <p:nvSpPr>
            <p:cNvPr id="22" name="テキスト ボックス 21"/>
            <p:cNvSpPr txBox="1"/>
            <p:nvPr userDrawn="1"/>
          </p:nvSpPr>
          <p:spPr>
            <a:xfrm>
              <a:off x="568800" y="2012400"/>
              <a:ext cx="230832" cy="276999"/>
            </a:xfrm>
            <a:prstGeom prst="rect">
              <a:avLst/>
            </a:prstGeom>
            <a:noFill/>
          </p:spPr>
          <p:txBody>
            <a:bodyPr wrap="none" lIns="0" tIns="0" rIns="0" bIns="0" rtlCol="0">
              <a:spAutoFit/>
            </a:bodyPr>
            <a:lstStyle/>
            <a:p>
              <a:r>
                <a:rPr kumimoji="1" lang="ja-JP" altLang="en-US" sz="1800" dirty="0" smtClean="0">
                  <a:solidFill>
                    <a:schemeClr val="bg1"/>
                  </a:solidFill>
                </a:rPr>
                <a:t>位</a:t>
              </a:r>
              <a:endParaRPr kumimoji="1" lang="ja-JP" altLang="en-US" sz="1800" dirty="0">
                <a:solidFill>
                  <a:schemeClr val="bg1"/>
                </a:solidFill>
              </a:endParaRPr>
            </a:p>
          </p:txBody>
        </p:sp>
      </p:grpSp>
      <p:sp>
        <p:nvSpPr>
          <p:cNvPr id="23" name="角丸四角形 22"/>
          <p:cNvSpPr/>
          <p:nvPr userDrawn="1"/>
        </p:nvSpPr>
        <p:spPr>
          <a:xfrm>
            <a:off x="5482800" y="4186800"/>
            <a:ext cx="5029200" cy="1908000"/>
          </a:xfrm>
          <a:prstGeom prst="roundRect">
            <a:avLst>
              <a:gd name="adj" fmla="val 9878"/>
            </a:avLst>
          </a:prstGeom>
          <a:solidFill>
            <a:schemeClr val="bg1"/>
          </a:solidFill>
          <a:ln w="38100">
            <a:solidFill>
              <a:srgbClr val="E400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角丸四角形 23"/>
          <p:cNvSpPr/>
          <p:nvPr userDrawn="1"/>
        </p:nvSpPr>
        <p:spPr>
          <a:xfrm>
            <a:off x="5634732" y="4082400"/>
            <a:ext cx="4877268" cy="457200"/>
          </a:xfrm>
          <a:prstGeom prst="roundRect">
            <a:avLst>
              <a:gd name="adj" fmla="val 38211"/>
            </a:avLst>
          </a:prstGeom>
          <a:solidFill>
            <a:schemeClr val="bg1"/>
          </a:solidFill>
          <a:ln w="38100">
            <a:solidFill>
              <a:srgbClr val="E400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5" name="グループ化 24"/>
          <p:cNvGrpSpPr/>
          <p:nvPr userDrawn="1"/>
        </p:nvGrpSpPr>
        <p:grpSpPr>
          <a:xfrm>
            <a:off x="5464800" y="4046400"/>
            <a:ext cx="684000" cy="540000"/>
            <a:chOff x="180000" y="1792800"/>
            <a:chExt cx="684000" cy="540000"/>
          </a:xfrm>
        </p:grpSpPr>
        <p:sp>
          <p:nvSpPr>
            <p:cNvPr id="26" name="円/楕円 25"/>
            <p:cNvSpPr/>
            <p:nvPr userDrawn="1"/>
          </p:nvSpPr>
          <p:spPr>
            <a:xfrm>
              <a:off x="504000" y="1972800"/>
              <a:ext cx="360000" cy="360000"/>
            </a:xfrm>
            <a:prstGeom prst="ellipse">
              <a:avLst/>
            </a:prstGeom>
            <a:solidFill>
              <a:srgbClr val="E4006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000" rtlCol="0" anchor="ctr"/>
            <a:lstStyle/>
            <a:p>
              <a:pPr algn="ctr"/>
              <a:endParaRPr kumimoji="1" lang="ja-JP" altLang="en-US" sz="1800" dirty="0">
                <a:latin typeface="+mj-ea"/>
                <a:ea typeface="+mj-ea"/>
              </a:endParaRPr>
            </a:p>
          </p:txBody>
        </p:sp>
        <p:sp>
          <p:nvSpPr>
            <p:cNvPr id="27" name="円/楕円 26"/>
            <p:cNvSpPr/>
            <p:nvPr userDrawn="1"/>
          </p:nvSpPr>
          <p:spPr>
            <a:xfrm>
              <a:off x="180000" y="1792800"/>
              <a:ext cx="540000" cy="540000"/>
            </a:xfrm>
            <a:prstGeom prst="ellipse">
              <a:avLst/>
            </a:prstGeom>
            <a:solidFill>
              <a:srgbClr val="E4006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000" rtlCol="0" anchor="ctr"/>
            <a:lstStyle/>
            <a:p>
              <a:pPr algn="ctr"/>
              <a:r>
                <a:rPr kumimoji="1" lang="en-US" altLang="ja-JP" sz="3200" dirty="0" smtClean="0">
                  <a:latin typeface="+mj-ea"/>
                  <a:ea typeface="+mj-ea"/>
                </a:rPr>
                <a:t>4</a:t>
              </a:r>
              <a:endParaRPr kumimoji="1" lang="ja-JP" altLang="en-US" sz="3200" dirty="0">
                <a:latin typeface="+mj-ea"/>
                <a:ea typeface="+mj-ea"/>
              </a:endParaRPr>
            </a:p>
          </p:txBody>
        </p:sp>
        <p:sp>
          <p:nvSpPr>
            <p:cNvPr id="28" name="テキスト ボックス 27"/>
            <p:cNvSpPr txBox="1"/>
            <p:nvPr userDrawn="1"/>
          </p:nvSpPr>
          <p:spPr>
            <a:xfrm>
              <a:off x="568800" y="2012400"/>
              <a:ext cx="230832" cy="276999"/>
            </a:xfrm>
            <a:prstGeom prst="rect">
              <a:avLst/>
            </a:prstGeom>
            <a:noFill/>
          </p:spPr>
          <p:txBody>
            <a:bodyPr wrap="none" lIns="0" tIns="0" rIns="0" bIns="0" rtlCol="0">
              <a:spAutoFit/>
            </a:bodyPr>
            <a:lstStyle/>
            <a:p>
              <a:r>
                <a:rPr kumimoji="1" lang="ja-JP" altLang="en-US" sz="1800" dirty="0" smtClean="0">
                  <a:solidFill>
                    <a:schemeClr val="bg1"/>
                  </a:solidFill>
                </a:rPr>
                <a:t>位</a:t>
              </a:r>
              <a:endParaRPr kumimoji="1" lang="ja-JP" altLang="en-US" sz="1800" dirty="0">
                <a:solidFill>
                  <a:schemeClr val="bg1"/>
                </a:solidFill>
              </a:endParaRPr>
            </a:p>
          </p:txBody>
        </p:sp>
      </p:grpSp>
      <p:pic>
        <p:nvPicPr>
          <p:cNvPr id="31" name="図 3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172800" y="5850000"/>
            <a:ext cx="950881" cy="1429512"/>
          </a:xfrm>
          <a:prstGeom prst="rect">
            <a:avLst/>
          </a:prstGeom>
        </p:spPr>
      </p:pic>
      <p:pic>
        <p:nvPicPr>
          <p:cNvPr id="32" name="図 3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68800" y="5871600"/>
            <a:ext cx="816864" cy="1352931"/>
          </a:xfrm>
          <a:prstGeom prst="rect">
            <a:avLst/>
          </a:prstGeom>
        </p:spPr>
      </p:pic>
    </p:spTree>
    <p:extLst>
      <p:ext uri="{BB962C8B-B14F-4D97-AF65-F5344CB8AC3E}">
        <p14:creationId xmlns:p14="http://schemas.microsoft.com/office/powerpoint/2010/main" val="542946842"/>
      </p:ext>
    </p:extLst>
  </p:cSld>
  <p:clrMap bg1="lt1" tx1="dk1" bg2="lt2" tx2="dk2" accent1="accent1" accent2="accent2" accent3="accent3" accent4="accent4" accent5="accent5" accent6="accent6" hlink="hlink" folHlink="folHlink"/>
  <p:sldLayoutIdLst>
    <p:sldLayoutId id="2147483651" r:id="rId1"/>
  </p:sldLayoutIdLst>
  <p:timing>
    <p:tnLst>
      <p:par>
        <p:cTn id="1" dur="indefinite" restart="never" nodeType="tmRoot"/>
      </p:par>
    </p:tnLst>
  </p:timing>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図 8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912000"/>
            <a:ext cx="10692000" cy="650789"/>
          </a:xfrm>
          <a:prstGeom prst="rect">
            <a:avLst/>
          </a:prstGeom>
        </p:spPr>
      </p:pic>
      <p:sp>
        <p:nvSpPr>
          <p:cNvPr id="78" name="正方形/長方形 77"/>
          <p:cNvSpPr/>
          <p:nvPr/>
        </p:nvSpPr>
        <p:spPr>
          <a:xfrm>
            <a:off x="1400" y="0"/>
            <a:ext cx="10692000" cy="1188000"/>
          </a:xfrm>
          <a:prstGeom prst="rect">
            <a:avLst/>
          </a:prstGeom>
          <a:solidFill>
            <a:srgbClr val="00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 name="グループ化 1"/>
          <p:cNvGrpSpPr/>
          <p:nvPr/>
        </p:nvGrpSpPr>
        <p:grpSpPr>
          <a:xfrm>
            <a:off x="1285200" y="6408000"/>
            <a:ext cx="9312892" cy="432983"/>
            <a:chOff x="1324800" y="6516000"/>
            <a:chExt cx="9312892" cy="432983"/>
          </a:xfrm>
        </p:grpSpPr>
        <p:grpSp>
          <p:nvGrpSpPr>
            <p:cNvPr id="3" name="グループ化 2"/>
            <p:cNvGrpSpPr/>
            <p:nvPr userDrawn="1"/>
          </p:nvGrpSpPr>
          <p:grpSpPr>
            <a:xfrm>
              <a:off x="1764000" y="6516000"/>
              <a:ext cx="8873692" cy="432983"/>
              <a:chOff x="1746300" y="6518096"/>
              <a:chExt cx="8873692" cy="432983"/>
            </a:xfrm>
          </p:grpSpPr>
          <p:sp>
            <p:nvSpPr>
              <p:cNvPr id="7" name="テキスト ボックス 6"/>
              <p:cNvSpPr txBox="1"/>
              <p:nvPr userDrawn="1"/>
            </p:nvSpPr>
            <p:spPr>
              <a:xfrm>
                <a:off x="1746300" y="6518096"/>
                <a:ext cx="8873692" cy="430887"/>
              </a:xfrm>
              <a:prstGeom prst="rect">
                <a:avLst/>
              </a:prstGeom>
              <a:noFill/>
            </p:spPr>
            <p:txBody>
              <a:bodyPr wrap="square" lIns="0" tIns="0" rIns="0" bIns="0" rtlCol="0">
                <a:spAutoFit/>
              </a:bodyPr>
              <a:lstStyle/>
              <a:p>
                <a:pPr algn="l"/>
                <a:r>
                  <a:rPr kumimoji="1" lang="ja-JP" altLang="en-US" sz="2800" b="1" spc="-20" baseline="0" dirty="0" smtClean="0">
                    <a:ln w="63500">
                      <a:solidFill>
                        <a:schemeClr val="bg1"/>
                      </a:solidFill>
                    </a:ln>
                    <a:solidFill>
                      <a:schemeClr val="bg1"/>
                    </a:solidFill>
                    <a:latin typeface="+mn-ea"/>
                    <a:ea typeface="+mn-ea"/>
                  </a:rPr>
                  <a:t>他にも危険な事例がたくさんありま</a:t>
                </a:r>
                <a:r>
                  <a:rPr kumimoji="1" lang="ja-JP" altLang="en-US" sz="2800" b="1" spc="-400" baseline="0" dirty="0" smtClean="0">
                    <a:ln w="63500">
                      <a:solidFill>
                        <a:schemeClr val="bg1"/>
                      </a:solidFill>
                    </a:ln>
                    <a:solidFill>
                      <a:schemeClr val="bg1"/>
                    </a:solidFill>
                    <a:latin typeface="+mn-ea"/>
                    <a:ea typeface="+mn-ea"/>
                  </a:rPr>
                  <a:t>す</a:t>
                </a:r>
                <a:r>
                  <a:rPr kumimoji="1" lang="ja-JP" altLang="en-US" sz="2800" b="1" spc="-300" baseline="0" dirty="0" smtClean="0">
                    <a:ln w="63500">
                      <a:solidFill>
                        <a:schemeClr val="bg1"/>
                      </a:solidFill>
                    </a:ln>
                    <a:solidFill>
                      <a:schemeClr val="bg1"/>
                    </a:solidFill>
                    <a:latin typeface="+mn-ea"/>
                    <a:ea typeface="+mn-ea"/>
                  </a:rPr>
                  <a:t>。</a:t>
                </a:r>
                <a:r>
                  <a:rPr kumimoji="1" lang="ja-JP" altLang="en-US" sz="2800" b="1" spc="-20" baseline="0" dirty="0" smtClean="0">
                    <a:ln w="63500">
                      <a:solidFill>
                        <a:schemeClr val="bg1"/>
                      </a:solidFill>
                    </a:ln>
                    <a:solidFill>
                      <a:schemeClr val="bg1"/>
                    </a:solidFill>
                    <a:latin typeface="+mn-ea"/>
                    <a:ea typeface="+mn-ea"/>
                  </a:rPr>
                  <a:t>確認してみましょう。</a:t>
                </a:r>
                <a:endParaRPr kumimoji="1" lang="ja-JP" altLang="en-US" sz="2800" b="1" spc="-20" baseline="0" dirty="0">
                  <a:ln w="63500">
                    <a:solidFill>
                      <a:schemeClr val="bg1"/>
                    </a:solidFill>
                  </a:ln>
                  <a:solidFill>
                    <a:schemeClr val="bg1"/>
                  </a:solidFill>
                  <a:latin typeface="+mn-ea"/>
                  <a:ea typeface="+mn-ea"/>
                </a:endParaRPr>
              </a:p>
            </p:txBody>
          </p:sp>
          <p:sp>
            <p:nvSpPr>
              <p:cNvPr id="8" name="テキスト ボックス 7"/>
              <p:cNvSpPr txBox="1"/>
              <p:nvPr userDrawn="1"/>
            </p:nvSpPr>
            <p:spPr>
              <a:xfrm>
                <a:off x="1746300" y="6520192"/>
                <a:ext cx="8873692" cy="430887"/>
              </a:xfrm>
              <a:prstGeom prst="rect">
                <a:avLst/>
              </a:prstGeom>
              <a:noFill/>
            </p:spPr>
            <p:txBody>
              <a:bodyPr wrap="square" lIns="0" tIns="0" rIns="0" bIns="0" rtlCol="0">
                <a:spAutoFit/>
              </a:bodyPr>
              <a:lstStyle/>
              <a:p>
                <a:pPr algn="l"/>
                <a:r>
                  <a:rPr kumimoji="1" lang="ja-JP" altLang="en-US" sz="2800" b="1" spc="-20" baseline="0" dirty="0" smtClean="0">
                    <a:ln w="76200">
                      <a:noFill/>
                    </a:ln>
                    <a:solidFill>
                      <a:srgbClr val="FF0000"/>
                    </a:solidFill>
                    <a:latin typeface="+mn-ea"/>
                    <a:ea typeface="+mn-ea"/>
                  </a:rPr>
                  <a:t>他にも危険な事例がたくさんありま</a:t>
                </a:r>
                <a:r>
                  <a:rPr kumimoji="1" lang="ja-JP" altLang="en-US" sz="2800" b="1" spc="-400" baseline="0" dirty="0" smtClean="0">
                    <a:ln w="76200">
                      <a:noFill/>
                    </a:ln>
                    <a:solidFill>
                      <a:srgbClr val="FF0000"/>
                    </a:solidFill>
                    <a:latin typeface="+mn-ea"/>
                    <a:ea typeface="+mn-ea"/>
                  </a:rPr>
                  <a:t>す</a:t>
                </a:r>
                <a:r>
                  <a:rPr kumimoji="1" lang="ja-JP" altLang="en-US" sz="2800" b="1" spc="-300" baseline="0" dirty="0" smtClean="0">
                    <a:ln w="76200">
                      <a:noFill/>
                    </a:ln>
                    <a:solidFill>
                      <a:srgbClr val="FF0000"/>
                    </a:solidFill>
                    <a:latin typeface="+mn-ea"/>
                    <a:ea typeface="+mn-ea"/>
                  </a:rPr>
                  <a:t>。</a:t>
                </a:r>
                <a:r>
                  <a:rPr kumimoji="1" lang="ja-JP" altLang="en-US" sz="2800" b="1" spc="-20" baseline="0" dirty="0" smtClean="0">
                    <a:ln w="76200">
                      <a:noFill/>
                    </a:ln>
                    <a:solidFill>
                      <a:srgbClr val="FF0000"/>
                    </a:solidFill>
                    <a:latin typeface="+mn-ea"/>
                    <a:ea typeface="+mn-ea"/>
                  </a:rPr>
                  <a:t>確認してみましょう。</a:t>
                </a:r>
                <a:endParaRPr kumimoji="1" lang="ja-JP" altLang="en-US" sz="2800" b="1" spc="-20" baseline="0" dirty="0">
                  <a:ln w="76200">
                    <a:noFill/>
                  </a:ln>
                  <a:solidFill>
                    <a:srgbClr val="FF0000"/>
                  </a:solidFill>
                  <a:latin typeface="+mn-ea"/>
                  <a:ea typeface="+mn-ea"/>
                </a:endParaRPr>
              </a:p>
            </p:txBody>
          </p:sp>
        </p:grpSp>
        <p:grpSp>
          <p:nvGrpSpPr>
            <p:cNvPr id="4" name="グループ化 3"/>
            <p:cNvGrpSpPr/>
            <p:nvPr userDrawn="1"/>
          </p:nvGrpSpPr>
          <p:grpSpPr>
            <a:xfrm>
              <a:off x="1324800" y="6570000"/>
              <a:ext cx="374400" cy="352800"/>
              <a:chOff x="1404600" y="6642599"/>
              <a:chExt cx="374400" cy="352800"/>
            </a:xfrm>
          </p:grpSpPr>
          <p:sp>
            <p:nvSpPr>
              <p:cNvPr id="5" name="左矢印 4"/>
              <p:cNvSpPr/>
              <p:nvPr userDrawn="1"/>
            </p:nvSpPr>
            <p:spPr>
              <a:xfrm>
                <a:off x="1404600" y="6642599"/>
                <a:ext cx="374400" cy="352800"/>
              </a:xfrm>
              <a:prstGeom prst="leftArrow">
                <a:avLst>
                  <a:gd name="adj1" fmla="val 58842"/>
                  <a:gd name="adj2" fmla="val 50716"/>
                </a:avLst>
              </a:prstGeom>
              <a:solidFill>
                <a:schemeClr val="bg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63500">
                    <a:solidFill>
                      <a:schemeClr val="bg1"/>
                    </a:solidFill>
                  </a:ln>
                </a:endParaRPr>
              </a:p>
            </p:txBody>
          </p:sp>
          <p:sp>
            <p:nvSpPr>
              <p:cNvPr id="6" name="左矢印 5"/>
              <p:cNvSpPr/>
              <p:nvPr userDrawn="1"/>
            </p:nvSpPr>
            <p:spPr>
              <a:xfrm>
                <a:off x="1404600" y="6642599"/>
                <a:ext cx="374400" cy="352800"/>
              </a:xfrm>
              <a:prstGeom prst="leftArrow">
                <a:avLst>
                  <a:gd name="adj1" fmla="val 58842"/>
                  <a:gd name="adj2" fmla="val 50716"/>
                </a:avLst>
              </a:prstGeom>
              <a:solidFill>
                <a:srgbClr val="FF000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63500">
                    <a:solidFill>
                      <a:schemeClr val="bg1"/>
                    </a:solidFill>
                  </a:ln>
                </a:endParaRPr>
              </a:p>
            </p:txBody>
          </p:sp>
        </p:grpSp>
      </p:grpSp>
      <p:sp>
        <p:nvSpPr>
          <p:cNvPr id="10" name="テキスト ボックス 9"/>
          <p:cNvSpPr txBox="1"/>
          <p:nvPr/>
        </p:nvSpPr>
        <p:spPr>
          <a:xfrm>
            <a:off x="6717600" y="7232561"/>
            <a:ext cx="3814890" cy="161583"/>
          </a:xfrm>
          <a:prstGeom prst="rect">
            <a:avLst/>
          </a:prstGeom>
          <a:noFill/>
        </p:spPr>
        <p:txBody>
          <a:bodyPr wrap="square" lIns="0" tIns="0" rIns="0" bIns="0" rtlCol="0">
            <a:spAutoFit/>
          </a:bodyPr>
          <a:lstStyle/>
          <a:p>
            <a:pPr marL="0" marR="0" indent="0" algn="l" defTabSz="995690" rtl="0" eaLnBrk="1" fontAlgn="auto" latinLnBrk="0" hangingPunct="1">
              <a:lnSpc>
                <a:spcPct val="100000"/>
              </a:lnSpc>
              <a:spcBef>
                <a:spcPts val="0"/>
              </a:spcBef>
              <a:spcAft>
                <a:spcPts val="0"/>
              </a:spcAft>
              <a:buClrTx/>
              <a:buSzTx/>
              <a:buFontTx/>
              <a:buNone/>
              <a:tabLst/>
              <a:defRPr/>
            </a:pPr>
            <a:r>
              <a:rPr kumimoji="1" lang="ja-JP" altLang="en-US" sz="1050" spc="-30" baseline="0" dirty="0" smtClean="0">
                <a:solidFill>
                  <a:schemeClr val="bg1"/>
                </a:solidFill>
                <a:latin typeface="+mn-ea"/>
                <a:ea typeface="+mn-ea"/>
              </a:rPr>
              <a:t>参考資料「東京消防庁救急搬送データからみる日常生活事故の実態」</a:t>
            </a:r>
            <a:endParaRPr kumimoji="1" lang="ja-JP" altLang="en-US" sz="1050" spc="-30" baseline="0" dirty="0">
              <a:solidFill>
                <a:schemeClr val="bg1"/>
              </a:solidFill>
              <a:latin typeface="+mn-ea"/>
              <a:ea typeface="+mn-ea"/>
            </a:endParaRPr>
          </a:p>
        </p:txBody>
      </p:sp>
      <p:sp>
        <p:nvSpPr>
          <p:cNvPr id="11" name="テキスト ボックス 10"/>
          <p:cNvSpPr txBox="1"/>
          <p:nvPr/>
        </p:nvSpPr>
        <p:spPr>
          <a:xfrm>
            <a:off x="1426345" y="6991200"/>
            <a:ext cx="1728192" cy="338554"/>
          </a:xfrm>
          <a:prstGeom prst="rect">
            <a:avLst/>
          </a:prstGeom>
          <a:noFill/>
        </p:spPr>
        <p:txBody>
          <a:bodyPr wrap="square" lIns="0" tIns="0" rIns="0" bIns="0" rtlCol="0">
            <a:spAutoFit/>
          </a:bodyPr>
          <a:lstStyle/>
          <a:p>
            <a:pPr algn="l"/>
            <a:r>
              <a:rPr kumimoji="1" lang="ja-JP" altLang="en-US" sz="1100" spc="-20" baseline="0" dirty="0" smtClean="0">
                <a:solidFill>
                  <a:schemeClr val="bg1"/>
                </a:solidFill>
                <a:latin typeface="+mn-ea"/>
                <a:ea typeface="+mn-ea"/>
              </a:rPr>
              <a:t>救急お役立ち</a:t>
            </a:r>
            <a:endParaRPr kumimoji="1" lang="en-US" altLang="ja-JP" sz="1100" spc="-20" baseline="0" dirty="0" smtClean="0">
              <a:solidFill>
                <a:schemeClr val="bg1"/>
              </a:solidFill>
              <a:latin typeface="+mn-ea"/>
              <a:ea typeface="+mn-ea"/>
            </a:endParaRPr>
          </a:p>
          <a:p>
            <a:pPr algn="l"/>
            <a:r>
              <a:rPr kumimoji="1" lang="ja-JP" altLang="en-US" sz="1100" spc="-20" baseline="0" dirty="0" smtClean="0">
                <a:solidFill>
                  <a:schemeClr val="bg1"/>
                </a:solidFill>
                <a:latin typeface="+mn-ea"/>
                <a:ea typeface="+mn-ea"/>
              </a:rPr>
              <a:t>ポータルサイト</a:t>
            </a:r>
            <a:endParaRPr kumimoji="1" lang="ja-JP" altLang="en-US" sz="1100" spc="-20" baseline="0" dirty="0">
              <a:solidFill>
                <a:schemeClr val="bg1"/>
              </a:solidFill>
              <a:latin typeface="+mn-ea"/>
              <a:ea typeface="+mn-ea"/>
            </a:endParaRPr>
          </a:p>
        </p:txBody>
      </p:sp>
      <p:sp>
        <p:nvSpPr>
          <p:cNvPr id="12" name="テキスト ボックス 11"/>
          <p:cNvSpPr txBox="1"/>
          <p:nvPr/>
        </p:nvSpPr>
        <p:spPr>
          <a:xfrm>
            <a:off x="6717600" y="6972652"/>
            <a:ext cx="3814890" cy="223138"/>
          </a:xfrm>
          <a:prstGeom prst="rect">
            <a:avLst/>
          </a:prstGeom>
          <a:noFill/>
        </p:spPr>
        <p:txBody>
          <a:bodyPr wrap="square" lIns="0" tIns="0" rIns="0" bIns="0" rtlCol="0">
            <a:spAutoFit/>
          </a:bodyPr>
          <a:lstStyle/>
          <a:p>
            <a:pPr marL="0" marR="0" indent="0" algn="l" defTabSz="995690" rtl="0" eaLnBrk="1" fontAlgn="auto" latinLnBrk="0" hangingPunct="1">
              <a:lnSpc>
                <a:spcPct val="100000"/>
              </a:lnSpc>
              <a:spcBef>
                <a:spcPts val="0"/>
              </a:spcBef>
              <a:spcAft>
                <a:spcPts val="0"/>
              </a:spcAft>
              <a:buClrTx/>
              <a:buSzTx/>
              <a:buFontTx/>
              <a:buNone/>
              <a:tabLst/>
              <a:defRPr/>
            </a:pPr>
            <a:r>
              <a:rPr kumimoji="1" lang="en-US" altLang="ja-JP" sz="1450" spc="-20" baseline="0" dirty="0" smtClean="0">
                <a:solidFill>
                  <a:schemeClr val="bg1"/>
                </a:solidFill>
                <a:latin typeface="+mn-ea"/>
                <a:ea typeface="+mn-ea"/>
              </a:rPr>
              <a:t>※</a:t>
            </a:r>
            <a:r>
              <a:rPr kumimoji="1" lang="ja-JP" altLang="en-US" sz="1450" spc="-20" baseline="0" dirty="0" smtClean="0">
                <a:solidFill>
                  <a:schemeClr val="bg1"/>
                </a:solidFill>
                <a:latin typeface="+mn-ea"/>
                <a:ea typeface="+mn-ea"/>
              </a:rPr>
              <a:t>発生事例の多い順に番号をつけています。</a:t>
            </a:r>
            <a:endParaRPr kumimoji="1" lang="ja-JP" altLang="en-US" sz="1450" spc="-20" baseline="0" dirty="0">
              <a:solidFill>
                <a:schemeClr val="bg1"/>
              </a:solidFill>
              <a:latin typeface="+mn-ea"/>
              <a:ea typeface="+mn-ea"/>
            </a:endParaRPr>
          </a:p>
        </p:txBody>
      </p:sp>
      <p:sp>
        <p:nvSpPr>
          <p:cNvPr id="13" name="二等辺三角形 12"/>
          <p:cNvSpPr/>
          <p:nvPr/>
        </p:nvSpPr>
        <p:spPr>
          <a:xfrm rot="16200000">
            <a:off x="1256884" y="7025030"/>
            <a:ext cx="137324" cy="1183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p:cNvSpPr txBox="1"/>
          <p:nvPr/>
        </p:nvSpPr>
        <p:spPr>
          <a:xfrm>
            <a:off x="5914851" y="7009200"/>
            <a:ext cx="648000" cy="216000"/>
          </a:xfrm>
          <a:prstGeom prst="rect">
            <a:avLst/>
          </a:prstGeom>
          <a:solidFill>
            <a:schemeClr val="bg1">
              <a:lumMod val="85000"/>
            </a:schemeClr>
          </a:solidFill>
          <a:ln w="6350">
            <a:solidFill>
              <a:schemeClr val="tx1"/>
            </a:solidFill>
          </a:ln>
        </p:spPr>
        <p:txBody>
          <a:bodyPr wrap="square" lIns="0" tIns="0" rIns="0" bIns="18000" rtlCol="0" anchor="ctr" anchorCtr="0">
            <a:noAutofit/>
          </a:bodyPr>
          <a:lstStyle/>
          <a:p>
            <a:pPr algn="ctr"/>
            <a:r>
              <a:rPr kumimoji="1" lang="ja-JP" altLang="en-US" sz="1200" spc="0" baseline="0" dirty="0" smtClean="0">
                <a:solidFill>
                  <a:schemeClr val="tx1"/>
                </a:solidFill>
                <a:latin typeface="+mn-ea"/>
                <a:ea typeface="+mn-ea"/>
              </a:rPr>
              <a:t>検　索</a:t>
            </a:r>
            <a:endParaRPr kumimoji="1" lang="ja-JP" altLang="en-US" sz="1200" spc="0" baseline="0" dirty="0">
              <a:solidFill>
                <a:schemeClr val="tx1"/>
              </a:solidFill>
              <a:latin typeface="+mn-ea"/>
              <a:ea typeface="+mn-ea"/>
            </a:endParaRPr>
          </a:p>
        </p:txBody>
      </p:sp>
      <p:sp>
        <p:nvSpPr>
          <p:cNvPr id="16" name="テキスト ボックス 15"/>
          <p:cNvSpPr txBox="1"/>
          <p:nvPr/>
        </p:nvSpPr>
        <p:spPr>
          <a:xfrm>
            <a:off x="4240851" y="7009200"/>
            <a:ext cx="1584000" cy="216000"/>
          </a:xfrm>
          <a:prstGeom prst="rect">
            <a:avLst/>
          </a:prstGeom>
          <a:solidFill>
            <a:schemeClr val="bg1"/>
          </a:solidFill>
          <a:ln w="6350">
            <a:solidFill>
              <a:schemeClr val="tx1"/>
            </a:solidFill>
          </a:ln>
        </p:spPr>
        <p:txBody>
          <a:bodyPr wrap="square" lIns="0" tIns="0" rIns="0" bIns="18000" rtlCol="0" anchor="ctr" anchorCtr="0">
            <a:noAutofit/>
          </a:bodyPr>
          <a:lstStyle/>
          <a:p>
            <a:pPr algn="ctr"/>
            <a:r>
              <a:rPr lang="ja-JP" altLang="en-US" sz="1200" dirty="0">
                <a:latin typeface="+mn-ea"/>
              </a:rPr>
              <a:t>救急 ポータルサイト</a:t>
            </a:r>
            <a:endParaRPr kumimoji="1" lang="ja-JP" altLang="en-US" sz="1200" spc="0" baseline="0" dirty="0">
              <a:solidFill>
                <a:schemeClr val="tx1"/>
              </a:solidFill>
              <a:latin typeface="+mn-ea"/>
            </a:endParaRPr>
          </a:p>
        </p:txBody>
      </p:sp>
      <p:sp>
        <p:nvSpPr>
          <p:cNvPr id="17" name="左矢印 16"/>
          <p:cNvSpPr/>
          <p:nvPr/>
        </p:nvSpPr>
        <p:spPr>
          <a:xfrm rot="2701367">
            <a:off x="6465651" y="7207200"/>
            <a:ext cx="180000" cy="66663"/>
          </a:xfrm>
          <a:prstGeom prst="leftArrow">
            <a:avLst>
              <a:gd name="adj1" fmla="val 21576"/>
              <a:gd name="adj2" fmla="val 14998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形吹き出し 19"/>
          <p:cNvSpPr/>
          <p:nvPr/>
        </p:nvSpPr>
        <p:spPr>
          <a:xfrm>
            <a:off x="377999" y="201600"/>
            <a:ext cx="2941200" cy="1530000"/>
          </a:xfrm>
          <a:prstGeom prst="wedgeEllipseCallout">
            <a:avLst>
              <a:gd name="adj1" fmla="val 58996"/>
              <a:gd name="adj2" fmla="val 245"/>
            </a:avLst>
          </a:prstGeom>
          <a:solidFill>
            <a:schemeClr val="bg1"/>
          </a:solidFill>
          <a:ln w="50800">
            <a:solidFill>
              <a:srgbClr val="E62E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p:cNvSpPr txBox="1"/>
          <p:nvPr/>
        </p:nvSpPr>
        <p:spPr>
          <a:xfrm>
            <a:off x="3636000" y="191057"/>
            <a:ext cx="8429798" cy="400110"/>
          </a:xfrm>
          <a:prstGeom prst="rect">
            <a:avLst/>
          </a:prstGeom>
          <a:noFill/>
        </p:spPr>
        <p:txBody>
          <a:bodyPr wrap="square" rtlCol="0">
            <a:spAutoFit/>
          </a:bodyPr>
          <a:lstStyle/>
          <a:p>
            <a:r>
              <a:rPr lang="ja-JP" altLang="en-US" b="1" spc="300" dirty="0">
                <a:solidFill>
                  <a:schemeClr val="bg1"/>
                </a:solidFill>
              </a:rPr>
              <a:t>こんな事故が多く起きています。</a:t>
            </a:r>
            <a:endParaRPr kumimoji="1" lang="ja-JP" altLang="en-US" b="1" spc="300" dirty="0">
              <a:solidFill>
                <a:schemeClr val="bg1"/>
              </a:solidFill>
            </a:endParaRPr>
          </a:p>
        </p:txBody>
      </p:sp>
      <p:sp>
        <p:nvSpPr>
          <p:cNvPr id="23" name="テキスト ボックス 22"/>
          <p:cNvSpPr txBox="1"/>
          <p:nvPr/>
        </p:nvSpPr>
        <p:spPr>
          <a:xfrm>
            <a:off x="766596" y="378832"/>
            <a:ext cx="2171877" cy="1169551"/>
          </a:xfrm>
          <a:prstGeom prst="rect">
            <a:avLst/>
          </a:prstGeom>
          <a:noFill/>
        </p:spPr>
        <p:txBody>
          <a:bodyPr wrap="square" rtlCol="0">
            <a:spAutoFit/>
          </a:bodyPr>
          <a:lstStyle/>
          <a:p>
            <a:pPr algn="ctr">
              <a:lnSpc>
                <a:spcPts val="2800"/>
              </a:lnSpc>
            </a:pPr>
            <a:r>
              <a:rPr lang="ja-JP" altLang="en-US" sz="2600" b="1" dirty="0">
                <a:solidFill>
                  <a:srgbClr val="E62E8A"/>
                </a:solidFill>
              </a:rPr>
              <a:t>実は多い</a:t>
            </a:r>
          </a:p>
          <a:p>
            <a:pPr algn="ctr">
              <a:lnSpc>
                <a:spcPts val="2800"/>
              </a:lnSpc>
            </a:pPr>
            <a:r>
              <a:rPr lang="ja-JP" altLang="en-US" sz="2600" b="1" dirty="0">
                <a:solidFill>
                  <a:srgbClr val="E62E8A"/>
                </a:solidFill>
              </a:rPr>
              <a:t>家の中にある</a:t>
            </a:r>
          </a:p>
          <a:p>
            <a:pPr algn="ctr">
              <a:lnSpc>
                <a:spcPts val="2800"/>
              </a:lnSpc>
            </a:pPr>
            <a:r>
              <a:rPr lang="ja-JP" altLang="en-US" sz="2600" b="1" dirty="0">
                <a:solidFill>
                  <a:srgbClr val="E62E8A"/>
                </a:solidFill>
              </a:rPr>
              <a:t>危険な場所</a:t>
            </a:r>
            <a:endParaRPr kumimoji="1" lang="ja-JP" altLang="en-US" sz="2600" b="1" dirty="0">
              <a:solidFill>
                <a:srgbClr val="E62E8A"/>
              </a:solidFill>
            </a:endParaRPr>
          </a:p>
        </p:txBody>
      </p:sp>
      <p:grpSp>
        <p:nvGrpSpPr>
          <p:cNvPr id="32" name="グループ化 31"/>
          <p:cNvGrpSpPr/>
          <p:nvPr/>
        </p:nvGrpSpPr>
        <p:grpSpPr>
          <a:xfrm>
            <a:off x="3600000" y="468000"/>
            <a:ext cx="8429798" cy="1015663"/>
            <a:chOff x="2976994" y="1530715"/>
            <a:chExt cx="8429798" cy="1015663"/>
          </a:xfrm>
        </p:grpSpPr>
        <p:sp>
          <p:nvSpPr>
            <p:cNvPr id="29" name="テキスト ボックス 28"/>
            <p:cNvSpPr txBox="1"/>
            <p:nvPr userDrawn="1"/>
          </p:nvSpPr>
          <p:spPr>
            <a:xfrm>
              <a:off x="2976994" y="1530715"/>
              <a:ext cx="8429798" cy="1015663"/>
            </a:xfrm>
            <a:prstGeom prst="rect">
              <a:avLst/>
            </a:prstGeom>
            <a:noFill/>
          </p:spPr>
          <p:txBody>
            <a:bodyPr wrap="square" rtlCol="0">
              <a:spAutoFit/>
            </a:bodyPr>
            <a:lstStyle/>
            <a:p>
              <a:r>
                <a:rPr lang="ja-JP" altLang="en-US" sz="5400" b="1" spc="300" dirty="0">
                  <a:ln w="190500">
                    <a:solidFill>
                      <a:srgbClr val="00A96D"/>
                    </a:solidFill>
                  </a:ln>
                  <a:solidFill>
                    <a:srgbClr val="E85282"/>
                  </a:solidFill>
                </a:rPr>
                <a:t>事故予防チェック</a:t>
              </a:r>
              <a:r>
                <a:rPr lang="en-US" altLang="ja-JP" sz="6000" b="1" spc="300" dirty="0">
                  <a:ln w="190500">
                    <a:solidFill>
                      <a:srgbClr val="00A96D"/>
                    </a:solidFill>
                  </a:ln>
                  <a:solidFill>
                    <a:srgbClr val="E85282"/>
                  </a:solidFill>
                </a:rPr>
                <a:t>!</a:t>
              </a:r>
              <a:endParaRPr kumimoji="1" lang="ja-JP" altLang="en-US" sz="6000" b="1" spc="300" dirty="0">
                <a:ln w="190500">
                  <a:solidFill>
                    <a:srgbClr val="00A96D"/>
                  </a:solidFill>
                </a:ln>
                <a:solidFill>
                  <a:srgbClr val="E85282"/>
                </a:solidFill>
              </a:endParaRPr>
            </a:p>
          </p:txBody>
        </p:sp>
        <p:sp>
          <p:nvSpPr>
            <p:cNvPr id="30" name="テキスト ボックス 29"/>
            <p:cNvSpPr txBox="1"/>
            <p:nvPr userDrawn="1"/>
          </p:nvSpPr>
          <p:spPr>
            <a:xfrm>
              <a:off x="2976994" y="1530715"/>
              <a:ext cx="8429798" cy="1015663"/>
            </a:xfrm>
            <a:prstGeom prst="rect">
              <a:avLst/>
            </a:prstGeom>
            <a:noFill/>
          </p:spPr>
          <p:txBody>
            <a:bodyPr wrap="square" rtlCol="0">
              <a:spAutoFit/>
            </a:bodyPr>
            <a:lstStyle/>
            <a:p>
              <a:r>
                <a:rPr lang="ja-JP" altLang="en-US" sz="5400" b="1" spc="300" dirty="0">
                  <a:ln w="101600">
                    <a:solidFill>
                      <a:schemeClr val="bg1"/>
                    </a:solidFill>
                  </a:ln>
                  <a:solidFill>
                    <a:schemeClr val="bg1"/>
                  </a:solidFill>
                </a:rPr>
                <a:t>事故予防チェック</a:t>
              </a:r>
              <a:r>
                <a:rPr lang="en-US" altLang="ja-JP" sz="6000" b="1" spc="300" dirty="0">
                  <a:ln w="101600">
                    <a:solidFill>
                      <a:schemeClr val="bg1"/>
                    </a:solidFill>
                  </a:ln>
                  <a:solidFill>
                    <a:schemeClr val="bg1"/>
                  </a:solidFill>
                </a:rPr>
                <a:t>!</a:t>
              </a:r>
              <a:endParaRPr kumimoji="1" lang="ja-JP" altLang="en-US" sz="6000" b="1" spc="300" dirty="0">
                <a:ln w="101600">
                  <a:solidFill>
                    <a:schemeClr val="bg1"/>
                  </a:solidFill>
                </a:ln>
                <a:solidFill>
                  <a:schemeClr val="bg1"/>
                </a:solidFill>
              </a:endParaRPr>
            </a:p>
          </p:txBody>
        </p:sp>
        <p:sp>
          <p:nvSpPr>
            <p:cNvPr id="31" name="テキスト ボックス 30"/>
            <p:cNvSpPr txBox="1"/>
            <p:nvPr userDrawn="1"/>
          </p:nvSpPr>
          <p:spPr>
            <a:xfrm>
              <a:off x="2976994" y="1530715"/>
              <a:ext cx="8429798" cy="1015663"/>
            </a:xfrm>
            <a:prstGeom prst="rect">
              <a:avLst/>
            </a:prstGeom>
            <a:noFill/>
          </p:spPr>
          <p:txBody>
            <a:bodyPr wrap="square" rtlCol="0">
              <a:spAutoFit/>
            </a:bodyPr>
            <a:lstStyle/>
            <a:p>
              <a:r>
                <a:rPr lang="ja-JP" altLang="en-US" sz="5400" b="1" spc="300" dirty="0">
                  <a:ln w="13970">
                    <a:solidFill>
                      <a:srgbClr val="E62E8A"/>
                    </a:solidFill>
                  </a:ln>
                  <a:solidFill>
                    <a:srgbClr val="E62E8A"/>
                  </a:solidFill>
                </a:rPr>
                <a:t>事故予防チェック</a:t>
              </a:r>
              <a:r>
                <a:rPr lang="en-US" altLang="ja-JP" sz="6000" b="1" spc="300" dirty="0">
                  <a:ln w="13970">
                    <a:solidFill>
                      <a:srgbClr val="E62E8A"/>
                    </a:solidFill>
                  </a:ln>
                  <a:solidFill>
                    <a:srgbClr val="E62E8A"/>
                  </a:solidFill>
                </a:rPr>
                <a:t>!</a:t>
              </a:r>
              <a:endParaRPr kumimoji="1" lang="ja-JP" altLang="en-US" sz="6000" b="1" spc="300" dirty="0">
                <a:ln w="13970">
                  <a:solidFill>
                    <a:srgbClr val="E62E8A"/>
                  </a:solidFill>
                </a:ln>
                <a:solidFill>
                  <a:srgbClr val="E62E8A"/>
                </a:solidFill>
              </a:endParaRPr>
            </a:p>
          </p:txBody>
        </p:sp>
      </p:grpSp>
      <p:grpSp>
        <p:nvGrpSpPr>
          <p:cNvPr id="52" name="グループ化 51"/>
          <p:cNvGrpSpPr/>
          <p:nvPr/>
        </p:nvGrpSpPr>
        <p:grpSpPr>
          <a:xfrm>
            <a:off x="2962800" y="1775991"/>
            <a:ext cx="2106000" cy="808809"/>
            <a:chOff x="2962800" y="1775991"/>
            <a:chExt cx="2106000" cy="808809"/>
          </a:xfrm>
        </p:grpSpPr>
        <p:grpSp>
          <p:nvGrpSpPr>
            <p:cNvPr id="33" name="グループ化 32"/>
            <p:cNvGrpSpPr>
              <a:grpSpLocks noChangeAspect="1"/>
            </p:cNvGrpSpPr>
            <p:nvPr/>
          </p:nvGrpSpPr>
          <p:grpSpPr>
            <a:xfrm>
              <a:off x="2966400" y="1821601"/>
              <a:ext cx="504000" cy="434175"/>
              <a:chOff x="-462571" y="2168283"/>
              <a:chExt cx="560000" cy="482416"/>
            </a:xfrm>
          </p:grpSpPr>
          <p:sp>
            <p:nvSpPr>
              <p:cNvPr id="35" name="円/楕円 34"/>
              <p:cNvSpPr/>
              <p:nvPr userDrawn="1"/>
            </p:nvSpPr>
            <p:spPr>
              <a:xfrm>
                <a:off x="-222571" y="2330699"/>
                <a:ext cx="320000" cy="320000"/>
              </a:xfrm>
              <a:prstGeom prst="ellipse">
                <a:avLst/>
              </a:prstGeom>
              <a:solidFill>
                <a:srgbClr val="EA540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000" rtlCol="0" anchor="ctr"/>
              <a:lstStyle/>
              <a:p>
                <a:pPr algn="ctr"/>
                <a:endParaRPr kumimoji="1" lang="ja-JP" altLang="en-US" sz="1800" dirty="0">
                  <a:latin typeface="+mj-ea"/>
                  <a:ea typeface="+mj-ea"/>
                </a:endParaRPr>
              </a:p>
            </p:txBody>
          </p:sp>
          <p:sp>
            <p:nvSpPr>
              <p:cNvPr id="34" name="円/楕円 33"/>
              <p:cNvSpPr/>
              <p:nvPr userDrawn="1"/>
            </p:nvSpPr>
            <p:spPr>
              <a:xfrm>
                <a:off x="-462571" y="2168283"/>
                <a:ext cx="480000" cy="480000"/>
              </a:xfrm>
              <a:prstGeom prst="ellipse">
                <a:avLst/>
              </a:prstGeom>
              <a:solidFill>
                <a:srgbClr val="EA540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000" rtlCol="0" anchor="ctr"/>
              <a:lstStyle/>
              <a:p>
                <a:pPr algn="ctr"/>
                <a:r>
                  <a:rPr kumimoji="1" lang="en-US" altLang="ja-JP" sz="3000" dirty="0" smtClean="0">
                    <a:latin typeface="+mj-ea"/>
                    <a:ea typeface="+mj-ea"/>
                  </a:rPr>
                  <a:t>1</a:t>
                </a:r>
                <a:endParaRPr kumimoji="1" lang="ja-JP" altLang="en-US" sz="3000" dirty="0">
                  <a:latin typeface="+mj-ea"/>
                  <a:ea typeface="+mj-ea"/>
                </a:endParaRPr>
              </a:p>
            </p:txBody>
          </p:sp>
          <p:sp>
            <p:nvSpPr>
              <p:cNvPr id="36" name="テキスト ボックス 35"/>
              <p:cNvSpPr txBox="1"/>
              <p:nvPr userDrawn="1"/>
            </p:nvSpPr>
            <p:spPr>
              <a:xfrm>
                <a:off x="-124408" y="2388107"/>
                <a:ext cx="170987" cy="205185"/>
              </a:xfrm>
              <a:prstGeom prst="rect">
                <a:avLst/>
              </a:prstGeom>
              <a:noFill/>
            </p:spPr>
            <p:txBody>
              <a:bodyPr wrap="none" lIns="0" tIns="0" rIns="0" bIns="0" rtlCol="0">
                <a:spAutoFit/>
              </a:bodyPr>
              <a:lstStyle/>
              <a:p>
                <a:r>
                  <a:rPr kumimoji="1" lang="ja-JP" altLang="en-US" sz="1200" dirty="0" smtClean="0">
                    <a:solidFill>
                      <a:schemeClr val="bg1"/>
                    </a:solidFill>
                  </a:rPr>
                  <a:t>位</a:t>
                </a:r>
                <a:endParaRPr kumimoji="1" lang="ja-JP" altLang="en-US" sz="1200" dirty="0">
                  <a:solidFill>
                    <a:schemeClr val="bg1"/>
                  </a:solidFill>
                </a:endParaRPr>
              </a:p>
            </p:txBody>
          </p:sp>
        </p:grpSp>
        <p:sp>
          <p:nvSpPr>
            <p:cNvPr id="49" name="テキスト ボックス 48"/>
            <p:cNvSpPr txBox="1"/>
            <p:nvPr/>
          </p:nvSpPr>
          <p:spPr>
            <a:xfrm>
              <a:off x="3436744" y="1775991"/>
              <a:ext cx="1261884" cy="523220"/>
            </a:xfrm>
            <a:prstGeom prst="rect">
              <a:avLst/>
            </a:prstGeom>
            <a:noFill/>
          </p:spPr>
          <p:txBody>
            <a:bodyPr wrap="none" rtlCol="0">
              <a:spAutoFit/>
            </a:bodyPr>
            <a:lstStyle/>
            <a:p>
              <a:r>
                <a:rPr lang="ja-JP" altLang="en-US" sz="2700" b="1" spc="300" dirty="0" smtClean="0">
                  <a:ln w="63500">
                    <a:solidFill>
                      <a:schemeClr val="bg1"/>
                    </a:solidFill>
                  </a:ln>
                  <a:solidFill>
                    <a:schemeClr val="bg1"/>
                  </a:solidFill>
                </a:rPr>
                <a:t>転　倒</a:t>
              </a:r>
              <a:endParaRPr kumimoji="1" lang="ja-JP" altLang="en-US" sz="2700" b="1" spc="300" dirty="0">
                <a:ln w="63500">
                  <a:solidFill>
                    <a:schemeClr val="bg1"/>
                  </a:solidFill>
                </a:ln>
                <a:solidFill>
                  <a:schemeClr val="bg1"/>
                </a:solidFill>
              </a:endParaRPr>
            </a:p>
          </p:txBody>
        </p:sp>
        <p:sp>
          <p:nvSpPr>
            <p:cNvPr id="50" name="テキスト ボックス 49"/>
            <p:cNvSpPr txBox="1"/>
            <p:nvPr/>
          </p:nvSpPr>
          <p:spPr>
            <a:xfrm>
              <a:off x="3436744" y="1775991"/>
              <a:ext cx="1261884" cy="523220"/>
            </a:xfrm>
            <a:prstGeom prst="rect">
              <a:avLst/>
            </a:prstGeom>
            <a:noFill/>
          </p:spPr>
          <p:txBody>
            <a:bodyPr wrap="none" rtlCol="0">
              <a:spAutoFit/>
            </a:bodyPr>
            <a:lstStyle/>
            <a:p>
              <a:r>
                <a:rPr lang="ja-JP" altLang="en-US" sz="2700" b="1" spc="300" dirty="0" smtClean="0">
                  <a:solidFill>
                    <a:srgbClr val="EA5404"/>
                  </a:solidFill>
                </a:rPr>
                <a:t>転　倒</a:t>
              </a:r>
              <a:endParaRPr kumimoji="1" lang="ja-JP" altLang="en-US" sz="2700" b="1" spc="300" dirty="0">
                <a:solidFill>
                  <a:srgbClr val="EA5404"/>
                </a:solidFill>
              </a:endParaRPr>
            </a:p>
          </p:txBody>
        </p:sp>
        <p:sp>
          <p:nvSpPr>
            <p:cNvPr id="51" name="角丸四角形 50"/>
            <p:cNvSpPr/>
            <p:nvPr/>
          </p:nvSpPr>
          <p:spPr>
            <a:xfrm>
              <a:off x="2962800" y="2293200"/>
              <a:ext cx="2106000" cy="291600"/>
            </a:xfrm>
            <a:prstGeom prst="roundRect">
              <a:avLst>
                <a:gd name="adj" fmla="val 50000"/>
              </a:avLst>
            </a:prstGeom>
            <a:solidFill>
              <a:srgbClr val="EA54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700" spc="-150" dirty="0"/>
                <a:t>段差、玄関、廊下など</a:t>
              </a:r>
              <a:endParaRPr kumimoji="1" lang="ja-JP" altLang="en-US" sz="1700" spc="-150" dirty="0"/>
            </a:p>
          </p:txBody>
        </p:sp>
      </p:grpSp>
      <p:grpSp>
        <p:nvGrpSpPr>
          <p:cNvPr id="53" name="グループ化 52"/>
          <p:cNvGrpSpPr/>
          <p:nvPr/>
        </p:nvGrpSpPr>
        <p:grpSpPr>
          <a:xfrm>
            <a:off x="1216800" y="5335200"/>
            <a:ext cx="2628000" cy="808809"/>
            <a:chOff x="2962800" y="1775991"/>
            <a:chExt cx="2628000" cy="808809"/>
          </a:xfrm>
        </p:grpSpPr>
        <p:grpSp>
          <p:nvGrpSpPr>
            <p:cNvPr id="54" name="グループ化 53"/>
            <p:cNvGrpSpPr>
              <a:grpSpLocks noChangeAspect="1"/>
            </p:cNvGrpSpPr>
            <p:nvPr/>
          </p:nvGrpSpPr>
          <p:grpSpPr>
            <a:xfrm>
              <a:off x="2966400" y="1821601"/>
              <a:ext cx="504000" cy="434175"/>
              <a:chOff x="-462571" y="2168283"/>
              <a:chExt cx="560000" cy="482416"/>
            </a:xfrm>
          </p:grpSpPr>
          <p:sp>
            <p:nvSpPr>
              <p:cNvPr id="58" name="円/楕円 57"/>
              <p:cNvSpPr/>
              <p:nvPr userDrawn="1"/>
            </p:nvSpPr>
            <p:spPr>
              <a:xfrm>
                <a:off x="-222571" y="2330699"/>
                <a:ext cx="320000" cy="320000"/>
              </a:xfrm>
              <a:prstGeom prst="ellipse">
                <a:avLst/>
              </a:prstGeom>
              <a:solidFill>
                <a:srgbClr val="003F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000" rtlCol="0" anchor="ctr"/>
              <a:lstStyle/>
              <a:p>
                <a:pPr algn="ctr"/>
                <a:endParaRPr kumimoji="1" lang="ja-JP" altLang="en-US" sz="1800" dirty="0">
                  <a:latin typeface="+mj-ea"/>
                  <a:ea typeface="+mj-ea"/>
                </a:endParaRPr>
              </a:p>
            </p:txBody>
          </p:sp>
          <p:sp>
            <p:nvSpPr>
              <p:cNvPr id="59" name="円/楕円 58"/>
              <p:cNvSpPr/>
              <p:nvPr userDrawn="1"/>
            </p:nvSpPr>
            <p:spPr>
              <a:xfrm>
                <a:off x="-462571" y="2168283"/>
                <a:ext cx="480000" cy="480000"/>
              </a:xfrm>
              <a:prstGeom prst="ellipse">
                <a:avLst/>
              </a:prstGeom>
              <a:solidFill>
                <a:srgbClr val="003F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000" rtlCol="0" anchor="ctr"/>
              <a:lstStyle/>
              <a:p>
                <a:pPr algn="ctr"/>
                <a:r>
                  <a:rPr kumimoji="1" lang="en-US" altLang="ja-JP" sz="3000" dirty="0" smtClean="0">
                    <a:latin typeface="+mj-ea"/>
                    <a:ea typeface="+mj-ea"/>
                  </a:rPr>
                  <a:t>2</a:t>
                </a:r>
                <a:endParaRPr kumimoji="1" lang="ja-JP" altLang="en-US" sz="3000" dirty="0">
                  <a:latin typeface="+mj-ea"/>
                  <a:ea typeface="+mj-ea"/>
                </a:endParaRPr>
              </a:p>
            </p:txBody>
          </p:sp>
          <p:sp>
            <p:nvSpPr>
              <p:cNvPr id="60" name="テキスト ボックス 59"/>
              <p:cNvSpPr txBox="1"/>
              <p:nvPr userDrawn="1"/>
            </p:nvSpPr>
            <p:spPr>
              <a:xfrm>
                <a:off x="-124408" y="2388107"/>
                <a:ext cx="170987" cy="205185"/>
              </a:xfrm>
              <a:prstGeom prst="rect">
                <a:avLst/>
              </a:prstGeom>
              <a:noFill/>
            </p:spPr>
            <p:txBody>
              <a:bodyPr wrap="none" lIns="0" tIns="0" rIns="0" bIns="0" rtlCol="0">
                <a:spAutoFit/>
              </a:bodyPr>
              <a:lstStyle/>
              <a:p>
                <a:r>
                  <a:rPr kumimoji="1" lang="ja-JP" altLang="en-US" sz="1200" dirty="0" smtClean="0">
                    <a:solidFill>
                      <a:schemeClr val="bg1"/>
                    </a:solidFill>
                  </a:rPr>
                  <a:t>位</a:t>
                </a:r>
                <a:endParaRPr kumimoji="1" lang="ja-JP" altLang="en-US" sz="1200" dirty="0">
                  <a:solidFill>
                    <a:schemeClr val="bg1"/>
                  </a:solidFill>
                </a:endParaRPr>
              </a:p>
            </p:txBody>
          </p:sp>
        </p:grpSp>
        <p:sp>
          <p:nvSpPr>
            <p:cNvPr id="55" name="テキスト ボックス 54"/>
            <p:cNvSpPr txBox="1"/>
            <p:nvPr/>
          </p:nvSpPr>
          <p:spPr>
            <a:xfrm>
              <a:off x="3436744" y="1775991"/>
              <a:ext cx="1226618" cy="507831"/>
            </a:xfrm>
            <a:prstGeom prst="rect">
              <a:avLst/>
            </a:prstGeom>
            <a:noFill/>
          </p:spPr>
          <p:txBody>
            <a:bodyPr wrap="none" rtlCol="0">
              <a:spAutoFit/>
            </a:bodyPr>
            <a:lstStyle/>
            <a:p>
              <a:r>
                <a:rPr lang="ja-JP" altLang="en-US" sz="2700" b="1" spc="300" dirty="0" smtClean="0">
                  <a:ln w="63500">
                    <a:solidFill>
                      <a:schemeClr val="bg1"/>
                    </a:solidFill>
                  </a:ln>
                  <a:solidFill>
                    <a:schemeClr val="bg1"/>
                  </a:solidFill>
                </a:rPr>
                <a:t>転　落</a:t>
              </a:r>
              <a:endParaRPr kumimoji="1" lang="ja-JP" altLang="en-US" sz="2700" b="1" spc="300" dirty="0">
                <a:ln w="63500">
                  <a:solidFill>
                    <a:schemeClr val="bg1"/>
                  </a:solidFill>
                </a:ln>
                <a:solidFill>
                  <a:schemeClr val="bg1"/>
                </a:solidFill>
              </a:endParaRPr>
            </a:p>
          </p:txBody>
        </p:sp>
        <p:sp>
          <p:nvSpPr>
            <p:cNvPr id="56" name="テキスト ボックス 55"/>
            <p:cNvSpPr txBox="1"/>
            <p:nvPr/>
          </p:nvSpPr>
          <p:spPr>
            <a:xfrm>
              <a:off x="3436744" y="1775991"/>
              <a:ext cx="1226618" cy="507831"/>
            </a:xfrm>
            <a:prstGeom prst="rect">
              <a:avLst/>
            </a:prstGeom>
            <a:noFill/>
          </p:spPr>
          <p:txBody>
            <a:bodyPr wrap="none" rtlCol="0">
              <a:spAutoFit/>
            </a:bodyPr>
            <a:lstStyle/>
            <a:p>
              <a:r>
                <a:rPr lang="ja-JP" altLang="en-US" sz="2700" b="1" spc="300" dirty="0" smtClean="0">
                  <a:solidFill>
                    <a:srgbClr val="003F98"/>
                  </a:solidFill>
                </a:rPr>
                <a:t>転　落</a:t>
              </a:r>
              <a:endParaRPr kumimoji="1" lang="ja-JP" altLang="en-US" sz="2700" b="1" spc="300" dirty="0">
                <a:solidFill>
                  <a:srgbClr val="003F98"/>
                </a:solidFill>
              </a:endParaRPr>
            </a:p>
          </p:txBody>
        </p:sp>
        <p:sp>
          <p:nvSpPr>
            <p:cNvPr id="57" name="角丸四角形 56"/>
            <p:cNvSpPr/>
            <p:nvPr/>
          </p:nvSpPr>
          <p:spPr>
            <a:xfrm>
              <a:off x="2962800" y="2293200"/>
              <a:ext cx="2628000" cy="291600"/>
            </a:xfrm>
            <a:prstGeom prst="roundRect">
              <a:avLst>
                <a:gd name="adj" fmla="val 50000"/>
              </a:avLst>
            </a:prstGeom>
            <a:solidFill>
              <a:srgbClr val="003F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700" spc="-150" dirty="0"/>
                <a:t>階段、ベッド、脚立、椅子など</a:t>
              </a:r>
              <a:endParaRPr kumimoji="1" lang="ja-JP" altLang="en-US" sz="1700" spc="-150" dirty="0"/>
            </a:p>
          </p:txBody>
        </p:sp>
      </p:grpSp>
      <p:grpSp>
        <p:nvGrpSpPr>
          <p:cNvPr id="61" name="グループ化 60"/>
          <p:cNvGrpSpPr/>
          <p:nvPr/>
        </p:nvGrpSpPr>
        <p:grpSpPr>
          <a:xfrm>
            <a:off x="6109200" y="1775991"/>
            <a:ext cx="2242800" cy="808809"/>
            <a:chOff x="2962800" y="1775991"/>
            <a:chExt cx="2242800" cy="808809"/>
          </a:xfrm>
        </p:grpSpPr>
        <p:grpSp>
          <p:nvGrpSpPr>
            <p:cNvPr id="62" name="グループ化 61"/>
            <p:cNvGrpSpPr>
              <a:grpSpLocks noChangeAspect="1"/>
            </p:cNvGrpSpPr>
            <p:nvPr/>
          </p:nvGrpSpPr>
          <p:grpSpPr>
            <a:xfrm>
              <a:off x="2966400" y="1821601"/>
              <a:ext cx="504000" cy="434175"/>
              <a:chOff x="-462571" y="2168283"/>
              <a:chExt cx="560000" cy="482416"/>
            </a:xfrm>
          </p:grpSpPr>
          <p:sp>
            <p:nvSpPr>
              <p:cNvPr id="66" name="円/楕円 65"/>
              <p:cNvSpPr/>
              <p:nvPr userDrawn="1"/>
            </p:nvSpPr>
            <p:spPr>
              <a:xfrm>
                <a:off x="-222571" y="2330699"/>
                <a:ext cx="320000" cy="320000"/>
              </a:xfrm>
              <a:prstGeom prst="ellipse">
                <a:avLst/>
              </a:prstGeom>
              <a:solidFill>
                <a:srgbClr val="E4006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000" rtlCol="0" anchor="ctr"/>
              <a:lstStyle/>
              <a:p>
                <a:pPr algn="ctr"/>
                <a:endParaRPr kumimoji="1" lang="ja-JP" altLang="en-US" sz="1800" dirty="0">
                  <a:latin typeface="+mj-ea"/>
                  <a:ea typeface="+mj-ea"/>
                </a:endParaRPr>
              </a:p>
            </p:txBody>
          </p:sp>
          <p:sp>
            <p:nvSpPr>
              <p:cNvPr id="67" name="円/楕円 66"/>
              <p:cNvSpPr/>
              <p:nvPr userDrawn="1"/>
            </p:nvSpPr>
            <p:spPr>
              <a:xfrm>
                <a:off x="-462571" y="2168283"/>
                <a:ext cx="480000" cy="480000"/>
              </a:xfrm>
              <a:prstGeom prst="ellipse">
                <a:avLst/>
              </a:prstGeom>
              <a:solidFill>
                <a:srgbClr val="E4006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000" rtlCol="0" anchor="ctr"/>
              <a:lstStyle/>
              <a:p>
                <a:pPr algn="ctr"/>
                <a:r>
                  <a:rPr kumimoji="1" lang="en-US" altLang="ja-JP" sz="3000" dirty="0" smtClean="0">
                    <a:latin typeface="+mj-ea"/>
                    <a:ea typeface="+mj-ea"/>
                  </a:rPr>
                  <a:t>4</a:t>
                </a:r>
                <a:endParaRPr kumimoji="1" lang="ja-JP" altLang="en-US" sz="3000" dirty="0">
                  <a:latin typeface="+mj-ea"/>
                  <a:ea typeface="+mj-ea"/>
                </a:endParaRPr>
              </a:p>
            </p:txBody>
          </p:sp>
          <p:sp>
            <p:nvSpPr>
              <p:cNvPr id="68" name="テキスト ボックス 67"/>
              <p:cNvSpPr txBox="1"/>
              <p:nvPr userDrawn="1"/>
            </p:nvSpPr>
            <p:spPr>
              <a:xfrm>
                <a:off x="-124408" y="2388107"/>
                <a:ext cx="170987" cy="205185"/>
              </a:xfrm>
              <a:prstGeom prst="rect">
                <a:avLst/>
              </a:prstGeom>
              <a:noFill/>
            </p:spPr>
            <p:txBody>
              <a:bodyPr wrap="none" lIns="0" tIns="0" rIns="0" bIns="0" rtlCol="0">
                <a:spAutoFit/>
              </a:bodyPr>
              <a:lstStyle/>
              <a:p>
                <a:r>
                  <a:rPr kumimoji="1" lang="ja-JP" altLang="en-US" sz="1200" dirty="0" smtClean="0">
                    <a:solidFill>
                      <a:schemeClr val="bg1"/>
                    </a:solidFill>
                  </a:rPr>
                  <a:t>位</a:t>
                </a:r>
                <a:endParaRPr kumimoji="1" lang="ja-JP" altLang="en-US" sz="1200" dirty="0">
                  <a:solidFill>
                    <a:schemeClr val="bg1"/>
                  </a:solidFill>
                </a:endParaRPr>
              </a:p>
            </p:txBody>
          </p:sp>
        </p:grpSp>
        <p:sp>
          <p:nvSpPr>
            <p:cNvPr id="63" name="テキスト ボックス 62"/>
            <p:cNvSpPr txBox="1"/>
            <p:nvPr/>
          </p:nvSpPr>
          <p:spPr>
            <a:xfrm>
              <a:off x="3436744" y="1775991"/>
              <a:ext cx="1665841" cy="507831"/>
            </a:xfrm>
            <a:prstGeom prst="rect">
              <a:avLst/>
            </a:prstGeom>
            <a:noFill/>
          </p:spPr>
          <p:txBody>
            <a:bodyPr wrap="none" rtlCol="0">
              <a:spAutoFit/>
            </a:bodyPr>
            <a:lstStyle/>
            <a:p>
              <a:r>
                <a:rPr kumimoji="1" lang="ja-JP" altLang="en-US" sz="2700" b="1" spc="300" dirty="0" smtClean="0">
                  <a:ln w="63500">
                    <a:solidFill>
                      <a:schemeClr val="bg1"/>
                    </a:solidFill>
                  </a:ln>
                  <a:solidFill>
                    <a:schemeClr val="bg1"/>
                  </a:solidFill>
                </a:rPr>
                <a:t>ぶつかる</a:t>
              </a:r>
              <a:endParaRPr kumimoji="1" lang="ja-JP" altLang="en-US" sz="2700" b="1" spc="300" dirty="0">
                <a:ln w="63500">
                  <a:solidFill>
                    <a:schemeClr val="bg1"/>
                  </a:solidFill>
                </a:ln>
                <a:solidFill>
                  <a:schemeClr val="bg1"/>
                </a:solidFill>
              </a:endParaRPr>
            </a:p>
          </p:txBody>
        </p:sp>
        <p:sp>
          <p:nvSpPr>
            <p:cNvPr id="64" name="テキスト ボックス 63"/>
            <p:cNvSpPr txBox="1"/>
            <p:nvPr/>
          </p:nvSpPr>
          <p:spPr>
            <a:xfrm>
              <a:off x="3436744" y="1775991"/>
              <a:ext cx="1665841" cy="507831"/>
            </a:xfrm>
            <a:prstGeom prst="rect">
              <a:avLst/>
            </a:prstGeom>
            <a:noFill/>
          </p:spPr>
          <p:txBody>
            <a:bodyPr wrap="none" rtlCol="0">
              <a:spAutoFit/>
            </a:bodyPr>
            <a:lstStyle/>
            <a:p>
              <a:r>
                <a:rPr lang="ja-JP" altLang="en-US" sz="2700" b="1" spc="300" dirty="0">
                  <a:solidFill>
                    <a:srgbClr val="E4006E"/>
                  </a:solidFill>
                </a:rPr>
                <a:t>ぶつかる</a:t>
              </a:r>
              <a:endParaRPr kumimoji="1" lang="ja-JP" altLang="en-US" sz="2700" b="1" spc="300" dirty="0">
                <a:solidFill>
                  <a:srgbClr val="E4006E"/>
                </a:solidFill>
              </a:endParaRPr>
            </a:p>
          </p:txBody>
        </p:sp>
        <p:sp>
          <p:nvSpPr>
            <p:cNvPr id="65" name="角丸四角形 64"/>
            <p:cNvSpPr/>
            <p:nvPr/>
          </p:nvSpPr>
          <p:spPr>
            <a:xfrm>
              <a:off x="2962800" y="2293200"/>
              <a:ext cx="2242800" cy="291600"/>
            </a:xfrm>
            <a:prstGeom prst="roundRect">
              <a:avLst>
                <a:gd name="adj" fmla="val 50000"/>
              </a:avLst>
            </a:prstGeom>
            <a:solidFill>
              <a:srgbClr val="E40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700" spc="-150" dirty="0"/>
                <a:t>家具、人、柱、ドアなど</a:t>
              </a:r>
              <a:endParaRPr kumimoji="1" lang="ja-JP" altLang="en-US" sz="1700" spc="-150" dirty="0"/>
            </a:p>
          </p:txBody>
        </p:sp>
      </p:grpSp>
      <p:grpSp>
        <p:nvGrpSpPr>
          <p:cNvPr id="69" name="グループ化 68"/>
          <p:cNvGrpSpPr/>
          <p:nvPr/>
        </p:nvGrpSpPr>
        <p:grpSpPr>
          <a:xfrm>
            <a:off x="6919200" y="5335200"/>
            <a:ext cx="2988000" cy="808809"/>
            <a:chOff x="2962800" y="1775991"/>
            <a:chExt cx="2988000" cy="808809"/>
          </a:xfrm>
        </p:grpSpPr>
        <p:grpSp>
          <p:nvGrpSpPr>
            <p:cNvPr id="70" name="グループ化 69"/>
            <p:cNvGrpSpPr>
              <a:grpSpLocks noChangeAspect="1"/>
            </p:cNvGrpSpPr>
            <p:nvPr/>
          </p:nvGrpSpPr>
          <p:grpSpPr>
            <a:xfrm>
              <a:off x="2966400" y="1821601"/>
              <a:ext cx="504000" cy="434175"/>
              <a:chOff x="-462571" y="2168283"/>
              <a:chExt cx="560000" cy="482416"/>
            </a:xfrm>
          </p:grpSpPr>
          <p:sp>
            <p:nvSpPr>
              <p:cNvPr id="74" name="円/楕円 73"/>
              <p:cNvSpPr/>
              <p:nvPr userDrawn="1"/>
            </p:nvSpPr>
            <p:spPr>
              <a:xfrm>
                <a:off x="-222571" y="2330699"/>
                <a:ext cx="320000" cy="320000"/>
              </a:xfrm>
              <a:prstGeom prst="ellipse">
                <a:avLst/>
              </a:prstGeom>
              <a:solidFill>
                <a:srgbClr val="4C42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000" rtlCol="0" anchor="ctr"/>
              <a:lstStyle/>
              <a:p>
                <a:pPr algn="ctr"/>
                <a:endParaRPr kumimoji="1" lang="ja-JP" altLang="en-US" sz="1800" dirty="0">
                  <a:latin typeface="+mj-ea"/>
                  <a:ea typeface="+mj-ea"/>
                </a:endParaRPr>
              </a:p>
            </p:txBody>
          </p:sp>
          <p:sp>
            <p:nvSpPr>
              <p:cNvPr id="75" name="円/楕円 74"/>
              <p:cNvSpPr/>
              <p:nvPr userDrawn="1"/>
            </p:nvSpPr>
            <p:spPr>
              <a:xfrm>
                <a:off x="-462571" y="2168283"/>
                <a:ext cx="480000" cy="480000"/>
              </a:xfrm>
              <a:prstGeom prst="ellipse">
                <a:avLst/>
              </a:prstGeom>
              <a:solidFill>
                <a:srgbClr val="4C42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000" rtlCol="0" anchor="ctr"/>
              <a:lstStyle/>
              <a:p>
                <a:pPr algn="ctr"/>
                <a:r>
                  <a:rPr kumimoji="1" lang="en-US" altLang="ja-JP" sz="3000" dirty="0" smtClean="0">
                    <a:latin typeface="+mj-ea"/>
                    <a:ea typeface="+mj-ea"/>
                  </a:rPr>
                  <a:t>4</a:t>
                </a:r>
                <a:endParaRPr kumimoji="1" lang="ja-JP" altLang="en-US" sz="3000" dirty="0">
                  <a:latin typeface="+mj-ea"/>
                  <a:ea typeface="+mj-ea"/>
                </a:endParaRPr>
              </a:p>
            </p:txBody>
          </p:sp>
          <p:sp>
            <p:nvSpPr>
              <p:cNvPr id="76" name="テキスト ボックス 75"/>
              <p:cNvSpPr txBox="1"/>
              <p:nvPr userDrawn="1"/>
            </p:nvSpPr>
            <p:spPr>
              <a:xfrm>
                <a:off x="-124408" y="2388107"/>
                <a:ext cx="170987" cy="205185"/>
              </a:xfrm>
              <a:prstGeom prst="rect">
                <a:avLst/>
              </a:prstGeom>
              <a:noFill/>
            </p:spPr>
            <p:txBody>
              <a:bodyPr wrap="none" lIns="0" tIns="0" rIns="0" bIns="0" rtlCol="0">
                <a:spAutoFit/>
              </a:bodyPr>
              <a:lstStyle/>
              <a:p>
                <a:r>
                  <a:rPr kumimoji="1" lang="ja-JP" altLang="en-US" sz="1200" dirty="0" smtClean="0">
                    <a:solidFill>
                      <a:schemeClr val="bg1"/>
                    </a:solidFill>
                  </a:rPr>
                  <a:t>位</a:t>
                </a:r>
                <a:endParaRPr kumimoji="1" lang="ja-JP" altLang="en-US" sz="1200" dirty="0">
                  <a:solidFill>
                    <a:schemeClr val="bg1"/>
                  </a:solidFill>
                </a:endParaRPr>
              </a:p>
            </p:txBody>
          </p:sp>
        </p:grpSp>
        <p:sp>
          <p:nvSpPr>
            <p:cNvPr id="71" name="テキスト ボックス 70"/>
            <p:cNvSpPr txBox="1"/>
            <p:nvPr/>
          </p:nvSpPr>
          <p:spPr>
            <a:xfrm>
              <a:off x="3436744" y="1775991"/>
              <a:ext cx="1226618" cy="507831"/>
            </a:xfrm>
            <a:prstGeom prst="rect">
              <a:avLst/>
            </a:prstGeom>
            <a:noFill/>
          </p:spPr>
          <p:txBody>
            <a:bodyPr wrap="none" rtlCol="0">
              <a:spAutoFit/>
            </a:bodyPr>
            <a:lstStyle/>
            <a:p>
              <a:r>
                <a:rPr lang="ja-JP" altLang="en-US" sz="2700" b="1" spc="300" dirty="0" smtClean="0">
                  <a:ln w="63500">
                    <a:solidFill>
                      <a:schemeClr val="bg1"/>
                    </a:solidFill>
                  </a:ln>
                  <a:solidFill>
                    <a:schemeClr val="bg1"/>
                  </a:solidFill>
                </a:rPr>
                <a:t>窒　息</a:t>
              </a:r>
              <a:endParaRPr kumimoji="1" lang="ja-JP" altLang="en-US" sz="2700" b="1" spc="300" dirty="0">
                <a:ln w="63500">
                  <a:solidFill>
                    <a:schemeClr val="bg1"/>
                  </a:solidFill>
                </a:ln>
                <a:solidFill>
                  <a:schemeClr val="bg1"/>
                </a:solidFill>
              </a:endParaRPr>
            </a:p>
          </p:txBody>
        </p:sp>
        <p:sp>
          <p:nvSpPr>
            <p:cNvPr id="72" name="テキスト ボックス 71"/>
            <p:cNvSpPr txBox="1"/>
            <p:nvPr/>
          </p:nvSpPr>
          <p:spPr>
            <a:xfrm>
              <a:off x="3436744" y="1775991"/>
              <a:ext cx="1226618" cy="507831"/>
            </a:xfrm>
            <a:prstGeom prst="rect">
              <a:avLst/>
            </a:prstGeom>
            <a:noFill/>
          </p:spPr>
          <p:txBody>
            <a:bodyPr wrap="none" rtlCol="0">
              <a:spAutoFit/>
            </a:bodyPr>
            <a:lstStyle/>
            <a:p>
              <a:r>
                <a:rPr kumimoji="1" lang="ja-JP" altLang="en-US" sz="2700" b="1" spc="300" dirty="0" smtClean="0">
                  <a:solidFill>
                    <a:srgbClr val="4C4298"/>
                  </a:solidFill>
                </a:rPr>
                <a:t>窒　息</a:t>
              </a:r>
              <a:endParaRPr kumimoji="1" lang="ja-JP" altLang="en-US" sz="2700" b="1" spc="300" dirty="0">
                <a:solidFill>
                  <a:srgbClr val="4C4298"/>
                </a:solidFill>
              </a:endParaRPr>
            </a:p>
          </p:txBody>
        </p:sp>
        <p:sp>
          <p:nvSpPr>
            <p:cNvPr id="73" name="角丸四角形 72"/>
            <p:cNvSpPr/>
            <p:nvPr/>
          </p:nvSpPr>
          <p:spPr>
            <a:xfrm>
              <a:off x="2962800" y="2293200"/>
              <a:ext cx="2988000" cy="291600"/>
            </a:xfrm>
            <a:prstGeom prst="roundRect">
              <a:avLst>
                <a:gd name="adj" fmla="val 50000"/>
              </a:avLst>
            </a:prstGeom>
            <a:solidFill>
              <a:srgbClr val="4C42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700" spc="-150" dirty="0"/>
                <a:t>食物（餅・肉等）、薬等の包装など</a:t>
              </a:r>
              <a:endParaRPr kumimoji="1" lang="ja-JP" altLang="en-US" sz="1700" spc="-150" dirty="0"/>
            </a:p>
          </p:txBody>
        </p:sp>
      </p:grpSp>
      <p:pic>
        <p:nvPicPr>
          <p:cNvPr id="82" name="図 8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000" y="6372000"/>
            <a:ext cx="900000" cy="900000"/>
          </a:xfrm>
          <a:prstGeom prst="rect">
            <a:avLst/>
          </a:prstGeom>
        </p:spPr>
      </p:pic>
      <p:pic>
        <p:nvPicPr>
          <p:cNvPr id="9" name="図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8000" y="6372919"/>
            <a:ext cx="900000" cy="900000"/>
          </a:xfrm>
          <a:prstGeom prst="rect">
            <a:avLst/>
          </a:prstGeom>
        </p:spPr>
      </p:pic>
    </p:spTree>
    <p:extLst>
      <p:ext uri="{BB962C8B-B14F-4D97-AF65-F5344CB8AC3E}">
        <p14:creationId xmlns:p14="http://schemas.microsoft.com/office/powerpoint/2010/main" val="35108635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912000"/>
            <a:ext cx="10692000" cy="650789"/>
          </a:xfrm>
          <a:prstGeom prst="rect">
            <a:avLst/>
          </a:prstGeom>
        </p:spPr>
      </p:pic>
      <p:grpSp>
        <p:nvGrpSpPr>
          <p:cNvPr id="11" name="グループ化 10"/>
          <p:cNvGrpSpPr/>
          <p:nvPr/>
        </p:nvGrpSpPr>
        <p:grpSpPr>
          <a:xfrm>
            <a:off x="162124" y="468263"/>
            <a:ext cx="10513168" cy="923330"/>
            <a:chOff x="281236" y="1406924"/>
            <a:chExt cx="10513168" cy="923330"/>
          </a:xfrm>
        </p:grpSpPr>
        <p:sp>
          <p:nvSpPr>
            <p:cNvPr id="7" name="テキスト ボックス 6"/>
            <p:cNvSpPr txBox="1"/>
            <p:nvPr userDrawn="1"/>
          </p:nvSpPr>
          <p:spPr>
            <a:xfrm>
              <a:off x="281236" y="1406924"/>
              <a:ext cx="10513168" cy="923330"/>
            </a:xfrm>
            <a:prstGeom prst="rect">
              <a:avLst/>
            </a:prstGeom>
            <a:noFill/>
          </p:spPr>
          <p:txBody>
            <a:bodyPr wrap="square" rtlCol="0">
              <a:spAutoFit/>
            </a:bodyPr>
            <a:lstStyle/>
            <a:p>
              <a:pPr algn="ctr"/>
              <a:r>
                <a:rPr kumimoji="1" lang="ja-JP" altLang="en-US" sz="5400" b="1" dirty="0" smtClean="0">
                  <a:ln w="165100" cap="flat">
                    <a:solidFill>
                      <a:srgbClr val="0068B6"/>
                    </a:solidFill>
                  </a:ln>
                  <a:solidFill>
                    <a:srgbClr val="0068B6"/>
                  </a:solidFill>
                  <a:latin typeface="+mj-ea"/>
                  <a:ea typeface="+mj-ea"/>
                </a:rPr>
                <a:t>事故</a:t>
              </a:r>
              <a:r>
                <a:rPr kumimoji="1" lang="ja-JP" altLang="en-US" sz="3000" b="1" dirty="0" smtClean="0">
                  <a:ln w="165100" cap="flat">
                    <a:solidFill>
                      <a:srgbClr val="0068B6"/>
                    </a:solidFill>
                  </a:ln>
                  <a:solidFill>
                    <a:srgbClr val="0068B6"/>
                  </a:solidFill>
                  <a:latin typeface="+mj-ea"/>
                  <a:ea typeface="+mj-ea"/>
                </a:rPr>
                <a:t>の</a:t>
              </a:r>
              <a:r>
                <a:rPr kumimoji="1" lang="ja-JP" altLang="en-US" sz="5400" b="1" dirty="0" smtClean="0">
                  <a:ln w="165100" cap="flat">
                    <a:solidFill>
                      <a:srgbClr val="0068B6"/>
                    </a:solidFill>
                  </a:ln>
                  <a:solidFill>
                    <a:srgbClr val="0068B6"/>
                  </a:solidFill>
                  <a:latin typeface="+mj-ea"/>
                  <a:ea typeface="+mj-ea"/>
                </a:rPr>
                <a:t>原因</a:t>
              </a:r>
              <a:r>
                <a:rPr kumimoji="1" lang="ja-JP" altLang="en-US" sz="3000" b="1" dirty="0" smtClean="0">
                  <a:ln w="165100" cap="flat">
                    <a:solidFill>
                      <a:srgbClr val="0068B6"/>
                    </a:solidFill>
                  </a:ln>
                  <a:solidFill>
                    <a:srgbClr val="0068B6"/>
                  </a:solidFill>
                  <a:latin typeface="+mj-ea"/>
                  <a:ea typeface="+mj-ea"/>
                </a:rPr>
                <a:t>を</a:t>
              </a:r>
              <a:r>
                <a:rPr kumimoji="1" lang="ja-JP" altLang="en-US" sz="4400" b="1" dirty="0" smtClean="0">
                  <a:ln w="165100" cap="flat">
                    <a:solidFill>
                      <a:srgbClr val="0068B6"/>
                    </a:solidFill>
                  </a:ln>
                  <a:solidFill>
                    <a:srgbClr val="0068B6"/>
                  </a:solidFill>
                  <a:latin typeface="+mj-ea"/>
                  <a:ea typeface="+mj-ea"/>
                </a:rPr>
                <a:t>知って</a:t>
              </a:r>
              <a:r>
                <a:rPr kumimoji="1" lang="ja-JP" altLang="en-US" sz="5400" b="1" dirty="0" smtClean="0">
                  <a:ln w="165100" cap="flat">
                    <a:solidFill>
                      <a:srgbClr val="0068B6"/>
                    </a:solidFill>
                  </a:ln>
                  <a:solidFill>
                    <a:srgbClr val="0068B6"/>
                  </a:solidFill>
                  <a:latin typeface="+mj-ea"/>
                  <a:ea typeface="+mj-ea"/>
                </a:rPr>
                <a:t>対策</a:t>
              </a:r>
              <a:r>
                <a:rPr kumimoji="1" lang="ja-JP" altLang="en-US" sz="3000" b="1" dirty="0" smtClean="0">
                  <a:ln w="165100" cap="flat">
                    <a:solidFill>
                      <a:srgbClr val="0068B6"/>
                    </a:solidFill>
                  </a:ln>
                  <a:solidFill>
                    <a:srgbClr val="0068B6"/>
                  </a:solidFill>
                  <a:latin typeface="+mj-ea"/>
                  <a:ea typeface="+mj-ea"/>
                </a:rPr>
                <a:t>を</a:t>
              </a:r>
              <a:r>
                <a:rPr kumimoji="1" lang="ja-JP" altLang="en-US" sz="4400" b="1" dirty="0" smtClean="0">
                  <a:ln w="165100" cap="flat">
                    <a:solidFill>
                      <a:srgbClr val="0068B6"/>
                    </a:solidFill>
                  </a:ln>
                  <a:solidFill>
                    <a:srgbClr val="0068B6"/>
                  </a:solidFill>
                  <a:latin typeface="+mj-ea"/>
                  <a:ea typeface="+mj-ea"/>
                </a:rPr>
                <a:t>しましょう</a:t>
              </a:r>
              <a:r>
                <a:rPr kumimoji="1" lang="en-US" altLang="ja-JP" sz="5000" b="1" dirty="0" smtClean="0">
                  <a:ln w="165100" cap="flat">
                    <a:solidFill>
                      <a:srgbClr val="0068B6"/>
                    </a:solidFill>
                  </a:ln>
                  <a:solidFill>
                    <a:srgbClr val="0068B6"/>
                  </a:solidFill>
                  <a:latin typeface="+mj-ea"/>
                  <a:ea typeface="+mj-ea"/>
                </a:rPr>
                <a:t>!</a:t>
              </a:r>
              <a:endParaRPr kumimoji="1" lang="ja-JP" altLang="en-US" sz="5000" b="1" dirty="0">
                <a:ln w="165100" cap="flat">
                  <a:solidFill>
                    <a:srgbClr val="0068B6"/>
                  </a:solidFill>
                </a:ln>
                <a:solidFill>
                  <a:srgbClr val="0068B6"/>
                </a:solidFill>
                <a:latin typeface="+mj-ea"/>
                <a:ea typeface="+mj-ea"/>
              </a:endParaRPr>
            </a:p>
          </p:txBody>
        </p:sp>
        <p:sp>
          <p:nvSpPr>
            <p:cNvPr id="8" name="テキスト ボックス 7"/>
            <p:cNvSpPr txBox="1"/>
            <p:nvPr userDrawn="1"/>
          </p:nvSpPr>
          <p:spPr>
            <a:xfrm>
              <a:off x="857300" y="1406924"/>
              <a:ext cx="9361040" cy="923330"/>
            </a:xfrm>
            <a:prstGeom prst="rect">
              <a:avLst/>
            </a:prstGeom>
            <a:noFill/>
          </p:spPr>
          <p:txBody>
            <a:bodyPr wrap="square" rtlCol="0">
              <a:spAutoFit/>
            </a:bodyPr>
            <a:lstStyle/>
            <a:p>
              <a:pPr algn="ctr"/>
              <a:r>
                <a:rPr kumimoji="1" lang="ja-JP" altLang="en-US" sz="5400" b="1" dirty="0" smtClean="0">
                  <a:ln w="114300">
                    <a:solidFill>
                      <a:schemeClr val="bg1"/>
                    </a:solidFill>
                  </a:ln>
                  <a:latin typeface="+mj-ea"/>
                  <a:ea typeface="+mj-ea"/>
                </a:rPr>
                <a:t>事故</a:t>
              </a:r>
              <a:r>
                <a:rPr kumimoji="1" lang="ja-JP" altLang="en-US" sz="3000" b="1" dirty="0" smtClean="0">
                  <a:ln w="114300">
                    <a:solidFill>
                      <a:schemeClr val="bg1"/>
                    </a:solidFill>
                  </a:ln>
                  <a:latin typeface="+mj-ea"/>
                  <a:ea typeface="+mj-ea"/>
                </a:rPr>
                <a:t>の</a:t>
              </a:r>
              <a:r>
                <a:rPr kumimoji="1" lang="ja-JP" altLang="en-US" sz="5400" b="1" dirty="0" smtClean="0">
                  <a:ln w="114300">
                    <a:solidFill>
                      <a:schemeClr val="bg1"/>
                    </a:solidFill>
                  </a:ln>
                  <a:latin typeface="+mj-ea"/>
                  <a:ea typeface="+mj-ea"/>
                </a:rPr>
                <a:t>原因</a:t>
              </a:r>
              <a:r>
                <a:rPr kumimoji="1" lang="ja-JP" altLang="en-US" sz="3000" b="1" dirty="0" smtClean="0">
                  <a:ln w="114300">
                    <a:solidFill>
                      <a:schemeClr val="bg1"/>
                    </a:solidFill>
                  </a:ln>
                  <a:latin typeface="+mj-ea"/>
                  <a:ea typeface="+mj-ea"/>
                </a:rPr>
                <a:t>を</a:t>
              </a:r>
              <a:r>
                <a:rPr kumimoji="1" lang="ja-JP" altLang="en-US" sz="4400" b="1" dirty="0" smtClean="0">
                  <a:ln w="114300">
                    <a:solidFill>
                      <a:schemeClr val="bg1"/>
                    </a:solidFill>
                  </a:ln>
                  <a:latin typeface="+mj-ea"/>
                  <a:ea typeface="+mj-ea"/>
                </a:rPr>
                <a:t>知って</a:t>
              </a:r>
              <a:r>
                <a:rPr kumimoji="1" lang="ja-JP" altLang="en-US" sz="5400" b="1" dirty="0" smtClean="0">
                  <a:ln w="114300">
                    <a:solidFill>
                      <a:schemeClr val="bg1"/>
                    </a:solidFill>
                  </a:ln>
                  <a:latin typeface="+mj-ea"/>
                  <a:ea typeface="+mj-ea"/>
                </a:rPr>
                <a:t>対策</a:t>
              </a:r>
              <a:r>
                <a:rPr kumimoji="1" lang="ja-JP" altLang="en-US" sz="3000" b="1" dirty="0" smtClean="0">
                  <a:ln w="114300">
                    <a:solidFill>
                      <a:schemeClr val="bg1"/>
                    </a:solidFill>
                  </a:ln>
                  <a:latin typeface="+mj-ea"/>
                  <a:ea typeface="+mj-ea"/>
                </a:rPr>
                <a:t>を</a:t>
              </a:r>
              <a:r>
                <a:rPr kumimoji="1" lang="ja-JP" altLang="en-US" sz="4400" b="1" dirty="0" smtClean="0">
                  <a:ln w="114300">
                    <a:solidFill>
                      <a:schemeClr val="bg1"/>
                    </a:solidFill>
                  </a:ln>
                  <a:latin typeface="+mj-ea"/>
                  <a:ea typeface="+mj-ea"/>
                </a:rPr>
                <a:t>しましょう</a:t>
              </a:r>
              <a:r>
                <a:rPr kumimoji="1" lang="en-US" altLang="ja-JP" sz="5000" b="1" dirty="0" smtClean="0">
                  <a:ln w="114300">
                    <a:solidFill>
                      <a:schemeClr val="bg1"/>
                    </a:solidFill>
                  </a:ln>
                  <a:latin typeface="+mj-ea"/>
                  <a:ea typeface="+mj-ea"/>
                </a:rPr>
                <a:t>!</a:t>
              </a:r>
              <a:endParaRPr kumimoji="1" lang="ja-JP" altLang="en-US" sz="5000" b="1" dirty="0">
                <a:ln w="114300">
                  <a:solidFill>
                    <a:schemeClr val="bg1"/>
                  </a:solidFill>
                </a:ln>
                <a:latin typeface="+mj-ea"/>
                <a:ea typeface="+mj-ea"/>
              </a:endParaRPr>
            </a:p>
          </p:txBody>
        </p:sp>
        <p:sp>
          <p:nvSpPr>
            <p:cNvPr id="9" name="テキスト ボックス 8"/>
            <p:cNvSpPr txBox="1"/>
            <p:nvPr userDrawn="1"/>
          </p:nvSpPr>
          <p:spPr>
            <a:xfrm>
              <a:off x="641276" y="1406924"/>
              <a:ext cx="9793088" cy="923330"/>
            </a:xfrm>
            <a:prstGeom prst="rect">
              <a:avLst/>
            </a:prstGeom>
            <a:noFill/>
          </p:spPr>
          <p:txBody>
            <a:bodyPr wrap="square" rtlCol="0">
              <a:spAutoFit/>
            </a:bodyPr>
            <a:lstStyle/>
            <a:p>
              <a:pPr algn="ctr"/>
              <a:r>
                <a:rPr kumimoji="1" lang="ja-JP" altLang="en-US" sz="5400" b="1" dirty="0" smtClean="0">
                  <a:solidFill>
                    <a:srgbClr val="0068B6"/>
                  </a:solidFill>
                  <a:latin typeface="+mj-ea"/>
                  <a:ea typeface="+mj-ea"/>
                </a:rPr>
                <a:t>事故</a:t>
              </a:r>
              <a:r>
                <a:rPr kumimoji="1" lang="ja-JP" altLang="en-US" sz="3000" b="1" dirty="0" smtClean="0">
                  <a:solidFill>
                    <a:srgbClr val="0068B6"/>
                  </a:solidFill>
                  <a:latin typeface="+mj-ea"/>
                  <a:ea typeface="+mj-ea"/>
                </a:rPr>
                <a:t>の</a:t>
              </a:r>
              <a:r>
                <a:rPr kumimoji="1" lang="ja-JP" altLang="en-US" sz="5400" b="1" dirty="0" smtClean="0">
                  <a:solidFill>
                    <a:srgbClr val="0068B6"/>
                  </a:solidFill>
                  <a:latin typeface="+mj-ea"/>
                  <a:ea typeface="+mj-ea"/>
                </a:rPr>
                <a:t>原因</a:t>
              </a:r>
              <a:r>
                <a:rPr kumimoji="1" lang="ja-JP" altLang="en-US" sz="3000" b="1" dirty="0" smtClean="0">
                  <a:solidFill>
                    <a:srgbClr val="0068B6"/>
                  </a:solidFill>
                  <a:latin typeface="+mj-ea"/>
                  <a:ea typeface="+mj-ea"/>
                </a:rPr>
                <a:t>を</a:t>
              </a:r>
              <a:r>
                <a:rPr kumimoji="1" lang="ja-JP" altLang="en-US" sz="4400" b="1" dirty="0" smtClean="0">
                  <a:solidFill>
                    <a:srgbClr val="0068B6"/>
                  </a:solidFill>
                  <a:latin typeface="+mj-ea"/>
                  <a:ea typeface="+mj-ea"/>
                </a:rPr>
                <a:t>知って</a:t>
              </a:r>
              <a:r>
                <a:rPr kumimoji="1" lang="ja-JP" altLang="en-US" sz="5400" b="1" dirty="0" smtClean="0">
                  <a:solidFill>
                    <a:srgbClr val="E50011"/>
                  </a:solidFill>
                  <a:latin typeface="+mj-ea"/>
                  <a:ea typeface="+mj-ea"/>
                </a:rPr>
                <a:t>対策</a:t>
              </a:r>
              <a:r>
                <a:rPr kumimoji="1" lang="ja-JP" altLang="en-US" sz="3000" b="1" dirty="0" smtClean="0">
                  <a:solidFill>
                    <a:srgbClr val="0068B6"/>
                  </a:solidFill>
                  <a:latin typeface="+mj-ea"/>
                  <a:ea typeface="+mj-ea"/>
                </a:rPr>
                <a:t>を</a:t>
              </a:r>
              <a:r>
                <a:rPr kumimoji="1" lang="ja-JP" altLang="en-US" sz="4400" b="1" dirty="0" smtClean="0">
                  <a:solidFill>
                    <a:srgbClr val="0068B6"/>
                  </a:solidFill>
                  <a:latin typeface="+mj-ea"/>
                  <a:ea typeface="+mj-ea"/>
                </a:rPr>
                <a:t>しましょう</a:t>
              </a:r>
              <a:r>
                <a:rPr kumimoji="1" lang="en-US" altLang="ja-JP" sz="5000" b="1" dirty="0" smtClean="0">
                  <a:solidFill>
                    <a:srgbClr val="0068B6"/>
                  </a:solidFill>
                  <a:latin typeface="+mj-ea"/>
                  <a:ea typeface="+mj-ea"/>
                </a:rPr>
                <a:t>!</a:t>
              </a:r>
              <a:endParaRPr kumimoji="1" lang="ja-JP" altLang="en-US" sz="5000" b="1" dirty="0">
                <a:solidFill>
                  <a:srgbClr val="0068B6"/>
                </a:solidFill>
                <a:latin typeface="+mj-ea"/>
                <a:ea typeface="+mj-ea"/>
              </a:endParaRPr>
            </a:p>
          </p:txBody>
        </p:sp>
      </p:grpSp>
      <p:sp>
        <p:nvSpPr>
          <p:cNvPr id="12" name="テキスト ボックス 11"/>
          <p:cNvSpPr txBox="1"/>
          <p:nvPr/>
        </p:nvSpPr>
        <p:spPr>
          <a:xfrm>
            <a:off x="810196" y="1800000"/>
            <a:ext cx="1261884" cy="523220"/>
          </a:xfrm>
          <a:prstGeom prst="rect">
            <a:avLst/>
          </a:prstGeom>
          <a:noFill/>
        </p:spPr>
        <p:txBody>
          <a:bodyPr wrap="none" rtlCol="0">
            <a:spAutoFit/>
          </a:bodyPr>
          <a:lstStyle/>
          <a:p>
            <a:r>
              <a:rPr lang="ja-JP" altLang="en-US" sz="2800" b="1" spc="300" dirty="0" smtClean="0">
                <a:solidFill>
                  <a:srgbClr val="EA5404"/>
                </a:solidFill>
              </a:rPr>
              <a:t>転　倒</a:t>
            </a:r>
            <a:endParaRPr kumimoji="1" lang="ja-JP" altLang="en-US" sz="2800" b="1" spc="300" dirty="0">
              <a:solidFill>
                <a:srgbClr val="EA5404"/>
              </a:solidFill>
            </a:endParaRPr>
          </a:p>
        </p:txBody>
      </p:sp>
      <p:sp>
        <p:nvSpPr>
          <p:cNvPr id="13" name="角丸四角形 12"/>
          <p:cNvSpPr/>
          <p:nvPr/>
        </p:nvSpPr>
        <p:spPr>
          <a:xfrm>
            <a:off x="2041200" y="1893600"/>
            <a:ext cx="2338516" cy="324000"/>
          </a:xfrm>
          <a:prstGeom prst="roundRect">
            <a:avLst>
              <a:gd name="adj" fmla="val 50000"/>
            </a:avLst>
          </a:prstGeom>
          <a:solidFill>
            <a:srgbClr val="EA54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spc="-150" dirty="0"/>
              <a:t>段差、玄関、廊下など</a:t>
            </a:r>
            <a:endParaRPr kumimoji="1" lang="ja-JP" altLang="en-US" sz="1500" spc="-150" dirty="0"/>
          </a:p>
        </p:txBody>
      </p:sp>
      <p:sp>
        <p:nvSpPr>
          <p:cNvPr id="14" name="テキスト ボックス 13"/>
          <p:cNvSpPr txBox="1"/>
          <p:nvPr/>
        </p:nvSpPr>
        <p:spPr>
          <a:xfrm>
            <a:off x="280792" y="2419200"/>
            <a:ext cx="5184576" cy="1231106"/>
          </a:xfrm>
          <a:prstGeom prst="rect">
            <a:avLst/>
          </a:prstGeom>
          <a:noFill/>
        </p:spPr>
        <p:txBody>
          <a:bodyPr wrap="square" lIns="0" tIns="0" rIns="0" bIns="0" rtlCol="0">
            <a:spAutoFit/>
          </a:bodyPr>
          <a:lstStyle/>
          <a:p>
            <a:pPr>
              <a:lnSpc>
                <a:spcPts val="3200"/>
              </a:lnSpc>
            </a:pPr>
            <a:r>
              <a:rPr lang="ja-JP" altLang="en-US" sz="1100" dirty="0" smtClean="0">
                <a:solidFill>
                  <a:srgbClr val="EA5404"/>
                </a:solidFill>
              </a:rPr>
              <a:t>■</a:t>
            </a:r>
            <a:r>
              <a:rPr lang="ja-JP" altLang="en-US" sz="1600" dirty="0" smtClean="0">
                <a:solidFill>
                  <a:srgbClr val="EA5404"/>
                </a:solidFill>
              </a:rPr>
              <a:t>段差</a:t>
            </a:r>
            <a:r>
              <a:rPr lang="ja-JP" altLang="en-US" sz="1600" dirty="0">
                <a:solidFill>
                  <a:srgbClr val="EA5404"/>
                </a:solidFill>
              </a:rPr>
              <a:t>につまずかないよう気をつけましょう</a:t>
            </a:r>
          </a:p>
          <a:p>
            <a:pPr>
              <a:lnSpc>
                <a:spcPts val="3200"/>
              </a:lnSpc>
            </a:pPr>
            <a:r>
              <a:rPr lang="ja-JP" altLang="en-US" sz="1100" dirty="0" smtClean="0">
                <a:solidFill>
                  <a:srgbClr val="EA5404"/>
                </a:solidFill>
              </a:rPr>
              <a:t>■</a:t>
            </a:r>
            <a:r>
              <a:rPr lang="ja-JP" altLang="en-US" sz="1600" dirty="0" smtClean="0">
                <a:solidFill>
                  <a:srgbClr val="EA5404"/>
                </a:solidFill>
              </a:rPr>
              <a:t>転倒</a:t>
            </a:r>
            <a:r>
              <a:rPr lang="ja-JP" altLang="en-US" sz="1600" dirty="0">
                <a:solidFill>
                  <a:srgbClr val="EA5404"/>
                </a:solidFill>
              </a:rPr>
              <a:t>を防ぐために整理整頓を心がけましょう</a:t>
            </a:r>
          </a:p>
          <a:p>
            <a:pPr>
              <a:lnSpc>
                <a:spcPts val="3200"/>
              </a:lnSpc>
            </a:pPr>
            <a:r>
              <a:rPr lang="ja-JP" altLang="en-US" sz="1100" dirty="0" smtClean="0">
                <a:solidFill>
                  <a:srgbClr val="EA5404"/>
                </a:solidFill>
              </a:rPr>
              <a:t>■</a:t>
            </a:r>
            <a:r>
              <a:rPr lang="ja-JP" altLang="en-US" sz="1600" dirty="0" smtClean="0">
                <a:solidFill>
                  <a:srgbClr val="EA5404"/>
                </a:solidFill>
              </a:rPr>
              <a:t>階段</a:t>
            </a:r>
            <a:r>
              <a:rPr lang="ja-JP" altLang="en-US" sz="1600" dirty="0">
                <a:solidFill>
                  <a:srgbClr val="EA5404"/>
                </a:solidFill>
              </a:rPr>
              <a:t>、廊下、玄関、浴室など滑り止め対策をしましょう</a:t>
            </a:r>
            <a:endParaRPr kumimoji="1" lang="ja-JP" altLang="en-US" sz="1600" dirty="0">
              <a:solidFill>
                <a:srgbClr val="EA5404"/>
              </a:solidFill>
            </a:endParaRPr>
          </a:p>
        </p:txBody>
      </p:sp>
      <p:sp>
        <p:nvSpPr>
          <p:cNvPr id="15" name="テキスト ボックス 14"/>
          <p:cNvSpPr txBox="1"/>
          <p:nvPr/>
        </p:nvSpPr>
        <p:spPr>
          <a:xfrm>
            <a:off x="810196" y="4057200"/>
            <a:ext cx="1261884" cy="523220"/>
          </a:xfrm>
          <a:prstGeom prst="rect">
            <a:avLst/>
          </a:prstGeom>
          <a:noFill/>
        </p:spPr>
        <p:txBody>
          <a:bodyPr wrap="none" rtlCol="0">
            <a:spAutoFit/>
          </a:bodyPr>
          <a:lstStyle/>
          <a:p>
            <a:r>
              <a:rPr kumimoji="1" lang="ja-JP" altLang="en-US" sz="2800" b="1" spc="300" dirty="0" smtClean="0">
                <a:solidFill>
                  <a:srgbClr val="4C4298"/>
                </a:solidFill>
              </a:rPr>
              <a:t>窒　息</a:t>
            </a:r>
            <a:endParaRPr kumimoji="1" lang="ja-JP" altLang="en-US" sz="2800" b="1" spc="300" dirty="0">
              <a:solidFill>
                <a:srgbClr val="4C4298"/>
              </a:solidFill>
            </a:endParaRPr>
          </a:p>
        </p:txBody>
      </p:sp>
      <p:sp>
        <p:nvSpPr>
          <p:cNvPr id="16" name="角丸四角形 15"/>
          <p:cNvSpPr/>
          <p:nvPr/>
        </p:nvSpPr>
        <p:spPr>
          <a:xfrm>
            <a:off x="2041200" y="4150800"/>
            <a:ext cx="2657428" cy="324000"/>
          </a:xfrm>
          <a:prstGeom prst="roundRect">
            <a:avLst>
              <a:gd name="adj" fmla="val 47648"/>
            </a:avLst>
          </a:prstGeom>
          <a:solidFill>
            <a:srgbClr val="4C42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spc="-150" dirty="0"/>
              <a:t>食物（餅・肉等）、薬等の包装など</a:t>
            </a:r>
            <a:endParaRPr kumimoji="1" lang="ja-JP" altLang="en-US" sz="1500" spc="-150" dirty="0"/>
          </a:p>
        </p:txBody>
      </p:sp>
      <p:sp>
        <p:nvSpPr>
          <p:cNvPr id="17" name="テキスト ボックス 16"/>
          <p:cNvSpPr txBox="1"/>
          <p:nvPr/>
        </p:nvSpPr>
        <p:spPr>
          <a:xfrm>
            <a:off x="280792" y="4676400"/>
            <a:ext cx="5184576" cy="1231106"/>
          </a:xfrm>
          <a:prstGeom prst="rect">
            <a:avLst/>
          </a:prstGeom>
          <a:noFill/>
        </p:spPr>
        <p:txBody>
          <a:bodyPr wrap="square" lIns="0" tIns="0" rIns="0" bIns="0" rtlCol="0">
            <a:spAutoFit/>
          </a:bodyPr>
          <a:lstStyle/>
          <a:p>
            <a:pPr>
              <a:lnSpc>
                <a:spcPts val="3200"/>
              </a:lnSpc>
            </a:pPr>
            <a:r>
              <a:rPr lang="ja-JP" altLang="en-US" sz="1100" dirty="0" smtClean="0">
                <a:solidFill>
                  <a:srgbClr val="4C4298"/>
                </a:solidFill>
              </a:rPr>
              <a:t>■</a:t>
            </a:r>
            <a:r>
              <a:rPr lang="ja-JP" altLang="en-US" sz="1600" dirty="0" smtClean="0">
                <a:solidFill>
                  <a:srgbClr val="4C4298"/>
                </a:solidFill>
              </a:rPr>
              <a:t>細かく</a:t>
            </a:r>
            <a:r>
              <a:rPr lang="ja-JP" altLang="en-US" sz="1600" dirty="0">
                <a:solidFill>
                  <a:srgbClr val="4C4298"/>
                </a:solidFill>
              </a:rPr>
              <a:t>調理。ゆっくりよく噛むことで窒息予防</a:t>
            </a:r>
          </a:p>
          <a:p>
            <a:pPr>
              <a:lnSpc>
                <a:spcPts val="3200"/>
              </a:lnSpc>
            </a:pPr>
            <a:r>
              <a:rPr lang="ja-JP" altLang="en-US" sz="1100" dirty="0" smtClean="0">
                <a:solidFill>
                  <a:srgbClr val="4C4298"/>
                </a:solidFill>
              </a:rPr>
              <a:t>■</a:t>
            </a:r>
            <a:r>
              <a:rPr lang="ja-JP" altLang="en-US" sz="1600" dirty="0" smtClean="0">
                <a:solidFill>
                  <a:srgbClr val="4C4298"/>
                </a:solidFill>
              </a:rPr>
              <a:t>お茶</a:t>
            </a:r>
            <a:r>
              <a:rPr lang="ja-JP" altLang="en-US" sz="1600" dirty="0">
                <a:solidFill>
                  <a:srgbClr val="4C4298"/>
                </a:solidFill>
              </a:rPr>
              <a:t>などの水分を取りながら食事をしましょう</a:t>
            </a:r>
          </a:p>
          <a:p>
            <a:pPr>
              <a:lnSpc>
                <a:spcPts val="3200"/>
              </a:lnSpc>
            </a:pPr>
            <a:r>
              <a:rPr lang="ja-JP" altLang="en-US" sz="1100" dirty="0" smtClean="0">
                <a:solidFill>
                  <a:srgbClr val="4C4298"/>
                </a:solidFill>
              </a:rPr>
              <a:t>■</a:t>
            </a:r>
            <a:r>
              <a:rPr lang="ja-JP" altLang="en-US" sz="1600" dirty="0" smtClean="0">
                <a:solidFill>
                  <a:srgbClr val="4C4298"/>
                </a:solidFill>
              </a:rPr>
              <a:t>急</a:t>
            </a:r>
            <a:r>
              <a:rPr lang="ja-JP" altLang="en-US" sz="1600" dirty="0">
                <a:solidFill>
                  <a:srgbClr val="4C4298"/>
                </a:solidFill>
              </a:rPr>
              <a:t>に話しかけて、あわてさせないように気をつけましょう</a:t>
            </a:r>
            <a:endParaRPr kumimoji="1" lang="ja-JP" altLang="en-US" sz="1600" dirty="0">
              <a:solidFill>
                <a:srgbClr val="4C4298"/>
              </a:solidFill>
            </a:endParaRPr>
          </a:p>
        </p:txBody>
      </p:sp>
      <p:sp>
        <p:nvSpPr>
          <p:cNvPr id="18" name="テキスト ボックス 17"/>
          <p:cNvSpPr txBox="1"/>
          <p:nvPr/>
        </p:nvSpPr>
        <p:spPr>
          <a:xfrm>
            <a:off x="6092128" y="1800000"/>
            <a:ext cx="1261884" cy="523220"/>
          </a:xfrm>
          <a:prstGeom prst="rect">
            <a:avLst/>
          </a:prstGeom>
          <a:noFill/>
        </p:spPr>
        <p:txBody>
          <a:bodyPr wrap="none" rtlCol="0">
            <a:spAutoFit/>
          </a:bodyPr>
          <a:lstStyle/>
          <a:p>
            <a:r>
              <a:rPr lang="ja-JP" altLang="en-US" sz="2800" b="1" spc="300" dirty="0" smtClean="0">
                <a:solidFill>
                  <a:srgbClr val="003F98"/>
                </a:solidFill>
              </a:rPr>
              <a:t>転　落</a:t>
            </a:r>
            <a:endParaRPr kumimoji="1" lang="ja-JP" altLang="en-US" sz="2800" b="1" spc="300" dirty="0">
              <a:solidFill>
                <a:srgbClr val="003F98"/>
              </a:solidFill>
            </a:endParaRPr>
          </a:p>
        </p:txBody>
      </p:sp>
      <p:sp>
        <p:nvSpPr>
          <p:cNvPr id="19" name="角丸四角形 18"/>
          <p:cNvSpPr/>
          <p:nvPr/>
        </p:nvSpPr>
        <p:spPr>
          <a:xfrm>
            <a:off x="7328664" y="1893600"/>
            <a:ext cx="2520000" cy="324000"/>
          </a:xfrm>
          <a:prstGeom prst="roundRect">
            <a:avLst>
              <a:gd name="adj" fmla="val 50000"/>
            </a:avLst>
          </a:prstGeom>
          <a:solidFill>
            <a:srgbClr val="003F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spc="-150" dirty="0"/>
              <a:t>階段、ベッド、脚立、椅子など</a:t>
            </a:r>
            <a:endParaRPr kumimoji="1" lang="ja-JP" altLang="en-US" sz="1500" spc="-150" dirty="0"/>
          </a:p>
        </p:txBody>
      </p:sp>
      <p:sp>
        <p:nvSpPr>
          <p:cNvPr id="20" name="テキスト ボックス 19"/>
          <p:cNvSpPr txBox="1"/>
          <p:nvPr/>
        </p:nvSpPr>
        <p:spPr>
          <a:xfrm>
            <a:off x="5562724" y="2419200"/>
            <a:ext cx="5184576" cy="1231106"/>
          </a:xfrm>
          <a:prstGeom prst="rect">
            <a:avLst/>
          </a:prstGeom>
          <a:noFill/>
        </p:spPr>
        <p:txBody>
          <a:bodyPr wrap="square" lIns="0" tIns="0" rIns="0" bIns="0" rtlCol="0">
            <a:spAutoFit/>
          </a:bodyPr>
          <a:lstStyle/>
          <a:p>
            <a:pPr>
              <a:lnSpc>
                <a:spcPts val="3200"/>
              </a:lnSpc>
            </a:pPr>
            <a:r>
              <a:rPr lang="ja-JP" altLang="en-US" sz="1100" dirty="0" smtClean="0">
                <a:solidFill>
                  <a:srgbClr val="003F98"/>
                </a:solidFill>
              </a:rPr>
              <a:t>■</a:t>
            </a:r>
            <a:r>
              <a:rPr lang="ja-JP" altLang="en-US" sz="1600" dirty="0" smtClean="0">
                <a:solidFill>
                  <a:srgbClr val="003F98"/>
                </a:solidFill>
              </a:rPr>
              <a:t>階段</a:t>
            </a:r>
            <a:r>
              <a:rPr lang="ja-JP" altLang="en-US" sz="1600" dirty="0">
                <a:solidFill>
                  <a:srgbClr val="003F98"/>
                </a:solidFill>
              </a:rPr>
              <a:t>などには手すりを配置しましょう</a:t>
            </a:r>
          </a:p>
          <a:p>
            <a:pPr>
              <a:lnSpc>
                <a:spcPts val="3200"/>
              </a:lnSpc>
            </a:pPr>
            <a:r>
              <a:rPr lang="ja-JP" altLang="en-US" sz="1100" dirty="0" smtClean="0">
                <a:solidFill>
                  <a:srgbClr val="003F98"/>
                </a:solidFill>
              </a:rPr>
              <a:t>■</a:t>
            </a:r>
            <a:r>
              <a:rPr lang="ja-JP" altLang="en-US" sz="1600" dirty="0" smtClean="0">
                <a:solidFill>
                  <a:srgbClr val="003F98"/>
                </a:solidFill>
              </a:rPr>
              <a:t>ベッド</a:t>
            </a:r>
            <a:r>
              <a:rPr lang="ja-JP" altLang="en-US" sz="1600" dirty="0">
                <a:solidFill>
                  <a:srgbClr val="003F98"/>
                </a:solidFill>
              </a:rPr>
              <a:t>にも転落防止の柵を</a:t>
            </a:r>
            <a:r>
              <a:rPr lang="ja-JP" altLang="en-US" sz="1600" dirty="0" smtClean="0">
                <a:solidFill>
                  <a:srgbClr val="003F98"/>
                </a:solidFill>
              </a:rPr>
              <a:t>つけましょう</a:t>
            </a:r>
            <a:endParaRPr lang="en-US" altLang="ja-JP" sz="1600" dirty="0" smtClean="0">
              <a:solidFill>
                <a:srgbClr val="003F98"/>
              </a:solidFill>
            </a:endParaRPr>
          </a:p>
          <a:p>
            <a:pPr>
              <a:lnSpc>
                <a:spcPts val="3200"/>
              </a:lnSpc>
            </a:pPr>
            <a:r>
              <a:rPr lang="ja-JP" altLang="en-US" sz="1100" dirty="0">
                <a:solidFill>
                  <a:srgbClr val="003F98"/>
                </a:solidFill>
              </a:rPr>
              <a:t>■</a:t>
            </a:r>
            <a:r>
              <a:rPr lang="ja-JP" altLang="en-US" sz="1550" spc="-170" dirty="0">
                <a:solidFill>
                  <a:srgbClr val="003F98"/>
                </a:solidFill>
              </a:rPr>
              <a:t>脚立などを使用して作業をする時は補助者に支えてもらいましょう</a:t>
            </a:r>
            <a:endParaRPr lang="en-US" altLang="ja-JP" sz="1550" spc="-170" dirty="0" smtClean="0">
              <a:solidFill>
                <a:srgbClr val="003F98"/>
              </a:solidFill>
            </a:endParaRPr>
          </a:p>
        </p:txBody>
      </p:sp>
      <p:sp>
        <p:nvSpPr>
          <p:cNvPr id="21" name="テキスト ボックス 20"/>
          <p:cNvSpPr txBox="1"/>
          <p:nvPr/>
        </p:nvSpPr>
        <p:spPr>
          <a:xfrm>
            <a:off x="6092128" y="4057200"/>
            <a:ext cx="1498487" cy="523220"/>
          </a:xfrm>
          <a:prstGeom prst="rect">
            <a:avLst/>
          </a:prstGeom>
          <a:noFill/>
        </p:spPr>
        <p:txBody>
          <a:bodyPr wrap="none" rtlCol="0">
            <a:spAutoFit/>
          </a:bodyPr>
          <a:lstStyle/>
          <a:p>
            <a:r>
              <a:rPr kumimoji="1" lang="ja-JP" altLang="en-US" sz="2800" b="1" spc="-120" dirty="0" smtClean="0">
                <a:solidFill>
                  <a:srgbClr val="E4006E"/>
                </a:solidFill>
              </a:rPr>
              <a:t>ぶつかる</a:t>
            </a:r>
            <a:endParaRPr kumimoji="1" lang="ja-JP" altLang="en-US" sz="2800" b="1" spc="-120" dirty="0">
              <a:solidFill>
                <a:srgbClr val="E4006E"/>
              </a:solidFill>
            </a:endParaRPr>
          </a:p>
        </p:txBody>
      </p:sp>
      <p:sp>
        <p:nvSpPr>
          <p:cNvPr id="22" name="角丸四角形 21"/>
          <p:cNvSpPr/>
          <p:nvPr/>
        </p:nvSpPr>
        <p:spPr>
          <a:xfrm>
            <a:off x="7560000" y="4150800"/>
            <a:ext cx="2376000" cy="324000"/>
          </a:xfrm>
          <a:prstGeom prst="roundRect">
            <a:avLst>
              <a:gd name="adj" fmla="val 47648"/>
            </a:avLst>
          </a:prstGeom>
          <a:solidFill>
            <a:srgbClr val="E40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spc="-150" dirty="0"/>
              <a:t>家具、人、柱、ドアなど</a:t>
            </a:r>
            <a:endParaRPr kumimoji="1" lang="ja-JP" altLang="en-US" sz="1500" spc="-150" dirty="0"/>
          </a:p>
        </p:txBody>
      </p:sp>
      <p:sp>
        <p:nvSpPr>
          <p:cNvPr id="23" name="テキスト ボックス 22"/>
          <p:cNvSpPr txBox="1"/>
          <p:nvPr/>
        </p:nvSpPr>
        <p:spPr>
          <a:xfrm>
            <a:off x="5562724" y="4676400"/>
            <a:ext cx="5184576" cy="1231106"/>
          </a:xfrm>
          <a:prstGeom prst="rect">
            <a:avLst/>
          </a:prstGeom>
          <a:noFill/>
        </p:spPr>
        <p:txBody>
          <a:bodyPr wrap="square" lIns="0" tIns="0" rIns="0" bIns="0" rtlCol="0">
            <a:spAutoFit/>
          </a:bodyPr>
          <a:lstStyle/>
          <a:p>
            <a:pPr>
              <a:lnSpc>
                <a:spcPts val="3200"/>
              </a:lnSpc>
            </a:pPr>
            <a:r>
              <a:rPr lang="ja-JP" altLang="en-US" sz="1100" dirty="0" smtClean="0">
                <a:solidFill>
                  <a:srgbClr val="E4006E"/>
                </a:solidFill>
              </a:rPr>
              <a:t>■</a:t>
            </a:r>
            <a:r>
              <a:rPr lang="ja-JP" altLang="en-US" sz="1600" dirty="0" smtClean="0">
                <a:solidFill>
                  <a:srgbClr val="E4006E"/>
                </a:solidFill>
              </a:rPr>
              <a:t>慌てず</a:t>
            </a:r>
            <a:r>
              <a:rPr lang="ja-JP" altLang="en-US" sz="1600" dirty="0">
                <a:solidFill>
                  <a:srgbClr val="E4006E"/>
                </a:solidFill>
              </a:rPr>
              <a:t>、周りをよく見て行動しましょう</a:t>
            </a:r>
          </a:p>
          <a:p>
            <a:pPr>
              <a:lnSpc>
                <a:spcPts val="3200"/>
              </a:lnSpc>
            </a:pPr>
            <a:r>
              <a:rPr lang="ja-JP" altLang="en-US" sz="1100" dirty="0" smtClean="0">
                <a:solidFill>
                  <a:srgbClr val="E4006E"/>
                </a:solidFill>
              </a:rPr>
              <a:t>■</a:t>
            </a:r>
            <a:r>
              <a:rPr lang="ja-JP" altLang="en-US" sz="1600" dirty="0" smtClean="0">
                <a:solidFill>
                  <a:srgbClr val="E4006E"/>
                </a:solidFill>
              </a:rPr>
              <a:t>通路</a:t>
            </a:r>
            <a:r>
              <a:rPr lang="ja-JP" altLang="en-US" sz="1600" dirty="0">
                <a:solidFill>
                  <a:srgbClr val="E4006E"/>
                </a:solidFill>
              </a:rPr>
              <a:t>などに物を置かないようにしましょう</a:t>
            </a:r>
          </a:p>
          <a:p>
            <a:pPr>
              <a:lnSpc>
                <a:spcPts val="3200"/>
              </a:lnSpc>
            </a:pPr>
            <a:r>
              <a:rPr lang="ja-JP" altLang="en-US" sz="1100" dirty="0" smtClean="0">
                <a:solidFill>
                  <a:srgbClr val="E4006E"/>
                </a:solidFill>
              </a:rPr>
              <a:t>■</a:t>
            </a:r>
            <a:r>
              <a:rPr lang="ja-JP" altLang="en-US" sz="1600" dirty="0" smtClean="0">
                <a:solidFill>
                  <a:srgbClr val="E4006E"/>
                </a:solidFill>
              </a:rPr>
              <a:t>暗い</a:t>
            </a:r>
            <a:r>
              <a:rPr lang="ja-JP" altLang="en-US" sz="1600" dirty="0">
                <a:solidFill>
                  <a:srgbClr val="E4006E"/>
                </a:solidFill>
              </a:rPr>
              <a:t>ところは十分な明るさを確保しましょう</a:t>
            </a:r>
            <a:endParaRPr kumimoji="1" lang="ja-JP" altLang="en-US" sz="1600" dirty="0">
              <a:solidFill>
                <a:srgbClr val="E4006E"/>
              </a:solidFill>
            </a:endParaRPr>
          </a:p>
        </p:txBody>
      </p:sp>
      <p:sp>
        <p:nvSpPr>
          <p:cNvPr id="25" name="右矢印 24"/>
          <p:cNvSpPr/>
          <p:nvPr/>
        </p:nvSpPr>
        <p:spPr>
          <a:xfrm>
            <a:off x="1695600" y="6134400"/>
            <a:ext cx="1728000" cy="756000"/>
          </a:xfrm>
          <a:prstGeom prst="rightArrow">
            <a:avLst>
              <a:gd name="adj1" fmla="val 53358"/>
              <a:gd name="adj2" fmla="val 45801"/>
            </a:avLst>
          </a:prstGeom>
          <a:solidFill>
            <a:srgbClr val="64117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ja-JP" altLang="en-US" sz="1500" spc="-150" dirty="0"/>
              <a:t>事故を防ぐために</a:t>
            </a:r>
            <a:endParaRPr kumimoji="1" lang="ja-JP" altLang="en-US" sz="1500" spc="-150" dirty="0"/>
          </a:p>
        </p:txBody>
      </p:sp>
      <p:sp>
        <p:nvSpPr>
          <p:cNvPr id="26" name="テキスト ボックス 25"/>
          <p:cNvSpPr txBox="1"/>
          <p:nvPr/>
        </p:nvSpPr>
        <p:spPr>
          <a:xfrm>
            <a:off x="3546500" y="6199200"/>
            <a:ext cx="6389500" cy="615553"/>
          </a:xfrm>
          <a:prstGeom prst="rect">
            <a:avLst/>
          </a:prstGeom>
          <a:noFill/>
        </p:spPr>
        <p:txBody>
          <a:bodyPr wrap="square" lIns="0" tIns="0" rIns="0" bIns="0" rtlCol="0">
            <a:spAutoFit/>
          </a:bodyPr>
          <a:lstStyle/>
          <a:p>
            <a:r>
              <a:rPr lang="ja-JP" altLang="en-US" spc="-150" dirty="0">
                <a:solidFill>
                  <a:srgbClr val="64117D"/>
                </a:solidFill>
              </a:rPr>
              <a:t>●</a:t>
            </a:r>
            <a:r>
              <a:rPr lang="ja-JP" altLang="en-US" spc="-150" dirty="0"/>
              <a:t> 事故防止にはご家族などの協力も大変重要です</a:t>
            </a:r>
          </a:p>
          <a:p>
            <a:r>
              <a:rPr lang="ja-JP" altLang="en-US" spc="-150" dirty="0">
                <a:solidFill>
                  <a:srgbClr val="64117D"/>
                </a:solidFill>
              </a:rPr>
              <a:t>●</a:t>
            </a:r>
            <a:r>
              <a:rPr lang="ja-JP" altLang="en-US" spc="-150" dirty="0"/>
              <a:t> 熱中症対策には、早めの水分補給を心掛けましょう</a:t>
            </a:r>
            <a:endParaRPr kumimoji="1" lang="ja-JP" altLang="en-US" spc="-150" dirty="0"/>
          </a:p>
        </p:txBody>
      </p:sp>
      <p:sp>
        <p:nvSpPr>
          <p:cNvPr id="27" name="テキスト ボックス 26"/>
          <p:cNvSpPr txBox="1"/>
          <p:nvPr/>
        </p:nvSpPr>
        <p:spPr>
          <a:xfrm>
            <a:off x="5878800" y="7009200"/>
            <a:ext cx="648000" cy="216000"/>
          </a:xfrm>
          <a:prstGeom prst="rect">
            <a:avLst/>
          </a:prstGeom>
          <a:solidFill>
            <a:schemeClr val="bg1">
              <a:lumMod val="85000"/>
            </a:schemeClr>
          </a:solidFill>
          <a:ln w="6350">
            <a:solidFill>
              <a:schemeClr val="tx1"/>
            </a:solidFill>
          </a:ln>
        </p:spPr>
        <p:txBody>
          <a:bodyPr wrap="square" lIns="0" tIns="0" rIns="0" bIns="18000" rtlCol="0" anchor="ctr" anchorCtr="0">
            <a:noAutofit/>
          </a:bodyPr>
          <a:lstStyle/>
          <a:p>
            <a:pPr algn="ctr"/>
            <a:r>
              <a:rPr kumimoji="1" lang="ja-JP" altLang="en-US" sz="1200" spc="0" baseline="0" dirty="0" smtClean="0">
                <a:solidFill>
                  <a:schemeClr val="tx1"/>
                </a:solidFill>
                <a:latin typeface="+mn-ea"/>
                <a:ea typeface="+mn-ea"/>
              </a:rPr>
              <a:t>検　索</a:t>
            </a:r>
            <a:endParaRPr kumimoji="1" lang="ja-JP" altLang="en-US" sz="1200" spc="0" baseline="0" dirty="0">
              <a:solidFill>
                <a:schemeClr val="tx1"/>
              </a:solidFill>
              <a:latin typeface="+mn-ea"/>
              <a:ea typeface="+mn-ea"/>
            </a:endParaRPr>
          </a:p>
        </p:txBody>
      </p:sp>
      <p:sp>
        <p:nvSpPr>
          <p:cNvPr id="28" name="テキスト ボックス 27"/>
          <p:cNvSpPr txBox="1"/>
          <p:nvPr/>
        </p:nvSpPr>
        <p:spPr>
          <a:xfrm>
            <a:off x="4204800" y="7009200"/>
            <a:ext cx="1584000" cy="216000"/>
          </a:xfrm>
          <a:prstGeom prst="rect">
            <a:avLst/>
          </a:prstGeom>
          <a:solidFill>
            <a:schemeClr val="bg1"/>
          </a:solidFill>
          <a:ln w="6350">
            <a:solidFill>
              <a:schemeClr val="tx1"/>
            </a:solidFill>
          </a:ln>
        </p:spPr>
        <p:txBody>
          <a:bodyPr wrap="square" lIns="0" tIns="0" rIns="0" bIns="18000" rtlCol="0" anchor="ctr" anchorCtr="0">
            <a:noAutofit/>
          </a:bodyPr>
          <a:lstStyle/>
          <a:p>
            <a:pPr algn="ctr"/>
            <a:r>
              <a:rPr lang="ja-JP" altLang="en-US" sz="1200" dirty="0">
                <a:latin typeface="+mn-ea"/>
              </a:rPr>
              <a:t>救急 ポータルサイト</a:t>
            </a:r>
            <a:endParaRPr kumimoji="1" lang="ja-JP" altLang="en-US" sz="1200" spc="0" baseline="0" dirty="0">
              <a:solidFill>
                <a:schemeClr val="tx1"/>
              </a:solidFill>
              <a:latin typeface="+mn-ea"/>
            </a:endParaRPr>
          </a:p>
        </p:txBody>
      </p:sp>
      <p:sp>
        <p:nvSpPr>
          <p:cNvPr id="29" name="左矢印 28"/>
          <p:cNvSpPr/>
          <p:nvPr/>
        </p:nvSpPr>
        <p:spPr>
          <a:xfrm rot="2701367">
            <a:off x="6429600" y="7207200"/>
            <a:ext cx="180000" cy="66663"/>
          </a:xfrm>
          <a:prstGeom prst="leftArrow">
            <a:avLst>
              <a:gd name="adj1" fmla="val 21576"/>
              <a:gd name="adj2" fmla="val 14998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p:cNvSpPr txBox="1"/>
          <p:nvPr/>
        </p:nvSpPr>
        <p:spPr>
          <a:xfrm>
            <a:off x="6718980" y="7236000"/>
            <a:ext cx="3814890" cy="161583"/>
          </a:xfrm>
          <a:prstGeom prst="rect">
            <a:avLst/>
          </a:prstGeom>
          <a:noFill/>
        </p:spPr>
        <p:txBody>
          <a:bodyPr wrap="square" lIns="0" tIns="0" rIns="0" bIns="0" rtlCol="0">
            <a:spAutoFit/>
          </a:bodyPr>
          <a:lstStyle/>
          <a:p>
            <a:pPr marL="0" marR="0" indent="0" algn="l" defTabSz="995690" rtl="0" eaLnBrk="1" fontAlgn="auto" latinLnBrk="0" hangingPunct="1">
              <a:lnSpc>
                <a:spcPct val="100000"/>
              </a:lnSpc>
              <a:spcBef>
                <a:spcPts val="0"/>
              </a:spcBef>
              <a:spcAft>
                <a:spcPts val="0"/>
              </a:spcAft>
              <a:buClrTx/>
              <a:buSzTx/>
              <a:buFontTx/>
              <a:buNone/>
              <a:tabLst/>
              <a:defRPr/>
            </a:pPr>
            <a:r>
              <a:rPr kumimoji="1" lang="ja-JP" altLang="en-US" sz="1050" spc="-30" baseline="0" dirty="0" smtClean="0">
                <a:solidFill>
                  <a:schemeClr val="bg1"/>
                </a:solidFill>
                <a:latin typeface="+mn-ea"/>
                <a:ea typeface="+mn-ea"/>
              </a:rPr>
              <a:t>参考資料「東京消防庁救急搬送データからみる日常生活事故の実態」</a:t>
            </a:r>
            <a:endParaRPr kumimoji="1" lang="ja-JP" altLang="en-US" sz="1050" spc="-30" baseline="0" dirty="0">
              <a:solidFill>
                <a:schemeClr val="bg1"/>
              </a:solidFill>
              <a:latin typeface="+mn-ea"/>
              <a:ea typeface="+mn-ea"/>
            </a:endParaRPr>
          </a:p>
        </p:txBody>
      </p:sp>
      <p:sp>
        <p:nvSpPr>
          <p:cNvPr id="32" name="テキスト ボックス 31"/>
          <p:cNvSpPr txBox="1"/>
          <p:nvPr/>
        </p:nvSpPr>
        <p:spPr>
          <a:xfrm>
            <a:off x="6718980" y="6976800"/>
            <a:ext cx="3814890" cy="215444"/>
          </a:xfrm>
          <a:prstGeom prst="rect">
            <a:avLst/>
          </a:prstGeom>
          <a:noFill/>
        </p:spPr>
        <p:txBody>
          <a:bodyPr wrap="square" lIns="0" tIns="0" rIns="0" bIns="0" rtlCol="0">
            <a:spAutoFit/>
          </a:bodyPr>
          <a:lstStyle/>
          <a:p>
            <a:pPr marL="0" marR="0" indent="0" algn="l" defTabSz="995690" rtl="0" eaLnBrk="1" fontAlgn="auto" latinLnBrk="0" hangingPunct="1">
              <a:lnSpc>
                <a:spcPct val="100000"/>
              </a:lnSpc>
              <a:spcBef>
                <a:spcPts val="0"/>
              </a:spcBef>
              <a:spcAft>
                <a:spcPts val="0"/>
              </a:spcAft>
              <a:buClrTx/>
              <a:buSzTx/>
              <a:buFontTx/>
              <a:buNone/>
              <a:tabLst/>
              <a:defRPr/>
            </a:pPr>
            <a:r>
              <a:rPr kumimoji="1" lang="en-US" altLang="ja-JP" sz="1400" spc="-20" baseline="0" dirty="0" smtClean="0">
                <a:solidFill>
                  <a:schemeClr val="bg1"/>
                </a:solidFill>
                <a:latin typeface="+mn-ea"/>
                <a:ea typeface="+mn-ea"/>
              </a:rPr>
              <a:t>※</a:t>
            </a:r>
            <a:r>
              <a:rPr kumimoji="1" lang="ja-JP" altLang="en-US" sz="1400" spc="-20" baseline="0" dirty="0" smtClean="0">
                <a:solidFill>
                  <a:schemeClr val="bg1"/>
                </a:solidFill>
                <a:latin typeface="+mn-ea"/>
                <a:ea typeface="+mn-ea"/>
              </a:rPr>
              <a:t>発生事例の多い順に番号をつけています。</a:t>
            </a:r>
            <a:endParaRPr kumimoji="1" lang="ja-JP" altLang="en-US" sz="1400" spc="-20" baseline="0" dirty="0">
              <a:solidFill>
                <a:schemeClr val="bg1"/>
              </a:solidFill>
              <a:latin typeface="+mn-ea"/>
              <a:ea typeface="+mn-ea"/>
            </a:endParaRPr>
          </a:p>
        </p:txBody>
      </p:sp>
      <p:pic>
        <p:nvPicPr>
          <p:cNvPr id="34" name="図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79600" y="1965600"/>
            <a:ext cx="1135952" cy="1269968"/>
          </a:xfrm>
          <a:prstGeom prst="rect">
            <a:avLst/>
          </a:prstGeom>
        </p:spPr>
      </p:pic>
      <p:pic>
        <p:nvPicPr>
          <p:cNvPr id="35" name="図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22400" y="2149200"/>
            <a:ext cx="1346549" cy="1046607"/>
          </a:xfrm>
          <a:prstGeom prst="rect">
            <a:avLst/>
          </a:prstGeom>
        </p:spPr>
      </p:pic>
      <p:pic>
        <p:nvPicPr>
          <p:cNvPr id="36" name="図 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28000" y="4204800"/>
            <a:ext cx="867918" cy="912590"/>
          </a:xfrm>
          <a:prstGeom prst="rect">
            <a:avLst/>
          </a:prstGeom>
        </p:spPr>
      </p:pic>
      <p:pic>
        <p:nvPicPr>
          <p:cNvPr id="37" name="図 3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66400" y="4438800"/>
            <a:ext cx="1193387" cy="1014698"/>
          </a:xfrm>
          <a:prstGeom prst="rect">
            <a:avLst/>
          </a:prstGeom>
        </p:spPr>
      </p:pic>
    </p:spTree>
    <p:extLst>
      <p:ext uri="{BB962C8B-B14F-4D97-AF65-F5344CB8AC3E}">
        <p14:creationId xmlns:p14="http://schemas.microsoft.com/office/powerpoint/2010/main" val="370302522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デザインの設定">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937</TotalTime>
  <Words>396</Words>
  <Application>Microsoft Office PowerPoint</Application>
  <PresentationFormat>ユーザー設定</PresentationFormat>
  <Paragraphs>65</Paragraphs>
  <Slides>2</Slides>
  <Notes>0</Notes>
  <HiddenSlides>0</HiddenSlides>
  <MMClips>0</MMClips>
  <ScaleCrop>false</ScaleCrop>
  <HeadingPairs>
    <vt:vector size="4" baseType="variant">
      <vt:variant>
        <vt:lpstr>テーマ</vt:lpstr>
      </vt:variant>
      <vt:variant>
        <vt:i4>2</vt:i4>
      </vt:variant>
      <vt:variant>
        <vt:lpstr>スライド タイトル</vt:lpstr>
      </vt:variant>
      <vt:variant>
        <vt:i4>2</vt:i4>
      </vt:variant>
    </vt:vector>
  </HeadingPairs>
  <TitlesOfParts>
    <vt:vector size="4" baseType="lpstr">
      <vt:lpstr>Office ​​テーマ</vt:lpstr>
      <vt:lpstr>デザインの設定</vt:lpstr>
      <vt:lpstr>PowerPoint プレゼンテーション</vt:lpstr>
      <vt:lpstr>PowerPoint プレゼンテーション</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山城 はるか</dc:creator>
  <cp:lastModifiedBy>山城 はるか</cp:lastModifiedBy>
  <cp:revision>129</cp:revision>
  <cp:lastPrinted>2017-03-15T01:03:24Z</cp:lastPrinted>
  <dcterms:created xsi:type="dcterms:W3CDTF">2017-02-07T06:38:14Z</dcterms:created>
  <dcterms:modified xsi:type="dcterms:W3CDTF">2017-03-15T01:04:56Z</dcterms:modified>
</cp:coreProperties>
</file>