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412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890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71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854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199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90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31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74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55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08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3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A98A8-67EB-4975-871E-BCA8AF7D9A18}" type="datetimeFigureOut">
              <a:rPr kumimoji="1" lang="ja-JP" altLang="en-US" smtClean="0"/>
              <a:t>2023/11/21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B910F-6681-47A3-AB7D-471F56C809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36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">
            <a:extLst>
              <a:ext uri="{FF2B5EF4-FFF2-40B4-BE49-F238E27FC236}">
                <a16:creationId xmlns:a16="http://schemas.microsoft.com/office/drawing/2014/main" id="{04C8C19F-8574-409E-9F12-CA23026A2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034" y="84868"/>
            <a:ext cx="1365529" cy="68267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テーマ番号</a:t>
            </a:r>
            <a:endParaRPr kumimoji="0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6841132-B644-4FDF-A85B-B52B3B802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817" y="164596"/>
            <a:ext cx="75823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先進技術に関する情報</a:t>
            </a: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共有</a:t>
            </a:r>
            <a:r>
              <a:rPr kumimoji="0" lang="ja-JP" altLang="ja-JP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様式</a:t>
            </a:r>
            <a:endParaRPr kumimoji="0" lang="ja-JP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19A74824-A60E-42DA-8F33-C44AF71F15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050035"/>
              </p:ext>
            </p:extLst>
          </p:nvPr>
        </p:nvGraphicFramePr>
        <p:xfrm>
          <a:off x="201170" y="803971"/>
          <a:ext cx="8741658" cy="5969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1658">
                  <a:extLst>
                    <a:ext uri="{9D8B030D-6E8A-4147-A177-3AD203B41FA5}">
                      <a16:colId xmlns:a16="http://schemas.microsoft.com/office/drawing/2014/main" val="3194413947"/>
                    </a:ext>
                  </a:extLst>
                </a:gridCol>
              </a:tblGrid>
              <a:tr h="710530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タイトル：</a:t>
                      </a:r>
                      <a:endParaRPr kumimoji="1" lang="en-US" altLang="ja-JP" sz="20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（企業名）（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619859"/>
                  </a:ext>
                </a:extLst>
              </a:tr>
              <a:tr h="4016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１．</a:t>
                      </a:r>
                      <a:r>
                        <a:rPr lang="ja-JP" altLang="ja-JP" sz="20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概要</a:t>
                      </a:r>
                      <a:r>
                        <a:rPr lang="ja-JP" altLang="ja-JP" sz="2000" b="1" kern="100" dirty="0">
                          <a:solidFill>
                            <a:schemeClr val="tx1"/>
                          </a:solidFill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（図表等含む）</a:t>
                      </a:r>
                      <a:endParaRPr lang="ja-JP" altLang="ja-JP" sz="2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7394"/>
                  </a:ext>
                </a:extLst>
              </a:tr>
              <a:tr h="4857027"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8389514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5D9983B-E0D8-4131-8184-EA7D0D1FA375}"/>
              </a:ext>
            </a:extLst>
          </p:cNvPr>
          <p:cNvSpPr txBox="1"/>
          <p:nvPr/>
        </p:nvSpPr>
        <p:spPr>
          <a:xfrm>
            <a:off x="7636313" y="507762"/>
            <a:ext cx="1453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令和○年度</a:t>
            </a:r>
          </a:p>
        </p:txBody>
      </p:sp>
    </p:spTree>
    <p:extLst>
      <p:ext uri="{BB962C8B-B14F-4D97-AF65-F5344CB8AC3E}">
        <p14:creationId xmlns:p14="http://schemas.microsoft.com/office/powerpoint/2010/main" val="3009701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A03AA9C-D852-4D3A-90C6-A920569144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39259"/>
              </p:ext>
            </p:extLst>
          </p:nvPr>
        </p:nvGraphicFramePr>
        <p:xfrm>
          <a:off x="168964" y="129208"/>
          <a:ext cx="8746435" cy="6633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6435">
                  <a:extLst>
                    <a:ext uri="{9D8B030D-6E8A-4147-A177-3AD203B41FA5}">
                      <a16:colId xmlns:a16="http://schemas.microsoft.com/office/drawing/2014/main" val="3194413947"/>
                    </a:ext>
                  </a:extLst>
                </a:gridCol>
              </a:tblGrid>
              <a:tr h="3394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000" b="1" kern="100" dirty="0">
                          <a:solidFill>
                            <a:schemeClr val="tx1"/>
                          </a:solidFill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２．特徴</a:t>
                      </a:r>
                      <a:endParaRPr lang="ja-JP" altLang="ja-JP" sz="200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7394"/>
                  </a:ext>
                </a:extLst>
              </a:tr>
              <a:tr h="3848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24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958526"/>
                  </a:ext>
                </a:extLst>
              </a:tr>
              <a:tr h="345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３．</a:t>
                      </a:r>
                      <a:r>
                        <a:rPr lang="ja-JP" altLang="ja-JP" sz="20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関連</a:t>
                      </a:r>
                      <a:r>
                        <a:rPr lang="en-US" altLang="ja-JP" sz="20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URL</a:t>
                      </a:r>
                      <a:endParaRPr lang="ja-JP" altLang="ja-JP" sz="2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0276"/>
                  </a:ext>
                </a:extLst>
              </a:tr>
              <a:tr h="4870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2400" kern="100" dirty="0">
                        <a:solidFill>
                          <a:schemeClr val="tx1"/>
                        </a:solidFill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4973779"/>
                  </a:ext>
                </a:extLst>
              </a:tr>
              <a:tr h="2757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４．</a:t>
                      </a:r>
                      <a:r>
                        <a:rPr lang="ja-JP" altLang="ja-JP" sz="20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連絡先</a:t>
                      </a:r>
                      <a:endParaRPr lang="ja-JP" altLang="ja-JP" sz="20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266307"/>
                  </a:ext>
                </a:extLst>
              </a:tr>
              <a:tr h="11101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8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担当部署・氏名：</a:t>
                      </a:r>
                      <a:endParaRPr lang="ja-JP" altLang="ja-JP" sz="18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8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電　話　番　号：</a:t>
                      </a:r>
                      <a:endParaRPr lang="ja-JP" altLang="ja-JP" sz="18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ja-JP" sz="1800" b="1" kern="100" dirty="0">
                          <a:effectLst/>
                          <a:latin typeface="游明朝" panose="02020400000000000000" pitchFamily="18" charset="-128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メールアドレス：</a:t>
                      </a:r>
                      <a:endParaRPr lang="ja-JP" altLang="ja-JP" sz="1800" b="1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8795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555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53</Words>
  <Application>Microsoft Office PowerPoint</Application>
  <PresentationFormat>画面に合わせる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　年雄</dc:creator>
  <cp:lastModifiedBy>前田　年雄</cp:lastModifiedBy>
  <cp:revision>10</cp:revision>
  <dcterms:created xsi:type="dcterms:W3CDTF">2023-11-10T11:50:21Z</dcterms:created>
  <dcterms:modified xsi:type="dcterms:W3CDTF">2023-11-21T01:54:17Z</dcterms:modified>
</cp:coreProperties>
</file>