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</p:sldIdLst>
  <p:sldSz cx="7559675" cy="1069181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6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秋元 郷佑" userId="45c5f05c-4c16-4244-98a2-ec91b138b096" providerId="ADAL" clId="{C7B29D53-218F-4DEA-8D0C-E3EB5BFA732D}"/>
    <pc:docChg chg="modSld">
      <pc:chgData name="秋元 郷佑" userId="45c5f05c-4c16-4244-98a2-ec91b138b096" providerId="ADAL" clId="{C7B29D53-218F-4DEA-8D0C-E3EB5BFA732D}" dt="2020-03-13T10:02:53.237" v="2" actId="20577"/>
      <pc:docMkLst>
        <pc:docMk/>
      </pc:docMkLst>
      <pc:sldChg chg="modSp mod">
        <pc:chgData name="秋元 郷佑" userId="45c5f05c-4c16-4244-98a2-ec91b138b096" providerId="ADAL" clId="{C7B29D53-218F-4DEA-8D0C-E3EB5BFA732D}" dt="2020-03-13T10:02:53.237" v="2" actId="20577"/>
        <pc:sldMkLst>
          <pc:docMk/>
          <pc:sldMk cId="447924074" sldId="257"/>
        </pc:sldMkLst>
        <pc:spChg chg="mod">
          <ac:chgData name="秋元 郷佑" userId="45c5f05c-4c16-4244-98a2-ec91b138b096" providerId="ADAL" clId="{C7B29D53-218F-4DEA-8D0C-E3EB5BFA732D}" dt="2020-03-13T10:02:53.237" v="2" actId="20577"/>
          <ac:spMkLst>
            <pc:docMk/>
            <pc:sldMk cId="447924074" sldId="257"/>
            <ac:spMk id="21" creationId="{37E92728-692C-42D6-8690-31C91C352ABC}"/>
          </ac:spMkLst>
        </pc:spChg>
      </pc:sldChg>
    </pc:docChg>
  </pc:docChgLst>
  <pc:docChgLst>
    <pc:chgData name="秋元 郷佑" userId="45c5f05c-4c16-4244-98a2-ec91b138b096" providerId="ADAL" clId="{40F415CA-BBB1-4C8A-9CDB-AF3570566207}"/>
    <pc:docChg chg="undo custSel modSld">
      <pc:chgData name="秋元 郷佑" userId="45c5f05c-4c16-4244-98a2-ec91b138b096" providerId="ADAL" clId="{40F415CA-BBB1-4C8A-9CDB-AF3570566207}" dt="2019-11-06T04:12:05.572" v="642" actId="1038"/>
      <pc:docMkLst>
        <pc:docMk/>
      </pc:docMkLst>
      <pc:sldChg chg="addSp delSp modSp">
        <pc:chgData name="秋元 郷佑" userId="45c5f05c-4c16-4244-98a2-ec91b138b096" providerId="ADAL" clId="{40F415CA-BBB1-4C8A-9CDB-AF3570566207}" dt="2019-11-06T04:12:05.572" v="642" actId="1038"/>
        <pc:sldMkLst>
          <pc:docMk/>
          <pc:sldMk cId="447924074" sldId="257"/>
        </pc:sldMkLst>
        <pc:spChg chg="mod">
          <ac:chgData name="秋元 郷佑" userId="45c5f05c-4c16-4244-98a2-ec91b138b096" providerId="ADAL" clId="{40F415CA-BBB1-4C8A-9CDB-AF3570566207}" dt="2019-11-06T02:59:43.525" v="26"/>
          <ac:spMkLst>
            <pc:docMk/>
            <pc:sldMk cId="447924074" sldId="257"/>
            <ac:spMk id="5" creationId="{CA62543D-DC46-4178-82BD-64CC5C941744}"/>
          </ac:spMkLst>
        </pc:spChg>
        <pc:spChg chg="mod">
          <ac:chgData name="秋元 郷佑" userId="45c5f05c-4c16-4244-98a2-ec91b138b096" providerId="ADAL" clId="{40F415CA-BBB1-4C8A-9CDB-AF3570566207}" dt="2019-11-06T03:00:23.129" v="63" actId="20577"/>
          <ac:spMkLst>
            <pc:docMk/>
            <pc:sldMk cId="447924074" sldId="257"/>
            <ac:spMk id="6" creationId="{1A5980F6-6EED-445D-AFBB-4ECE3D10B05D}"/>
          </ac:spMkLst>
        </pc:spChg>
        <pc:spChg chg="mod">
          <ac:chgData name="秋元 郷佑" userId="45c5f05c-4c16-4244-98a2-ec91b138b096" providerId="ADAL" clId="{40F415CA-BBB1-4C8A-9CDB-AF3570566207}" dt="2019-11-06T03:00:44.555" v="111"/>
          <ac:spMkLst>
            <pc:docMk/>
            <pc:sldMk cId="447924074" sldId="257"/>
            <ac:spMk id="8" creationId="{56EECE6E-A0AF-4EA0-BB54-A27DA7AF52E3}"/>
          </ac:spMkLst>
        </pc:spChg>
        <pc:spChg chg="add mod">
          <ac:chgData name="秋元 郷佑" userId="45c5f05c-4c16-4244-98a2-ec91b138b096" providerId="ADAL" clId="{40F415CA-BBB1-4C8A-9CDB-AF3570566207}" dt="2019-11-06T04:11:30.514" v="507" actId="1037"/>
          <ac:spMkLst>
            <pc:docMk/>
            <pc:sldMk cId="447924074" sldId="257"/>
            <ac:spMk id="20" creationId="{BE0ADC63-3D6A-456B-AA6E-C8052F66E94B}"/>
          </ac:spMkLst>
        </pc:spChg>
        <pc:spChg chg="add del mod">
          <ac:chgData name="秋元 郷佑" userId="45c5f05c-4c16-4244-98a2-ec91b138b096" providerId="ADAL" clId="{40F415CA-BBB1-4C8A-9CDB-AF3570566207}" dt="2019-11-06T03:02:50.162" v="250" actId="478"/>
          <ac:spMkLst>
            <pc:docMk/>
            <pc:sldMk cId="447924074" sldId="257"/>
            <ac:spMk id="21" creationId="{D26A1384-1A56-4ACC-816E-D96CF0C0D5B6}"/>
          </ac:spMkLst>
        </pc:spChg>
        <pc:spChg chg="add mod">
          <ac:chgData name="秋元 郷佑" userId="45c5f05c-4c16-4244-98a2-ec91b138b096" providerId="ADAL" clId="{40F415CA-BBB1-4C8A-9CDB-AF3570566207}" dt="2019-11-06T04:12:05.572" v="642" actId="1038"/>
          <ac:spMkLst>
            <pc:docMk/>
            <pc:sldMk cId="447924074" sldId="257"/>
            <ac:spMk id="22" creationId="{D45BA315-6BEA-4F4C-AA0F-CDF9D485CB8E}"/>
          </ac:spMkLst>
        </pc:spChg>
        <pc:spChg chg="add mod">
          <ac:chgData name="秋元 郷佑" userId="45c5f05c-4c16-4244-98a2-ec91b138b096" providerId="ADAL" clId="{40F415CA-BBB1-4C8A-9CDB-AF3570566207}" dt="2019-11-06T04:12:05.572" v="642" actId="1038"/>
          <ac:spMkLst>
            <pc:docMk/>
            <pc:sldMk cId="447924074" sldId="257"/>
            <ac:spMk id="23" creationId="{4B9C92BB-FC46-450E-8B2D-29BB1B772863}"/>
          </ac:spMkLst>
        </pc:spChg>
        <pc:spChg chg="mod">
          <ac:chgData name="秋元 郷佑" userId="45c5f05c-4c16-4244-98a2-ec91b138b096" providerId="ADAL" clId="{40F415CA-BBB1-4C8A-9CDB-AF3570566207}" dt="2019-11-06T04:11:30.514" v="507" actId="1037"/>
          <ac:spMkLst>
            <pc:docMk/>
            <pc:sldMk cId="447924074" sldId="257"/>
            <ac:spMk id="24" creationId="{EAE21375-36C3-42D8-BA87-ED777ECA9EFB}"/>
          </ac:spMkLst>
        </pc:spChg>
        <pc:spChg chg="add mod">
          <ac:chgData name="秋元 郷佑" userId="45c5f05c-4c16-4244-98a2-ec91b138b096" providerId="ADAL" clId="{40F415CA-BBB1-4C8A-9CDB-AF3570566207}" dt="2019-11-06T04:12:05.572" v="642" actId="1038"/>
          <ac:spMkLst>
            <pc:docMk/>
            <pc:sldMk cId="447924074" sldId="257"/>
            <ac:spMk id="25" creationId="{1D08BC00-CBBE-4641-9B1A-738010724CEA}"/>
          </ac:spMkLst>
        </pc:spChg>
        <pc:spChg chg="mod">
          <ac:chgData name="秋元 郷佑" userId="45c5f05c-4c16-4244-98a2-ec91b138b096" providerId="ADAL" clId="{40F415CA-BBB1-4C8A-9CDB-AF3570566207}" dt="2019-11-06T04:11:30.514" v="507" actId="1037"/>
          <ac:spMkLst>
            <pc:docMk/>
            <pc:sldMk cId="447924074" sldId="257"/>
            <ac:spMk id="43" creationId="{C0D41872-2971-466A-BC0D-8AB9F47E6F0A}"/>
          </ac:spMkLst>
        </pc:spChg>
        <pc:spChg chg="mod">
          <ac:chgData name="秋元 郷佑" userId="45c5f05c-4c16-4244-98a2-ec91b138b096" providerId="ADAL" clId="{40F415CA-BBB1-4C8A-9CDB-AF3570566207}" dt="2019-11-06T03:02:04.352" v="227"/>
          <ac:spMkLst>
            <pc:docMk/>
            <pc:sldMk cId="447924074" sldId="257"/>
            <ac:spMk id="56" creationId="{D02CAE06-4ED2-4119-999D-305B6916F32F}"/>
          </ac:spMkLst>
        </pc:spChg>
        <pc:spChg chg="del mod">
          <ac:chgData name="秋元 郷佑" userId="45c5f05c-4c16-4244-98a2-ec91b138b096" providerId="ADAL" clId="{40F415CA-BBB1-4C8A-9CDB-AF3570566207}" dt="2019-11-06T03:02:29.825" v="245" actId="478"/>
          <ac:spMkLst>
            <pc:docMk/>
            <pc:sldMk cId="447924074" sldId="257"/>
            <ac:spMk id="57" creationId="{AD13C3CA-965E-4989-A3B8-9EF6039D5CF4}"/>
          </ac:spMkLst>
        </pc:spChg>
        <pc:spChg chg="del mod">
          <ac:chgData name="秋元 郷佑" userId="45c5f05c-4c16-4244-98a2-ec91b138b096" providerId="ADAL" clId="{40F415CA-BBB1-4C8A-9CDB-AF3570566207}" dt="2019-11-06T03:02:33.028" v="246" actId="478"/>
          <ac:spMkLst>
            <pc:docMk/>
            <pc:sldMk cId="447924074" sldId="257"/>
            <ac:spMk id="58" creationId="{DF18FF63-A72E-4A48-85F2-C1B73F629CE2}"/>
          </ac:spMkLst>
        </pc:spChg>
        <pc:spChg chg="mod">
          <ac:chgData name="秋元 郷佑" userId="45c5f05c-4c16-4244-98a2-ec91b138b096" providerId="ADAL" clId="{40F415CA-BBB1-4C8A-9CDB-AF3570566207}" dt="2019-11-06T04:11:52.304" v="589" actId="1037"/>
          <ac:spMkLst>
            <pc:docMk/>
            <pc:sldMk cId="447924074" sldId="257"/>
            <ac:spMk id="59" creationId="{4B46CB44-1BEA-483B-8129-CD708B433D38}"/>
          </ac:spMkLst>
        </pc:spChg>
        <pc:spChg chg="del mod">
          <ac:chgData name="秋元 郷佑" userId="45c5f05c-4c16-4244-98a2-ec91b138b096" providerId="ADAL" clId="{40F415CA-BBB1-4C8A-9CDB-AF3570566207}" dt="2019-11-06T03:02:29.825" v="245" actId="478"/>
          <ac:spMkLst>
            <pc:docMk/>
            <pc:sldMk cId="447924074" sldId="257"/>
            <ac:spMk id="61" creationId="{0FDA18C1-B143-4530-AA23-13124C3B17B9}"/>
          </ac:spMkLst>
        </pc:spChg>
        <pc:spChg chg="del mod">
          <ac:chgData name="秋元 郷佑" userId="45c5f05c-4c16-4244-98a2-ec91b138b096" providerId="ADAL" clId="{40F415CA-BBB1-4C8A-9CDB-AF3570566207}" dt="2019-11-06T03:02:29.825" v="245" actId="478"/>
          <ac:spMkLst>
            <pc:docMk/>
            <pc:sldMk cId="447924074" sldId="257"/>
            <ac:spMk id="62" creationId="{C158178E-A25A-4777-883D-B16D23C434C4}"/>
          </ac:spMkLst>
        </pc:spChg>
        <pc:spChg chg="mod">
          <ac:chgData name="秋元 郷佑" userId="45c5f05c-4c16-4244-98a2-ec91b138b096" providerId="ADAL" clId="{40F415CA-BBB1-4C8A-9CDB-AF3570566207}" dt="2019-11-06T03:02:58.249" v="272" actId="20577"/>
          <ac:spMkLst>
            <pc:docMk/>
            <pc:sldMk cId="447924074" sldId="257"/>
            <ac:spMk id="63" creationId="{EC2F6BAB-AAFE-4F43-8CCC-EEE62D6D2461}"/>
          </ac:spMkLst>
        </pc:spChg>
        <pc:spChg chg="del mod">
          <ac:chgData name="秋元 郷佑" userId="45c5f05c-4c16-4244-98a2-ec91b138b096" providerId="ADAL" clId="{40F415CA-BBB1-4C8A-9CDB-AF3570566207}" dt="2019-11-06T03:03:08.755" v="273" actId="478"/>
          <ac:spMkLst>
            <pc:docMk/>
            <pc:sldMk cId="447924074" sldId="257"/>
            <ac:spMk id="69" creationId="{648132D2-C643-499B-A4B3-151811D5321E}"/>
          </ac:spMkLst>
        </pc:spChg>
        <pc:spChg chg="mod">
          <ac:chgData name="秋元 郷佑" userId="45c5f05c-4c16-4244-98a2-ec91b138b096" providerId="ADAL" clId="{40F415CA-BBB1-4C8A-9CDB-AF3570566207}" dt="2019-11-06T03:04:04.231" v="401"/>
          <ac:spMkLst>
            <pc:docMk/>
            <pc:sldMk cId="447924074" sldId="257"/>
            <ac:spMk id="76" creationId="{1923EB9C-4CA5-4EA8-A7D5-849E3AE3F80C}"/>
          </ac:spMkLst>
        </pc:spChg>
        <pc:spChg chg="mod">
          <ac:chgData name="秋元 郷佑" userId="45c5f05c-4c16-4244-98a2-ec91b138b096" providerId="ADAL" clId="{40F415CA-BBB1-4C8A-9CDB-AF3570566207}" dt="2019-11-06T03:00:30.777" v="70" actId="1036"/>
          <ac:spMkLst>
            <pc:docMk/>
            <pc:sldMk cId="447924074" sldId="257"/>
            <ac:spMk id="78" creationId="{B736DA3D-5747-48EB-8F2B-70F0F67F94C1}"/>
          </ac:spMkLst>
        </pc:spChg>
        <pc:spChg chg="mod">
          <ac:chgData name="秋元 郷佑" userId="45c5f05c-4c16-4244-98a2-ec91b138b096" providerId="ADAL" clId="{40F415CA-BBB1-4C8A-9CDB-AF3570566207}" dt="2019-11-06T03:05:32.015" v="448" actId="20577"/>
          <ac:spMkLst>
            <pc:docMk/>
            <pc:sldMk cId="447924074" sldId="257"/>
            <ac:spMk id="82" creationId="{185EEA6A-55A8-408D-AC91-DA06C7FD5712}"/>
          </ac:spMkLst>
        </pc:spChg>
        <pc:cxnChg chg="add mod">
          <ac:chgData name="秋元 郷佑" userId="45c5f05c-4c16-4244-98a2-ec91b138b096" providerId="ADAL" clId="{40F415CA-BBB1-4C8A-9CDB-AF3570566207}" dt="2019-11-06T04:11:30.514" v="507" actId="1037"/>
          <ac:cxnSpMkLst>
            <pc:docMk/>
            <pc:sldMk cId="447924074" sldId="257"/>
            <ac:cxnSpMk id="4" creationId="{CFE56CD7-B39F-4353-8F39-41A8FCAD9693}"/>
          </ac:cxnSpMkLst>
        </pc:cxnChg>
        <pc:cxnChg chg="add mod">
          <ac:chgData name="秋元 郷佑" userId="45c5f05c-4c16-4244-98a2-ec91b138b096" providerId="ADAL" clId="{40F415CA-BBB1-4C8A-9CDB-AF3570566207}" dt="2019-11-06T04:12:05.572" v="642" actId="1038"/>
          <ac:cxnSpMkLst>
            <pc:docMk/>
            <pc:sldMk cId="447924074" sldId="257"/>
            <ac:cxnSpMk id="29" creationId="{2BDA787F-AF3B-4815-895C-E1DC47F82EE3}"/>
          </ac:cxnSpMkLst>
        </pc:cxnChg>
      </pc:sldChg>
    </pc:docChg>
  </pc:docChgLst>
  <pc:docChgLst>
    <pc:chgData name="竹本 加良子" userId="0c6ae3ae-d856-42b3-a34a-032faf097262" providerId="ADAL" clId="{8ADE8D76-5AD7-49CD-8521-5D6633EC3509}"/>
    <pc:docChg chg="modSld">
      <pc:chgData name="竹本 加良子" userId="0c6ae3ae-d856-42b3-a34a-032faf097262" providerId="ADAL" clId="{8ADE8D76-5AD7-49CD-8521-5D6633EC3509}" dt="2019-12-08T22:36:52.772" v="0" actId="1076"/>
      <pc:docMkLst>
        <pc:docMk/>
      </pc:docMkLst>
      <pc:sldChg chg="modSp">
        <pc:chgData name="竹本 加良子" userId="0c6ae3ae-d856-42b3-a34a-032faf097262" providerId="ADAL" clId="{8ADE8D76-5AD7-49CD-8521-5D6633EC3509}" dt="2019-12-08T22:36:52.772" v="0" actId="1076"/>
        <pc:sldMkLst>
          <pc:docMk/>
          <pc:sldMk cId="447924074" sldId="257"/>
        </pc:sldMkLst>
        <pc:spChg chg="mod">
          <ac:chgData name="竹本 加良子" userId="0c6ae3ae-d856-42b3-a34a-032faf097262" providerId="ADAL" clId="{8ADE8D76-5AD7-49CD-8521-5D6633EC3509}" dt="2019-12-08T22:36:52.772" v="0" actId="1076"/>
          <ac:spMkLst>
            <pc:docMk/>
            <pc:sldMk cId="447924074" sldId="257"/>
            <ac:spMk id="21" creationId="{37E92728-692C-42D6-8690-31C91C352ABC}"/>
          </ac:spMkLst>
        </pc:spChg>
      </pc:sldChg>
    </pc:docChg>
  </pc:docChgLst>
  <pc:docChgLst>
    <pc:chgData name="竹本 加良子" userId="0c6ae3ae-d856-42b3-a34a-032faf097262" providerId="ADAL" clId="{257D9A6E-7A19-48D8-9B39-C74958A73A54}"/>
    <pc:docChg chg="modSld">
      <pc:chgData name="竹本 加良子" userId="0c6ae3ae-d856-42b3-a34a-032faf097262" providerId="ADAL" clId="{257D9A6E-7A19-48D8-9B39-C74958A73A54}" dt="2019-12-08T19:35:25.919" v="2"/>
      <pc:docMkLst>
        <pc:docMk/>
      </pc:docMkLst>
      <pc:sldChg chg="modSp">
        <pc:chgData name="竹本 加良子" userId="0c6ae3ae-d856-42b3-a34a-032faf097262" providerId="ADAL" clId="{257D9A6E-7A19-48D8-9B39-C74958A73A54}" dt="2019-12-08T19:35:25.919" v="2"/>
        <pc:sldMkLst>
          <pc:docMk/>
          <pc:sldMk cId="447924074" sldId="257"/>
        </pc:sldMkLst>
        <pc:spChg chg="mod">
          <ac:chgData name="竹本 加良子" userId="0c6ae3ae-d856-42b3-a34a-032faf097262" providerId="ADAL" clId="{257D9A6E-7A19-48D8-9B39-C74958A73A54}" dt="2019-12-08T19:35:25.919" v="2"/>
          <ac:spMkLst>
            <pc:docMk/>
            <pc:sldMk cId="447924074" sldId="257"/>
            <ac:spMk id="21" creationId="{37E92728-692C-42D6-8690-31C91C352AB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6158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6616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0645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2476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4670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4289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3056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0536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6203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8616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8176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ACA1D-9556-40C7-8FF1-CB98D3EC2DE4}" type="datetimeFigureOut">
              <a:rPr kumimoji="1" lang="ja-JP" altLang="en-US" smtClean="0"/>
              <a:t>2020/3/17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6220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A62543D-DC46-4178-82BD-64CC5C941744}"/>
              </a:ext>
            </a:extLst>
          </p:cNvPr>
          <p:cNvSpPr txBox="1"/>
          <p:nvPr/>
        </p:nvSpPr>
        <p:spPr>
          <a:xfrm>
            <a:off x="482729" y="407244"/>
            <a:ext cx="34740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ワークシート（風水害）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A5980F6-6EED-445D-AFBB-4ECE3D10B05D}"/>
              </a:ext>
            </a:extLst>
          </p:cNvPr>
          <p:cNvSpPr txBox="1"/>
          <p:nvPr/>
        </p:nvSpPr>
        <p:spPr>
          <a:xfrm>
            <a:off x="651843" y="936943"/>
            <a:ext cx="63720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24"/>
              </a:spcAft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自分の地域における大雨や台風による被害を、ハザードマップや被害想定資料で確認</a:t>
            </a:r>
            <a:r>
              <a:rPr lang="ja-JP" altLang="en-US" sz="12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してみましょう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56EECE6E-A0AF-4EA0-BB54-A27DA7AF52E3}"/>
              </a:ext>
            </a:extLst>
          </p:cNvPr>
          <p:cNvSpPr/>
          <p:nvPr/>
        </p:nvSpPr>
        <p:spPr>
          <a:xfrm>
            <a:off x="536088" y="1564981"/>
            <a:ext cx="6517250" cy="32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①河川による洪水等による浸水害の可能性</a:t>
            </a:r>
          </a:p>
        </p:txBody>
      </p:sp>
      <p:cxnSp>
        <p:nvCxnSpPr>
          <p:cNvPr id="64" name="直線コネクタ 63">
            <a:extLst>
              <a:ext uri="{FF2B5EF4-FFF2-40B4-BE49-F238E27FC236}">
                <a16:creationId xmlns:a16="http://schemas.microsoft.com/office/drawing/2014/main" id="{1F03C600-7781-40EA-A2E4-306111F5C0E3}"/>
              </a:ext>
            </a:extLst>
          </p:cNvPr>
          <p:cNvCxnSpPr/>
          <p:nvPr/>
        </p:nvCxnSpPr>
        <p:spPr>
          <a:xfrm>
            <a:off x="541567" y="926711"/>
            <a:ext cx="6517250" cy="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D02CAE06-4ED2-4119-999D-305B6916F32F}"/>
              </a:ext>
            </a:extLst>
          </p:cNvPr>
          <p:cNvSpPr/>
          <p:nvPr/>
        </p:nvSpPr>
        <p:spPr>
          <a:xfrm>
            <a:off x="536088" y="3075721"/>
            <a:ext cx="6517250" cy="32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② 土砂災害の可能性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4B46CB44-1BEA-483B-8129-CD708B433D38}"/>
              </a:ext>
            </a:extLst>
          </p:cNvPr>
          <p:cNvSpPr/>
          <p:nvPr/>
        </p:nvSpPr>
        <p:spPr>
          <a:xfrm>
            <a:off x="770684" y="3835921"/>
            <a:ext cx="26613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土砂災害の可能性　　あり ・ なし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EC2F6BAB-AAFE-4F43-8CCC-EEE62D6D2461}"/>
              </a:ext>
            </a:extLst>
          </p:cNvPr>
          <p:cNvSpPr/>
          <p:nvPr/>
        </p:nvSpPr>
        <p:spPr>
          <a:xfrm>
            <a:off x="536088" y="4591606"/>
            <a:ext cx="6517250" cy="32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③ 高潮の可能性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1923EB9C-4CA5-4EA8-A7D5-849E3AE3F80C}"/>
              </a:ext>
            </a:extLst>
          </p:cNvPr>
          <p:cNvSpPr/>
          <p:nvPr/>
        </p:nvSpPr>
        <p:spPr>
          <a:xfrm>
            <a:off x="536088" y="6118921"/>
            <a:ext cx="6517250" cy="32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④ その他、大雨・台風によって地域に生じる被害や影響等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B736DA3D-5747-48EB-8F2B-70F0F67F94C1}"/>
              </a:ext>
            </a:extLst>
          </p:cNvPr>
          <p:cNvSpPr/>
          <p:nvPr/>
        </p:nvSpPr>
        <p:spPr>
          <a:xfrm>
            <a:off x="768975" y="7136513"/>
            <a:ext cx="6137739" cy="29443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>
              <a:solidFill>
                <a:schemeClr val="tx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185EEA6A-55A8-408D-AC91-DA06C7FD5712}"/>
              </a:ext>
            </a:extLst>
          </p:cNvPr>
          <p:cNvSpPr txBox="1"/>
          <p:nvPr/>
        </p:nvSpPr>
        <p:spPr>
          <a:xfrm>
            <a:off x="768975" y="6445310"/>
            <a:ext cx="6109365" cy="5745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424"/>
              </a:spcAft>
            </a:pPr>
            <a:r>
              <a:rPr lang="ja-JP" altLang="en-US" sz="14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大雨や台風によって、上記以外に、どのような被害や影響があるか考えて</a:t>
            </a:r>
            <a:endParaRPr lang="en-US" altLang="ja-JP" sz="14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pPr>
              <a:spcAft>
                <a:spcPts val="424"/>
              </a:spcAft>
            </a:pPr>
            <a:r>
              <a:rPr lang="ja-JP" altLang="en-US" sz="14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みましょう。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45BA315-6BEA-4F4C-AA0F-CDF9D485CB8E}"/>
              </a:ext>
            </a:extLst>
          </p:cNvPr>
          <p:cNvSpPr/>
          <p:nvPr/>
        </p:nvSpPr>
        <p:spPr>
          <a:xfrm>
            <a:off x="3868354" y="5172149"/>
            <a:ext cx="1085260" cy="69310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>
              <a:solidFill>
                <a:schemeClr val="tx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4B9C92BB-FC46-450E-8B2D-29BB1B772863}"/>
              </a:ext>
            </a:extLst>
          </p:cNvPr>
          <p:cNvSpPr/>
          <p:nvPr/>
        </p:nvSpPr>
        <p:spPr>
          <a:xfrm>
            <a:off x="3146625" y="5364814"/>
            <a:ext cx="7232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浸水深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1D08BC00-CBBE-4641-9B1A-738010724CEA}"/>
              </a:ext>
            </a:extLst>
          </p:cNvPr>
          <p:cNvSpPr/>
          <p:nvPr/>
        </p:nvSpPr>
        <p:spPr>
          <a:xfrm>
            <a:off x="755494" y="5364814"/>
            <a:ext cx="21836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高潮の可能性　あり ・ なし</a:t>
            </a:r>
          </a:p>
        </p:txBody>
      </p: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2BDA787F-AF3B-4815-895C-E1DC47F82EE3}"/>
              </a:ext>
            </a:extLst>
          </p:cNvPr>
          <p:cNvCxnSpPr>
            <a:cxnSpLocks/>
          </p:cNvCxnSpPr>
          <p:nvPr/>
        </p:nvCxnSpPr>
        <p:spPr>
          <a:xfrm flipH="1">
            <a:off x="2939105" y="5205500"/>
            <a:ext cx="207520" cy="659755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37E92728-692C-42D6-8690-31C91C352ABC}"/>
              </a:ext>
            </a:extLst>
          </p:cNvPr>
          <p:cNvSpPr/>
          <p:nvPr/>
        </p:nvSpPr>
        <p:spPr>
          <a:xfrm>
            <a:off x="5093191" y="248100"/>
            <a:ext cx="2206789" cy="382570"/>
          </a:xfrm>
          <a:prstGeom prst="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（補助教材１限目）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FC4D2A7F-B88F-45F1-82FA-F82A86620889}"/>
              </a:ext>
            </a:extLst>
          </p:cNvPr>
          <p:cNvSpPr/>
          <p:nvPr/>
        </p:nvSpPr>
        <p:spPr>
          <a:xfrm>
            <a:off x="4875949" y="2132164"/>
            <a:ext cx="1085260" cy="69310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>
              <a:solidFill>
                <a:schemeClr val="tx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A47D89B7-F962-46C4-8274-F9A0771FCE8C}"/>
              </a:ext>
            </a:extLst>
          </p:cNvPr>
          <p:cNvSpPr/>
          <p:nvPr/>
        </p:nvSpPr>
        <p:spPr>
          <a:xfrm>
            <a:off x="4154220" y="2324829"/>
            <a:ext cx="7232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浸水深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14D73D7C-9FF0-4DBE-AA46-38BD419E42FF}"/>
              </a:ext>
            </a:extLst>
          </p:cNvPr>
          <p:cNvSpPr/>
          <p:nvPr/>
        </p:nvSpPr>
        <p:spPr>
          <a:xfrm>
            <a:off x="770684" y="2211234"/>
            <a:ext cx="21050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洪水や内水氾濫等による</a:t>
            </a:r>
            <a:endParaRPr lang="en-US" altLang="ja-JP" sz="1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浸水害の可能性</a:t>
            </a:r>
          </a:p>
        </p:txBody>
      </p: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8CF13F3B-5347-406E-8293-631856DD802D}"/>
              </a:ext>
            </a:extLst>
          </p:cNvPr>
          <p:cNvCxnSpPr>
            <a:cxnSpLocks/>
          </p:cNvCxnSpPr>
          <p:nvPr/>
        </p:nvCxnSpPr>
        <p:spPr>
          <a:xfrm flipH="1">
            <a:off x="3945095" y="2159423"/>
            <a:ext cx="207520" cy="659755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68DFCED-0F3B-4814-ADBF-9A7E855316D5}"/>
              </a:ext>
            </a:extLst>
          </p:cNvPr>
          <p:cNvSpPr/>
          <p:nvPr/>
        </p:nvSpPr>
        <p:spPr>
          <a:xfrm>
            <a:off x="3011972" y="2335411"/>
            <a:ext cx="9925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あり ・ なし</a:t>
            </a:r>
          </a:p>
        </p:txBody>
      </p:sp>
    </p:spTree>
    <p:extLst>
      <p:ext uri="{BB962C8B-B14F-4D97-AF65-F5344CB8AC3E}">
        <p14:creationId xmlns:p14="http://schemas.microsoft.com/office/powerpoint/2010/main" val="4479240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59566576EE7716479B276B366FE8E779" ma:contentTypeVersion="12" ma:contentTypeDescription="新しいドキュメントを作成します。" ma:contentTypeScope="" ma:versionID="e88a1ebf9151bc106e4a5f846886a956">
  <xsd:schema xmlns:xsd="http://www.w3.org/2001/XMLSchema" xmlns:xs="http://www.w3.org/2001/XMLSchema" xmlns:p="http://schemas.microsoft.com/office/2006/metadata/properties" xmlns:ns2="c7986456-94c4-43e3-a5cd-23faf3e50be4" xmlns:ns3="87e92068-5d1b-4b37-b84f-05171d1d989c" targetNamespace="http://schemas.microsoft.com/office/2006/metadata/properties" ma:root="true" ma:fieldsID="7013b478e83179fb557e515a74185985" ns2:_="" ns3:_="">
    <xsd:import namespace="c7986456-94c4-43e3-a5cd-23faf3e50be4"/>
    <xsd:import namespace="87e92068-5d1b-4b37-b84f-05171d1d98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986456-94c4-43e3-a5cd-23faf3e50be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e92068-5d1b-4b37-b84f-05171d1d989c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34716AF-DC2E-4752-94F8-8E1939EE8ED8}"/>
</file>

<file path=customXml/itemProps2.xml><?xml version="1.0" encoding="utf-8"?>
<ds:datastoreItem xmlns:ds="http://schemas.openxmlformats.org/officeDocument/2006/customXml" ds:itemID="{85818404-8EBC-49B2-8B71-69AA07D5390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24D22A1-610C-4BDE-A316-FD40B3EF1E5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</TotalTime>
  <Words>120</Words>
  <Application>Microsoft Office PowerPoint</Application>
  <PresentationFormat>ユーザー設定</PresentationFormat>
  <Paragraphs>16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HGPｺﾞｼｯｸE</vt:lpstr>
      <vt:lpstr>HGSｺﾞｼｯｸE</vt:lpstr>
      <vt:lpstr>ＭＳ 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秋元 郷佑</dc:creator>
  <cp:lastModifiedBy>秋元 郷佑</cp:lastModifiedBy>
  <cp:revision>7</cp:revision>
  <cp:lastPrinted>2019-11-06T23:03:03Z</cp:lastPrinted>
  <dcterms:created xsi:type="dcterms:W3CDTF">2019-11-06T02:22:38Z</dcterms:created>
  <dcterms:modified xsi:type="dcterms:W3CDTF">2020-03-17T10:28:42Z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0x01010059566576EE7716479B276B366FE8E779</vt:lpwstr>
  </property>
</Properties>
</file>