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内上 俊彦" userId="11d272a7-8b12-47a2-8291-538cecd3e510" providerId="ADAL" clId="{991D0E77-5AC4-432E-8BBD-09697FD7839A}"/>
    <pc:docChg chg="modSld">
      <pc:chgData name="内上 俊彦" userId="11d272a7-8b12-47a2-8291-538cecd3e510" providerId="ADAL" clId="{991D0E77-5AC4-432E-8BBD-09697FD7839A}" dt="2020-03-16T06:05:19.116" v="6" actId="1036"/>
      <pc:docMkLst>
        <pc:docMk/>
      </pc:docMkLst>
      <pc:sldChg chg="modSp mod">
        <pc:chgData name="内上 俊彦" userId="11d272a7-8b12-47a2-8291-538cecd3e510" providerId="ADAL" clId="{991D0E77-5AC4-432E-8BBD-09697FD7839A}" dt="2020-03-16T06:05:19.116" v="6" actId="1036"/>
        <pc:sldMkLst>
          <pc:docMk/>
          <pc:sldMk cId="447924074" sldId="257"/>
        </pc:sldMkLst>
        <pc:spChg chg="mod">
          <ac:chgData name="内上 俊彦" userId="11d272a7-8b12-47a2-8291-538cecd3e510" providerId="ADAL" clId="{991D0E77-5AC4-432E-8BBD-09697FD7839A}" dt="2020-03-16T06:05:19.116" v="6" actId="1036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高木 愛実" userId="a29477a8-5b99-4cec-9b2d-8f2414bfbbca" providerId="ADAL" clId="{429129E2-8846-498B-9390-46E0B0C5CEDE}"/>
    <pc:docChg chg="modSld">
      <pc:chgData name="高木 愛実" userId="a29477a8-5b99-4cec-9b2d-8f2414bfbbca" providerId="ADAL" clId="{429129E2-8846-498B-9390-46E0B0C5CEDE}" dt="2020-03-16T07:39:04.747" v="142" actId="1038"/>
      <pc:docMkLst>
        <pc:docMk/>
      </pc:docMkLst>
      <pc:sldChg chg="modSp mod">
        <pc:chgData name="高木 愛実" userId="a29477a8-5b99-4cec-9b2d-8f2414bfbbca" providerId="ADAL" clId="{429129E2-8846-498B-9390-46E0B0C5CEDE}" dt="2020-03-16T07:39:04.747" v="142" actId="1038"/>
        <pc:sldMkLst>
          <pc:docMk/>
          <pc:sldMk cId="447924074" sldId="257"/>
        </pc:sldMkLst>
        <pc:spChg chg="mod">
          <ac:chgData name="高木 愛実" userId="a29477a8-5b99-4cec-9b2d-8f2414bfbbca" providerId="ADAL" clId="{429129E2-8846-498B-9390-46E0B0C5CEDE}" dt="2020-03-16T07:37:28.829" v="26"/>
          <ac:spMkLst>
            <pc:docMk/>
            <pc:sldMk cId="447924074" sldId="257"/>
            <ac:spMk id="8" creationId="{56EECE6E-A0AF-4EA0-BB54-A27DA7AF52E3}"/>
          </ac:spMkLst>
        </pc:spChg>
        <pc:spChg chg="mod">
          <ac:chgData name="高木 愛実" userId="a29477a8-5b99-4cec-9b2d-8f2414bfbbca" providerId="ADAL" clId="{429129E2-8846-498B-9390-46E0B0C5CEDE}" dt="2020-03-16T07:38:21.043" v="112" actId="1076"/>
          <ac:spMkLst>
            <pc:docMk/>
            <pc:sldMk cId="447924074" sldId="257"/>
            <ac:spMk id="20" creationId="{BE0ADC63-3D6A-456B-AA6E-C8052F66E94B}"/>
          </ac:spMkLst>
        </pc:spChg>
        <pc:spChg chg="mod">
          <ac:chgData name="高木 愛実" userId="a29477a8-5b99-4cec-9b2d-8f2414bfbbca" providerId="ADAL" clId="{429129E2-8846-498B-9390-46E0B0C5CEDE}" dt="2020-03-16T07:39:04.747" v="142" actId="1038"/>
          <ac:spMkLst>
            <pc:docMk/>
            <pc:sldMk cId="447924074" sldId="257"/>
            <ac:spMk id="24" creationId="{EAE21375-36C3-42D8-BA87-ED777ECA9EFB}"/>
          </ac:spMkLst>
        </pc:spChg>
        <pc:spChg chg="mod">
          <ac:chgData name="高木 愛実" userId="a29477a8-5b99-4cec-9b2d-8f2414bfbbca" providerId="ADAL" clId="{429129E2-8846-498B-9390-46E0B0C5CEDE}" dt="2020-03-16T07:39:04.747" v="142" actId="1038"/>
          <ac:spMkLst>
            <pc:docMk/>
            <pc:sldMk cId="447924074" sldId="257"/>
            <ac:spMk id="43" creationId="{C0D41872-2971-466A-BC0D-8AB9F47E6F0A}"/>
          </ac:spMkLst>
        </pc:spChg>
        <pc:cxnChg chg="mod">
          <ac:chgData name="高木 愛実" userId="a29477a8-5b99-4cec-9b2d-8f2414bfbbca" providerId="ADAL" clId="{429129E2-8846-498B-9390-46E0B0C5CEDE}" dt="2020-03-16T07:39:04.747" v="142" actId="1038"/>
          <ac:cxnSpMkLst>
            <pc:docMk/>
            <pc:sldMk cId="447924074" sldId="257"/>
            <ac:cxnSpMk id="4" creationId="{CFE56CD7-B39F-4353-8F39-41A8FCAD9693}"/>
          </ac:cxnSpMkLst>
        </pc:cxnChg>
      </pc:sldChg>
    </pc:docChg>
  </pc:docChgLst>
  <pc:docChgLst>
    <pc:chgData name="竹本 加良子" userId="0c6ae3ae-d856-42b3-a34a-032faf097262" providerId="ADAL" clId="{257D9A6E-7A19-48D8-9B39-C74958A73A54}"/>
    <pc:docChg chg="modSld">
      <pc:chgData name="竹本 加良子" userId="0c6ae3ae-d856-42b3-a34a-032faf097262" providerId="ADAL" clId="{257D9A6E-7A19-48D8-9B39-C74958A73A54}" dt="2019-12-08T19:35:25.919" v="2"/>
      <pc:docMkLst>
        <pc:docMk/>
      </pc:docMkLst>
      <pc:sldChg chg="modSp">
        <pc:chgData name="竹本 加良子" userId="0c6ae3ae-d856-42b3-a34a-032faf097262" providerId="ADAL" clId="{257D9A6E-7A19-48D8-9B39-C74958A73A54}" dt="2019-12-08T19:35:25.919" v="2"/>
        <pc:sldMkLst>
          <pc:docMk/>
          <pc:sldMk cId="447924074" sldId="257"/>
        </pc:sldMkLst>
        <pc:spChg chg="mod">
          <ac:chgData name="竹本 加良子" userId="0c6ae3ae-d856-42b3-a34a-032faf097262" providerId="ADAL" clId="{257D9A6E-7A19-48D8-9B39-C74958A73A54}" dt="2019-12-08T19:35:25.919" v="2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秋元 郷佑" userId="45c5f05c-4c16-4244-98a2-ec91b138b096" providerId="ADAL" clId="{13785663-7400-4CE8-8A0D-1AD3C82C4BF9}"/>
    <pc:docChg chg="undo custSel modSld">
      <pc:chgData name="秋元 郷佑" userId="45c5f05c-4c16-4244-98a2-ec91b138b096" providerId="ADAL" clId="{13785663-7400-4CE8-8A0D-1AD3C82C4BF9}" dt="2020-03-17T03:57:57.878" v="55" actId="1076"/>
      <pc:docMkLst>
        <pc:docMk/>
      </pc:docMkLst>
      <pc:sldChg chg="addSp modSp mod">
        <pc:chgData name="秋元 郷佑" userId="45c5f05c-4c16-4244-98a2-ec91b138b096" providerId="ADAL" clId="{13785663-7400-4CE8-8A0D-1AD3C82C4BF9}" dt="2020-03-17T03:57:57.878" v="55" actId="1076"/>
        <pc:sldMkLst>
          <pc:docMk/>
          <pc:sldMk cId="447924074" sldId="257"/>
        </pc:sldMkLst>
        <pc:spChg chg="add mod">
          <ac:chgData name="秋元 郷佑" userId="45c5f05c-4c16-4244-98a2-ec91b138b096" providerId="ADAL" clId="{13785663-7400-4CE8-8A0D-1AD3C82C4BF9}" dt="2020-03-17T02:58:00.134" v="7" actId="1076"/>
          <ac:spMkLst>
            <pc:docMk/>
            <pc:sldMk cId="447924074" sldId="257"/>
            <ac:spMk id="18" creationId="{AF7F9B18-5790-4449-90F1-EEA177C1877C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19" creationId="{5E2E6577-9F49-4377-8702-670032B31D13}"/>
          </ac:spMkLst>
        </pc:spChg>
        <pc:spChg chg="mod">
          <ac:chgData name="秋元 郷佑" userId="45c5f05c-4c16-4244-98a2-ec91b138b096" providerId="ADAL" clId="{13785663-7400-4CE8-8A0D-1AD3C82C4BF9}" dt="2020-03-17T02:57:46.120" v="4" actId="20577"/>
          <ac:spMkLst>
            <pc:docMk/>
            <pc:sldMk cId="447924074" sldId="257"/>
            <ac:spMk id="20" creationId="{BE0ADC63-3D6A-456B-AA6E-C8052F66E94B}"/>
          </ac:spMkLst>
        </pc:spChg>
        <pc:spChg chg="mod">
          <ac:chgData name="秋元 郷佑" userId="45c5f05c-4c16-4244-98a2-ec91b138b096" providerId="ADAL" clId="{13785663-7400-4CE8-8A0D-1AD3C82C4BF9}" dt="2020-03-17T02:58:05.516" v="33" actId="1037"/>
          <ac:spMkLst>
            <pc:docMk/>
            <pc:sldMk cId="447924074" sldId="257"/>
            <ac:spMk id="24" creationId="{EAE21375-36C3-42D8-BA87-ED777ECA9EFB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26" creationId="{7767F59F-EE2C-4006-9039-0FD2A54DA6F4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27" creationId="{5C8EC305-44E6-4FE3-A667-F571EACE9FAE}"/>
          </ac:spMkLst>
        </pc:spChg>
        <pc:spChg chg="add mod">
          <ac:chgData name="秋元 郷佑" userId="45c5f05c-4c16-4244-98a2-ec91b138b096" providerId="ADAL" clId="{13785663-7400-4CE8-8A0D-1AD3C82C4BF9}" dt="2020-03-17T03:57:57.878" v="55" actId="1076"/>
          <ac:spMkLst>
            <pc:docMk/>
            <pc:sldMk cId="447924074" sldId="257"/>
            <ac:spMk id="28" creationId="{AE7732D2-22BE-4667-9A4E-FCA3D3652E6D}"/>
          </ac:spMkLst>
        </pc:spChg>
        <pc:spChg chg="mod">
          <ac:chgData name="秋元 郷佑" userId="45c5f05c-4c16-4244-98a2-ec91b138b096" providerId="ADAL" clId="{13785663-7400-4CE8-8A0D-1AD3C82C4BF9}" dt="2020-03-17T02:58:05.516" v="33" actId="1037"/>
          <ac:spMkLst>
            <pc:docMk/>
            <pc:sldMk cId="447924074" sldId="257"/>
            <ac:spMk id="43" creationId="{C0D41872-2971-466A-BC0D-8AB9F47E6F0A}"/>
          </ac:spMkLst>
        </pc:spChg>
        <pc:cxnChg chg="mod">
          <ac:chgData name="秋元 郷佑" userId="45c5f05c-4c16-4244-98a2-ec91b138b096" providerId="ADAL" clId="{13785663-7400-4CE8-8A0D-1AD3C82C4BF9}" dt="2020-03-17T02:58:05.516" v="33" actId="1037"/>
          <ac:cxnSpMkLst>
            <pc:docMk/>
            <pc:sldMk cId="447924074" sldId="257"/>
            <ac:cxnSpMk id="4" creationId="{CFE56CD7-B39F-4353-8F39-41A8FCAD9693}"/>
          </ac:cxnSpMkLst>
        </pc:cxnChg>
      </pc:sldChg>
    </pc:docChg>
  </pc:docChgLst>
  <pc:docChgLst>
    <pc:chgData name="秋元 郷佑" userId="45c5f05c-4c16-4244-98a2-ec91b138b096" providerId="ADAL" clId="{154C5720-7D9A-4838-A33D-3C56C5E1B462}"/>
    <pc:docChg chg="modSld">
      <pc:chgData name="秋元 郷佑" userId="45c5f05c-4c16-4244-98a2-ec91b138b096" providerId="ADAL" clId="{154C5720-7D9A-4838-A33D-3C56C5E1B462}" dt="2020-03-13T10:08:16.857" v="2" actId="20577"/>
      <pc:docMkLst>
        <pc:docMk/>
      </pc:docMkLst>
      <pc:sldChg chg="modSp mod">
        <pc:chgData name="秋元 郷佑" userId="45c5f05c-4c16-4244-98a2-ec91b138b096" providerId="ADAL" clId="{154C5720-7D9A-4838-A33D-3C56C5E1B462}" dt="2020-03-13T10:08:16.857" v="2" actId="20577"/>
        <pc:sldMkLst>
          <pc:docMk/>
          <pc:sldMk cId="447924074" sldId="257"/>
        </pc:sldMkLst>
        <pc:spChg chg="mod">
          <ac:chgData name="秋元 郷佑" userId="45c5f05c-4c16-4244-98a2-ec91b138b096" providerId="ADAL" clId="{154C5720-7D9A-4838-A33D-3C56C5E1B462}" dt="2020-03-13T10:08:16.857" v="2" actId="20577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秋元 郷佑" userId="45c5f05c-4c16-4244-98a2-ec91b138b096" providerId="ADAL" clId="{EC1F2D50-8895-4CDC-80C7-89F54D2A3066}"/>
    <pc:docChg chg="custSel modSld">
      <pc:chgData name="秋元 郷佑" userId="45c5f05c-4c16-4244-98a2-ec91b138b096" providerId="ADAL" clId="{EC1F2D50-8895-4CDC-80C7-89F54D2A3066}" dt="2020-04-09T09:36:53.626" v="3" actId="478"/>
      <pc:docMkLst>
        <pc:docMk/>
      </pc:docMkLst>
      <pc:sldChg chg="delSp mod">
        <pc:chgData name="秋元 郷佑" userId="45c5f05c-4c16-4244-98a2-ec91b138b096" providerId="ADAL" clId="{EC1F2D50-8895-4CDC-80C7-89F54D2A3066}" dt="2020-04-09T09:36:53.626" v="3" actId="478"/>
        <pc:sldMkLst>
          <pc:docMk/>
          <pc:sldMk cId="447924074" sldId="257"/>
        </pc:sldMkLst>
        <pc:spChg chg="del">
          <ac:chgData name="秋元 郷佑" userId="45c5f05c-4c16-4244-98a2-ec91b138b096" providerId="ADAL" clId="{EC1F2D50-8895-4CDC-80C7-89F54D2A3066}" dt="2020-04-09T09:36:53.626" v="3" actId="478"/>
          <ac:spMkLst>
            <pc:docMk/>
            <pc:sldMk cId="447924074" sldId="257"/>
            <ac:spMk id="19" creationId="{5E2E6577-9F49-4377-8702-670032B31D13}"/>
          </ac:spMkLst>
        </pc:spChg>
        <pc:spChg chg="del">
          <ac:chgData name="秋元 郷佑" userId="45c5f05c-4c16-4244-98a2-ec91b138b096" providerId="ADAL" clId="{EC1F2D50-8895-4CDC-80C7-89F54D2A3066}" dt="2020-04-09T09:36:51.057" v="2" actId="478"/>
          <ac:spMkLst>
            <pc:docMk/>
            <pc:sldMk cId="447924074" sldId="257"/>
            <ac:spMk id="26" creationId="{7767F59F-EE2C-4006-9039-0FD2A54DA6F4}"/>
          </ac:spMkLst>
        </pc:spChg>
        <pc:spChg chg="del">
          <ac:chgData name="秋元 郷佑" userId="45c5f05c-4c16-4244-98a2-ec91b138b096" providerId="ADAL" clId="{EC1F2D50-8895-4CDC-80C7-89F54D2A3066}" dt="2020-04-09T09:36:45.129" v="1" actId="478"/>
          <ac:spMkLst>
            <pc:docMk/>
            <pc:sldMk cId="447924074" sldId="257"/>
            <ac:spMk id="27" creationId="{5C8EC305-44E6-4FE3-A667-F571EACE9FAE}"/>
          </ac:spMkLst>
        </pc:spChg>
        <pc:spChg chg="del">
          <ac:chgData name="秋元 郷佑" userId="45c5f05c-4c16-4244-98a2-ec91b138b096" providerId="ADAL" clId="{EC1F2D50-8895-4CDC-80C7-89F54D2A3066}" dt="2020-04-09T09:36:42.983" v="0" actId="478"/>
          <ac:spMkLst>
            <pc:docMk/>
            <pc:sldMk cId="447924074" sldId="257"/>
            <ac:spMk id="28" creationId="{AE7732D2-22BE-4667-9A4E-FCA3D3652E6D}"/>
          </ac:spMkLst>
        </pc:spChg>
      </pc:sldChg>
    </pc:docChg>
  </pc:docChgLst>
  <pc:docChgLst>
    <pc:chgData name="秋元 郷佑" userId="45c5f05c-4c16-4244-98a2-ec91b138b096" providerId="ADAL" clId="{40F415CA-BBB1-4C8A-9CDB-AF3570566207}"/>
    <pc:docChg chg="undo custSel modSld">
      <pc:chgData name="秋元 郷佑" userId="45c5f05c-4c16-4244-98a2-ec91b138b096" providerId="ADAL" clId="{40F415CA-BBB1-4C8A-9CDB-AF3570566207}" dt="2019-11-06T04:12:05.572" v="642" actId="1038"/>
      <pc:docMkLst>
        <pc:docMk/>
      </pc:docMkLst>
      <pc:sldChg chg="addSp delSp modSp">
        <pc:chgData name="秋元 郷佑" userId="45c5f05c-4c16-4244-98a2-ec91b138b096" providerId="ADAL" clId="{40F415CA-BBB1-4C8A-9CDB-AF3570566207}" dt="2019-11-06T04:12:05.572" v="642" actId="1038"/>
        <pc:sldMkLst>
          <pc:docMk/>
          <pc:sldMk cId="447924074" sldId="257"/>
        </pc:sldMkLst>
        <pc:spChg chg="mod">
          <ac:chgData name="秋元 郷佑" userId="45c5f05c-4c16-4244-98a2-ec91b138b096" providerId="ADAL" clId="{40F415CA-BBB1-4C8A-9CDB-AF3570566207}" dt="2019-11-06T02:59:43.525" v="26"/>
          <ac:spMkLst>
            <pc:docMk/>
            <pc:sldMk cId="447924074" sldId="257"/>
            <ac:spMk id="5" creationId="{CA62543D-DC46-4178-82BD-64CC5C941744}"/>
          </ac:spMkLst>
        </pc:spChg>
        <pc:spChg chg="mod">
          <ac:chgData name="秋元 郷佑" userId="45c5f05c-4c16-4244-98a2-ec91b138b096" providerId="ADAL" clId="{40F415CA-BBB1-4C8A-9CDB-AF3570566207}" dt="2019-11-06T03:00:23.129" v="63" actId="20577"/>
          <ac:spMkLst>
            <pc:docMk/>
            <pc:sldMk cId="447924074" sldId="257"/>
            <ac:spMk id="6" creationId="{1A5980F6-6EED-445D-AFBB-4ECE3D10B05D}"/>
          </ac:spMkLst>
        </pc:spChg>
        <pc:spChg chg="mod">
          <ac:chgData name="秋元 郷佑" userId="45c5f05c-4c16-4244-98a2-ec91b138b096" providerId="ADAL" clId="{40F415CA-BBB1-4C8A-9CDB-AF3570566207}" dt="2019-11-06T03:00:44.555" v="111"/>
          <ac:spMkLst>
            <pc:docMk/>
            <pc:sldMk cId="447924074" sldId="257"/>
            <ac:spMk id="8" creationId="{56EECE6E-A0AF-4EA0-BB54-A27DA7AF52E3}"/>
          </ac:spMkLst>
        </pc:spChg>
        <pc:spChg chg="add 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0" creationId="{BE0ADC63-3D6A-456B-AA6E-C8052F66E94B}"/>
          </ac:spMkLst>
        </pc:spChg>
        <pc:spChg chg="add del mod">
          <ac:chgData name="秋元 郷佑" userId="45c5f05c-4c16-4244-98a2-ec91b138b096" providerId="ADAL" clId="{40F415CA-BBB1-4C8A-9CDB-AF3570566207}" dt="2019-11-06T03:02:50.162" v="250" actId="478"/>
          <ac:spMkLst>
            <pc:docMk/>
            <pc:sldMk cId="447924074" sldId="257"/>
            <ac:spMk id="21" creationId="{D26A1384-1A56-4ACC-816E-D96CF0C0D5B6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2" creationId="{D45BA315-6BEA-4F4C-AA0F-CDF9D485CB8E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3" creationId="{4B9C92BB-FC46-450E-8B2D-29BB1B772863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4" creationId="{EAE21375-36C3-42D8-BA87-ED777ECA9EFB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5" creationId="{1D08BC00-CBBE-4641-9B1A-738010724CEA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40F415CA-BBB1-4C8A-9CDB-AF3570566207}" dt="2019-11-06T03:02:04.352" v="227"/>
          <ac:spMkLst>
            <pc:docMk/>
            <pc:sldMk cId="447924074" sldId="257"/>
            <ac:spMk id="56" creationId="{D02CAE06-4ED2-4119-999D-305B6916F32F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57" creationId="{AD13C3CA-965E-4989-A3B8-9EF6039D5CF4}"/>
          </ac:spMkLst>
        </pc:spChg>
        <pc:spChg chg="del mod">
          <ac:chgData name="秋元 郷佑" userId="45c5f05c-4c16-4244-98a2-ec91b138b096" providerId="ADAL" clId="{40F415CA-BBB1-4C8A-9CDB-AF3570566207}" dt="2019-11-06T03:02:33.028" v="246" actId="478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40F415CA-BBB1-4C8A-9CDB-AF3570566207}" dt="2019-11-06T04:11:52.304" v="589" actId="1037"/>
          <ac:spMkLst>
            <pc:docMk/>
            <pc:sldMk cId="447924074" sldId="257"/>
            <ac:spMk id="59" creationId="{4B46CB44-1BEA-483B-8129-CD708B433D38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1" creationId="{0FDA18C1-B143-4530-AA23-13124C3B17B9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40F415CA-BBB1-4C8A-9CDB-AF3570566207}" dt="2019-11-06T03:02:58.249" v="272" actId="20577"/>
          <ac:spMkLst>
            <pc:docMk/>
            <pc:sldMk cId="447924074" sldId="257"/>
            <ac:spMk id="63" creationId="{EC2F6BAB-AAFE-4F43-8CCC-EEE62D6D2461}"/>
          </ac:spMkLst>
        </pc:spChg>
        <pc:spChg chg="del mod">
          <ac:chgData name="秋元 郷佑" userId="45c5f05c-4c16-4244-98a2-ec91b138b096" providerId="ADAL" clId="{40F415CA-BBB1-4C8A-9CDB-AF3570566207}" dt="2019-11-06T03:03:08.755" v="273" actId="478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40F415CA-BBB1-4C8A-9CDB-AF3570566207}" dt="2019-11-06T03:04:04.231" v="401"/>
          <ac:spMkLst>
            <pc:docMk/>
            <pc:sldMk cId="447924074" sldId="257"/>
            <ac:spMk id="76" creationId="{1923EB9C-4CA5-4EA8-A7D5-849E3AE3F80C}"/>
          </ac:spMkLst>
        </pc:spChg>
        <pc:spChg chg="mod">
          <ac:chgData name="秋元 郷佑" userId="45c5f05c-4c16-4244-98a2-ec91b138b096" providerId="ADAL" clId="{40F415CA-BBB1-4C8A-9CDB-AF3570566207}" dt="2019-11-06T03:00:30.777" v="70" actId="1036"/>
          <ac:spMkLst>
            <pc:docMk/>
            <pc:sldMk cId="447924074" sldId="257"/>
            <ac:spMk id="78" creationId="{B736DA3D-5747-48EB-8F2B-70F0F67F94C1}"/>
          </ac:spMkLst>
        </pc:spChg>
        <pc:spChg chg="mod">
          <ac:chgData name="秋元 郷佑" userId="45c5f05c-4c16-4244-98a2-ec91b138b096" providerId="ADAL" clId="{40F415CA-BBB1-4C8A-9CDB-AF3570566207}" dt="2019-11-06T03:05:32.015" v="448" actId="20577"/>
          <ac:spMkLst>
            <pc:docMk/>
            <pc:sldMk cId="447924074" sldId="257"/>
            <ac:spMk id="82" creationId="{185EEA6A-55A8-408D-AC91-DA06C7FD5712}"/>
          </ac:spMkLst>
        </pc:spChg>
        <pc:cxnChg chg="add mod">
          <ac:chgData name="秋元 郷佑" userId="45c5f05c-4c16-4244-98a2-ec91b138b096" providerId="ADAL" clId="{40F415CA-BBB1-4C8A-9CDB-AF3570566207}" dt="2019-11-06T04:11:30.514" v="507" actId="1037"/>
          <ac:cxnSpMkLst>
            <pc:docMk/>
            <pc:sldMk cId="447924074" sldId="257"/>
            <ac:cxnSpMk id="4" creationId="{CFE56CD7-B39F-4353-8F39-41A8FCAD9693}"/>
          </ac:cxnSpMkLst>
        </pc:cxnChg>
        <pc:cxnChg chg="add mod">
          <ac:chgData name="秋元 郷佑" userId="45c5f05c-4c16-4244-98a2-ec91b138b096" providerId="ADAL" clId="{40F415CA-BBB1-4C8A-9CDB-AF3570566207}" dt="2019-11-06T04:12:05.572" v="642" actId="1038"/>
          <ac:cxnSpMkLst>
            <pc:docMk/>
            <pc:sldMk cId="447924074" sldId="257"/>
            <ac:cxnSpMk id="29" creationId="{2BDA787F-AF3B-4815-895C-E1DC47F82EE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2020/4/9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ワークシート（風水害）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651843" y="936943"/>
            <a:ext cx="637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自分の地域における大雨や台風による被害を、ハザードマップや被害想定資料で確認</a:t>
            </a:r>
            <a:r>
              <a:rPr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してみましょう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56498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河川による洪水等による浸水害の可能性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AE21375-36C3-42D8-BA87-ED777ECA9EFB}"/>
              </a:ext>
            </a:extLst>
          </p:cNvPr>
          <p:cNvSpPr/>
          <p:nvPr/>
        </p:nvSpPr>
        <p:spPr>
          <a:xfrm>
            <a:off x="4875949" y="213216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D41872-2971-466A-BC0D-8AB9F47E6F0A}"/>
              </a:ext>
            </a:extLst>
          </p:cNvPr>
          <p:cNvSpPr/>
          <p:nvPr/>
        </p:nvSpPr>
        <p:spPr>
          <a:xfrm>
            <a:off x="4154220" y="232482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307572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土砂災害の可能性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70684" y="3835921"/>
            <a:ext cx="26613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土砂災害の可能性　　あり ・ なし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59160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高潮の可能性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E0ADC63-3D6A-456B-AA6E-C8052F66E94B}"/>
              </a:ext>
            </a:extLst>
          </p:cNvPr>
          <p:cNvSpPr/>
          <p:nvPr/>
        </p:nvSpPr>
        <p:spPr>
          <a:xfrm>
            <a:off x="770684" y="2211234"/>
            <a:ext cx="2105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洪水や内水氾濫等による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浸水害の可能性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5BA315-6BEA-4F4C-AA0F-CDF9D485CB8E}"/>
              </a:ext>
            </a:extLst>
          </p:cNvPr>
          <p:cNvSpPr/>
          <p:nvPr/>
        </p:nvSpPr>
        <p:spPr>
          <a:xfrm>
            <a:off x="3868354" y="5172149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9C92BB-FC46-450E-8B2D-29BB1B772863}"/>
              </a:ext>
            </a:extLst>
          </p:cNvPr>
          <p:cNvSpPr/>
          <p:nvPr/>
        </p:nvSpPr>
        <p:spPr>
          <a:xfrm>
            <a:off x="3146625" y="5364814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D08BC00-CBBE-4641-9B1A-738010724CEA}"/>
              </a:ext>
            </a:extLst>
          </p:cNvPr>
          <p:cNvSpPr/>
          <p:nvPr/>
        </p:nvSpPr>
        <p:spPr>
          <a:xfrm>
            <a:off x="755494" y="5364814"/>
            <a:ext cx="2183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高潮の可能性　あり ・ なし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CFE56CD7-B39F-4353-8F39-41A8FCAD9693}"/>
              </a:ext>
            </a:extLst>
          </p:cNvPr>
          <p:cNvCxnSpPr>
            <a:cxnSpLocks/>
          </p:cNvCxnSpPr>
          <p:nvPr/>
        </p:nvCxnSpPr>
        <p:spPr>
          <a:xfrm flipH="1">
            <a:off x="3945095" y="2159423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2BDA787F-AF3B-4815-895C-E1DC47F82EE3}"/>
              </a:ext>
            </a:extLst>
          </p:cNvPr>
          <p:cNvCxnSpPr>
            <a:cxnSpLocks/>
          </p:cNvCxnSpPr>
          <p:nvPr/>
        </p:nvCxnSpPr>
        <p:spPr>
          <a:xfrm flipH="1">
            <a:off x="2939105" y="52055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7E92728-692C-42D6-8690-31C91C352ABC}"/>
              </a:ext>
            </a:extLst>
          </p:cNvPr>
          <p:cNvSpPr/>
          <p:nvPr/>
        </p:nvSpPr>
        <p:spPr>
          <a:xfrm>
            <a:off x="5038600" y="181912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AF7F9B18-5790-4449-90F1-EEA177C1877C}"/>
              </a:ext>
            </a:extLst>
          </p:cNvPr>
          <p:cNvSpPr/>
          <p:nvPr/>
        </p:nvSpPr>
        <p:spPr>
          <a:xfrm>
            <a:off x="3011972" y="2335411"/>
            <a:ext cx="9925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あり ・ なし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2" ma:contentTypeDescription="新しいドキュメントを作成します。" ma:contentTypeScope="" ma:versionID="e88a1ebf9151bc106e4a5f846886a956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7013b478e83179fb557e515a74185985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818404-8EBC-49B2-8B71-69AA07D539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C42EB04-812D-4D43-8BA5-4FBAB167DA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986456-94c4-43e3-a5cd-23faf3e50be4"/>
    <ds:schemaRef ds:uri="87e92068-5d1b-4b37-b84f-05171d1d98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</TotalTime>
  <Words>83</Words>
  <Application>Microsoft Office PowerPoint</Application>
  <PresentationFormat>ユーザー設定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HGPｺﾞｼｯｸE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秋元 郷佑</dc:creator>
  <cp:lastModifiedBy>秋元 郷佑</cp:lastModifiedBy>
  <cp:revision>7</cp:revision>
  <cp:lastPrinted>2020-03-16T06:05:24Z</cp:lastPrinted>
  <dcterms:created xsi:type="dcterms:W3CDTF">2019-11-06T02:22:38Z</dcterms:created>
  <dcterms:modified xsi:type="dcterms:W3CDTF">2020-04-09T09:37:00Z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</Properties>
</file>