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6" r:id="rId5"/>
  </p:sldMasterIdLst>
  <p:notesMasterIdLst>
    <p:notesMasterId r:id="rId50"/>
  </p:notesMasterIdLst>
  <p:handoutMasterIdLst>
    <p:handoutMasterId r:id="rId51"/>
  </p:handoutMasterIdLst>
  <p:sldIdLst>
    <p:sldId id="562" r:id="rId6"/>
    <p:sldId id="552" r:id="rId7"/>
    <p:sldId id="339" r:id="rId8"/>
    <p:sldId id="553" r:id="rId9"/>
    <p:sldId id="274" r:id="rId10"/>
    <p:sldId id="468" r:id="rId11"/>
    <p:sldId id="467" r:id="rId12"/>
    <p:sldId id="533" r:id="rId13"/>
    <p:sldId id="470" r:id="rId14"/>
    <p:sldId id="527" r:id="rId15"/>
    <p:sldId id="550" r:id="rId16"/>
    <p:sldId id="417" r:id="rId17"/>
    <p:sldId id="525" r:id="rId18"/>
    <p:sldId id="528" r:id="rId19"/>
    <p:sldId id="554" r:id="rId20"/>
    <p:sldId id="540" r:id="rId21"/>
    <p:sldId id="547" r:id="rId22"/>
    <p:sldId id="518" r:id="rId23"/>
    <p:sldId id="557" r:id="rId24"/>
    <p:sldId id="548" r:id="rId25"/>
    <p:sldId id="532" r:id="rId26"/>
    <p:sldId id="530" r:id="rId27"/>
    <p:sldId id="531" r:id="rId28"/>
    <p:sldId id="444" r:id="rId29"/>
    <p:sldId id="534" r:id="rId30"/>
    <p:sldId id="495" r:id="rId31"/>
    <p:sldId id="536" r:id="rId32"/>
    <p:sldId id="537" r:id="rId33"/>
    <p:sldId id="538" r:id="rId34"/>
    <p:sldId id="539" r:id="rId35"/>
    <p:sldId id="556" r:id="rId36"/>
    <p:sldId id="559" r:id="rId37"/>
    <p:sldId id="521" r:id="rId38"/>
    <p:sldId id="560" r:id="rId39"/>
    <p:sldId id="546" r:id="rId40"/>
    <p:sldId id="558" r:id="rId41"/>
    <p:sldId id="545" r:id="rId42"/>
    <p:sldId id="541" r:id="rId43"/>
    <p:sldId id="542" r:id="rId44"/>
    <p:sldId id="543" r:id="rId45"/>
    <p:sldId id="561" r:id="rId46"/>
    <p:sldId id="523" r:id="rId47"/>
    <p:sldId id="535" r:id="rId48"/>
    <p:sldId id="399" r:id="rId49"/>
  </p:sldIdLst>
  <p:sldSz cx="9144000" cy="6858000" type="screen4x3"/>
  <p:notesSz cx="6635750" cy="9767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77" userDrawn="1">
          <p15:clr>
            <a:srgbClr val="A4A3A4"/>
          </p15:clr>
        </p15:guide>
        <p15:guide id="2" pos="317"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竹本 加良子" initials="竹本" lastIdx="1" clrIdx="0">
    <p:extLst>
      <p:ext uri="{19B8F6BF-5375-455C-9EA6-DF929625EA0E}">
        <p15:presenceInfo xmlns:p15="http://schemas.microsoft.com/office/powerpoint/2012/main" userId="S::karako@scraft.co.jp::0c6ae3ae-d856-42b3-a34a-032faf097262" providerId="AD"/>
      </p:ext>
    </p:extLst>
  </p:cmAuthor>
  <p:cmAuthor id="2" name="高木 愛実" initials="高木" lastIdx="1" clrIdx="1">
    <p:extLst>
      <p:ext uri="{19B8F6BF-5375-455C-9EA6-DF929625EA0E}">
        <p15:presenceInfo xmlns:p15="http://schemas.microsoft.com/office/powerpoint/2012/main" userId="S::takagi@scraft.co.jp::a29477a8-5b99-4cec-9b2d-8f2414bfbb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FF2800"/>
    <a:srgbClr val="35A16B"/>
    <a:srgbClr val="CC00FF"/>
    <a:srgbClr val="E6E6E6"/>
    <a:srgbClr val="00FFFF"/>
    <a:srgbClr val="47D1FF"/>
    <a:srgbClr val="548235"/>
    <a:srgbClr val="E94716"/>
    <a:srgbClr val="52BB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B42999-F57F-4C1C-A69F-129A2C1CC88A}" v="18" dt="2020-04-08T07:44:57.610"/>
    <p1510:client id="{7B5AD1A3-C5EB-483E-A393-04CBB85EA112}" v="3" dt="2020-04-09T05:47:42.70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620"/>
    <p:restoredTop sz="96353" autoAdjust="0"/>
  </p:normalViewPr>
  <p:slideViewPr>
    <p:cSldViewPr snapToGrid="0">
      <p:cViewPr varScale="1">
        <p:scale>
          <a:sx n="114" d="100"/>
          <a:sy n="114" d="100"/>
        </p:scale>
        <p:origin x="1524" y="96"/>
      </p:cViewPr>
      <p:guideLst>
        <p:guide orient="horz" pos="777"/>
        <p:guide pos="317"/>
      </p:guideLst>
    </p:cSldViewPr>
  </p:slideViewPr>
  <p:notesTextViewPr>
    <p:cViewPr>
      <p:scale>
        <a:sx n="1" d="1"/>
        <a:sy n="1" d="1"/>
      </p:scale>
      <p:origin x="0" y="0"/>
    </p:cViewPr>
  </p:notesTextViewPr>
  <p:notesViewPr>
    <p:cSldViewPr snapToGrid="0">
      <p:cViewPr varScale="1">
        <p:scale>
          <a:sx n="81" d="100"/>
          <a:sy n="81" d="100"/>
        </p:scale>
        <p:origin x="403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Master" Target="slideMasters/slideMaster2.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microsoft.com/office/2016/11/relationships/changesInfo" Target="changesInfos/changesInfo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高木 愛実" userId="a29477a8-5b99-4cec-9b2d-8f2414bfbbca" providerId="ADAL" clId="{9DE1B23C-5D12-4D93-9563-70FF6B97C4B3}"/>
    <pc:docChg chg="modSld">
      <pc:chgData name="高木 愛実" userId="a29477a8-5b99-4cec-9b2d-8f2414bfbbca" providerId="ADAL" clId="{9DE1B23C-5D12-4D93-9563-70FF6B97C4B3}" dt="2020-03-31T02:53:42.700" v="55" actId="404"/>
      <pc:docMkLst>
        <pc:docMk/>
      </pc:docMkLst>
      <pc:sldChg chg="modSp mod">
        <pc:chgData name="高木 愛実" userId="a29477a8-5b99-4cec-9b2d-8f2414bfbbca" providerId="ADAL" clId="{9DE1B23C-5D12-4D93-9563-70FF6B97C4B3}" dt="2020-03-31T02:46:15.735" v="22"/>
        <pc:sldMkLst>
          <pc:docMk/>
          <pc:sldMk cId="386584942" sldId="444"/>
        </pc:sldMkLst>
        <pc:spChg chg="mod">
          <ac:chgData name="高木 愛実" userId="a29477a8-5b99-4cec-9b2d-8f2414bfbbca" providerId="ADAL" clId="{9DE1B23C-5D12-4D93-9563-70FF6B97C4B3}" dt="2020-03-31T02:46:15.735" v="22"/>
          <ac:spMkLst>
            <pc:docMk/>
            <pc:sldMk cId="386584942" sldId="444"/>
            <ac:spMk id="12" creationId="{8E5FA166-36D5-4597-8457-02409D05C34A}"/>
          </ac:spMkLst>
        </pc:spChg>
      </pc:sldChg>
      <pc:sldChg chg="modSp mod">
        <pc:chgData name="高木 愛実" userId="a29477a8-5b99-4cec-9b2d-8f2414bfbbca" providerId="ADAL" clId="{9DE1B23C-5D12-4D93-9563-70FF6B97C4B3}" dt="2020-03-31T02:45:09.401" v="1" actId="242"/>
        <pc:sldMkLst>
          <pc:docMk/>
          <pc:sldMk cId="1438172508" sldId="518"/>
        </pc:sldMkLst>
        <pc:graphicFrameChg chg="modGraphic">
          <ac:chgData name="高木 愛実" userId="a29477a8-5b99-4cec-9b2d-8f2414bfbbca" providerId="ADAL" clId="{9DE1B23C-5D12-4D93-9563-70FF6B97C4B3}" dt="2020-03-31T02:45:09.401" v="1" actId="242"/>
          <ac:graphicFrameMkLst>
            <pc:docMk/>
            <pc:sldMk cId="1438172508" sldId="518"/>
            <ac:graphicFrameMk id="61" creationId="{E4D21808-9725-41B3-BB7B-2298D7C79FA6}"/>
          </ac:graphicFrameMkLst>
        </pc:graphicFrameChg>
      </pc:sldChg>
      <pc:sldChg chg="modSp mod">
        <pc:chgData name="高木 愛実" userId="a29477a8-5b99-4cec-9b2d-8f2414bfbbca" providerId="ADAL" clId="{9DE1B23C-5D12-4D93-9563-70FF6B97C4B3}" dt="2020-03-31T02:53:11.664" v="50" actId="1038"/>
        <pc:sldMkLst>
          <pc:docMk/>
          <pc:sldMk cId="4223036530" sldId="525"/>
        </pc:sldMkLst>
        <pc:spChg chg="mod">
          <ac:chgData name="高木 愛実" userId="a29477a8-5b99-4cec-9b2d-8f2414bfbbca" providerId="ADAL" clId="{9DE1B23C-5D12-4D93-9563-70FF6B97C4B3}" dt="2020-03-31T02:53:11.664" v="50" actId="1038"/>
          <ac:spMkLst>
            <pc:docMk/>
            <pc:sldMk cId="4223036530" sldId="525"/>
            <ac:spMk id="5" creationId="{E8530818-9EA3-4FE2-BC57-3CDE37BF2B2F}"/>
          </ac:spMkLst>
        </pc:spChg>
      </pc:sldChg>
      <pc:sldChg chg="modSp mod">
        <pc:chgData name="高木 愛実" userId="a29477a8-5b99-4cec-9b2d-8f2414bfbbca" providerId="ADAL" clId="{9DE1B23C-5D12-4D93-9563-70FF6B97C4B3}" dt="2020-03-31T02:53:16.758" v="51" actId="404"/>
        <pc:sldMkLst>
          <pc:docMk/>
          <pc:sldMk cId="3105905866" sldId="528"/>
        </pc:sldMkLst>
        <pc:spChg chg="mod">
          <ac:chgData name="高木 愛実" userId="a29477a8-5b99-4cec-9b2d-8f2414bfbbca" providerId="ADAL" clId="{9DE1B23C-5D12-4D93-9563-70FF6B97C4B3}" dt="2020-03-31T02:53:16.758" v="51" actId="404"/>
          <ac:spMkLst>
            <pc:docMk/>
            <pc:sldMk cId="3105905866" sldId="528"/>
            <ac:spMk id="3" creationId="{23D09100-D450-4602-A679-E8E317F8C3F2}"/>
          </ac:spMkLst>
        </pc:spChg>
      </pc:sldChg>
      <pc:sldChg chg="modSp mod">
        <pc:chgData name="高木 愛実" userId="a29477a8-5b99-4cec-9b2d-8f2414bfbbca" providerId="ADAL" clId="{9DE1B23C-5D12-4D93-9563-70FF6B97C4B3}" dt="2020-03-31T02:53:42.700" v="55" actId="404"/>
        <pc:sldMkLst>
          <pc:docMk/>
          <pc:sldMk cId="4150764230" sldId="530"/>
        </pc:sldMkLst>
        <pc:spChg chg="mod">
          <ac:chgData name="高木 愛実" userId="a29477a8-5b99-4cec-9b2d-8f2414bfbbca" providerId="ADAL" clId="{9DE1B23C-5D12-4D93-9563-70FF6B97C4B3}" dt="2020-03-31T02:53:42.700" v="55" actId="404"/>
          <ac:spMkLst>
            <pc:docMk/>
            <pc:sldMk cId="4150764230" sldId="530"/>
            <ac:spMk id="26" creationId="{9C306983-7F01-4A59-A990-F3BB20ABCDA8}"/>
          </ac:spMkLst>
        </pc:spChg>
      </pc:sldChg>
      <pc:sldChg chg="modSp mod">
        <pc:chgData name="高木 愛実" userId="a29477a8-5b99-4cec-9b2d-8f2414bfbbca" providerId="ADAL" clId="{9DE1B23C-5D12-4D93-9563-70FF6B97C4B3}" dt="2020-03-31T02:45:50.451" v="15"/>
        <pc:sldMkLst>
          <pc:docMk/>
          <pc:sldMk cId="1277900294" sldId="532"/>
        </pc:sldMkLst>
        <pc:spChg chg="mod">
          <ac:chgData name="高木 愛実" userId="a29477a8-5b99-4cec-9b2d-8f2414bfbbca" providerId="ADAL" clId="{9DE1B23C-5D12-4D93-9563-70FF6B97C4B3}" dt="2020-03-31T02:45:50.451" v="15"/>
          <ac:spMkLst>
            <pc:docMk/>
            <pc:sldMk cId="1277900294" sldId="532"/>
            <ac:spMk id="22" creationId="{A5FAC14A-285E-42EC-8C14-FB69D2E1B9FE}"/>
          </ac:spMkLst>
        </pc:spChg>
      </pc:sldChg>
      <pc:sldChg chg="modSp mod">
        <pc:chgData name="高木 愛実" userId="a29477a8-5b99-4cec-9b2d-8f2414bfbbca" providerId="ADAL" clId="{9DE1B23C-5D12-4D93-9563-70FF6B97C4B3}" dt="2020-03-31T02:53:25.984" v="53" actId="404"/>
        <pc:sldMkLst>
          <pc:docMk/>
          <pc:sldMk cId="3238966962" sldId="540"/>
        </pc:sldMkLst>
        <pc:spChg chg="mod">
          <ac:chgData name="高木 愛実" userId="a29477a8-5b99-4cec-9b2d-8f2414bfbbca" providerId="ADAL" clId="{9DE1B23C-5D12-4D93-9563-70FF6B97C4B3}" dt="2020-03-31T02:53:25.984" v="53" actId="404"/>
          <ac:spMkLst>
            <pc:docMk/>
            <pc:sldMk cId="3238966962" sldId="540"/>
            <ac:spMk id="16" creationId="{9E8A8D55-BE89-4CE5-AD8E-89288D50225B}"/>
          </ac:spMkLst>
        </pc:spChg>
      </pc:sldChg>
      <pc:sldChg chg="modSp mod">
        <pc:chgData name="高木 愛実" userId="a29477a8-5b99-4cec-9b2d-8f2414bfbbca" providerId="ADAL" clId="{9DE1B23C-5D12-4D93-9563-70FF6B97C4B3}" dt="2020-03-31T02:53:30.149" v="54" actId="404"/>
        <pc:sldMkLst>
          <pc:docMk/>
          <pc:sldMk cId="698404486" sldId="547"/>
        </pc:sldMkLst>
        <pc:spChg chg="mod">
          <ac:chgData name="高木 愛実" userId="a29477a8-5b99-4cec-9b2d-8f2414bfbbca" providerId="ADAL" clId="{9DE1B23C-5D12-4D93-9563-70FF6B97C4B3}" dt="2020-03-31T02:53:30.149" v="54" actId="404"/>
          <ac:spMkLst>
            <pc:docMk/>
            <pc:sldMk cId="698404486" sldId="547"/>
            <ac:spMk id="17" creationId="{495ABFC8-A435-46DE-964B-C01795136FBA}"/>
          </ac:spMkLst>
        </pc:spChg>
      </pc:sldChg>
      <pc:sldChg chg="modSp mod">
        <pc:chgData name="高木 愛実" userId="a29477a8-5b99-4cec-9b2d-8f2414bfbbca" providerId="ADAL" clId="{9DE1B23C-5D12-4D93-9563-70FF6B97C4B3}" dt="2020-03-31T02:49:12.810" v="35" actId="404"/>
        <pc:sldMkLst>
          <pc:docMk/>
          <pc:sldMk cId="2171389920" sldId="548"/>
        </pc:sldMkLst>
        <pc:spChg chg="mod">
          <ac:chgData name="高木 愛実" userId="a29477a8-5b99-4cec-9b2d-8f2414bfbbca" providerId="ADAL" clId="{9DE1B23C-5D12-4D93-9563-70FF6B97C4B3}" dt="2020-03-31T02:49:12.810" v="35" actId="404"/>
          <ac:spMkLst>
            <pc:docMk/>
            <pc:sldMk cId="2171389920" sldId="548"/>
            <ac:spMk id="12" creationId="{8E5FA166-36D5-4597-8457-02409D05C34A}"/>
          </ac:spMkLst>
        </pc:spChg>
      </pc:sldChg>
      <pc:sldChg chg="modSp mod">
        <pc:chgData name="高木 愛実" userId="a29477a8-5b99-4cec-9b2d-8f2414bfbbca" providerId="ADAL" clId="{9DE1B23C-5D12-4D93-9563-70FF6B97C4B3}" dt="2020-03-31T02:53:21.633" v="52" actId="404"/>
        <pc:sldMkLst>
          <pc:docMk/>
          <pc:sldMk cId="1445327457" sldId="554"/>
        </pc:sldMkLst>
        <pc:spChg chg="mod">
          <ac:chgData name="高木 愛実" userId="a29477a8-5b99-4cec-9b2d-8f2414bfbbca" providerId="ADAL" clId="{9DE1B23C-5D12-4D93-9563-70FF6B97C4B3}" dt="2020-03-31T02:53:21.633" v="52" actId="404"/>
          <ac:spMkLst>
            <pc:docMk/>
            <pc:sldMk cId="1445327457" sldId="554"/>
            <ac:spMk id="10" creationId="{01EF0D61-C9C4-4EA6-85A9-DA837B528E8A}"/>
          </ac:spMkLst>
        </pc:spChg>
      </pc:sldChg>
    </pc:docChg>
  </pc:docChgLst>
  <pc:docChgLst>
    <pc:chgData name="水野 弘一" userId="abd9bb63-b5b5-484b-b4d1-8bd6edf0c9ed" providerId="ADAL" clId="{210CB988-DCE3-4F4A-970F-5B8C184189F0}"/>
    <pc:docChg chg="undo custSel addSld delSld modSld">
      <pc:chgData name="水野 弘一" userId="abd9bb63-b5b5-484b-b4d1-8bd6edf0c9ed" providerId="ADAL" clId="{210CB988-DCE3-4F4A-970F-5B8C184189F0}" dt="2020-03-11T08:20:51.764" v="170" actId="47"/>
      <pc:docMkLst>
        <pc:docMk/>
      </pc:docMkLst>
      <pc:sldChg chg="modNotesTx">
        <pc:chgData name="水野 弘一" userId="abd9bb63-b5b5-484b-b4d1-8bd6edf0c9ed" providerId="ADAL" clId="{210CB988-DCE3-4F4A-970F-5B8C184189F0}" dt="2020-03-11T07:32:04.219" v="6" actId="948"/>
        <pc:sldMkLst>
          <pc:docMk/>
          <pc:sldMk cId="4290966396" sldId="329"/>
        </pc:sldMkLst>
      </pc:sldChg>
      <pc:sldChg chg="del">
        <pc:chgData name="水野 弘一" userId="abd9bb63-b5b5-484b-b4d1-8bd6edf0c9ed" providerId="ADAL" clId="{210CB988-DCE3-4F4A-970F-5B8C184189F0}" dt="2020-03-11T07:30:34.385" v="1" actId="47"/>
        <pc:sldMkLst>
          <pc:docMk/>
          <pc:sldMk cId="3086222409" sldId="398"/>
        </pc:sldMkLst>
      </pc:sldChg>
      <pc:sldChg chg="add del">
        <pc:chgData name="水野 弘一" userId="abd9bb63-b5b5-484b-b4d1-8bd6edf0c9ed" providerId="ADAL" clId="{210CB988-DCE3-4F4A-970F-5B8C184189F0}" dt="2020-03-11T07:57:08.528" v="146" actId="47"/>
        <pc:sldMkLst>
          <pc:docMk/>
          <pc:sldMk cId="254093158" sldId="520"/>
        </pc:sldMkLst>
      </pc:sldChg>
      <pc:sldChg chg="del modNotesTx">
        <pc:chgData name="水野 弘一" userId="abd9bb63-b5b5-484b-b4d1-8bd6edf0c9ed" providerId="ADAL" clId="{210CB988-DCE3-4F4A-970F-5B8C184189F0}" dt="2020-03-11T07:39:01.283" v="22" actId="47"/>
        <pc:sldMkLst>
          <pc:docMk/>
          <pc:sldMk cId="3538508774" sldId="524"/>
        </pc:sldMkLst>
      </pc:sldChg>
      <pc:sldChg chg="modNotesTx">
        <pc:chgData name="水野 弘一" userId="abd9bb63-b5b5-484b-b4d1-8bd6edf0c9ed" providerId="ADAL" clId="{210CB988-DCE3-4F4A-970F-5B8C184189F0}" dt="2020-03-11T07:35:36.870" v="16" actId="20577"/>
        <pc:sldMkLst>
          <pc:docMk/>
          <pc:sldMk cId="1072444869" sldId="527"/>
        </pc:sldMkLst>
      </pc:sldChg>
      <pc:sldChg chg="del">
        <pc:chgData name="水野 弘一" userId="abd9bb63-b5b5-484b-b4d1-8bd6edf0c9ed" providerId="ADAL" clId="{210CB988-DCE3-4F4A-970F-5B8C184189F0}" dt="2020-03-11T07:30:53.052" v="3" actId="47"/>
        <pc:sldMkLst>
          <pc:docMk/>
          <pc:sldMk cId="3245817742" sldId="529"/>
        </pc:sldMkLst>
      </pc:sldChg>
      <pc:sldChg chg="modNotesTx">
        <pc:chgData name="水野 弘一" userId="abd9bb63-b5b5-484b-b4d1-8bd6edf0c9ed" providerId="ADAL" clId="{210CB988-DCE3-4F4A-970F-5B8C184189F0}" dt="2020-03-11T07:48:54.938" v="91" actId="948"/>
        <pc:sldMkLst>
          <pc:docMk/>
          <pc:sldMk cId="4150764230" sldId="530"/>
        </pc:sldMkLst>
      </pc:sldChg>
      <pc:sldChg chg="modNotesTx">
        <pc:chgData name="水野 弘一" userId="abd9bb63-b5b5-484b-b4d1-8bd6edf0c9ed" providerId="ADAL" clId="{210CB988-DCE3-4F4A-970F-5B8C184189F0}" dt="2020-03-11T07:51:25.469" v="103" actId="948"/>
        <pc:sldMkLst>
          <pc:docMk/>
          <pc:sldMk cId="3488285373" sldId="531"/>
        </pc:sldMkLst>
      </pc:sldChg>
      <pc:sldChg chg="modNotesTx">
        <pc:chgData name="水野 弘一" userId="abd9bb63-b5b5-484b-b4d1-8bd6edf0c9ed" providerId="ADAL" clId="{210CB988-DCE3-4F4A-970F-5B8C184189F0}" dt="2020-03-11T07:46:29.271" v="72" actId="20577"/>
        <pc:sldMkLst>
          <pc:docMk/>
          <pc:sldMk cId="1277900294" sldId="532"/>
        </pc:sldMkLst>
      </pc:sldChg>
      <pc:sldChg chg="modNotesTx">
        <pc:chgData name="水野 弘一" userId="abd9bb63-b5b5-484b-b4d1-8bd6edf0c9ed" providerId="ADAL" clId="{210CB988-DCE3-4F4A-970F-5B8C184189F0}" dt="2020-03-11T07:52:06.830" v="113" actId="20577"/>
        <pc:sldMkLst>
          <pc:docMk/>
          <pc:sldMk cId="3988703223" sldId="536"/>
        </pc:sldMkLst>
      </pc:sldChg>
      <pc:sldChg chg="modNotesTx">
        <pc:chgData name="水野 弘一" userId="abd9bb63-b5b5-484b-b4d1-8bd6edf0c9ed" providerId="ADAL" clId="{210CB988-DCE3-4F4A-970F-5B8C184189F0}" dt="2020-03-11T07:52:31.924" v="120" actId="20577"/>
        <pc:sldMkLst>
          <pc:docMk/>
          <pc:sldMk cId="1585461453" sldId="538"/>
        </pc:sldMkLst>
      </pc:sldChg>
      <pc:sldChg chg="modNotesTx">
        <pc:chgData name="水野 弘一" userId="abd9bb63-b5b5-484b-b4d1-8bd6edf0c9ed" providerId="ADAL" clId="{210CB988-DCE3-4F4A-970F-5B8C184189F0}" dt="2020-03-11T07:39:52.515" v="36" actId="12"/>
        <pc:sldMkLst>
          <pc:docMk/>
          <pc:sldMk cId="3238966962" sldId="540"/>
        </pc:sldMkLst>
      </pc:sldChg>
      <pc:sldChg chg="del">
        <pc:chgData name="水野 弘一" userId="abd9bb63-b5b5-484b-b4d1-8bd6edf0c9ed" providerId="ADAL" clId="{210CB988-DCE3-4F4A-970F-5B8C184189F0}" dt="2020-03-11T08:20:51.764" v="170" actId="47"/>
        <pc:sldMkLst>
          <pc:docMk/>
          <pc:sldMk cId="4083082533" sldId="544"/>
        </pc:sldMkLst>
      </pc:sldChg>
      <pc:sldChg chg="modNotesTx">
        <pc:chgData name="水野 弘一" userId="abd9bb63-b5b5-484b-b4d1-8bd6edf0c9ed" providerId="ADAL" clId="{210CB988-DCE3-4F4A-970F-5B8C184189F0}" dt="2020-03-11T08:09:10.471" v="161" actId="20577"/>
        <pc:sldMkLst>
          <pc:docMk/>
          <pc:sldMk cId="2726679728" sldId="546"/>
        </pc:sldMkLst>
      </pc:sldChg>
      <pc:sldChg chg="modNotesTx">
        <pc:chgData name="水野 弘一" userId="abd9bb63-b5b5-484b-b4d1-8bd6edf0c9ed" providerId="ADAL" clId="{210CB988-DCE3-4F4A-970F-5B8C184189F0}" dt="2020-03-11T07:40:59.733" v="47" actId="948"/>
        <pc:sldMkLst>
          <pc:docMk/>
          <pc:sldMk cId="698404486" sldId="547"/>
        </pc:sldMkLst>
      </pc:sldChg>
      <pc:sldChg chg="del">
        <pc:chgData name="水野 弘一" userId="abd9bb63-b5b5-484b-b4d1-8bd6edf0c9ed" providerId="ADAL" clId="{210CB988-DCE3-4F4A-970F-5B8C184189F0}" dt="2020-03-11T08:19:07.005" v="168" actId="47"/>
        <pc:sldMkLst>
          <pc:docMk/>
          <pc:sldMk cId="4287478272" sldId="549"/>
        </pc:sldMkLst>
      </pc:sldChg>
      <pc:sldChg chg="modNotesTx">
        <pc:chgData name="水野 弘一" userId="abd9bb63-b5b5-484b-b4d1-8bd6edf0c9ed" providerId="ADAL" clId="{210CB988-DCE3-4F4A-970F-5B8C184189F0}" dt="2020-03-11T07:31:52.763" v="5" actId="948"/>
        <pc:sldMkLst>
          <pc:docMk/>
          <pc:sldMk cId="2705408756" sldId="551"/>
        </pc:sldMkLst>
      </pc:sldChg>
      <pc:sldChg chg="add">
        <pc:chgData name="水野 弘一" userId="abd9bb63-b5b5-484b-b4d1-8bd6edf0c9ed" providerId="ADAL" clId="{210CB988-DCE3-4F4A-970F-5B8C184189F0}" dt="2020-03-11T07:30:31.793" v="0"/>
        <pc:sldMkLst>
          <pc:docMk/>
          <pc:sldMk cId="3446141831" sldId="552"/>
        </pc:sldMkLst>
      </pc:sldChg>
      <pc:sldChg chg="add">
        <pc:chgData name="水野 弘一" userId="abd9bb63-b5b5-484b-b4d1-8bd6edf0c9ed" providerId="ADAL" clId="{210CB988-DCE3-4F4A-970F-5B8C184189F0}" dt="2020-03-11T07:30:51.260" v="2"/>
        <pc:sldMkLst>
          <pc:docMk/>
          <pc:sldMk cId="3667008513" sldId="553"/>
        </pc:sldMkLst>
      </pc:sldChg>
      <pc:sldChg chg="addSp delSp modSp add modNotesTx">
        <pc:chgData name="水野 弘一" userId="abd9bb63-b5b5-484b-b4d1-8bd6edf0c9ed" providerId="ADAL" clId="{210CB988-DCE3-4F4A-970F-5B8C184189F0}" dt="2020-03-11T08:18:27.133" v="166"/>
        <pc:sldMkLst>
          <pc:docMk/>
          <pc:sldMk cId="1445327457" sldId="554"/>
        </pc:sldMkLst>
        <pc:spChg chg="add del mod">
          <ac:chgData name="水野 弘一" userId="abd9bb63-b5b5-484b-b4d1-8bd6edf0c9ed" providerId="ADAL" clId="{210CB988-DCE3-4F4A-970F-5B8C184189F0}" dt="2020-03-11T07:44:09.017" v="53" actId="478"/>
          <ac:spMkLst>
            <pc:docMk/>
            <pc:sldMk cId="1445327457" sldId="554"/>
            <ac:spMk id="7" creationId="{00000000-0000-0000-0000-000000000000}"/>
          </ac:spMkLst>
        </pc:spChg>
        <pc:spChg chg="add">
          <ac:chgData name="水野 弘一" userId="abd9bb63-b5b5-484b-b4d1-8bd6edf0c9ed" providerId="ADAL" clId="{210CB988-DCE3-4F4A-970F-5B8C184189F0}" dt="2020-03-11T08:18:27.133" v="166"/>
          <ac:spMkLst>
            <pc:docMk/>
            <pc:sldMk cId="1445327457" sldId="554"/>
            <ac:spMk id="12" creationId="{74CB2543-7752-41EC-80D3-BE451780764C}"/>
          </ac:spMkLst>
        </pc:spChg>
      </pc:sldChg>
      <pc:sldChg chg="add del">
        <pc:chgData name="水野 弘一" userId="abd9bb63-b5b5-484b-b4d1-8bd6edf0c9ed" providerId="ADAL" clId="{210CB988-DCE3-4F4A-970F-5B8C184189F0}" dt="2020-03-11T07:44:03.285" v="52" actId="47"/>
        <pc:sldMkLst>
          <pc:docMk/>
          <pc:sldMk cId="61955037" sldId="555"/>
        </pc:sldMkLst>
      </pc:sldChg>
      <pc:sldChg chg="add del">
        <pc:chgData name="水野 弘一" userId="abd9bb63-b5b5-484b-b4d1-8bd6edf0c9ed" providerId="ADAL" clId="{210CB988-DCE3-4F4A-970F-5B8C184189F0}" dt="2020-03-11T07:45:48.179" v="55" actId="47"/>
        <pc:sldMkLst>
          <pc:docMk/>
          <pc:sldMk cId="2093737963" sldId="555"/>
        </pc:sldMkLst>
      </pc:sldChg>
      <pc:sldChg chg="addSp modSp add del">
        <pc:chgData name="水野 弘一" userId="abd9bb63-b5b5-484b-b4d1-8bd6edf0c9ed" providerId="ADAL" clId="{210CB988-DCE3-4F4A-970F-5B8C184189F0}" dt="2020-03-11T07:59:03.977" v="151" actId="2696"/>
        <pc:sldMkLst>
          <pc:docMk/>
          <pc:sldMk cId="2950347989" sldId="555"/>
        </pc:sldMkLst>
        <pc:spChg chg="mod">
          <ac:chgData name="水野 弘一" userId="abd9bb63-b5b5-484b-b4d1-8bd6edf0c9ed" providerId="ADAL" clId="{210CB988-DCE3-4F4A-970F-5B8C184189F0}" dt="2020-03-11T07:56:36.157" v="144" actId="164"/>
          <ac:spMkLst>
            <pc:docMk/>
            <pc:sldMk cId="2950347989" sldId="555"/>
            <ac:spMk id="3" creationId="{F8AC0094-52A6-4A55-AB95-23C694DB5B7A}"/>
          </ac:spMkLst>
        </pc:spChg>
        <pc:spChg chg="mod">
          <ac:chgData name="水野 弘一" userId="abd9bb63-b5b5-484b-b4d1-8bd6edf0c9ed" providerId="ADAL" clId="{210CB988-DCE3-4F4A-970F-5B8C184189F0}" dt="2020-03-11T07:56:36.157" v="144" actId="164"/>
          <ac:spMkLst>
            <pc:docMk/>
            <pc:sldMk cId="2950347989" sldId="555"/>
            <ac:spMk id="4" creationId="{7D922302-19E5-4303-AEC0-6200D2503892}"/>
          </ac:spMkLst>
        </pc:spChg>
        <pc:spChg chg="mod">
          <ac:chgData name="水野 弘一" userId="abd9bb63-b5b5-484b-b4d1-8bd6edf0c9ed" providerId="ADAL" clId="{210CB988-DCE3-4F4A-970F-5B8C184189F0}" dt="2020-03-11T07:56:36.157" v="144" actId="164"/>
          <ac:spMkLst>
            <pc:docMk/>
            <pc:sldMk cId="2950347989" sldId="555"/>
            <ac:spMk id="6" creationId="{E247279B-EEE9-436E-AF44-EB30BD15EC6E}"/>
          </ac:spMkLst>
        </pc:spChg>
        <pc:spChg chg="mod">
          <ac:chgData name="水野 弘一" userId="abd9bb63-b5b5-484b-b4d1-8bd6edf0c9ed" providerId="ADAL" clId="{210CB988-DCE3-4F4A-970F-5B8C184189F0}" dt="2020-03-11T07:56:34.798" v="141" actId="1036"/>
          <ac:spMkLst>
            <pc:docMk/>
            <pc:sldMk cId="2950347989" sldId="555"/>
            <ac:spMk id="13" creationId="{0630EA27-B22A-4929-8D1E-D56D6109728D}"/>
          </ac:spMkLst>
        </pc:spChg>
        <pc:spChg chg="mod">
          <ac:chgData name="水野 弘一" userId="abd9bb63-b5b5-484b-b4d1-8bd6edf0c9ed" providerId="ADAL" clId="{210CB988-DCE3-4F4A-970F-5B8C184189F0}" dt="2020-03-11T07:56:35.173" v="142" actId="20577"/>
          <ac:spMkLst>
            <pc:docMk/>
            <pc:sldMk cId="2950347989" sldId="555"/>
            <ac:spMk id="21" creationId="{E7F043AD-488E-4C53-AF38-F6CCDA1D9522}"/>
          </ac:spMkLst>
        </pc:spChg>
        <pc:grpChg chg="add mod">
          <ac:chgData name="水野 弘一" userId="abd9bb63-b5b5-484b-b4d1-8bd6edf0c9ed" providerId="ADAL" clId="{210CB988-DCE3-4F4A-970F-5B8C184189F0}" dt="2020-03-11T07:56:36.157" v="144" actId="164"/>
          <ac:grpSpMkLst>
            <pc:docMk/>
            <pc:sldMk cId="2950347989" sldId="555"/>
            <ac:grpSpMk id="11" creationId="{2D396EE0-7242-48DC-B8FF-2E06D45FFFBC}"/>
          </ac:grpSpMkLst>
        </pc:grpChg>
      </pc:sldChg>
      <pc:sldChg chg="addSp modSp add">
        <pc:chgData name="水野 弘一" userId="abd9bb63-b5b5-484b-b4d1-8bd6edf0c9ed" providerId="ADAL" clId="{210CB988-DCE3-4F4A-970F-5B8C184189F0}" dt="2020-03-11T07:58:57.421" v="150" actId="1076"/>
        <pc:sldMkLst>
          <pc:docMk/>
          <pc:sldMk cId="2729525954" sldId="556"/>
        </pc:sldMkLst>
        <pc:spChg chg="mod">
          <ac:chgData name="水野 弘一" userId="abd9bb63-b5b5-484b-b4d1-8bd6edf0c9ed" providerId="ADAL" clId="{210CB988-DCE3-4F4A-970F-5B8C184189F0}" dt="2020-03-11T07:58:35.586" v="148" actId="164"/>
          <ac:spMkLst>
            <pc:docMk/>
            <pc:sldMk cId="2729525954" sldId="556"/>
            <ac:spMk id="3" creationId="{F8AC0094-52A6-4A55-AB95-23C694DB5B7A}"/>
          </ac:spMkLst>
        </pc:spChg>
        <pc:spChg chg="mod">
          <ac:chgData name="水野 弘一" userId="abd9bb63-b5b5-484b-b4d1-8bd6edf0c9ed" providerId="ADAL" clId="{210CB988-DCE3-4F4A-970F-5B8C184189F0}" dt="2020-03-11T07:58:35.586" v="148" actId="164"/>
          <ac:spMkLst>
            <pc:docMk/>
            <pc:sldMk cId="2729525954" sldId="556"/>
            <ac:spMk id="4" creationId="{7D922302-19E5-4303-AEC0-6200D2503892}"/>
          </ac:spMkLst>
        </pc:spChg>
        <pc:spChg chg="mod">
          <ac:chgData name="水野 弘一" userId="abd9bb63-b5b5-484b-b4d1-8bd6edf0c9ed" providerId="ADAL" clId="{210CB988-DCE3-4F4A-970F-5B8C184189F0}" dt="2020-03-11T07:58:35.586" v="148" actId="164"/>
          <ac:spMkLst>
            <pc:docMk/>
            <pc:sldMk cId="2729525954" sldId="556"/>
            <ac:spMk id="6" creationId="{E247279B-EEE9-436E-AF44-EB30BD15EC6E}"/>
          </ac:spMkLst>
        </pc:spChg>
        <pc:grpChg chg="add mod">
          <ac:chgData name="水野 弘一" userId="abd9bb63-b5b5-484b-b4d1-8bd6edf0c9ed" providerId="ADAL" clId="{210CB988-DCE3-4F4A-970F-5B8C184189F0}" dt="2020-03-11T07:58:57.421" v="150" actId="1076"/>
          <ac:grpSpMkLst>
            <pc:docMk/>
            <pc:sldMk cId="2729525954" sldId="556"/>
            <ac:grpSpMk id="11" creationId="{DFA659CF-F57B-4819-99E3-F5A001C0CE0B}"/>
          </ac:grpSpMkLst>
        </pc:grpChg>
      </pc:sldChg>
      <pc:sldChg chg="add">
        <pc:chgData name="水野 弘一" userId="abd9bb63-b5b5-484b-b4d1-8bd6edf0c9ed" providerId="ADAL" clId="{210CB988-DCE3-4F4A-970F-5B8C184189F0}" dt="2020-03-11T08:19:03.958" v="167"/>
        <pc:sldMkLst>
          <pc:docMk/>
          <pc:sldMk cId="160707653" sldId="557"/>
        </pc:sldMkLst>
      </pc:sldChg>
      <pc:sldChg chg="add">
        <pc:chgData name="水野 弘一" userId="abd9bb63-b5b5-484b-b4d1-8bd6edf0c9ed" providerId="ADAL" clId="{210CB988-DCE3-4F4A-970F-5B8C184189F0}" dt="2020-03-11T08:20:45.621" v="169"/>
        <pc:sldMkLst>
          <pc:docMk/>
          <pc:sldMk cId="43077266" sldId="558"/>
        </pc:sldMkLst>
      </pc:sldChg>
    </pc:docChg>
  </pc:docChgLst>
  <pc:docChgLst>
    <pc:chgData name="高木 愛実" userId="a29477a8-5b99-4cec-9b2d-8f2414bfbbca" providerId="ADAL" clId="{272C6E9E-5D38-4098-B5B0-1359A0E3BF19}"/>
    <pc:docChg chg="modSld">
      <pc:chgData name="高木 愛実" userId="a29477a8-5b99-4cec-9b2d-8f2414bfbbca" providerId="ADAL" clId="{272C6E9E-5D38-4098-B5B0-1359A0E3BF19}" dt="2020-04-08T05:34:47.981" v="29" actId="13926"/>
      <pc:docMkLst>
        <pc:docMk/>
      </pc:docMkLst>
      <pc:sldChg chg="modSp mod">
        <pc:chgData name="高木 愛実" userId="a29477a8-5b99-4cec-9b2d-8f2414bfbbca" providerId="ADAL" clId="{272C6E9E-5D38-4098-B5B0-1359A0E3BF19}" dt="2020-04-08T05:32:42.687" v="1" actId="13926"/>
        <pc:sldMkLst>
          <pc:docMk/>
          <pc:sldMk cId="1743290794" sldId="467"/>
        </pc:sldMkLst>
        <pc:spChg chg="mod">
          <ac:chgData name="高木 愛実" userId="a29477a8-5b99-4cec-9b2d-8f2414bfbbca" providerId="ADAL" clId="{272C6E9E-5D38-4098-B5B0-1359A0E3BF19}" dt="2020-04-08T05:32:42.687" v="1" actId="13926"/>
          <ac:spMkLst>
            <pc:docMk/>
            <pc:sldMk cId="1743290794" sldId="467"/>
            <ac:spMk id="39" creationId="{8289AE7E-C953-41C1-B8B7-07C24EEE5F37}"/>
          </ac:spMkLst>
        </pc:spChg>
      </pc:sldChg>
      <pc:sldChg chg="modSp mod">
        <pc:chgData name="高木 愛実" userId="a29477a8-5b99-4cec-9b2d-8f2414bfbbca" providerId="ADAL" clId="{272C6E9E-5D38-4098-B5B0-1359A0E3BF19}" dt="2020-04-08T05:33:23.736" v="12" actId="13926"/>
        <pc:sldMkLst>
          <pc:docMk/>
          <pc:sldMk cId="1438172508" sldId="518"/>
        </pc:sldMkLst>
        <pc:spChg chg="mod">
          <ac:chgData name="高木 愛実" userId="a29477a8-5b99-4cec-9b2d-8f2414bfbbca" providerId="ADAL" clId="{272C6E9E-5D38-4098-B5B0-1359A0E3BF19}" dt="2020-04-08T05:33:23.736" v="12" actId="13926"/>
          <ac:spMkLst>
            <pc:docMk/>
            <pc:sldMk cId="1438172508" sldId="518"/>
            <ac:spMk id="19" creationId="{56BD1265-99DC-4590-B6B5-FE5A3E2B0B56}"/>
          </ac:spMkLst>
        </pc:spChg>
      </pc:sldChg>
      <pc:sldChg chg="modNotes">
        <pc:chgData name="高木 愛実" userId="a29477a8-5b99-4cec-9b2d-8f2414bfbbca" providerId="ADAL" clId="{272C6E9E-5D38-4098-B5B0-1359A0E3BF19}" dt="2020-04-08T05:34:33.774" v="25" actId="13926"/>
        <pc:sldMkLst>
          <pc:docMk/>
          <pc:sldMk cId="742109747" sldId="521"/>
        </pc:sldMkLst>
      </pc:sldChg>
      <pc:sldChg chg="modSp mod">
        <pc:chgData name="高木 愛実" userId="a29477a8-5b99-4cec-9b2d-8f2414bfbbca" providerId="ADAL" clId="{272C6E9E-5D38-4098-B5B0-1359A0E3BF19}" dt="2020-04-08T05:33:55.457" v="20" actId="13926"/>
        <pc:sldMkLst>
          <pc:docMk/>
          <pc:sldMk cId="3919219311" sldId="523"/>
        </pc:sldMkLst>
        <pc:spChg chg="mod">
          <ac:chgData name="高木 愛実" userId="a29477a8-5b99-4cec-9b2d-8f2414bfbbca" providerId="ADAL" clId="{272C6E9E-5D38-4098-B5B0-1359A0E3BF19}" dt="2020-04-08T05:33:55.457" v="20" actId="13926"/>
          <ac:spMkLst>
            <pc:docMk/>
            <pc:sldMk cId="3919219311" sldId="523"/>
            <ac:spMk id="13" creationId="{F03AC481-CFC4-4EE1-B2C8-1CF679A6B909}"/>
          </ac:spMkLst>
        </pc:spChg>
      </pc:sldChg>
      <pc:sldChg chg="modSp mod">
        <pc:chgData name="高木 愛実" userId="a29477a8-5b99-4cec-9b2d-8f2414bfbbca" providerId="ADAL" clId="{272C6E9E-5D38-4098-B5B0-1359A0E3BF19}" dt="2020-04-08T05:32:56.558" v="4" actId="13926"/>
        <pc:sldMkLst>
          <pc:docMk/>
          <pc:sldMk cId="4223036530" sldId="525"/>
        </pc:sldMkLst>
        <pc:spChg chg="mod">
          <ac:chgData name="高木 愛実" userId="a29477a8-5b99-4cec-9b2d-8f2414bfbbca" providerId="ADAL" clId="{272C6E9E-5D38-4098-B5B0-1359A0E3BF19}" dt="2020-04-08T05:32:54.241" v="3" actId="13926"/>
          <ac:spMkLst>
            <pc:docMk/>
            <pc:sldMk cId="4223036530" sldId="525"/>
            <ac:spMk id="5" creationId="{E8530818-9EA3-4FE2-BC57-3CDE37BF2B2F}"/>
          </ac:spMkLst>
        </pc:spChg>
        <pc:spChg chg="mod">
          <ac:chgData name="高木 愛実" userId="a29477a8-5b99-4cec-9b2d-8f2414bfbbca" providerId="ADAL" clId="{272C6E9E-5D38-4098-B5B0-1359A0E3BF19}" dt="2020-04-08T05:32:56.558" v="4" actId="13926"/>
          <ac:spMkLst>
            <pc:docMk/>
            <pc:sldMk cId="4223036530" sldId="525"/>
            <ac:spMk id="16" creationId="{3C5B4B48-944D-4A62-A529-E616FFAC7280}"/>
          </ac:spMkLst>
        </pc:spChg>
      </pc:sldChg>
      <pc:sldChg chg="modSp mod">
        <pc:chgData name="高木 愛実" userId="a29477a8-5b99-4cec-9b2d-8f2414bfbbca" providerId="ADAL" clId="{272C6E9E-5D38-4098-B5B0-1359A0E3BF19}" dt="2020-04-08T05:32:47.275" v="2" actId="13926"/>
        <pc:sldMkLst>
          <pc:docMk/>
          <pc:sldMk cId="1072444869" sldId="527"/>
        </pc:sldMkLst>
        <pc:spChg chg="mod">
          <ac:chgData name="高木 愛実" userId="a29477a8-5b99-4cec-9b2d-8f2414bfbbca" providerId="ADAL" clId="{272C6E9E-5D38-4098-B5B0-1359A0E3BF19}" dt="2020-04-08T05:32:47.275" v="2" actId="13926"/>
          <ac:spMkLst>
            <pc:docMk/>
            <pc:sldMk cId="1072444869" sldId="527"/>
            <ac:spMk id="5" creationId="{C6027D71-137B-4D89-AD94-059CF63A5526}"/>
          </ac:spMkLst>
        </pc:spChg>
      </pc:sldChg>
      <pc:sldChg chg="modSp mod">
        <pc:chgData name="高木 愛実" userId="a29477a8-5b99-4cec-9b2d-8f2414bfbbca" providerId="ADAL" clId="{272C6E9E-5D38-4098-B5B0-1359A0E3BF19}" dt="2020-04-08T05:33:03.065" v="6" actId="13926"/>
        <pc:sldMkLst>
          <pc:docMk/>
          <pc:sldMk cId="3105905866" sldId="528"/>
        </pc:sldMkLst>
        <pc:spChg chg="mod">
          <ac:chgData name="高木 愛実" userId="a29477a8-5b99-4cec-9b2d-8f2414bfbbca" providerId="ADAL" clId="{272C6E9E-5D38-4098-B5B0-1359A0E3BF19}" dt="2020-04-08T05:32:59.316" v="5" actId="13926"/>
          <ac:spMkLst>
            <pc:docMk/>
            <pc:sldMk cId="3105905866" sldId="528"/>
            <ac:spMk id="3" creationId="{23D09100-D450-4602-A679-E8E317F8C3F2}"/>
          </ac:spMkLst>
        </pc:spChg>
        <pc:spChg chg="mod">
          <ac:chgData name="高木 愛実" userId="a29477a8-5b99-4cec-9b2d-8f2414bfbbca" providerId="ADAL" clId="{272C6E9E-5D38-4098-B5B0-1359A0E3BF19}" dt="2020-04-08T05:33:03.065" v="6" actId="13926"/>
          <ac:spMkLst>
            <pc:docMk/>
            <pc:sldMk cId="3105905866" sldId="528"/>
            <ac:spMk id="19" creationId="{971912A2-7ACE-4A3C-B61B-1C866121E629}"/>
          </ac:spMkLst>
        </pc:spChg>
      </pc:sldChg>
      <pc:sldChg chg="modSp mod">
        <pc:chgData name="高木 愛実" userId="a29477a8-5b99-4cec-9b2d-8f2414bfbbca" providerId="ADAL" clId="{272C6E9E-5D38-4098-B5B0-1359A0E3BF19}" dt="2020-04-08T05:33:33.074" v="15" actId="13926"/>
        <pc:sldMkLst>
          <pc:docMk/>
          <pc:sldMk cId="4150764230" sldId="530"/>
        </pc:sldMkLst>
        <pc:spChg chg="mod">
          <ac:chgData name="高木 愛実" userId="a29477a8-5b99-4cec-9b2d-8f2414bfbbca" providerId="ADAL" clId="{272C6E9E-5D38-4098-B5B0-1359A0E3BF19}" dt="2020-04-08T05:33:30.463" v="14" actId="13926"/>
          <ac:spMkLst>
            <pc:docMk/>
            <pc:sldMk cId="4150764230" sldId="530"/>
            <ac:spMk id="19" creationId="{56BD1265-99DC-4590-B6B5-FE5A3E2B0B56}"/>
          </ac:spMkLst>
        </pc:spChg>
        <pc:spChg chg="mod">
          <ac:chgData name="高木 愛実" userId="a29477a8-5b99-4cec-9b2d-8f2414bfbbca" providerId="ADAL" clId="{272C6E9E-5D38-4098-B5B0-1359A0E3BF19}" dt="2020-04-08T05:33:33.074" v="15" actId="13926"/>
          <ac:spMkLst>
            <pc:docMk/>
            <pc:sldMk cId="4150764230" sldId="530"/>
            <ac:spMk id="26" creationId="{9C306983-7F01-4A59-A990-F3BB20ABCDA8}"/>
          </ac:spMkLst>
        </pc:spChg>
      </pc:sldChg>
      <pc:sldChg chg="modNotes">
        <pc:chgData name="高木 愛実" userId="a29477a8-5b99-4cec-9b2d-8f2414bfbbca" providerId="ADAL" clId="{272C6E9E-5D38-4098-B5B0-1359A0E3BF19}" dt="2020-04-08T05:34:20.968" v="21" actId="13926"/>
        <pc:sldMkLst>
          <pc:docMk/>
          <pc:sldMk cId="3488285373" sldId="531"/>
        </pc:sldMkLst>
      </pc:sldChg>
      <pc:sldChg chg="modSp mod">
        <pc:chgData name="高木 愛実" userId="a29477a8-5b99-4cec-9b2d-8f2414bfbbca" providerId="ADAL" clId="{272C6E9E-5D38-4098-B5B0-1359A0E3BF19}" dt="2020-04-08T05:33:27.855" v="13" actId="13926"/>
        <pc:sldMkLst>
          <pc:docMk/>
          <pc:sldMk cId="1277900294" sldId="532"/>
        </pc:sldMkLst>
        <pc:spChg chg="mod">
          <ac:chgData name="高木 愛実" userId="a29477a8-5b99-4cec-9b2d-8f2414bfbbca" providerId="ADAL" clId="{272C6E9E-5D38-4098-B5B0-1359A0E3BF19}" dt="2020-04-08T05:33:27.855" v="13" actId="13926"/>
          <ac:spMkLst>
            <pc:docMk/>
            <pc:sldMk cId="1277900294" sldId="532"/>
            <ac:spMk id="19" creationId="{56BD1265-99DC-4590-B6B5-FE5A3E2B0B56}"/>
          </ac:spMkLst>
        </pc:spChg>
      </pc:sldChg>
      <pc:sldChg chg="modSp mod modNotes">
        <pc:chgData name="高木 愛実" userId="a29477a8-5b99-4cec-9b2d-8f2414bfbbca" providerId="ADAL" clId="{272C6E9E-5D38-4098-B5B0-1359A0E3BF19}" dt="2020-04-08T05:34:24.878" v="22" actId="13926"/>
        <pc:sldMkLst>
          <pc:docMk/>
          <pc:sldMk cId="3988703223" sldId="536"/>
        </pc:sldMkLst>
        <pc:spChg chg="mod">
          <ac:chgData name="高木 愛実" userId="a29477a8-5b99-4cec-9b2d-8f2414bfbbca" providerId="ADAL" clId="{272C6E9E-5D38-4098-B5B0-1359A0E3BF19}" dt="2020-04-08T05:33:37.922" v="16" actId="13926"/>
          <ac:spMkLst>
            <pc:docMk/>
            <pc:sldMk cId="3988703223" sldId="536"/>
            <ac:spMk id="5" creationId="{C6027D71-137B-4D89-AD94-059CF63A5526}"/>
          </ac:spMkLst>
        </pc:spChg>
        <pc:spChg chg="mod">
          <ac:chgData name="高木 愛実" userId="a29477a8-5b99-4cec-9b2d-8f2414bfbbca" providerId="ADAL" clId="{272C6E9E-5D38-4098-B5B0-1359A0E3BF19}" dt="2020-04-08T05:33:40.713" v="17" actId="13926"/>
          <ac:spMkLst>
            <pc:docMk/>
            <pc:sldMk cId="3988703223" sldId="536"/>
            <ac:spMk id="6" creationId="{88745D91-CC28-470E-A75D-F15C9322ACBA}"/>
          </ac:spMkLst>
        </pc:spChg>
      </pc:sldChg>
      <pc:sldChg chg="modNotes">
        <pc:chgData name="高木 愛実" userId="a29477a8-5b99-4cec-9b2d-8f2414bfbbca" providerId="ADAL" clId="{272C6E9E-5D38-4098-B5B0-1359A0E3BF19}" dt="2020-04-08T05:34:28.512" v="23" actId="13926"/>
        <pc:sldMkLst>
          <pc:docMk/>
          <pc:sldMk cId="3731641459" sldId="539"/>
        </pc:sldMkLst>
      </pc:sldChg>
      <pc:sldChg chg="modSp mod">
        <pc:chgData name="高木 愛実" userId="a29477a8-5b99-4cec-9b2d-8f2414bfbbca" providerId="ADAL" clId="{272C6E9E-5D38-4098-B5B0-1359A0E3BF19}" dt="2020-04-08T05:33:17.626" v="10" actId="13926"/>
        <pc:sldMkLst>
          <pc:docMk/>
          <pc:sldMk cId="3238966962" sldId="540"/>
        </pc:sldMkLst>
        <pc:spChg chg="mod">
          <ac:chgData name="高木 愛実" userId="a29477a8-5b99-4cec-9b2d-8f2414bfbbca" providerId="ADAL" clId="{272C6E9E-5D38-4098-B5B0-1359A0E3BF19}" dt="2020-04-08T05:33:17.626" v="10" actId="13926"/>
          <ac:spMkLst>
            <pc:docMk/>
            <pc:sldMk cId="3238966962" sldId="540"/>
            <ac:spMk id="16" creationId="{9E8A8D55-BE89-4CE5-AD8E-89288D50225B}"/>
          </ac:spMkLst>
        </pc:spChg>
      </pc:sldChg>
      <pc:sldChg chg="modNotes">
        <pc:chgData name="高木 愛実" userId="a29477a8-5b99-4cec-9b2d-8f2414bfbbca" providerId="ADAL" clId="{272C6E9E-5D38-4098-B5B0-1359A0E3BF19}" dt="2020-04-08T05:34:40.408" v="27" actId="13926"/>
        <pc:sldMkLst>
          <pc:docMk/>
          <pc:sldMk cId="1958401770" sldId="541"/>
        </pc:sldMkLst>
      </pc:sldChg>
      <pc:sldChg chg="modNotes">
        <pc:chgData name="高木 愛実" userId="a29477a8-5b99-4cec-9b2d-8f2414bfbbca" providerId="ADAL" clId="{272C6E9E-5D38-4098-B5B0-1359A0E3BF19}" dt="2020-04-08T05:34:43.165" v="28" actId="13926"/>
        <pc:sldMkLst>
          <pc:docMk/>
          <pc:sldMk cId="1426121608" sldId="542"/>
        </pc:sldMkLst>
      </pc:sldChg>
      <pc:sldChg chg="modNotes">
        <pc:chgData name="高木 愛実" userId="a29477a8-5b99-4cec-9b2d-8f2414bfbbca" providerId="ADAL" clId="{272C6E9E-5D38-4098-B5B0-1359A0E3BF19}" dt="2020-04-08T05:34:47.981" v="29" actId="13926"/>
        <pc:sldMkLst>
          <pc:docMk/>
          <pc:sldMk cId="1671615602" sldId="543"/>
        </pc:sldMkLst>
      </pc:sldChg>
      <pc:sldChg chg="modSp mod modNotes">
        <pc:chgData name="高木 愛実" userId="a29477a8-5b99-4cec-9b2d-8f2414bfbbca" providerId="ADAL" clId="{272C6E9E-5D38-4098-B5B0-1359A0E3BF19}" dt="2020-04-08T05:34:36.568" v="26" actId="13926"/>
        <pc:sldMkLst>
          <pc:docMk/>
          <pc:sldMk cId="2726679728" sldId="546"/>
        </pc:sldMkLst>
        <pc:spChg chg="mod">
          <ac:chgData name="高木 愛実" userId="a29477a8-5b99-4cec-9b2d-8f2414bfbbca" providerId="ADAL" clId="{272C6E9E-5D38-4098-B5B0-1359A0E3BF19}" dt="2020-04-08T05:33:47.343" v="18" actId="13926"/>
          <ac:spMkLst>
            <pc:docMk/>
            <pc:sldMk cId="2726679728" sldId="546"/>
            <ac:spMk id="5" creationId="{C6027D71-137B-4D89-AD94-059CF63A5526}"/>
          </ac:spMkLst>
        </pc:spChg>
        <pc:spChg chg="mod">
          <ac:chgData name="高木 愛実" userId="a29477a8-5b99-4cec-9b2d-8f2414bfbbca" providerId="ADAL" clId="{272C6E9E-5D38-4098-B5B0-1359A0E3BF19}" dt="2020-04-08T05:33:49.389" v="19" actId="13926"/>
          <ac:spMkLst>
            <pc:docMk/>
            <pc:sldMk cId="2726679728" sldId="546"/>
            <ac:spMk id="6" creationId="{88745D91-CC28-470E-A75D-F15C9322ACBA}"/>
          </ac:spMkLst>
        </pc:spChg>
      </pc:sldChg>
      <pc:sldChg chg="modSp mod">
        <pc:chgData name="高木 愛実" userId="a29477a8-5b99-4cec-9b2d-8f2414bfbbca" providerId="ADAL" clId="{272C6E9E-5D38-4098-B5B0-1359A0E3BF19}" dt="2020-04-08T05:33:20.601" v="11" actId="13926"/>
        <pc:sldMkLst>
          <pc:docMk/>
          <pc:sldMk cId="698404486" sldId="547"/>
        </pc:sldMkLst>
        <pc:spChg chg="mod">
          <ac:chgData name="高木 愛実" userId="a29477a8-5b99-4cec-9b2d-8f2414bfbbca" providerId="ADAL" clId="{272C6E9E-5D38-4098-B5B0-1359A0E3BF19}" dt="2020-04-08T05:33:20.601" v="11" actId="13926"/>
          <ac:spMkLst>
            <pc:docMk/>
            <pc:sldMk cId="698404486" sldId="547"/>
            <ac:spMk id="17" creationId="{495ABFC8-A435-46DE-964B-C01795136FBA}"/>
          </ac:spMkLst>
        </pc:spChg>
      </pc:sldChg>
      <pc:sldChg chg="modSp mod">
        <pc:chgData name="高木 愛実" userId="a29477a8-5b99-4cec-9b2d-8f2414bfbbca" providerId="ADAL" clId="{272C6E9E-5D38-4098-B5B0-1359A0E3BF19}" dt="2020-04-08T05:32:35.250" v="0" actId="13926"/>
        <pc:sldMkLst>
          <pc:docMk/>
          <pc:sldMk cId="3446141831" sldId="552"/>
        </pc:sldMkLst>
        <pc:spChg chg="mod">
          <ac:chgData name="高木 愛実" userId="a29477a8-5b99-4cec-9b2d-8f2414bfbbca" providerId="ADAL" clId="{272C6E9E-5D38-4098-B5B0-1359A0E3BF19}" dt="2020-04-08T05:32:35.250" v="0" actId="13926"/>
          <ac:spMkLst>
            <pc:docMk/>
            <pc:sldMk cId="3446141831" sldId="552"/>
            <ac:spMk id="3" creationId="{D1DFE03F-AE3F-4B77-AC2E-94339400726D}"/>
          </ac:spMkLst>
        </pc:spChg>
      </pc:sldChg>
      <pc:sldChg chg="modSp mod">
        <pc:chgData name="高木 愛実" userId="a29477a8-5b99-4cec-9b2d-8f2414bfbbca" providerId="ADAL" clId="{272C6E9E-5D38-4098-B5B0-1359A0E3BF19}" dt="2020-04-08T05:33:13.091" v="9" actId="13926"/>
        <pc:sldMkLst>
          <pc:docMk/>
          <pc:sldMk cId="1445327457" sldId="554"/>
        </pc:sldMkLst>
        <pc:spChg chg="mod">
          <ac:chgData name="高木 愛実" userId="a29477a8-5b99-4cec-9b2d-8f2414bfbbca" providerId="ADAL" clId="{272C6E9E-5D38-4098-B5B0-1359A0E3BF19}" dt="2020-04-08T05:33:13.091" v="9" actId="13926"/>
          <ac:spMkLst>
            <pc:docMk/>
            <pc:sldMk cId="1445327457" sldId="554"/>
            <ac:spMk id="10" creationId="{01EF0D61-C9C4-4EA6-85A9-DA837B528E8A}"/>
          </ac:spMkLst>
        </pc:spChg>
        <pc:spChg chg="mod">
          <ac:chgData name="高木 愛実" userId="a29477a8-5b99-4cec-9b2d-8f2414bfbbca" providerId="ADAL" clId="{272C6E9E-5D38-4098-B5B0-1359A0E3BF19}" dt="2020-04-08T05:33:10.662" v="8" actId="13926"/>
          <ac:spMkLst>
            <pc:docMk/>
            <pc:sldMk cId="1445327457" sldId="554"/>
            <ac:spMk id="11" creationId="{963FB26C-9C54-41DB-8AA5-D2A90921B27B}"/>
          </ac:spMkLst>
        </pc:spChg>
        <pc:spChg chg="mod">
          <ac:chgData name="高木 愛実" userId="a29477a8-5b99-4cec-9b2d-8f2414bfbbca" providerId="ADAL" clId="{272C6E9E-5D38-4098-B5B0-1359A0E3BF19}" dt="2020-04-08T05:33:09.008" v="7" actId="13926"/>
          <ac:spMkLst>
            <pc:docMk/>
            <pc:sldMk cId="1445327457" sldId="554"/>
            <ac:spMk id="20" creationId="{3D95F693-2D80-44EE-A8B2-5886BD9D7317}"/>
          </ac:spMkLst>
        </pc:spChg>
      </pc:sldChg>
      <pc:sldChg chg="modNotes">
        <pc:chgData name="高木 愛実" userId="a29477a8-5b99-4cec-9b2d-8f2414bfbbca" providerId="ADAL" clId="{272C6E9E-5D38-4098-B5B0-1359A0E3BF19}" dt="2020-04-08T05:34:30.750" v="24" actId="13926"/>
        <pc:sldMkLst>
          <pc:docMk/>
          <pc:sldMk cId="2729525954" sldId="556"/>
        </pc:sldMkLst>
      </pc:sldChg>
    </pc:docChg>
  </pc:docChgLst>
  <pc:docChgLst>
    <pc:chgData name="秋元 郷佑" userId="45c5f05c-4c16-4244-98a2-ec91b138b096" providerId="ADAL" clId="{12B42999-F57F-4C1C-A69F-129A2C1CC88A}"/>
    <pc:docChg chg="modSld">
      <pc:chgData name="秋元 郷佑" userId="45c5f05c-4c16-4244-98a2-ec91b138b096" providerId="ADAL" clId="{12B42999-F57F-4C1C-A69F-129A2C1CC88A}" dt="2020-04-08T07:44:57.608" v="101"/>
      <pc:docMkLst>
        <pc:docMk/>
      </pc:docMkLst>
      <pc:sldChg chg="modNotes">
        <pc:chgData name="秋元 郷佑" userId="45c5f05c-4c16-4244-98a2-ec91b138b096" providerId="ADAL" clId="{12B42999-F57F-4C1C-A69F-129A2C1CC88A}" dt="2020-04-08T07:44:57.608" v="101"/>
        <pc:sldMkLst>
          <pc:docMk/>
          <pc:sldMk cId="3488285373" sldId="531"/>
        </pc:sldMkLst>
      </pc:sldChg>
    </pc:docChg>
  </pc:docChgLst>
  <pc:docChgLst>
    <pc:chgData name="高木 愛実" userId="a29477a8-5b99-4cec-9b2d-8f2414bfbbca" providerId="ADAL" clId="{894676C5-DAAB-4118-8E06-B4EE2F523642}"/>
    <pc:docChg chg="undo custSel modSld">
      <pc:chgData name="高木 愛実" userId="a29477a8-5b99-4cec-9b2d-8f2414bfbbca" providerId="ADAL" clId="{894676C5-DAAB-4118-8E06-B4EE2F523642}" dt="2020-03-16T06:10:18.327" v="1152" actId="1076"/>
      <pc:docMkLst>
        <pc:docMk/>
      </pc:docMkLst>
      <pc:sldChg chg="modSp mod">
        <pc:chgData name="高木 愛実" userId="a29477a8-5b99-4cec-9b2d-8f2414bfbbca" providerId="ADAL" clId="{894676C5-DAAB-4118-8E06-B4EE2F523642}" dt="2020-03-16T06:06:18.597" v="990" actId="14100"/>
        <pc:sldMkLst>
          <pc:docMk/>
          <pc:sldMk cId="1030779858" sldId="417"/>
        </pc:sldMkLst>
        <pc:spChg chg="mod">
          <ac:chgData name="高木 愛実" userId="a29477a8-5b99-4cec-9b2d-8f2414bfbbca" providerId="ADAL" clId="{894676C5-DAAB-4118-8E06-B4EE2F523642}" dt="2020-03-16T04:45:39.877" v="130" actId="1076"/>
          <ac:spMkLst>
            <pc:docMk/>
            <pc:sldMk cId="1030779858" sldId="417"/>
            <ac:spMk id="9" creationId="{C6693103-1089-448D-8D1E-92A4159CC487}"/>
          </ac:spMkLst>
        </pc:spChg>
        <pc:spChg chg="mod">
          <ac:chgData name="高木 愛実" userId="a29477a8-5b99-4cec-9b2d-8f2414bfbbca" providerId="ADAL" clId="{894676C5-DAAB-4118-8E06-B4EE2F523642}" dt="2020-03-16T04:46:23.167" v="158" actId="1076"/>
          <ac:spMkLst>
            <pc:docMk/>
            <pc:sldMk cId="1030779858" sldId="417"/>
            <ac:spMk id="41" creationId="{C53D5305-735C-40D5-A9F1-E6BDFB998C5F}"/>
          </ac:spMkLst>
        </pc:spChg>
        <pc:spChg chg="mod">
          <ac:chgData name="高木 愛実" userId="a29477a8-5b99-4cec-9b2d-8f2414bfbbca" providerId="ADAL" clId="{894676C5-DAAB-4118-8E06-B4EE2F523642}" dt="2020-03-16T06:06:18.597" v="990" actId="14100"/>
          <ac:spMkLst>
            <pc:docMk/>
            <pc:sldMk cId="1030779858" sldId="417"/>
            <ac:spMk id="44" creationId="{A3450E24-F1FA-450B-A337-59FD91C13913}"/>
          </ac:spMkLst>
        </pc:spChg>
        <pc:spChg chg="mod">
          <ac:chgData name="高木 愛実" userId="a29477a8-5b99-4cec-9b2d-8f2414bfbbca" providerId="ADAL" clId="{894676C5-DAAB-4118-8E06-B4EE2F523642}" dt="2020-03-16T05:05:25.116" v="500" actId="14100"/>
          <ac:spMkLst>
            <pc:docMk/>
            <pc:sldMk cId="1030779858" sldId="417"/>
            <ac:spMk id="46" creationId="{5241386E-3E61-4322-878A-1A6ABFE08B36}"/>
          </ac:spMkLst>
        </pc:spChg>
      </pc:sldChg>
      <pc:sldChg chg="addSp delSp modSp mod">
        <pc:chgData name="高木 愛実" userId="a29477a8-5b99-4cec-9b2d-8f2414bfbbca" providerId="ADAL" clId="{894676C5-DAAB-4118-8E06-B4EE2F523642}" dt="2020-03-16T05:12:23.765" v="699"/>
        <pc:sldMkLst>
          <pc:docMk/>
          <pc:sldMk cId="386584942" sldId="444"/>
        </pc:sldMkLst>
        <pc:spChg chg="del">
          <ac:chgData name="高木 愛実" userId="a29477a8-5b99-4cec-9b2d-8f2414bfbbca" providerId="ADAL" clId="{894676C5-DAAB-4118-8E06-B4EE2F523642}" dt="2020-03-16T04:31:08.674" v="64" actId="478"/>
          <ac:spMkLst>
            <pc:docMk/>
            <pc:sldMk cId="386584942" sldId="444"/>
            <ac:spMk id="14" creationId="{8975B735-A886-4094-9800-603F67ACEC0E}"/>
          </ac:spMkLst>
        </pc:spChg>
        <pc:spChg chg="del">
          <ac:chgData name="高木 愛実" userId="a29477a8-5b99-4cec-9b2d-8f2414bfbbca" providerId="ADAL" clId="{894676C5-DAAB-4118-8E06-B4EE2F523642}" dt="2020-03-16T05:12:23.397" v="698" actId="478"/>
          <ac:spMkLst>
            <pc:docMk/>
            <pc:sldMk cId="386584942" sldId="444"/>
            <ac:spMk id="16" creationId="{F9BC0B6C-47FC-4E78-B5A9-45003C361F37}"/>
          </ac:spMkLst>
        </pc:spChg>
        <pc:spChg chg="add mod">
          <ac:chgData name="高木 愛実" userId="a29477a8-5b99-4cec-9b2d-8f2414bfbbca" providerId="ADAL" clId="{894676C5-DAAB-4118-8E06-B4EE2F523642}" dt="2020-03-16T04:31:12.404" v="66" actId="1076"/>
          <ac:spMkLst>
            <pc:docMk/>
            <pc:sldMk cId="386584942" sldId="444"/>
            <ac:spMk id="17" creationId="{119B5432-D645-4B87-978E-41566F570705}"/>
          </ac:spMkLst>
        </pc:spChg>
        <pc:spChg chg="add">
          <ac:chgData name="高木 愛実" userId="a29477a8-5b99-4cec-9b2d-8f2414bfbbca" providerId="ADAL" clId="{894676C5-DAAB-4118-8E06-B4EE2F523642}" dt="2020-03-16T05:12:23.765" v="699"/>
          <ac:spMkLst>
            <pc:docMk/>
            <pc:sldMk cId="386584942" sldId="444"/>
            <ac:spMk id="18" creationId="{9432A6E2-F0FB-42D6-B827-58CA6C821301}"/>
          </ac:spMkLst>
        </pc:spChg>
      </pc:sldChg>
      <pc:sldChg chg="modSp mod">
        <pc:chgData name="高木 愛実" userId="a29477a8-5b99-4cec-9b2d-8f2414bfbbca" providerId="ADAL" clId="{894676C5-DAAB-4118-8E06-B4EE2F523642}" dt="2020-03-16T05:02:27.260" v="417" actId="1076"/>
        <pc:sldMkLst>
          <pc:docMk/>
          <pc:sldMk cId="1743290794" sldId="467"/>
        </pc:sldMkLst>
        <pc:spChg chg="mod">
          <ac:chgData name="高木 愛実" userId="a29477a8-5b99-4cec-9b2d-8f2414bfbbca" providerId="ADAL" clId="{894676C5-DAAB-4118-8E06-B4EE2F523642}" dt="2020-03-16T05:02:27.260" v="417" actId="1076"/>
          <ac:spMkLst>
            <pc:docMk/>
            <pc:sldMk cId="1743290794" sldId="467"/>
            <ac:spMk id="31" creationId="{0F5497CE-4C3E-4658-AF6C-2D8176632F95}"/>
          </ac:spMkLst>
        </pc:spChg>
      </pc:sldChg>
      <pc:sldChg chg="modSp mod">
        <pc:chgData name="高木 愛実" userId="a29477a8-5b99-4cec-9b2d-8f2414bfbbca" providerId="ADAL" clId="{894676C5-DAAB-4118-8E06-B4EE2F523642}" dt="2020-03-16T04:49:25.354" v="279" actId="1076"/>
        <pc:sldMkLst>
          <pc:docMk/>
          <pc:sldMk cId="1438172508" sldId="518"/>
        </pc:sldMkLst>
        <pc:spChg chg="mod">
          <ac:chgData name="高木 愛実" userId="a29477a8-5b99-4cec-9b2d-8f2414bfbbca" providerId="ADAL" clId="{894676C5-DAAB-4118-8E06-B4EE2F523642}" dt="2020-03-16T04:49:25.354" v="279" actId="1076"/>
          <ac:spMkLst>
            <pc:docMk/>
            <pc:sldMk cId="1438172508" sldId="518"/>
            <ac:spMk id="22" creationId="{86E8A7E8-7EA5-4F66-B4B0-B034530299FE}"/>
          </ac:spMkLst>
        </pc:spChg>
      </pc:sldChg>
      <pc:sldChg chg="modNotes">
        <pc:chgData name="高木 愛実" userId="a29477a8-5b99-4cec-9b2d-8f2414bfbbca" providerId="ADAL" clId="{894676C5-DAAB-4118-8E06-B4EE2F523642}" dt="2020-03-16T06:10:18.327" v="1152" actId="1076"/>
        <pc:sldMkLst>
          <pc:docMk/>
          <pc:sldMk cId="742109747" sldId="521"/>
        </pc:sldMkLst>
      </pc:sldChg>
      <pc:sldChg chg="modSp mod">
        <pc:chgData name="高木 愛実" userId="a29477a8-5b99-4cec-9b2d-8f2414bfbbca" providerId="ADAL" clId="{894676C5-DAAB-4118-8E06-B4EE2F523642}" dt="2020-03-16T05:20:57.691" v="919" actId="14100"/>
        <pc:sldMkLst>
          <pc:docMk/>
          <pc:sldMk cId="3919219311" sldId="523"/>
        </pc:sldMkLst>
        <pc:spChg chg="mod">
          <ac:chgData name="高木 愛実" userId="a29477a8-5b99-4cec-9b2d-8f2414bfbbca" providerId="ADAL" clId="{894676C5-DAAB-4118-8E06-B4EE2F523642}" dt="2020-03-16T04:52:57.183" v="384" actId="1076"/>
          <ac:spMkLst>
            <pc:docMk/>
            <pc:sldMk cId="3919219311" sldId="523"/>
            <ac:spMk id="6" creationId="{DC7E93B0-8E46-4AA5-BBAB-1F607CAE4EF9}"/>
          </ac:spMkLst>
        </pc:spChg>
        <pc:spChg chg="mod">
          <ac:chgData name="高木 愛実" userId="a29477a8-5b99-4cec-9b2d-8f2414bfbbca" providerId="ADAL" clId="{894676C5-DAAB-4118-8E06-B4EE2F523642}" dt="2020-03-16T05:20:41.011" v="890" actId="14100"/>
          <ac:spMkLst>
            <pc:docMk/>
            <pc:sldMk cId="3919219311" sldId="523"/>
            <ac:spMk id="11" creationId="{38ECF0E8-4927-4D35-93A6-1C9E61C70311}"/>
          </ac:spMkLst>
        </pc:spChg>
        <pc:spChg chg="mod">
          <ac:chgData name="高木 愛実" userId="a29477a8-5b99-4cec-9b2d-8f2414bfbbca" providerId="ADAL" clId="{894676C5-DAAB-4118-8E06-B4EE2F523642}" dt="2020-03-16T05:20:57.691" v="919" actId="14100"/>
          <ac:spMkLst>
            <pc:docMk/>
            <pc:sldMk cId="3919219311" sldId="523"/>
            <ac:spMk id="12" creationId="{6A690937-FED8-4781-A2AF-D2A6D59347C7}"/>
          </ac:spMkLst>
        </pc:spChg>
      </pc:sldChg>
      <pc:sldChg chg="addSp delSp modSp mod">
        <pc:chgData name="高木 愛実" userId="a29477a8-5b99-4cec-9b2d-8f2414bfbbca" providerId="ADAL" clId="{894676C5-DAAB-4118-8E06-B4EE2F523642}" dt="2020-03-16T05:56:50.074" v="962" actId="1076"/>
        <pc:sldMkLst>
          <pc:docMk/>
          <pc:sldMk cId="4223036530" sldId="525"/>
        </pc:sldMkLst>
        <pc:spChg chg="mod">
          <ac:chgData name="高木 愛実" userId="a29477a8-5b99-4cec-9b2d-8f2414bfbbca" providerId="ADAL" clId="{894676C5-DAAB-4118-8E06-B4EE2F523642}" dt="2020-03-16T05:06:44.566" v="538" actId="1036"/>
          <ac:spMkLst>
            <pc:docMk/>
            <pc:sldMk cId="4223036530" sldId="525"/>
            <ac:spMk id="6" creationId="{470DDB0E-2446-4481-8DDC-B456925875D3}"/>
          </ac:spMkLst>
        </pc:spChg>
        <pc:spChg chg="del">
          <ac:chgData name="高木 愛実" userId="a29477a8-5b99-4cec-9b2d-8f2414bfbbca" providerId="ADAL" clId="{894676C5-DAAB-4118-8E06-B4EE2F523642}" dt="2020-03-16T05:56:41.984" v="960" actId="478"/>
          <ac:spMkLst>
            <pc:docMk/>
            <pc:sldMk cId="4223036530" sldId="525"/>
            <ac:spMk id="11" creationId="{427AFB2C-B7A7-4C13-B37F-5990DBFAE670}"/>
          </ac:spMkLst>
        </pc:spChg>
        <pc:spChg chg="mod">
          <ac:chgData name="高木 愛実" userId="a29477a8-5b99-4cec-9b2d-8f2414bfbbca" providerId="ADAL" clId="{894676C5-DAAB-4118-8E06-B4EE2F523642}" dt="2020-03-16T05:06:38.225" v="530" actId="1076"/>
          <ac:spMkLst>
            <pc:docMk/>
            <pc:sldMk cId="4223036530" sldId="525"/>
            <ac:spMk id="14" creationId="{B68368B6-FBEE-4940-B318-ABA49446CB35}"/>
          </ac:spMkLst>
        </pc:spChg>
        <pc:spChg chg="add mod">
          <ac:chgData name="高木 愛実" userId="a29477a8-5b99-4cec-9b2d-8f2414bfbbca" providerId="ADAL" clId="{894676C5-DAAB-4118-8E06-B4EE2F523642}" dt="2020-03-16T05:56:50.074" v="962" actId="1076"/>
          <ac:spMkLst>
            <pc:docMk/>
            <pc:sldMk cId="4223036530" sldId="525"/>
            <ac:spMk id="15" creationId="{8F36053E-23C7-4C00-8307-328A89CB021B}"/>
          </ac:spMkLst>
        </pc:spChg>
      </pc:sldChg>
      <pc:sldChg chg="modSp mod">
        <pc:chgData name="高木 愛実" userId="a29477a8-5b99-4cec-9b2d-8f2414bfbbca" providerId="ADAL" clId="{894676C5-DAAB-4118-8E06-B4EE2F523642}" dt="2020-03-16T04:45:04.850" v="102"/>
        <pc:sldMkLst>
          <pc:docMk/>
          <pc:sldMk cId="1072444869" sldId="527"/>
        </pc:sldMkLst>
        <pc:spChg chg="mod">
          <ac:chgData name="高木 愛実" userId="a29477a8-5b99-4cec-9b2d-8f2414bfbbca" providerId="ADAL" clId="{894676C5-DAAB-4118-8E06-B4EE2F523642}" dt="2020-03-16T04:45:04.850" v="102"/>
          <ac:spMkLst>
            <pc:docMk/>
            <pc:sldMk cId="1072444869" sldId="527"/>
            <ac:spMk id="3" creationId="{36EF1138-1F4F-4F28-89E4-EF9EA923C9CC}"/>
          </ac:spMkLst>
        </pc:spChg>
      </pc:sldChg>
      <pc:sldChg chg="addSp delSp modSp mod">
        <pc:chgData name="高木 愛実" userId="a29477a8-5b99-4cec-9b2d-8f2414bfbbca" providerId="ADAL" clId="{894676C5-DAAB-4118-8E06-B4EE2F523642}" dt="2020-03-16T05:06:56.819" v="541" actId="1076"/>
        <pc:sldMkLst>
          <pc:docMk/>
          <pc:sldMk cId="3105905866" sldId="528"/>
        </pc:sldMkLst>
        <pc:spChg chg="del">
          <ac:chgData name="高木 愛実" userId="a29477a8-5b99-4cec-9b2d-8f2414bfbbca" providerId="ADAL" clId="{894676C5-DAAB-4118-8E06-B4EE2F523642}" dt="2020-03-16T04:29:56.288" v="41" actId="478"/>
          <ac:spMkLst>
            <pc:docMk/>
            <pc:sldMk cId="3105905866" sldId="528"/>
            <ac:spMk id="14" creationId="{A3387B40-2B2B-4C3A-9780-8E7EE75A7117}"/>
          </ac:spMkLst>
        </pc:spChg>
        <pc:spChg chg="mod">
          <ac:chgData name="高木 愛実" userId="a29477a8-5b99-4cec-9b2d-8f2414bfbbca" providerId="ADAL" clId="{894676C5-DAAB-4118-8E06-B4EE2F523642}" dt="2020-03-16T04:47:40.730" v="213" actId="1076"/>
          <ac:spMkLst>
            <pc:docMk/>
            <pc:sldMk cId="3105905866" sldId="528"/>
            <ac:spMk id="17" creationId="{DAD52D6A-070B-4826-AAAF-7DB175BEBC07}"/>
          </ac:spMkLst>
        </pc:spChg>
        <pc:spChg chg="del">
          <ac:chgData name="高木 愛実" userId="a29477a8-5b99-4cec-9b2d-8f2414bfbbca" providerId="ADAL" clId="{894676C5-DAAB-4118-8E06-B4EE2F523642}" dt="2020-03-16T05:06:54.129" v="539" actId="478"/>
          <ac:spMkLst>
            <pc:docMk/>
            <pc:sldMk cId="3105905866" sldId="528"/>
            <ac:spMk id="19" creationId="{D65DE879-F894-4034-AF57-B12731FDCBD7}"/>
          </ac:spMkLst>
        </pc:spChg>
        <pc:spChg chg="add mod">
          <ac:chgData name="高木 愛実" userId="a29477a8-5b99-4cec-9b2d-8f2414bfbbca" providerId="ADAL" clId="{894676C5-DAAB-4118-8E06-B4EE2F523642}" dt="2020-03-16T04:30:01.758" v="43" actId="1076"/>
          <ac:spMkLst>
            <pc:docMk/>
            <pc:sldMk cId="3105905866" sldId="528"/>
            <ac:spMk id="20" creationId="{21AB2978-DB2E-4A6A-94EE-C226DE35F665}"/>
          </ac:spMkLst>
        </pc:spChg>
        <pc:spChg chg="add mod">
          <ac:chgData name="高木 愛実" userId="a29477a8-5b99-4cec-9b2d-8f2414bfbbca" providerId="ADAL" clId="{894676C5-DAAB-4118-8E06-B4EE2F523642}" dt="2020-03-16T05:06:56.819" v="541" actId="1076"/>
          <ac:spMkLst>
            <pc:docMk/>
            <pc:sldMk cId="3105905866" sldId="528"/>
            <ac:spMk id="21" creationId="{83AD62CF-F79D-4F1B-ACF1-3D5122E2C63F}"/>
          </ac:spMkLst>
        </pc:spChg>
      </pc:sldChg>
      <pc:sldChg chg="addSp delSp modSp mod">
        <pc:chgData name="高木 愛実" userId="a29477a8-5b99-4cec-9b2d-8f2414bfbbca" providerId="ADAL" clId="{894676C5-DAAB-4118-8E06-B4EE2F523642}" dt="2020-03-16T04:31:04.125" v="63" actId="14100"/>
        <pc:sldMkLst>
          <pc:docMk/>
          <pc:sldMk cId="4150764230" sldId="530"/>
        </pc:sldMkLst>
        <pc:spChg chg="mod">
          <ac:chgData name="高木 愛実" userId="a29477a8-5b99-4cec-9b2d-8f2414bfbbca" providerId="ADAL" clId="{894676C5-DAAB-4118-8E06-B4EE2F523642}" dt="2020-03-16T04:31:04.125" v="63" actId="14100"/>
          <ac:spMkLst>
            <pc:docMk/>
            <pc:sldMk cId="4150764230" sldId="530"/>
            <ac:spMk id="27" creationId="{C07AA006-BD50-4EE6-B749-5D34D966E424}"/>
          </ac:spMkLst>
        </pc:spChg>
        <pc:spChg chg="del">
          <ac:chgData name="高木 愛実" userId="a29477a8-5b99-4cec-9b2d-8f2414bfbbca" providerId="ADAL" clId="{894676C5-DAAB-4118-8E06-B4EE2F523642}" dt="2020-03-16T04:30:57.580" v="60" actId="478"/>
          <ac:spMkLst>
            <pc:docMk/>
            <pc:sldMk cId="4150764230" sldId="530"/>
            <ac:spMk id="28" creationId="{5925D5BD-D6AA-4936-93CC-98645C75FDD4}"/>
          </ac:spMkLst>
        </pc:spChg>
        <pc:spChg chg="add mod">
          <ac:chgData name="高木 愛実" userId="a29477a8-5b99-4cec-9b2d-8f2414bfbbca" providerId="ADAL" clId="{894676C5-DAAB-4118-8E06-B4EE2F523642}" dt="2020-03-16T04:31:01.337" v="62" actId="1076"/>
          <ac:spMkLst>
            <pc:docMk/>
            <pc:sldMk cId="4150764230" sldId="530"/>
            <ac:spMk id="29" creationId="{5DD5BED3-BB92-4282-93D5-CA3CE8C088E3}"/>
          </ac:spMkLst>
        </pc:spChg>
      </pc:sldChg>
      <pc:sldChg chg="addSp delSp modSp mod modNotes">
        <pc:chgData name="高木 愛実" userId="a29477a8-5b99-4cec-9b2d-8f2414bfbbca" providerId="ADAL" clId="{894676C5-DAAB-4118-8E06-B4EE2F523642}" dt="2020-03-16T05:13:21.008" v="727" actId="1076"/>
        <pc:sldMkLst>
          <pc:docMk/>
          <pc:sldMk cId="1277900294" sldId="532"/>
        </pc:sldMkLst>
        <pc:spChg chg="mod">
          <ac:chgData name="高木 愛実" userId="a29477a8-5b99-4cec-9b2d-8f2414bfbbca" providerId="ADAL" clId="{894676C5-DAAB-4118-8E06-B4EE2F523642}" dt="2020-03-16T04:30:52.381" v="59" actId="14100"/>
          <ac:spMkLst>
            <pc:docMk/>
            <pc:sldMk cId="1277900294" sldId="532"/>
            <ac:spMk id="23" creationId="{4CA19537-3BAD-4708-B514-0F21835A5215}"/>
          </ac:spMkLst>
        </pc:spChg>
        <pc:spChg chg="del">
          <ac:chgData name="高木 愛実" userId="a29477a8-5b99-4cec-9b2d-8f2414bfbbca" providerId="ADAL" clId="{894676C5-DAAB-4118-8E06-B4EE2F523642}" dt="2020-03-16T04:30:47.120" v="56" actId="478"/>
          <ac:spMkLst>
            <pc:docMk/>
            <pc:sldMk cId="1277900294" sldId="532"/>
            <ac:spMk id="24" creationId="{BCAE1DFD-FDEE-4413-ABD7-FA5BC754BF6E}"/>
          </ac:spMkLst>
        </pc:spChg>
        <pc:spChg chg="add mod">
          <ac:chgData name="高木 愛実" userId="a29477a8-5b99-4cec-9b2d-8f2414bfbbca" providerId="ADAL" clId="{894676C5-DAAB-4118-8E06-B4EE2F523642}" dt="2020-03-16T04:30:50.225" v="58" actId="1076"/>
          <ac:spMkLst>
            <pc:docMk/>
            <pc:sldMk cId="1277900294" sldId="532"/>
            <ac:spMk id="25" creationId="{1A9EB6DC-AB72-4ED0-803F-4983695494B7}"/>
          </ac:spMkLst>
        </pc:spChg>
      </pc:sldChg>
      <pc:sldChg chg="modSp mod">
        <pc:chgData name="高木 愛実" userId="a29477a8-5b99-4cec-9b2d-8f2414bfbbca" providerId="ADAL" clId="{894676C5-DAAB-4118-8E06-B4EE2F523642}" dt="2020-03-16T05:03:04.052" v="444" actId="14100"/>
        <pc:sldMkLst>
          <pc:docMk/>
          <pc:sldMk cId="1488567585" sldId="533"/>
        </pc:sldMkLst>
        <pc:spChg chg="mod">
          <ac:chgData name="高木 愛実" userId="a29477a8-5b99-4cec-9b2d-8f2414bfbbca" providerId="ADAL" clId="{894676C5-DAAB-4118-8E06-B4EE2F523642}" dt="2020-03-16T05:03:04.052" v="444" actId="14100"/>
          <ac:spMkLst>
            <pc:docMk/>
            <pc:sldMk cId="1488567585" sldId="533"/>
            <ac:spMk id="6" creationId="{0BB827C4-4D5D-4112-8DAB-C1BBD9C0E792}"/>
          </ac:spMkLst>
        </pc:spChg>
      </pc:sldChg>
      <pc:sldChg chg="modSp mod">
        <pc:chgData name="高木 愛実" userId="a29477a8-5b99-4cec-9b2d-8f2414bfbbca" providerId="ADAL" clId="{894676C5-DAAB-4118-8E06-B4EE2F523642}" dt="2020-03-16T05:13:51.545" v="756" actId="14100"/>
        <pc:sldMkLst>
          <pc:docMk/>
          <pc:sldMk cId="1843040139" sldId="534"/>
        </pc:sldMkLst>
        <pc:spChg chg="mod">
          <ac:chgData name="高木 愛実" userId="a29477a8-5b99-4cec-9b2d-8f2414bfbbca" providerId="ADAL" clId="{894676C5-DAAB-4118-8E06-B4EE2F523642}" dt="2020-03-16T05:13:51.545" v="756" actId="14100"/>
          <ac:spMkLst>
            <pc:docMk/>
            <pc:sldMk cId="1843040139" sldId="534"/>
            <ac:spMk id="6" creationId="{81B861BE-8C54-467E-B456-EE780725CD81}"/>
          </ac:spMkLst>
        </pc:spChg>
      </pc:sldChg>
      <pc:sldChg chg="modSp mod">
        <pc:chgData name="高木 愛実" userId="a29477a8-5b99-4cec-9b2d-8f2414bfbbca" providerId="ADAL" clId="{894676C5-DAAB-4118-8E06-B4EE2F523642}" dt="2020-03-16T05:21:20.511" v="949" actId="1076"/>
        <pc:sldMkLst>
          <pc:docMk/>
          <pc:sldMk cId="1069200670" sldId="535"/>
        </pc:sldMkLst>
        <pc:spChg chg="mod">
          <ac:chgData name="高木 愛実" userId="a29477a8-5b99-4cec-9b2d-8f2414bfbbca" providerId="ADAL" clId="{894676C5-DAAB-4118-8E06-B4EE2F523642}" dt="2020-03-16T05:21:20.511" v="949" actId="1076"/>
          <ac:spMkLst>
            <pc:docMk/>
            <pc:sldMk cId="1069200670" sldId="535"/>
            <ac:spMk id="6" creationId="{7915AC7E-FE8C-4CBC-9700-855162E764F1}"/>
          </ac:spMkLst>
        </pc:spChg>
      </pc:sldChg>
      <pc:sldChg chg="modSp mod modNotes">
        <pc:chgData name="高木 愛実" userId="a29477a8-5b99-4cec-9b2d-8f2414bfbbca" providerId="ADAL" clId="{894676C5-DAAB-4118-8E06-B4EE2F523642}" dt="2020-03-16T06:09:45.678" v="1142" actId="14100"/>
        <pc:sldMkLst>
          <pc:docMk/>
          <pc:sldMk cId="3731641459" sldId="539"/>
        </pc:sldMkLst>
        <pc:spChg chg="mod">
          <ac:chgData name="高木 愛実" userId="a29477a8-5b99-4cec-9b2d-8f2414bfbbca" providerId="ADAL" clId="{894676C5-DAAB-4118-8E06-B4EE2F523642}" dt="2020-03-16T05:17:42.640" v="847"/>
          <ac:spMkLst>
            <pc:docMk/>
            <pc:sldMk cId="3731641459" sldId="539"/>
            <ac:spMk id="17" creationId="{4CFEADA4-A897-473B-82B8-F4DBA6ED50B7}"/>
          </ac:spMkLst>
        </pc:spChg>
      </pc:sldChg>
      <pc:sldChg chg="addSp delSp modSp mod modNotes">
        <pc:chgData name="高木 愛実" userId="a29477a8-5b99-4cec-9b2d-8f2414bfbbca" providerId="ADAL" clId="{894676C5-DAAB-4118-8E06-B4EE2F523642}" dt="2020-03-16T06:08:43.517" v="1063" actId="14100"/>
        <pc:sldMkLst>
          <pc:docMk/>
          <pc:sldMk cId="3238966962" sldId="540"/>
        </pc:sldMkLst>
        <pc:spChg chg="del">
          <ac:chgData name="高木 愛実" userId="a29477a8-5b99-4cec-9b2d-8f2414bfbbca" providerId="ADAL" clId="{894676C5-DAAB-4118-8E06-B4EE2F523642}" dt="2020-03-16T04:30:23.258" v="47" actId="478"/>
          <ac:spMkLst>
            <pc:docMk/>
            <pc:sldMk cId="3238966962" sldId="540"/>
            <ac:spMk id="15" creationId="{5C57832C-C18A-4376-8C53-44F619314B93}"/>
          </ac:spMkLst>
        </pc:spChg>
        <pc:spChg chg="add mod">
          <ac:chgData name="高木 愛実" userId="a29477a8-5b99-4cec-9b2d-8f2414bfbbca" providerId="ADAL" clId="{894676C5-DAAB-4118-8E06-B4EE2F523642}" dt="2020-03-16T04:30:26.667" v="49" actId="1076"/>
          <ac:spMkLst>
            <pc:docMk/>
            <pc:sldMk cId="3238966962" sldId="540"/>
            <ac:spMk id="17" creationId="{727436D9-63BC-4BD4-960F-2177C3840479}"/>
          </ac:spMkLst>
        </pc:spChg>
        <pc:spChg chg="mod">
          <ac:chgData name="高木 愛実" userId="a29477a8-5b99-4cec-9b2d-8f2414bfbbca" providerId="ADAL" clId="{894676C5-DAAB-4118-8E06-B4EE2F523642}" dt="2020-03-16T05:09:58.166" v="600"/>
          <ac:spMkLst>
            <pc:docMk/>
            <pc:sldMk cId="3238966962" sldId="540"/>
            <ac:spMk id="18" creationId="{DF9DDCF3-0B02-4D8D-A92B-7F901E3594B1}"/>
          </ac:spMkLst>
        </pc:spChg>
        <pc:spChg chg="add mod">
          <ac:chgData name="高木 愛実" userId="a29477a8-5b99-4cec-9b2d-8f2414bfbbca" providerId="ADAL" clId="{894676C5-DAAB-4118-8E06-B4EE2F523642}" dt="2020-03-16T05:10:07.808" v="606"/>
          <ac:spMkLst>
            <pc:docMk/>
            <pc:sldMk cId="3238966962" sldId="540"/>
            <ac:spMk id="19" creationId="{4388A714-E890-4D55-9821-3930C6226A72}"/>
          </ac:spMkLst>
        </pc:spChg>
      </pc:sldChg>
      <pc:sldChg chg="addSp delSp modSp mod">
        <pc:chgData name="高木 愛実" userId="a29477a8-5b99-4cec-9b2d-8f2414bfbbca" providerId="ADAL" clId="{894676C5-DAAB-4118-8E06-B4EE2F523642}" dt="2020-03-16T05:18:00.040" v="850" actId="1076"/>
        <pc:sldMkLst>
          <pc:docMk/>
          <pc:sldMk cId="1958401770" sldId="541"/>
        </pc:sldMkLst>
        <pc:spChg chg="del">
          <ac:chgData name="高木 愛実" userId="a29477a8-5b99-4cec-9b2d-8f2414bfbbca" providerId="ADAL" clId="{894676C5-DAAB-4118-8E06-B4EE2F523642}" dt="2020-03-16T04:51:52.454" v="351" actId="478"/>
          <ac:spMkLst>
            <pc:docMk/>
            <pc:sldMk cId="1958401770" sldId="541"/>
            <ac:spMk id="16" creationId="{F1B1939E-627C-4975-97AD-F37866DD7C1B}"/>
          </ac:spMkLst>
        </pc:spChg>
        <pc:spChg chg="add">
          <ac:chgData name="高木 愛実" userId="a29477a8-5b99-4cec-9b2d-8f2414bfbbca" providerId="ADAL" clId="{894676C5-DAAB-4118-8E06-B4EE2F523642}" dt="2020-03-16T04:51:52.717" v="352"/>
          <ac:spMkLst>
            <pc:docMk/>
            <pc:sldMk cId="1958401770" sldId="541"/>
            <ac:spMk id="17" creationId="{CFD2852F-7F88-4ED3-A8A3-DB65F4CD6BE3}"/>
          </ac:spMkLst>
        </pc:spChg>
        <pc:spChg chg="del">
          <ac:chgData name="高木 愛実" userId="a29477a8-5b99-4cec-9b2d-8f2414bfbbca" providerId="ADAL" clId="{894676C5-DAAB-4118-8E06-B4EE2F523642}" dt="2020-03-16T05:17:54.964" v="848" actId="478"/>
          <ac:spMkLst>
            <pc:docMk/>
            <pc:sldMk cId="1958401770" sldId="541"/>
            <ac:spMk id="18" creationId="{754A5D6B-FE00-42AC-BA96-B0EC7249D255}"/>
          </ac:spMkLst>
        </pc:spChg>
        <pc:spChg chg="add mod">
          <ac:chgData name="高木 愛実" userId="a29477a8-5b99-4cec-9b2d-8f2414bfbbca" providerId="ADAL" clId="{894676C5-DAAB-4118-8E06-B4EE2F523642}" dt="2020-03-16T05:18:00.040" v="850" actId="1076"/>
          <ac:spMkLst>
            <pc:docMk/>
            <pc:sldMk cId="1958401770" sldId="541"/>
            <ac:spMk id="19" creationId="{555002FD-9710-4A4B-B50C-62399322811E}"/>
          </ac:spMkLst>
        </pc:spChg>
      </pc:sldChg>
      <pc:sldChg chg="addSp delSp modSp mod">
        <pc:chgData name="高木 愛実" userId="a29477a8-5b99-4cec-9b2d-8f2414bfbbca" providerId="ADAL" clId="{894676C5-DAAB-4118-8E06-B4EE2F523642}" dt="2020-03-16T05:18:50.103" v="852" actId="1076"/>
        <pc:sldMkLst>
          <pc:docMk/>
          <pc:sldMk cId="1426121608" sldId="542"/>
        </pc:sldMkLst>
        <pc:spChg chg="del">
          <ac:chgData name="高木 愛実" userId="a29477a8-5b99-4cec-9b2d-8f2414bfbbca" providerId="ADAL" clId="{894676C5-DAAB-4118-8E06-B4EE2F523642}" dt="2020-03-16T04:51:56.823" v="353" actId="478"/>
          <ac:spMkLst>
            <pc:docMk/>
            <pc:sldMk cId="1426121608" sldId="542"/>
            <ac:spMk id="31" creationId="{4FE42C10-F3C8-436F-B28E-D5ACBFF09539}"/>
          </ac:spMkLst>
        </pc:spChg>
        <pc:spChg chg="del">
          <ac:chgData name="高木 愛実" userId="a29477a8-5b99-4cec-9b2d-8f2414bfbbca" providerId="ADAL" clId="{894676C5-DAAB-4118-8E06-B4EE2F523642}" dt="2020-03-16T04:50:51.652" v="312" actId="478"/>
          <ac:spMkLst>
            <pc:docMk/>
            <pc:sldMk cId="1426121608" sldId="542"/>
            <ac:spMk id="32" creationId="{D9A9BD1F-09D6-4156-B2F3-C9B076DE1897}"/>
          </ac:spMkLst>
        </pc:spChg>
        <pc:spChg chg="del">
          <ac:chgData name="高木 愛実" userId="a29477a8-5b99-4cec-9b2d-8f2414bfbbca" providerId="ADAL" clId="{894676C5-DAAB-4118-8E06-B4EE2F523642}" dt="2020-03-16T05:16:30.038" v="790" actId="478"/>
          <ac:spMkLst>
            <pc:docMk/>
            <pc:sldMk cId="1426121608" sldId="542"/>
            <ac:spMk id="34" creationId="{A0D8BDB0-A1FC-471F-9D12-12585B4C521B}"/>
          </ac:spMkLst>
        </pc:spChg>
        <pc:spChg chg="add mod">
          <ac:chgData name="高木 愛実" userId="a29477a8-5b99-4cec-9b2d-8f2414bfbbca" providerId="ADAL" clId="{894676C5-DAAB-4118-8E06-B4EE2F523642}" dt="2020-03-16T04:50:55.465" v="314" actId="1076"/>
          <ac:spMkLst>
            <pc:docMk/>
            <pc:sldMk cId="1426121608" sldId="542"/>
            <ac:spMk id="35" creationId="{A7D3464F-DE86-4BCA-B251-C2F14FA9370C}"/>
          </ac:spMkLst>
        </pc:spChg>
        <pc:spChg chg="add">
          <ac:chgData name="高木 愛実" userId="a29477a8-5b99-4cec-9b2d-8f2414bfbbca" providerId="ADAL" clId="{894676C5-DAAB-4118-8E06-B4EE2F523642}" dt="2020-03-16T04:51:57.092" v="354"/>
          <ac:spMkLst>
            <pc:docMk/>
            <pc:sldMk cId="1426121608" sldId="542"/>
            <ac:spMk id="36" creationId="{CBDE05A0-6278-4563-88D5-1C7AC52F1EF8}"/>
          </ac:spMkLst>
        </pc:spChg>
        <pc:spChg chg="add mod">
          <ac:chgData name="高木 愛実" userId="a29477a8-5b99-4cec-9b2d-8f2414bfbbca" providerId="ADAL" clId="{894676C5-DAAB-4118-8E06-B4EE2F523642}" dt="2020-03-16T05:18:50.103" v="852" actId="1076"/>
          <ac:spMkLst>
            <pc:docMk/>
            <pc:sldMk cId="1426121608" sldId="542"/>
            <ac:spMk id="37" creationId="{86EE8810-7D67-4925-8610-124F708D873E}"/>
          </ac:spMkLst>
        </pc:spChg>
      </pc:sldChg>
      <pc:sldChg chg="addSp delSp mod">
        <pc:chgData name="高木 愛実" userId="a29477a8-5b99-4cec-9b2d-8f2414bfbbca" providerId="ADAL" clId="{894676C5-DAAB-4118-8E06-B4EE2F523642}" dt="2020-03-16T04:52:01.110" v="356"/>
        <pc:sldMkLst>
          <pc:docMk/>
          <pc:sldMk cId="1671615602" sldId="543"/>
        </pc:sldMkLst>
        <pc:spChg chg="del">
          <ac:chgData name="高木 愛実" userId="a29477a8-5b99-4cec-9b2d-8f2414bfbbca" providerId="ADAL" clId="{894676C5-DAAB-4118-8E06-B4EE2F523642}" dt="2020-03-16T04:52:00.872" v="355" actId="478"/>
          <ac:spMkLst>
            <pc:docMk/>
            <pc:sldMk cId="1671615602" sldId="543"/>
            <ac:spMk id="40" creationId="{3671A6AB-70C6-49CC-AEC0-2052AE753AD1}"/>
          </ac:spMkLst>
        </pc:spChg>
        <pc:spChg chg="add">
          <ac:chgData name="高木 愛実" userId="a29477a8-5b99-4cec-9b2d-8f2414bfbbca" providerId="ADAL" clId="{894676C5-DAAB-4118-8E06-B4EE2F523642}" dt="2020-03-16T04:52:01.110" v="356"/>
          <ac:spMkLst>
            <pc:docMk/>
            <pc:sldMk cId="1671615602" sldId="543"/>
            <ac:spMk id="41" creationId="{C5C6148A-4A45-4475-96FD-CD07A2F50920}"/>
          </ac:spMkLst>
        </pc:spChg>
      </pc:sldChg>
      <pc:sldChg chg="addSp delSp mod">
        <pc:chgData name="高木 愛実" userId="a29477a8-5b99-4cec-9b2d-8f2414bfbbca" providerId="ADAL" clId="{894676C5-DAAB-4118-8E06-B4EE2F523642}" dt="2020-03-16T04:51:48.249" v="350"/>
        <pc:sldMkLst>
          <pc:docMk/>
          <pc:sldMk cId="2381957840" sldId="545"/>
        </pc:sldMkLst>
        <pc:spChg chg="del">
          <ac:chgData name="高木 愛実" userId="a29477a8-5b99-4cec-9b2d-8f2414bfbbca" providerId="ADAL" clId="{894676C5-DAAB-4118-8E06-B4EE2F523642}" dt="2020-03-16T04:51:47.964" v="349" actId="478"/>
          <ac:spMkLst>
            <pc:docMk/>
            <pc:sldMk cId="2381957840" sldId="545"/>
            <ac:spMk id="7" creationId="{7E113992-5556-4394-89ED-ABF652210932}"/>
          </ac:spMkLst>
        </pc:spChg>
        <pc:spChg chg="add">
          <ac:chgData name="高木 愛実" userId="a29477a8-5b99-4cec-9b2d-8f2414bfbbca" providerId="ADAL" clId="{894676C5-DAAB-4118-8E06-B4EE2F523642}" dt="2020-03-16T04:51:48.249" v="350"/>
          <ac:spMkLst>
            <pc:docMk/>
            <pc:sldMk cId="2381957840" sldId="545"/>
            <ac:spMk id="9" creationId="{C414BDCF-4FBC-403D-8804-A67F3721E95D}"/>
          </ac:spMkLst>
        </pc:spChg>
      </pc:sldChg>
      <pc:sldChg chg="modSp mod">
        <pc:chgData name="高木 愛実" userId="a29477a8-5b99-4cec-9b2d-8f2414bfbbca" providerId="ADAL" clId="{894676C5-DAAB-4118-8E06-B4EE2F523642}" dt="2020-03-16T04:51:36.020" v="346"/>
        <pc:sldMkLst>
          <pc:docMk/>
          <pc:sldMk cId="2726679728" sldId="546"/>
        </pc:sldMkLst>
        <pc:spChg chg="mod">
          <ac:chgData name="高木 愛実" userId="a29477a8-5b99-4cec-9b2d-8f2414bfbbca" providerId="ADAL" clId="{894676C5-DAAB-4118-8E06-B4EE2F523642}" dt="2020-03-16T04:51:36.020" v="346"/>
          <ac:spMkLst>
            <pc:docMk/>
            <pc:sldMk cId="2726679728" sldId="546"/>
            <ac:spMk id="9" creationId="{A1D5744C-EE89-4FD0-A2E6-FFCC974C8C2A}"/>
          </ac:spMkLst>
        </pc:spChg>
      </pc:sldChg>
      <pc:sldChg chg="addSp delSp modSp mod modNotes">
        <pc:chgData name="高木 愛実" userId="a29477a8-5b99-4cec-9b2d-8f2414bfbbca" providerId="ADAL" clId="{894676C5-DAAB-4118-8E06-B4EE2F523642}" dt="2020-03-16T06:09:02.599" v="1071"/>
        <pc:sldMkLst>
          <pc:docMk/>
          <pc:sldMk cId="698404486" sldId="547"/>
        </pc:sldMkLst>
        <pc:spChg chg="del">
          <ac:chgData name="高木 愛実" userId="a29477a8-5b99-4cec-9b2d-8f2414bfbbca" providerId="ADAL" clId="{894676C5-DAAB-4118-8E06-B4EE2F523642}" dt="2020-03-16T04:30:30.447" v="50" actId="478"/>
          <ac:spMkLst>
            <pc:docMk/>
            <pc:sldMk cId="698404486" sldId="547"/>
            <ac:spMk id="14" creationId="{CD108260-CBE3-42CD-BF96-00F3854CF708}"/>
          </ac:spMkLst>
        </pc:spChg>
        <pc:spChg chg="add mod">
          <ac:chgData name="高木 愛実" userId="a29477a8-5b99-4cec-9b2d-8f2414bfbbca" providerId="ADAL" clId="{894676C5-DAAB-4118-8E06-B4EE2F523642}" dt="2020-03-16T04:30:33.442" v="52" actId="1076"/>
          <ac:spMkLst>
            <pc:docMk/>
            <pc:sldMk cId="698404486" sldId="547"/>
            <ac:spMk id="15" creationId="{4AE5FF5C-EEE1-49EC-BE30-F46FB255968A}"/>
          </ac:spMkLst>
        </pc:spChg>
        <pc:spChg chg="del">
          <ac:chgData name="高木 愛実" userId="a29477a8-5b99-4cec-9b2d-8f2414bfbbca" providerId="ADAL" clId="{894676C5-DAAB-4118-8E06-B4EE2F523642}" dt="2020-03-16T04:48:59.663" v="248" actId="478"/>
          <ac:spMkLst>
            <pc:docMk/>
            <pc:sldMk cId="698404486" sldId="547"/>
            <ac:spMk id="16" creationId="{548D7E30-310F-4AA2-B388-56C337311BEE}"/>
          </ac:spMkLst>
        </pc:spChg>
        <pc:spChg chg="add del">
          <ac:chgData name="高木 愛実" userId="a29477a8-5b99-4cec-9b2d-8f2414bfbbca" providerId="ADAL" clId="{894676C5-DAAB-4118-8E06-B4EE2F523642}" dt="2020-03-16T05:10:16.064" v="607" actId="478"/>
          <ac:spMkLst>
            <pc:docMk/>
            <pc:sldMk cId="698404486" sldId="547"/>
            <ac:spMk id="18" creationId="{C9BC45BE-15DF-4DA9-AA55-2448B5908635}"/>
          </ac:spMkLst>
        </pc:spChg>
        <pc:spChg chg="add">
          <ac:chgData name="高木 愛実" userId="a29477a8-5b99-4cec-9b2d-8f2414bfbbca" providerId="ADAL" clId="{894676C5-DAAB-4118-8E06-B4EE2F523642}" dt="2020-03-16T05:10:16.427" v="608"/>
          <ac:spMkLst>
            <pc:docMk/>
            <pc:sldMk cId="698404486" sldId="547"/>
            <ac:spMk id="19" creationId="{3CBDF30F-ECB3-4494-8BFE-DDF2E41BED63}"/>
          </ac:spMkLst>
        </pc:spChg>
        <pc:spChg chg="add">
          <ac:chgData name="高木 愛実" userId="a29477a8-5b99-4cec-9b2d-8f2414bfbbca" providerId="ADAL" clId="{894676C5-DAAB-4118-8E06-B4EE2F523642}" dt="2020-03-16T05:10:16.427" v="608"/>
          <ac:spMkLst>
            <pc:docMk/>
            <pc:sldMk cId="698404486" sldId="547"/>
            <ac:spMk id="20" creationId="{11A44327-F461-400E-B94C-13A24E66BBF6}"/>
          </ac:spMkLst>
        </pc:spChg>
      </pc:sldChg>
      <pc:sldChg chg="addSp delSp modSp mod">
        <pc:chgData name="高木 愛実" userId="a29477a8-5b99-4cec-9b2d-8f2414bfbbca" providerId="ADAL" clId="{894676C5-DAAB-4118-8E06-B4EE2F523642}" dt="2020-03-16T05:12:15.762" v="697" actId="14100"/>
        <pc:sldMkLst>
          <pc:docMk/>
          <pc:sldMk cId="2171389920" sldId="548"/>
        </pc:sldMkLst>
        <pc:spChg chg="del">
          <ac:chgData name="高木 愛実" userId="a29477a8-5b99-4cec-9b2d-8f2414bfbbca" providerId="ADAL" clId="{894676C5-DAAB-4118-8E06-B4EE2F523642}" dt="2020-03-16T04:30:38.973" v="53" actId="478"/>
          <ac:spMkLst>
            <pc:docMk/>
            <pc:sldMk cId="2171389920" sldId="548"/>
            <ac:spMk id="15" creationId="{C1C2F61D-538B-4799-A7CD-9F2F4C0C5922}"/>
          </ac:spMkLst>
        </pc:spChg>
        <pc:spChg chg="mod">
          <ac:chgData name="高木 愛実" userId="a29477a8-5b99-4cec-9b2d-8f2414bfbbca" providerId="ADAL" clId="{894676C5-DAAB-4118-8E06-B4EE2F523642}" dt="2020-03-16T05:12:15.762" v="697" actId="14100"/>
          <ac:spMkLst>
            <pc:docMk/>
            <pc:sldMk cId="2171389920" sldId="548"/>
            <ac:spMk id="16" creationId="{D89B9CDF-C887-4F91-B56E-DA9CB816D9C7}"/>
          </ac:spMkLst>
        </pc:spChg>
        <pc:spChg chg="add mod">
          <ac:chgData name="高木 愛実" userId="a29477a8-5b99-4cec-9b2d-8f2414bfbbca" providerId="ADAL" clId="{894676C5-DAAB-4118-8E06-B4EE2F523642}" dt="2020-03-16T04:30:42.288" v="55" actId="1076"/>
          <ac:spMkLst>
            <pc:docMk/>
            <pc:sldMk cId="2171389920" sldId="548"/>
            <ac:spMk id="17" creationId="{3D240C27-E04A-4955-8964-99FC2CB5FC70}"/>
          </ac:spMkLst>
        </pc:spChg>
      </pc:sldChg>
      <pc:sldChg chg="modSp mod">
        <pc:chgData name="高木 愛実" userId="a29477a8-5b99-4cec-9b2d-8f2414bfbbca" providerId="ADAL" clId="{894676C5-DAAB-4118-8E06-B4EE2F523642}" dt="2020-03-16T05:03:31.105" v="473" actId="14100"/>
        <pc:sldMkLst>
          <pc:docMk/>
          <pc:sldMk cId="996542555" sldId="550"/>
        </pc:sldMkLst>
        <pc:spChg chg="mod">
          <ac:chgData name="高木 愛実" userId="a29477a8-5b99-4cec-9b2d-8f2414bfbbca" providerId="ADAL" clId="{894676C5-DAAB-4118-8E06-B4EE2F523642}" dt="2020-03-16T05:03:31.105" v="473" actId="14100"/>
          <ac:spMkLst>
            <pc:docMk/>
            <pc:sldMk cId="996542555" sldId="550"/>
            <ac:spMk id="11" creationId="{1CEAC656-AF09-497F-98FF-5E3779B46735}"/>
          </ac:spMkLst>
        </pc:spChg>
      </pc:sldChg>
      <pc:sldChg chg="addSp delSp modSp mod">
        <pc:chgData name="高木 愛実" userId="a29477a8-5b99-4cec-9b2d-8f2414bfbbca" providerId="ADAL" clId="{894676C5-DAAB-4118-8E06-B4EE2F523642}" dt="2020-03-16T05:25:06.804" v="952" actId="1076"/>
        <pc:sldMkLst>
          <pc:docMk/>
          <pc:sldMk cId="3446141831" sldId="552"/>
        </pc:sldMkLst>
        <pc:spChg chg="del">
          <ac:chgData name="高木 愛実" userId="a29477a8-5b99-4cec-9b2d-8f2414bfbbca" providerId="ADAL" clId="{894676C5-DAAB-4118-8E06-B4EE2F523642}" dt="2020-03-16T04:27:43.714" v="0" actId="478"/>
          <ac:spMkLst>
            <pc:docMk/>
            <pc:sldMk cId="3446141831" sldId="552"/>
            <ac:spMk id="7" creationId="{7210A4B6-AF13-4417-84BB-22392E755DCB}"/>
          </ac:spMkLst>
        </pc:spChg>
        <pc:spChg chg="add mod">
          <ac:chgData name="高木 愛実" userId="a29477a8-5b99-4cec-9b2d-8f2414bfbbca" providerId="ADAL" clId="{894676C5-DAAB-4118-8E06-B4EE2F523642}" dt="2020-03-16T04:27:45.957" v="2" actId="1076"/>
          <ac:spMkLst>
            <pc:docMk/>
            <pc:sldMk cId="3446141831" sldId="552"/>
            <ac:spMk id="11" creationId="{DE814168-BF11-4613-8864-7E004D99F854}"/>
          </ac:spMkLst>
        </pc:spChg>
        <pc:spChg chg="del">
          <ac:chgData name="高木 愛実" userId="a29477a8-5b99-4cec-9b2d-8f2414bfbbca" providerId="ADAL" clId="{894676C5-DAAB-4118-8E06-B4EE2F523642}" dt="2020-03-16T05:25:02.685" v="950" actId="478"/>
          <ac:spMkLst>
            <pc:docMk/>
            <pc:sldMk cId="3446141831" sldId="552"/>
            <ac:spMk id="14" creationId="{06542437-CC82-48BF-A2F5-FA063932DEBC}"/>
          </ac:spMkLst>
        </pc:spChg>
        <pc:spChg chg="add mod">
          <ac:chgData name="高木 愛実" userId="a29477a8-5b99-4cec-9b2d-8f2414bfbbca" providerId="ADAL" clId="{894676C5-DAAB-4118-8E06-B4EE2F523642}" dt="2020-03-16T05:25:06.804" v="952" actId="1076"/>
          <ac:spMkLst>
            <pc:docMk/>
            <pc:sldMk cId="3446141831" sldId="552"/>
            <ac:spMk id="15" creationId="{D2C312E7-B659-4A2E-8E54-6899C1D62568}"/>
          </ac:spMkLst>
        </pc:spChg>
      </pc:sldChg>
      <pc:sldChg chg="addSp delSp modSp mod">
        <pc:chgData name="高木 愛実" userId="a29477a8-5b99-4cec-9b2d-8f2414bfbbca" providerId="ADAL" clId="{894676C5-DAAB-4118-8E06-B4EE2F523642}" dt="2020-03-16T05:56:36.818" v="959" actId="1035"/>
        <pc:sldMkLst>
          <pc:docMk/>
          <pc:sldMk cId="1445327457" sldId="554"/>
        </pc:sldMkLst>
        <pc:spChg chg="del">
          <ac:chgData name="高木 愛実" userId="a29477a8-5b99-4cec-9b2d-8f2414bfbbca" providerId="ADAL" clId="{894676C5-DAAB-4118-8E06-B4EE2F523642}" dt="2020-03-16T04:30:14.650" v="44" actId="478"/>
          <ac:spMkLst>
            <pc:docMk/>
            <pc:sldMk cId="1445327457" sldId="554"/>
            <ac:spMk id="9" creationId="{DC33BA4D-EFFB-4277-9043-267C03025ACA}"/>
          </ac:spMkLst>
        </pc:spChg>
        <pc:spChg chg="mod">
          <ac:chgData name="高木 愛実" userId="a29477a8-5b99-4cec-9b2d-8f2414bfbbca" providerId="ADAL" clId="{894676C5-DAAB-4118-8E06-B4EE2F523642}" dt="2020-03-16T04:47:19.687" v="185" actId="20577"/>
          <ac:spMkLst>
            <pc:docMk/>
            <pc:sldMk cId="1445327457" sldId="554"/>
            <ac:spMk id="13" creationId="{753AA0BC-BE0B-40EA-AD80-FF37F624F7FB}"/>
          </ac:spMkLst>
        </pc:spChg>
        <pc:spChg chg="add mod">
          <ac:chgData name="高木 愛実" userId="a29477a8-5b99-4cec-9b2d-8f2414bfbbca" providerId="ADAL" clId="{894676C5-DAAB-4118-8E06-B4EE2F523642}" dt="2020-03-16T04:30:19.061" v="46" actId="1076"/>
          <ac:spMkLst>
            <pc:docMk/>
            <pc:sldMk cId="1445327457" sldId="554"/>
            <ac:spMk id="15" creationId="{7410F6B3-FC37-4346-B64E-12B4ED1ECA7D}"/>
          </ac:spMkLst>
        </pc:spChg>
        <pc:spChg chg="add mod">
          <ac:chgData name="高木 愛実" userId="a29477a8-5b99-4cec-9b2d-8f2414bfbbca" providerId="ADAL" clId="{894676C5-DAAB-4118-8E06-B4EE2F523642}" dt="2020-03-16T05:07:24.078" v="546" actId="14100"/>
          <ac:spMkLst>
            <pc:docMk/>
            <pc:sldMk cId="1445327457" sldId="554"/>
            <ac:spMk id="16" creationId="{08594713-4D36-4EED-8341-B39ECECF715F}"/>
          </ac:spMkLst>
        </pc:spChg>
        <pc:spChg chg="add mod ord">
          <ac:chgData name="高木 愛実" userId="a29477a8-5b99-4cec-9b2d-8f2414bfbbca" providerId="ADAL" clId="{894676C5-DAAB-4118-8E06-B4EE2F523642}" dt="2020-03-16T05:08:37.031" v="558" actId="166"/>
          <ac:spMkLst>
            <pc:docMk/>
            <pc:sldMk cId="1445327457" sldId="554"/>
            <ac:spMk id="17" creationId="{5E843EC9-AABF-4517-8100-DB7B4A0EE298}"/>
          </ac:spMkLst>
        </pc:spChg>
        <pc:spChg chg="add mod">
          <ac:chgData name="高木 愛実" userId="a29477a8-5b99-4cec-9b2d-8f2414bfbbca" providerId="ADAL" clId="{894676C5-DAAB-4118-8E06-B4EE2F523642}" dt="2020-03-16T05:56:36.818" v="959" actId="1035"/>
          <ac:spMkLst>
            <pc:docMk/>
            <pc:sldMk cId="1445327457" sldId="554"/>
            <ac:spMk id="18" creationId="{9367A9F1-5C35-49C4-8752-7873D4DD9C82}"/>
          </ac:spMkLst>
        </pc:spChg>
        <pc:spChg chg="add mod">
          <ac:chgData name="高木 愛実" userId="a29477a8-5b99-4cec-9b2d-8f2414bfbbca" providerId="ADAL" clId="{894676C5-DAAB-4118-8E06-B4EE2F523642}" dt="2020-03-16T05:08:26.387" v="557" actId="14100"/>
          <ac:spMkLst>
            <pc:docMk/>
            <pc:sldMk cId="1445327457" sldId="554"/>
            <ac:spMk id="19" creationId="{98339842-5DD5-43B4-8256-AE9B51E0B13C}"/>
          </ac:spMkLst>
        </pc:spChg>
      </pc:sldChg>
      <pc:sldChg chg="modSp mod modNotes">
        <pc:chgData name="高木 愛実" userId="a29477a8-5b99-4cec-9b2d-8f2414bfbbca" providerId="ADAL" clId="{894676C5-DAAB-4118-8E06-B4EE2F523642}" dt="2020-03-16T06:10:06.995" v="1149" actId="1076"/>
        <pc:sldMkLst>
          <pc:docMk/>
          <pc:sldMk cId="2729525954" sldId="556"/>
        </pc:sldMkLst>
        <pc:spChg chg="mod">
          <ac:chgData name="高木 愛実" userId="a29477a8-5b99-4cec-9b2d-8f2414bfbbca" providerId="ADAL" clId="{894676C5-DAAB-4118-8E06-B4EE2F523642}" dt="2020-03-16T04:50:34.049" v="311" actId="1076"/>
          <ac:spMkLst>
            <pc:docMk/>
            <pc:sldMk cId="2729525954" sldId="556"/>
            <ac:spMk id="37" creationId="{BD4E5B35-E703-409E-9BEB-5DA27A50201F}"/>
          </ac:spMkLst>
        </pc:spChg>
        <pc:spChg chg="mod">
          <ac:chgData name="高木 愛実" userId="a29477a8-5b99-4cec-9b2d-8f2414bfbbca" providerId="ADAL" clId="{894676C5-DAAB-4118-8E06-B4EE2F523642}" dt="2020-03-16T05:16:15.477" v="787" actId="1076"/>
          <ac:spMkLst>
            <pc:docMk/>
            <pc:sldMk cId="2729525954" sldId="556"/>
            <ac:spMk id="41" creationId="{B7245B65-DE9C-4798-B35D-10B735D5EED2}"/>
          </ac:spMkLst>
        </pc:spChg>
        <pc:spChg chg="mod">
          <ac:chgData name="高木 愛実" userId="a29477a8-5b99-4cec-9b2d-8f2414bfbbca" providerId="ADAL" clId="{894676C5-DAAB-4118-8E06-B4EE2F523642}" dt="2020-03-16T05:17:02.033" v="818"/>
          <ac:spMkLst>
            <pc:docMk/>
            <pc:sldMk cId="2729525954" sldId="556"/>
            <ac:spMk id="44" creationId="{6A44A537-C047-45DD-943A-04FACF378D4B}"/>
          </ac:spMkLst>
        </pc:spChg>
      </pc:sldChg>
      <pc:sldChg chg="modSp mod">
        <pc:chgData name="高木 愛実" userId="a29477a8-5b99-4cec-9b2d-8f2414bfbbca" providerId="ADAL" clId="{894676C5-DAAB-4118-8E06-B4EE2F523642}" dt="2020-03-16T05:11:36.643" v="668" actId="1076"/>
        <pc:sldMkLst>
          <pc:docMk/>
          <pc:sldMk cId="160707653" sldId="557"/>
        </pc:sldMkLst>
        <pc:spChg chg="mod">
          <ac:chgData name="高木 愛実" userId="a29477a8-5b99-4cec-9b2d-8f2414bfbbca" providerId="ADAL" clId="{894676C5-DAAB-4118-8E06-B4EE2F523642}" dt="2020-03-16T05:10:45.729" v="611" actId="1076"/>
          <ac:spMkLst>
            <pc:docMk/>
            <pc:sldMk cId="160707653" sldId="557"/>
            <ac:spMk id="2" creationId="{8B8A5259-7362-4988-A1F9-6F3625F56F67}"/>
          </ac:spMkLst>
        </pc:spChg>
        <pc:spChg chg="mod">
          <ac:chgData name="高木 愛実" userId="a29477a8-5b99-4cec-9b2d-8f2414bfbbca" providerId="ADAL" clId="{894676C5-DAAB-4118-8E06-B4EE2F523642}" dt="2020-03-16T05:11:03.689" v="639" actId="14100"/>
          <ac:spMkLst>
            <pc:docMk/>
            <pc:sldMk cId="160707653" sldId="557"/>
            <ac:spMk id="16" creationId="{3D5C10F6-A485-4BCB-B23D-1F17E5D64A57}"/>
          </ac:spMkLst>
        </pc:spChg>
        <pc:spChg chg="mod">
          <ac:chgData name="高木 愛実" userId="a29477a8-5b99-4cec-9b2d-8f2414bfbbca" providerId="ADAL" clId="{894676C5-DAAB-4118-8E06-B4EE2F523642}" dt="2020-03-16T05:11:36.643" v="668" actId="1076"/>
          <ac:spMkLst>
            <pc:docMk/>
            <pc:sldMk cId="160707653" sldId="557"/>
            <ac:spMk id="17" creationId="{519A1755-0522-4E6A-86D8-947BB92B5446}"/>
          </ac:spMkLst>
        </pc:spChg>
      </pc:sldChg>
      <pc:sldChg chg="addSp delSp mod">
        <pc:chgData name="高木 愛実" userId="a29477a8-5b99-4cec-9b2d-8f2414bfbbca" providerId="ADAL" clId="{894676C5-DAAB-4118-8E06-B4EE2F523642}" dt="2020-03-16T04:51:42.322" v="348"/>
        <pc:sldMkLst>
          <pc:docMk/>
          <pc:sldMk cId="43077266" sldId="558"/>
        </pc:sldMkLst>
        <pc:spChg chg="del">
          <ac:chgData name="高木 愛実" userId="a29477a8-5b99-4cec-9b2d-8f2414bfbbca" providerId="ADAL" clId="{894676C5-DAAB-4118-8E06-B4EE2F523642}" dt="2020-03-16T04:51:42.064" v="347" actId="478"/>
          <ac:spMkLst>
            <pc:docMk/>
            <pc:sldMk cId="43077266" sldId="558"/>
            <ac:spMk id="9" creationId="{03DBDDEF-71BF-4118-907A-F6B46259D7B3}"/>
          </ac:spMkLst>
        </pc:spChg>
        <pc:spChg chg="add">
          <ac:chgData name="高木 愛実" userId="a29477a8-5b99-4cec-9b2d-8f2414bfbbca" providerId="ADAL" clId="{894676C5-DAAB-4118-8E06-B4EE2F523642}" dt="2020-03-16T04:51:42.322" v="348"/>
          <ac:spMkLst>
            <pc:docMk/>
            <pc:sldMk cId="43077266" sldId="558"/>
            <ac:spMk id="10" creationId="{C77D66D3-FD08-4DFB-9796-487959E04260}"/>
          </ac:spMkLst>
        </pc:spChg>
      </pc:sldChg>
    </pc:docChg>
  </pc:docChgLst>
  <pc:docChgLst>
    <pc:chgData name="高木 愛実" userId="a29477a8-5b99-4cec-9b2d-8f2414bfbbca" providerId="ADAL" clId="{7B5AD1A3-C5EB-483E-A393-04CBB85EA112}"/>
    <pc:docChg chg="addSld modSld sldOrd addMainMaster">
      <pc:chgData name="高木 愛実" userId="a29477a8-5b99-4cec-9b2d-8f2414bfbbca" providerId="ADAL" clId="{7B5AD1A3-C5EB-483E-A393-04CBB85EA112}" dt="2020-04-09T05:45:02.389" v="9" actId="207"/>
      <pc:docMkLst>
        <pc:docMk/>
      </pc:docMkLst>
      <pc:sldChg chg="modSp add mod ord">
        <pc:chgData name="高木 愛実" userId="a29477a8-5b99-4cec-9b2d-8f2414bfbbca" providerId="ADAL" clId="{7B5AD1A3-C5EB-483E-A393-04CBB85EA112}" dt="2020-04-09T05:45:02.389" v="9" actId="207"/>
        <pc:sldMkLst>
          <pc:docMk/>
          <pc:sldMk cId="254837415" sldId="562"/>
        </pc:sldMkLst>
        <pc:spChg chg="mod">
          <ac:chgData name="高木 愛実" userId="a29477a8-5b99-4cec-9b2d-8f2414bfbbca" providerId="ADAL" clId="{7B5AD1A3-C5EB-483E-A393-04CBB85EA112}" dt="2020-04-09T05:45:02.389" v="9" actId="207"/>
          <ac:spMkLst>
            <pc:docMk/>
            <pc:sldMk cId="254837415" sldId="562"/>
            <ac:spMk id="5" creationId="{00000000-0000-0000-0000-000000000000}"/>
          </ac:spMkLst>
        </pc:spChg>
      </pc:sldChg>
      <pc:sldMasterChg chg="add addSldLayout">
        <pc:chgData name="高木 愛実" userId="a29477a8-5b99-4cec-9b2d-8f2414bfbbca" providerId="ADAL" clId="{7B5AD1A3-C5EB-483E-A393-04CBB85EA112}" dt="2020-04-09T05:43:13.437" v="0" actId="27028"/>
        <pc:sldMasterMkLst>
          <pc:docMk/>
          <pc:sldMasterMk cId="140793850" sldId="2147483696"/>
        </pc:sldMasterMkLst>
        <pc:sldLayoutChg chg="add">
          <pc:chgData name="高木 愛実" userId="a29477a8-5b99-4cec-9b2d-8f2414bfbbca" providerId="ADAL" clId="{7B5AD1A3-C5EB-483E-A393-04CBB85EA112}" dt="2020-04-09T05:43:13.437" v="0" actId="27028"/>
          <pc:sldLayoutMkLst>
            <pc:docMk/>
            <pc:sldMasterMk cId="140793850" sldId="2147483696"/>
            <pc:sldLayoutMk cId="1036751756" sldId="2147483697"/>
          </pc:sldLayoutMkLst>
        </pc:sldLayoutChg>
      </pc:sldMasterChg>
    </pc:docChg>
  </pc:docChgLst>
  <pc:docChgLst>
    <pc:chgData name="高木 愛実" userId="a29477a8-5b99-4cec-9b2d-8f2414bfbbca" providerId="ADAL" clId="{27AA60A3-290B-4E97-9549-D0D46BC97E7B}"/>
    <pc:docChg chg="modSld">
      <pc:chgData name="高木 愛実" userId="a29477a8-5b99-4cec-9b2d-8f2414bfbbca" providerId="ADAL" clId="{27AA60A3-290B-4E97-9549-D0D46BC97E7B}" dt="2020-04-08T05:16:10.855" v="11" actId="13926"/>
      <pc:docMkLst>
        <pc:docMk/>
      </pc:docMkLst>
      <pc:sldChg chg="modSp mod">
        <pc:chgData name="高木 愛実" userId="a29477a8-5b99-4cec-9b2d-8f2414bfbbca" providerId="ADAL" clId="{27AA60A3-290B-4E97-9549-D0D46BC97E7B}" dt="2020-04-08T04:56:04.459" v="3" actId="13926"/>
        <pc:sldMkLst>
          <pc:docMk/>
          <pc:sldMk cId="1072444869" sldId="527"/>
        </pc:sldMkLst>
        <pc:spChg chg="mod">
          <ac:chgData name="高木 愛実" userId="a29477a8-5b99-4cec-9b2d-8f2414bfbbca" providerId="ADAL" clId="{27AA60A3-290B-4E97-9549-D0D46BC97E7B}" dt="2020-04-08T04:56:04.459" v="3" actId="13926"/>
          <ac:spMkLst>
            <pc:docMk/>
            <pc:sldMk cId="1072444869" sldId="527"/>
            <ac:spMk id="5" creationId="{C6027D71-137B-4D89-AD94-059CF63A5526}"/>
          </ac:spMkLst>
        </pc:spChg>
      </pc:sldChg>
      <pc:sldChg chg="modSp mod">
        <pc:chgData name="高木 愛実" userId="a29477a8-5b99-4cec-9b2d-8f2414bfbbca" providerId="ADAL" clId="{27AA60A3-290B-4E97-9549-D0D46BC97E7B}" dt="2020-04-08T05:16:00.251" v="9" actId="13926"/>
        <pc:sldMkLst>
          <pc:docMk/>
          <pc:sldMk cId="3988703223" sldId="536"/>
        </pc:sldMkLst>
        <pc:spChg chg="mod">
          <ac:chgData name="高木 愛実" userId="a29477a8-5b99-4cec-9b2d-8f2414bfbbca" providerId="ADAL" clId="{27AA60A3-290B-4E97-9549-D0D46BC97E7B}" dt="2020-04-08T04:56:33.842" v="5" actId="13926"/>
          <ac:spMkLst>
            <pc:docMk/>
            <pc:sldMk cId="3988703223" sldId="536"/>
            <ac:spMk id="5" creationId="{C6027D71-137B-4D89-AD94-059CF63A5526}"/>
          </ac:spMkLst>
        </pc:spChg>
        <pc:spChg chg="mod">
          <ac:chgData name="高木 愛実" userId="a29477a8-5b99-4cec-9b2d-8f2414bfbbca" providerId="ADAL" clId="{27AA60A3-290B-4E97-9549-D0D46BC97E7B}" dt="2020-04-08T05:16:00.251" v="9" actId="13926"/>
          <ac:spMkLst>
            <pc:docMk/>
            <pc:sldMk cId="3988703223" sldId="536"/>
            <ac:spMk id="6" creationId="{88745D91-CC28-470E-A75D-F15C9322ACBA}"/>
          </ac:spMkLst>
        </pc:spChg>
      </pc:sldChg>
      <pc:sldChg chg="modSp mod">
        <pc:chgData name="高木 愛実" userId="a29477a8-5b99-4cec-9b2d-8f2414bfbbca" providerId="ADAL" clId="{27AA60A3-290B-4E97-9549-D0D46BC97E7B}" dt="2020-04-08T05:16:10.855" v="11" actId="13926"/>
        <pc:sldMkLst>
          <pc:docMk/>
          <pc:sldMk cId="2726679728" sldId="546"/>
        </pc:sldMkLst>
        <pc:spChg chg="mod">
          <ac:chgData name="高木 愛実" userId="a29477a8-5b99-4cec-9b2d-8f2414bfbbca" providerId="ADAL" clId="{27AA60A3-290B-4E97-9549-D0D46BC97E7B}" dt="2020-04-08T04:56:49.307" v="7" actId="13926"/>
          <ac:spMkLst>
            <pc:docMk/>
            <pc:sldMk cId="2726679728" sldId="546"/>
            <ac:spMk id="5" creationId="{C6027D71-137B-4D89-AD94-059CF63A5526}"/>
          </ac:spMkLst>
        </pc:spChg>
        <pc:spChg chg="mod">
          <ac:chgData name="高木 愛実" userId="a29477a8-5b99-4cec-9b2d-8f2414bfbbca" providerId="ADAL" clId="{27AA60A3-290B-4E97-9549-D0D46BC97E7B}" dt="2020-04-08T05:16:10.855" v="11" actId="13926"/>
          <ac:spMkLst>
            <pc:docMk/>
            <pc:sldMk cId="2726679728" sldId="546"/>
            <ac:spMk id="6" creationId="{88745D91-CC28-470E-A75D-F15C9322ACBA}"/>
          </ac:spMkLst>
        </pc:spChg>
      </pc:sldChg>
    </pc:docChg>
  </pc:docChgLst>
  <pc:docChgLst>
    <pc:chgData name="清水 勇介" userId="3566dd89-c4b9-4a03-aca6-5ccacb4666ab" providerId="ADAL" clId="{0DB92659-6282-455A-9CEF-E0D7E1A5DC61}"/>
    <pc:docChg chg="modSld">
      <pc:chgData name="清水 勇介" userId="3566dd89-c4b9-4a03-aca6-5ccacb4666ab" providerId="ADAL" clId="{0DB92659-6282-455A-9CEF-E0D7E1A5DC61}" dt="2020-04-08T05:13:22.258" v="48" actId="13926"/>
      <pc:docMkLst>
        <pc:docMk/>
      </pc:docMkLst>
      <pc:sldChg chg="modNotes">
        <pc:chgData name="清水 勇介" userId="3566dd89-c4b9-4a03-aca6-5ccacb4666ab" providerId="ADAL" clId="{0DB92659-6282-455A-9CEF-E0D7E1A5DC61}" dt="2020-04-08T05:11:39.720" v="28" actId="13926"/>
        <pc:sldMkLst>
          <pc:docMk/>
          <pc:sldMk cId="742109747" sldId="521"/>
        </pc:sldMkLst>
      </pc:sldChg>
      <pc:sldChg chg="modNotes">
        <pc:chgData name="清水 勇介" userId="3566dd89-c4b9-4a03-aca6-5ccacb4666ab" providerId="ADAL" clId="{0DB92659-6282-455A-9CEF-E0D7E1A5DC61}" dt="2020-04-08T05:05:45.219" v="7" actId="13926"/>
        <pc:sldMkLst>
          <pc:docMk/>
          <pc:sldMk cId="3488285373" sldId="531"/>
        </pc:sldMkLst>
      </pc:sldChg>
      <pc:sldChg chg="modNotes">
        <pc:chgData name="清水 勇介" userId="3566dd89-c4b9-4a03-aca6-5ccacb4666ab" providerId="ADAL" clId="{0DB92659-6282-455A-9CEF-E0D7E1A5DC61}" dt="2020-04-08T05:11:19.189" v="26" actId="13926"/>
        <pc:sldMkLst>
          <pc:docMk/>
          <pc:sldMk cId="3988703223" sldId="536"/>
        </pc:sldMkLst>
      </pc:sldChg>
      <pc:sldChg chg="modNotes">
        <pc:chgData name="清水 勇介" userId="3566dd89-c4b9-4a03-aca6-5ccacb4666ab" providerId="ADAL" clId="{0DB92659-6282-455A-9CEF-E0D7E1A5DC61}" dt="2020-04-08T05:07:20.490" v="17" actId="13926"/>
        <pc:sldMkLst>
          <pc:docMk/>
          <pc:sldMk cId="3731641459" sldId="539"/>
        </pc:sldMkLst>
      </pc:sldChg>
      <pc:sldChg chg="modNotes">
        <pc:chgData name="清水 勇介" userId="3566dd89-c4b9-4a03-aca6-5ccacb4666ab" providerId="ADAL" clId="{0DB92659-6282-455A-9CEF-E0D7E1A5DC61}" dt="2020-04-08T05:12:56.722" v="40" actId="13926"/>
        <pc:sldMkLst>
          <pc:docMk/>
          <pc:sldMk cId="1958401770" sldId="541"/>
        </pc:sldMkLst>
      </pc:sldChg>
      <pc:sldChg chg="modNotes">
        <pc:chgData name="清水 勇介" userId="3566dd89-c4b9-4a03-aca6-5ccacb4666ab" providerId="ADAL" clId="{0DB92659-6282-455A-9CEF-E0D7E1A5DC61}" dt="2020-04-08T05:13:14.573" v="46" actId="13926"/>
        <pc:sldMkLst>
          <pc:docMk/>
          <pc:sldMk cId="1426121608" sldId="542"/>
        </pc:sldMkLst>
      </pc:sldChg>
      <pc:sldChg chg="modNotes">
        <pc:chgData name="清水 勇介" userId="3566dd89-c4b9-4a03-aca6-5ccacb4666ab" providerId="ADAL" clId="{0DB92659-6282-455A-9CEF-E0D7E1A5DC61}" dt="2020-04-08T05:13:22.258" v="48" actId="13926"/>
        <pc:sldMkLst>
          <pc:docMk/>
          <pc:sldMk cId="1671615602" sldId="543"/>
        </pc:sldMkLst>
      </pc:sldChg>
      <pc:sldChg chg="modNotes">
        <pc:chgData name="清水 勇介" userId="3566dd89-c4b9-4a03-aca6-5ccacb4666ab" providerId="ADAL" clId="{0DB92659-6282-455A-9CEF-E0D7E1A5DC61}" dt="2020-04-08T05:12:11.438" v="30" actId="13926"/>
        <pc:sldMkLst>
          <pc:docMk/>
          <pc:sldMk cId="2726679728" sldId="546"/>
        </pc:sldMkLst>
      </pc:sldChg>
      <pc:sldChg chg="modNotes">
        <pc:chgData name="清水 勇介" userId="3566dd89-c4b9-4a03-aca6-5ccacb4666ab" providerId="ADAL" clId="{0DB92659-6282-455A-9CEF-E0D7E1A5DC61}" dt="2020-04-08T05:07:55.196" v="19" actId="13926"/>
        <pc:sldMkLst>
          <pc:docMk/>
          <pc:sldMk cId="2729525954" sldId="556"/>
        </pc:sldMkLst>
      </pc:sldChg>
    </pc:docChg>
  </pc:docChgLst>
  <pc:docChgLst>
    <pc:chgData name="高木 愛実" userId="a29477a8-5b99-4cec-9b2d-8f2414bfbbca" providerId="ADAL" clId="{544D7910-1964-441F-8A87-E587B9FCBEB9}"/>
    <pc:docChg chg="undo redo custSel modSld">
      <pc:chgData name="高木 愛実" userId="a29477a8-5b99-4cec-9b2d-8f2414bfbbca" providerId="ADAL" clId="{544D7910-1964-441F-8A87-E587B9FCBEB9}" dt="2020-03-13T06:13:03.442" v="1530" actId="1035"/>
      <pc:docMkLst>
        <pc:docMk/>
      </pc:docMkLst>
      <pc:sldChg chg="modNotes">
        <pc:chgData name="高木 愛実" userId="a29477a8-5b99-4cec-9b2d-8f2414bfbbca" providerId="ADAL" clId="{544D7910-1964-441F-8A87-E587B9FCBEB9}" dt="2020-03-12T08:23:03.128" v="1459" actId="12"/>
        <pc:sldMkLst>
          <pc:docMk/>
          <pc:sldMk cId="2678049424" sldId="399"/>
        </pc:sldMkLst>
      </pc:sldChg>
      <pc:sldChg chg="addSp delSp modSp mod modNotes">
        <pc:chgData name="高木 愛実" userId="a29477a8-5b99-4cec-9b2d-8f2414bfbbca" providerId="ADAL" clId="{544D7910-1964-441F-8A87-E587B9FCBEB9}" dt="2020-03-12T08:08:25.092" v="1157" actId="12"/>
        <pc:sldMkLst>
          <pc:docMk/>
          <pc:sldMk cId="1030779858" sldId="417"/>
        </pc:sldMkLst>
        <pc:spChg chg="add mod">
          <ac:chgData name="高木 愛実" userId="a29477a8-5b99-4cec-9b2d-8f2414bfbbca" providerId="ADAL" clId="{544D7910-1964-441F-8A87-E587B9FCBEB9}" dt="2020-03-12T04:21:21.481" v="454" actId="208"/>
          <ac:spMkLst>
            <pc:docMk/>
            <pc:sldMk cId="1030779858" sldId="417"/>
            <ac:spMk id="8" creationId="{143ED82A-9896-4E3B-97D0-104F1B4A9E25}"/>
          </ac:spMkLst>
        </pc:spChg>
        <pc:spChg chg="add mod">
          <ac:chgData name="高木 愛実" userId="a29477a8-5b99-4cec-9b2d-8f2414bfbbca" providerId="ADAL" clId="{544D7910-1964-441F-8A87-E587B9FCBEB9}" dt="2020-03-12T05:24:19.697" v="814" actId="1076"/>
          <ac:spMkLst>
            <pc:docMk/>
            <pc:sldMk cId="1030779858" sldId="417"/>
            <ac:spMk id="9" creationId="{C6693103-1089-448D-8D1E-92A4159CC487}"/>
          </ac:spMkLst>
        </pc:spChg>
        <pc:spChg chg="add mod">
          <ac:chgData name="高木 愛実" userId="a29477a8-5b99-4cec-9b2d-8f2414bfbbca" providerId="ADAL" clId="{544D7910-1964-441F-8A87-E587B9FCBEB9}" dt="2020-03-12T04:21:21.481" v="454" actId="208"/>
          <ac:spMkLst>
            <pc:docMk/>
            <pc:sldMk cId="1030779858" sldId="417"/>
            <ac:spMk id="40" creationId="{460D1733-A35C-4BEC-B8CD-D1E0A8E0A322}"/>
          </ac:spMkLst>
        </pc:spChg>
        <pc:spChg chg="add mod">
          <ac:chgData name="高木 愛実" userId="a29477a8-5b99-4cec-9b2d-8f2414bfbbca" providerId="ADAL" clId="{544D7910-1964-441F-8A87-E587B9FCBEB9}" dt="2020-03-12T05:24:02.634" v="809" actId="1076"/>
          <ac:spMkLst>
            <pc:docMk/>
            <pc:sldMk cId="1030779858" sldId="417"/>
            <ac:spMk id="41" creationId="{C53D5305-735C-40D5-A9F1-E6BDFB998C5F}"/>
          </ac:spMkLst>
        </pc:spChg>
        <pc:spChg chg="add mod">
          <ac:chgData name="高木 愛実" userId="a29477a8-5b99-4cec-9b2d-8f2414bfbbca" providerId="ADAL" clId="{544D7910-1964-441F-8A87-E587B9FCBEB9}" dt="2020-03-12T05:24:16.122" v="813" actId="14100"/>
          <ac:spMkLst>
            <pc:docMk/>
            <pc:sldMk cId="1030779858" sldId="417"/>
            <ac:spMk id="43" creationId="{40C11547-7BE4-4809-97AF-6A6CD54FA596}"/>
          </ac:spMkLst>
        </pc:spChg>
        <pc:spChg chg="add mod">
          <ac:chgData name="高木 愛実" userId="a29477a8-5b99-4cec-9b2d-8f2414bfbbca" providerId="ADAL" clId="{544D7910-1964-441F-8A87-E587B9FCBEB9}" dt="2020-03-12T05:24:11.965" v="811" actId="1076"/>
          <ac:spMkLst>
            <pc:docMk/>
            <pc:sldMk cId="1030779858" sldId="417"/>
            <ac:spMk id="44" creationId="{A3450E24-F1FA-450B-A337-59FD91C13913}"/>
          </ac:spMkLst>
        </pc:spChg>
        <pc:spChg chg="add mod">
          <ac:chgData name="高木 愛実" userId="a29477a8-5b99-4cec-9b2d-8f2414bfbbca" providerId="ADAL" clId="{544D7910-1964-441F-8A87-E587B9FCBEB9}" dt="2020-03-12T05:23:56.966" v="808" actId="1076"/>
          <ac:spMkLst>
            <pc:docMk/>
            <pc:sldMk cId="1030779858" sldId="417"/>
            <ac:spMk id="46" creationId="{5241386E-3E61-4322-878A-1A6ABFE08B36}"/>
          </ac:spMkLst>
        </pc:spChg>
        <pc:cxnChg chg="add del mod">
          <ac:chgData name="高木 愛実" userId="a29477a8-5b99-4cec-9b2d-8f2414bfbbca" providerId="ADAL" clId="{544D7910-1964-441F-8A87-E587B9FCBEB9}" dt="2020-03-12T02:51:25.434" v="151" actId="478"/>
          <ac:cxnSpMkLst>
            <pc:docMk/>
            <pc:sldMk cId="1030779858" sldId="417"/>
            <ac:cxnSpMk id="6" creationId="{32EF6336-CE09-4B6C-BED5-B63E1AC8F7FF}"/>
          </ac:cxnSpMkLst>
        </pc:cxnChg>
      </pc:sldChg>
      <pc:sldChg chg="addSp modSp mod modNotes">
        <pc:chgData name="高木 愛実" userId="a29477a8-5b99-4cec-9b2d-8f2414bfbbca" providerId="ADAL" clId="{544D7910-1964-441F-8A87-E587B9FCBEB9}" dt="2020-03-12T08:17:11.720" v="1326" actId="478"/>
        <pc:sldMkLst>
          <pc:docMk/>
          <pc:sldMk cId="386584942" sldId="444"/>
        </pc:sldMkLst>
        <pc:spChg chg="add mod">
          <ac:chgData name="高木 愛実" userId="a29477a8-5b99-4cec-9b2d-8f2414bfbbca" providerId="ADAL" clId="{544D7910-1964-441F-8A87-E587B9FCBEB9}" dt="2020-03-12T04:28:43.288" v="583" actId="208"/>
          <ac:spMkLst>
            <pc:docMk/>
            <pc:sldMk cId="386584942" sldId="444"/>
            <ac:spMk id="11" creationId="{046A23E8-7333-4676-A7F8-8CE7E8AE1EFB}"/>
          </ac:spMkLst>
        </pc:spChg>
        <pc:spChg chg="add mod">
          <ac:chgData name="高木 愛実" userId="a29477a8-5b99-4cec-9b2d-8f2414bfbbca" providerId="ADAL" clId="{544D7910-1964-441F-8A87-E587B9FCBEB9}" dt="2020-03-12T04:28:39.880" v="582" actId="207"/>
          <ac:spMkLst>
            <pc:docMk/>
            <pc:sldMk cId="386584942" sldId="444"/>
            <ac:spMk id="14" creationId="{8975B735-A886-4094-9800-603F67ACEC0E}"/>
          </ac:spMkLst>
        </pc:spChg>
        <pc:spChg chg="add mod">
          <ac:chgData name="高木 愛実" userId="a29477a8-5b99-4cec-9b2d-8f2414bfbbca" providerId="ADAL" clId="{544D7910-1964-441F-8A87-E587B9FCBEB9}" dt="2020-03-12T05:11:37.279" v="783" actId="20577"/>
          <ac:spMkLst>
            <pc:docMk/>
            <pc:sldMk cId="386584942" sldId="444"/>
            <ac:spMk id="16" creationId="{F9BC0B6C-47FC-4E78-B5A9-45003C361F37}"/>
          </ac:spMkLst>
        </pc:spChg>
      </pc:sldChg>
      <pc:sldChg chg="addSp delSp modSp mod modNotes modNotesTx">
        <pc:chgData name="高木 愛実" userId="a29477a8-5b99-4cec-9b2d-8f2414bfbbca" providerId="ADAL" clId="{544D7910-1964-441F-8A87-E587B9FCBEB9}" dt="2020-03-12T08:07:23.770" v="1142"/>
        <pc:sldMkLst>
          <pc:docMk/>
          <pc:sldMk cId="1743290794" sldId="467"/>
        </pc:sldMkLst>
        <pc:spChg chg="mod">
          <ac:chgData name="高木 愛実" userId="a29477a8-5b99-4cec-9b2d-8f2414bfbbca" providerId="ADAL" clId="{544D7910-1964-441F-8A87-E587B9FCBEB9}" dt="2020-03-12T05:12:15.091" v="788" actId="1076"/>
          <ac:spMkLst>
            <pc:docMk/>
            <pc:sldMk cId="1743290794" sldId="467"/>
            <ac:spMk id="25" creationId="{CD7D4AA6-AD99-450E-BD12-2939293D649D}"/>
          </ac:spMkLst>
        </pc:spChg>
        <pc:spChg chg="add mod">
          <ac:chgData name="高木 愛実" userId="a29477a8-5b99-4cec-9b2d-8f2414bfbbca" providerId="ADAL" clId="{544D7910-1964-441F-8A87-E587B9FCBEB9}" dt="2020-03-12T05:12:10.479" v="787" actId="14100"/>
          <ac:spMkLst>
            <pc:docMk/>
            <pc:sldMk cId="1743290794" sldId="467"/>
            <ac:spMk id="28" creationId="{2D12A5CB-F54D-4F62-AC15-E0A0111B0BE7}"/>
          </ac:spMkLst>
        </pc:spChg>
        <pc:spChg chg="add mod">
          <ac:chgData name="高木 愛実" userId="a29477a8-5b99-4cec-9b2d-8f2414bfbbca" providerId="ADAL" clId="{544D7910-1964-441F-8A87-E587B9FCBEB9}" dt="2020-03-12T05:12:34.129" v="801" actId="1076"/>
          <ac:spMkLst>
            <pc:docMk/>
            <pc:sldMk cId="1743290794" sldId="467"/>
            <ac:spMk id="31" creationId="{0F5497CE-4C3E-4658-AF6C-2D8176632F95}"/>
          </ac:spMkLst>
        </pc:spChg>
        <pc:spChg chg="add">
          <ac:chgData name="高木 愛実" userId="a29477a8-5b99-4cec-9b2d-8f2414bfbbca" providerId="ADAL" clId="{544D7910-1964-441F-8A87-E587B9FCBEB9}" dt="2020-03-12T06:35:32.100" v="923"/>
          <ac:spMkLst>
            <pc:docMk/>
            <pc:sldMk cId="1743290794" sldId="467"/>
            <ac:spMk id="32" creationId="{9A4A2A1A-EFD2-406A-8753-AA849F252C6C}"/>
          </ac:spMkLst>
        </pc:spChg>
        <pc:spChg chg="add">
          <ac:chgData name="高木 愛実" userId="a29477a8-5b99-4cec-9b2d-8f2414bfbbca" providerId="ADAL" clId="{544D7910-1964-441F-8A87-E587B9FCBEB9}" dt="2020-03-12T06:35:32.100" v="923"/>
          <ac:spMkLst>
            <pc:docMk/>
            <pc:sldMk cId="1743290794" sldId="467"/>
            <ac:spMk id="33" creationId="{368974BE-40D7-4C3E-8958-9A1CCD991745}"/>
          </ac:spMkLst>
        </pc:spChg>
        <pc:spChg chg="add">
          <ac:chgData name="高木 愛実" userId="a29477a8-5b99-4cec-9b2d-8f2414bfbbca" providerId="ADAL" clId="{544D7910-1964-441F-8A87-E587B9FCBEB9}" dt="2020-03-12T06:35:32.100" v="923"/>
          <ac:spMkLst>
            <pc:docMk/>
            <pc:sldMk cId="1743290794" sldId="467"/>
            <ac:spMk id="34" creationId="{B5651412-C71E-405D-BEB8-A81698D2B266}"/>
          </ac:spMkLst>
        </pc:spChg>
        <pc:spChg chg="add">
          <ac:chgData name="高木 愛実" userId="a29477a8-5b99-4cec-9b2d-8f2414bfbbca" providerId="ADAL" clId="{544D7910-1964-441F-8A87-E587B9FCBEB9}" dt="2020-03-12T06:35:32.100" v="923"/>
          <ac:spMkLst>
            <pc:docMk/>
            <pc:sldMk cId="1743290794" sldId="467"/>
            <ac:spMk id="35" creationId="{3276574B-2196-4E34-AC5E-D0E540866973}"/>
          </ac:spMkLst>
        </pc:spChg>
        <pc:spChg chg="add">
          <ac:chgData name="高木 愛実" userId="a29477a8-5b99-4cec-9b2d-8f2414bfbbca" providerId="ADAL" clId="{544D7910-1964-441F-8A87-E587B9FCBEB9}" dt="2020-03-12T06:35:32.100" v="923"/>
          <ac:spMkLst>
            <pc:docMk/>
            <pc:sldMk cId="1743290794" sldId="467"/>
            <ac:spMk id="36" creationId="{A20A994A-87C5-44FA-9B85-8B153DCBA9BB}"/>
          </ac:spMkLst>
        </pc:spChg>
        <pc:spChg chg="add">
          <ac:chgData name="高木 愛実" userId="a29477a8-5b99-4cec-9b2d-8f2414bfbbca" providerId="ADAL" clId="{544D7910-1964-441F-8A87-E587B9FCBEB9}" dt="2020-03-12T06:35:32.100" v="923"/>
          <ac:spMkLst>
            <pc:docMk/>
            <pc:sldMk cId="1743290794" sldId="467"/>
            <ac:spMk id="37" creationId="{6F31CB27-93C3-4F8B-902E-EF4335778F27}"/>
          </ac:spMkLst>
        </pc:spChg>
        <pc:spChg chg="add">
          <ac:chgData name="高木 愛実" userId="a29477a8-5b99-4cec-9b2d-8f2414bfbbca" providerId="ADAL" clId="{544D7910-1964-441F-8A87-E587B9FCBEB9}" dt="2020-03-12T06:35:32.100" v="923"/>
          <ac:spMkLst>
            <pc:docMk/>
            <pc:sldMk cId="1743290794" sldId="467"/>
            <ac:spMk id="38" creationId="{0D904AA8-FDC8-4C32-B7AB-8EA9DD9B54AF}"/>
          </ac:spMkLst>
        </pc:spChg>
        <pc:spChg chg="add">
          <ac:chgData name="高木 愛実" userId="a29477a8-5b99-4cec-9b2d-8f2414bfbbca" providerId="ADAL" clId="{544D7910-1964-441F-8A87-E587B9FCBEB9}" dt="2020-03-12T06:35:32.100" v="923"/>
          <ac:spMkLst>
            <pc:docMk/>
            <pc:sldMk cId="1743290794" sldId="467"/>
            <ac:spMk id="39" creationId="{8289AE7E-C953-41C1-B8B7-07C24EEE5F37}"/>
          </ac:spMkLst>
        </pc:spChg>
        <pc:spChg chg="add">
          <ac:chgData name="高木 愛実" userId="a29477a8-5b99-4cec-9b2d-8f2414bfbbca" providerId="ADAL" clId="{544D7910-1964-441F-8A87-E587B9FCBEB9}" dt="2020-03-12T06:35:32.100" v="923"/>
          <ac:spMkLst>
            <pc:docMk/>
            <pc:sldMk cId="1743290794" sldId="467"/>
            <ac:spMk id="41" creationId="{AECAC9B2-4753-4C6A-B244-D7F430581012}"/>
          </ac:spMkLst>
        </pc:spChg>
        <pc:spChg chg="del">
          <ac:chgData name="高木 愛実" userId="a29477a8-5b99-4cec-9b2d-8f2414bfbbca" providerId="ADAL" clId="{544D7910-1964-441F-8A87-E587B9FCBEB9}" dt="2020-03-12T06:35:22.822" v="922" actId="478"/>
          <ac:spMkLst>
            <pc:docMk/>
            <pc:sldMk cId="1743290794" sldId="467"/>
            <ac:spMk id="44" creationId="{52903E0F-379F-49A4-B0EF-F4617AC34019}"/>
          </ac:spMkLst>
        </pc:spChg>
        <pc:spChg chg="del">
          <ac:chgData name="高木 愛実" userId="a29477a8-5b99-4cec-9b2d-8f2414bfbbca" providerId="ADAL" clId="{544D7910-1964-441F-8A87-E587B9FCBEB9}" dt="2020-03-12T06:35:22.822" v="922" actId="478"/>
          <ac:spMkLst>
            <pc:docMk/>
            <pc:sldMk cId="1743290794" sldId="467"/>
            <ac:spMk id="48" creationId="{6F5958D2-C13E-42F2-B5BE-D4CE7DF03C0F}"/>
          </ac:spMkLst>
        </pc:spChg>
        <pc:spChg chg="del">
          <ac:chgData name="高木 愛実" userId="a29477a8-5b99-4cec-9b2d-8f2414bfbbca" providerId="ADAL" clId="{544D7910-1964-441F-8A87-E587B9FCBEB9}" dt="2020-03-12T06:35:22.822" v="922" actId="478"/>
          <ac:spMkLst>
            <pc:docMk/>
            <pc:sldMk cId="1743290794" sldId="467"/>
            <ac:spMk id="49" creationId="{30E73A62-21D5-4B00-8588-37CE210D6ED5}"/>
          </ac:spMkLst>
        </pc:spChg>
        <pc:spChg chg="del">
          <ac:chgData name="高木 愛実" userId="a29477a8-5b99-4cec-9b2d-8f2414bfbbca" providerId="ADAL" clId="{544D7910-1964-441F-8A87-E587B9FCBEB9}" dt="2020-03-12T06:35:22.822" v="922" actId="478"/>
          <ac:spMkLst>
            <pc:docMk/>
            <pc:sldMk cId="1743290794" sldId="467"/>
            <ac:spMk id="53" creationId="{14858B57-4C17-437F-96A0-A00E601AA651}"/>
          </ac:spMkLst>
        </pc:spChg>
        <pc:spChg chg="del">
          <ac:chgData name="高木 愛実" userId="a29477a8-5b99-4cec-9b2d-8f2414bfbbca" providerId="ADAL" clId="{544D7910-1964-441F-8A87-E587B9FCBEB9}" dt="2020-03-12T06:35:22.822" v="922" actId="478"/>
          <ac:spMkLst>
            <pc:docMk/>
            <pc:sldMk cId="1743290794" sldId="467"/>
            <ac:spMk id="54" creationId="{4F313E06-07D0-4F87-8DE3-9013BDB0B331}"/>
          </ac:spMkLst>
        </pc:spChg>
        <pc:spChg chg="del">
          <ac:chgData name="高木 愛実" userId="a29477a8-5b99-4cec-9b2d-8f2414bfbbca" providerId="ADAL" clId="{544D7910-1964-441F-8A87-E587B9FCBEB9}" dt="2020-03-12T06:35:22.822" v="922" actId="478"/>
          <ac:spMkLst>
            <pc:docMk/>
            <pc:sldMk cId="1743290794" sldId="467"/>
            <ac:spMk id="55" creationId="{005BE0E3-8978-4FCA-9EB7-74B023B5566B}"/>
          </ac:spMkLst>
        </pc:spChg>
        <pc:spChg chg="del">
          <ac:chgData name="高木 愛実" userId="a29477a8-5b99-4cec-9b2d-8f2414bfbbca" providerId="ADAL" clId="{544D7910-1964-441F-8A87-E587B9FCBEB9}" dt="2020-03-12T06:35:22.822" v="922" actId="478"/>
          <ac:spMkLst>
            <pc:docMk/>
            <pc:sldMk cId="1743290794" sldId="467"/>
            <ac:spMk id="56" creationId="{605ADE3A-DF55-4055-93FC-AABF4233EC4A}"/>
          </ac:spMkLst>
        </pc:spChg>
        <pc:spChg chg="del">
          <ac:chgData name="高木 愛実" userId="a29477a8-5b99-4cec-9b2d-8f2414bfbbca" providerId="ADAL" clId="{544D7910-1964-441F-8A87-E587B9FCBEB9}" dt="2020-03-12T06:35:22.822" v="922" actId="478"/>
          <ac:spMkLst>
            <pc:docMk/>
            <pc:sldMk cId="1743290794" sldId="467"/>
            <ac:spMk id="57" creationId="{758DEB4D-EDC0-4813-9401-761AA169B0A9}"/>
          </ac:spMkLst>
        </pc:spChg>
        <pc:spChg chg="del">
          <ac:chgData name="高木 愛実" userId="a29477a8-5b99-4cec-9b2d-8f2414bfbbca" providerId="ADAL" clId="{544D7910-1964-441F-8A87-E587B9FCBEB9}" dt="2020-03-12T06:35:22.822" v="922" actId="478"/>
          <ac:spMkLst>
            <pc:docMk/>
            <pc:sldMk cId="1743290794" sldId="467"/>
            <ac:spMk id="58" creationId="{85F249E7-380D-4EB9-B980-DF64FCAC0E59}"/>
          </ac:spMkLst>
        </pc:spChg>
      </pc:sldChg>
      <pc:sldChg chg="addSp delSp modSp mod modNotes modNotesTx">
        <pc:chgData name="高木 愛実" userId="a29477a8-5b99-4cec-9b2d-8f2414bfbbca" providerId="ADAL" clId="{544D7910-1964-441F-8A87-E587B9FCBEB9}" dt="2020-03-12T08:05:46.550" v="1064"/>
        <pc:sldMkLst>
          <pc:docMk/>
          <pc:sldMk cId="531668034" sldId="468"/>
        </pc:sldMkLst>
        <pc:spChg chg="mod">
          <ac:chgData name="高木 愛実" userId="a29477a8-5b99-4cec-9b2d-8f2414bfbbca" providerId="ADAL" clId="{544D7910-1964-441F-8A87-E587B9FCBEB9}" dt="2020-03-12T05:23:39.126" v="804" actId="1036"/>
          <ac:spMkLst>
            <pc:docMk/>
            <pc:sldMk cId="531668034" sldId="468"/>
            <ac:spMk id="25" creationId="{D70293FA-F8CF-4C88-82B0-095167ED5489}"/>
          </ac:spMkLst>
        </pc:spChg>
        <pc:spChg chg="add">
          <ac:chgData name="高木 愛実" userId="a29477a8-5b99-4cec-9b2d-8f2414bfbbca" providerId="ADAL" clId="{544D7910-1964-441F-8A87-E587B9FCBEB9}" dt="2020-03-12T06:34:39.679" v="916"/>
          <ac:spMkLst>
            <pc:docMk/>
            <pc:sldMk cId="531668034" sldId="468"/>
            <ac:spMk id="27" creationId="{D5C8FEFE-A6ED-4E45-8A8A-0A7CD2DA189C}"/>
          </ac:spMkLst>
        </pc:spChg>
        <pc:spChg chg="add">
          <ac:chgData name="高木 愛実" userId="a29477a8-5b99-4cec-9b2d-8f2414bfbbca" providerId="ADAL" clId="{544D7910-1964-441F-8A87-E587B9FCBEB9}" dt="2020-03-12T06:34:39.679" v="916"/>
          <ac:spMkLst>
            <pc:docMk/>
            <pc:sldMk cId="531668034" sldId="468"/>
            <ac:spMk id="28" creationId="{4DB6C46A-D91E-4EF1-8661-17B9FAAFE3CC}"/>
          </ac:spMkLst>
        </pc:spChg>
        <pc:spChg chg="add mod">
          <ac:chgData name="高木 愛実" userId="a29477a8-5b99-4cec-9b2d-8f2414bfbbca" providerId="ADAL" clId="{544D7910-1964-441F-8A87-E587B9FCBEB9}" dt="2020-03-12T06:34:46.172" v="920" actId="1035"/>
          <ac:spMkLst>
            <pc:docMk/>
            <pc:sldMk cId="531668034" sldId="468"/>
            <ac:spMk id="29" creationId="{9CE7439A-BAAF-45AA-B4EF-98925B722B08}"/>
          </ac:spMkLst>
        </pc:spChg>
        <pc:spChg chg="add">
          <ac:chgData name="高木 愛実" userId="a29477a8-5b99-4cec-9b2d-8f2414bfbbca" providerId="ADAL" clId="{544D7910-1964-441F-8A87-E587B9FCBEB9}" dt="2020-03-12T06:34:39.679" v="916"/>
          <ac:spMkLst>
            <pc:docMk/>
            <pc:sldMk cId="531668034" sldId="468"/>
            <ac:spMk id="30" creationId="{22FEBAA0-A335-46B2-9B01-B71951CB5BD0}"/>
          </ac:spMkLst>
        </pc:spChg>
        <pc:spChg chg="add">
          <ac:chgData name="高木 愛実" userId="a29477a8-5b99-4cec-9b2d-8f2414bfbbca" providerId="ADAL" clId="{544D7910-1964-441F-8A87-E587B9FCBEB9}" dt="2020-03-12T06:34:39.679" v="916"/>
          <ac:spMkLst>
            <pc:docMk/>
            <pc:sldMk cId="531668034" sldId="468"/>
            <ac:spMk id="31" creationId="{2A2248B1-EA34-4DEC-BFDD-F29B54209FB4}"/>
          </ac:spMkLst>
        </pc:spChg>
        <pc:spChg chg="add">
          <ac:chgData name="高木 愛実" userId="a29477a8-5b99-4cec-9b2d-8f2414bfbbca" providerId="ADAL" clId="{544D7910-1964-441F-8A87-E587B9FCBEB9}" dt="2020-03-12T06:34:39.679" v="916"/>
          <ac:spMkLst>
            <pc:docMk/>
            <pc:sldMk cId="531668034" sldId="468"/>
            <ac:spMk id="32" creationId="{ED46BBFA-6B18-4276-A651-3A4AC79322EB}"/>
          </ac:spMkLst>
        </pc:spChg>
        <pc:spChg chg="add">
          <ac:chgData name="高木 愛実" userId="a29477a8-5b99-4cec-9b2d-8f2414bfbbca" providerId="ADAL" clId="{544D7910-1964-441F-8A87-E587B9FCBEB9}" dt="2020-03-12T06:34:39.679" v="916"/>
          <ac:spMkLst>
            <pc:docMk/>
            <pc:sldMk cId="531668034" sldId="468"/>
            <ac:spMk id="33" creationId="{11C81C1E-B43A-4BEF-A7E7-6637CB5C3797}"/>
          </ac:spMkLst>
        </pc:spChg>
        <pc:spChg chg="add">
          <ac:chgData name="高木 愛実" userId="a29477a8-5b99-4cec-9b2d-8f2414bfbbca" providerId="ADAL" clId="{544D7910-1964-441F-8A87-E587B9FCBEB9}" dt="2020-03-12T06:34:39.679" v="916"/>
          <ac:spMkLst>
            <pc:docMk/>
            <pc:sldMk cId="531668034" sldId="468"/>
            <ac:spMk id="34" creationId="{19D7F272-0CC2-486F-9BA1-230B7CD38955}"/>
          </ac:spMkLst>
        </pc:spChg>
        <pc:spChg chg="add">
          <ac:chgData name="高木 愛実" userId="a29477a8-5b99-4cec-9b2d-8f2414bfbbca" providerId="ADAL" clId="{544D7910-1964-441F-8A87-E587B9FCBEB9}" dt="2020-03-12T06:34:39.679" v="916"/>
          <ac:spMkLst>
            <pc:docMk/>
            <pc:sldMk cId="531668034" sldId="468"/>
            <ac:spMk id="35" creationId="{C7FCFC8A-D3FE-4F83-B267-924D30B17DFA}"/>
          </ac:spMkLst>
        </pc:spChg>
        <pc:spChg chg="del">
          <ac:chgData name="高木 愛実" userId="a29477a8-5b99-4cec-9b2d-8f2414bfbbca" providerId="ADAL" clId="{544D7910-1964-441F-8A87-E587B9FCBEB9}" dt="2020-03-12T06:34:29.687" v="915" actId="478"/>
          <ac:spMkLst>
            <pc:docMk/>
            <pc:sldMk cId="531668034" sldId="468"/>
            <ac:spMk id="47" creationId="{EFB3900E-214B-436D-84EA-0813EC99F833}"/>
          </ac:spMkLst>
        </pc:spChg>
        <pc:spChg chg="del">
          <ac:chgData name="高木 愛実" userId="a29477a8-5b99-4cec-9b2d-8f2414bfbbca" providerId="ADAL" clId="{544D7910-1964-441F-8A87-E587B9FCBEB9}" dt="2020-03-12T06:34:29.687" v="915" actId="478"/>
          <ac:spMkLst>
            <pc:docMk/>
            <pc:sldMk cId="531668034" sldId="468"/>
            <ac:spMk id="52" creationId="{4672B517-36B4-4AC7-9230-C867C452C4E8}"/>
          </ac:spMkLst>
        </pc:spChg>
        <pc:spChg chg="del">
          <ac:chgData name="高木 愛実" userId="a29477a8-5b99-4cec-9b2d-8f2414bfbbca" providerId="ADAL" clId="{544D7910-1964-441F-8A87-E587B9FCBEB9}" dt="2020-03-12T06:34:29.687" v="915" actId="478"/>
          <ac:spMkLst>
            <pc:docMk/>
            <pc:sldMk cId="531668034" sldId="468"/>
            <ac:spMk id="53" creationId="{8FEB502C-9B0B-4503-80CC-AF14259C8058}"/>
          </ac:spMkLst>
        </pc:spChg>
        <pc:spChg chg="del">
          <ac:chgData name="高木 愛実" userId="a29477a8-5b99-4cec-9b2d-8f2414bfbbca" providerId="ADAL" clId="{544D7910-1964-441F-8A87-E587B9FCBEB9}" dt="2020-03-12T06:34:29.687" v="915" actId="478"/>
          <ac:spMkLst>
            <pc:docMk/>
            <pc:sldMk cId="531668034" sldId="468"/>
            <ac:spMk id="56" creationId="{D7158354-CCB2-4E7A-ADEB-707C230BB690}"/>
          </ac:spMkLst>
        </pc:spChg>
        <pc:spChg chg="del">
          <ac:chgData name="高木 愛実" userId="a29477a8-5b99-4cec-9b2d-8f2414bfbbca" providerId="ADAL" clId="{544D7910-1964-441F-8A87-E587B9FCBEB9}" dt="2020-03-12T06:34:29.687" v="915" actId="478"/>
          <ac:spMkLst>
            <pc:docMk/>
            <pc:sldMk cId="531668034" sldId="468"/>
            <ac:spMk id="57" creationId="{978F8BFB-FF0E-402F-A274-310989442B6D}"/>
          </ac:spMkLst>
        </pc:spChg>
        <pc:spChg chg="del">
          <ac:chgData name="高木 愛実" userId="a29477a8-5b99-4cec-9b2d-8f2414bfbbca" providerId="ADAL" clId="{544D7910-1964-441F-8A87-E587B9FCBEB9}" dt="2020-03-12T06:34:29.687" v="915" actId="478"/>
          <ac:spMkLst>
            <pc:docMk/>
            <pc:sldMk cId="531668034" sldId="468"/>
            <ac:spMk id="58" creationId="{E0BACA7A-E883-4B73-9EC3-672DD6AC4953}"/>
          </ac:spMkLst>
        </pc:spChg>
        <pc:spChg chg="del">
          <ac:chgData name="高木 愛実" userId="a29477a8-5b99-4cec-9b2d-8f2414bfbbca" providerId="ADAL" clId="{544D7910-1964-441F-8A87-E587B9FCBEB9}" dt="2020-03-12T06:34:29.687" v="915" actId="478"/>
          <ac:spMkLst>
            <pc:docMk/>
            <pc:sldMk cId="531668034" sldId="468"/>
            <ac:spMk id="59" creationId="{06C02F4A-E791-43D9-B2A5-0DCE1A600CDD}"/>
          </ac:spMkLst>
        </pc:spChg>
        <pc:spChg chg="del">
          <ac:chgData name="高木 愛実" userId="a29477a8-5b99-4cec-9b2d-8f2414bfbbca" providerId="ADAL" clId="{544D7910-1964-441F-8A87-E587B9FCBEB9}" dt="2020-03-12T06:34:29.687" v="915" actId="478"/>
          <ac:spMkLst>
            <pc:docMk/>
            <pc:sldMk cId="531668034" sldId="468"/>
            <ac:spMk id="60" creationId="{AC903438-FDCD-46A8-A7EA-12EE46A4E20B}"/>
          </ac:spMkLst>
        </pc:spChg>
        <pc:spChg chg="del">
          <ac:chgData name="高木 愛実" userId="a29477a8-5b99-4cec-9b2d-8f2414bfbbca" providerId="ADAL" clId="{544D7910-1964-441F-8A87-E587B9FCBEB9}" dt="2020-03-12T06:34:29.687" v="915" actId="478"/>
          <ac:spMkLst>
            <pc:docMk/>
            <pc:sldMk cId="531668034" sldId="468"/>
            <ac:spMk id="61" creationId="{3C8738FF-FDF4-4DFE-A137-7CE15AA1BB54}"/>
          </ac:spMkLst>
        </pc:spChg>
      </pc:sldChg>
      <pc:sldChg chg="addSp modSp mod modNotes">
        <pc:chgData name="高木 愛実" userId="a29477a8-5b99-4cec-9b2d-8f2414bfbbca" providerId="ADAL" clId="{544D7910-1964-441F-8A87-E587B9FCBEB9}" dt="2020-03-12T08:13:17.731" v="1257" actId="12"/>
        <pc:sldMkLst>
          <pc:docMk/>
          <pc:sldMk cId="1438172508" sldId="518"/>
        </pc:sldMkLst>
        <pc:spChg chg="add mod">
          <ac:chgData name="高木 愛実" userId="a29477a8-5b99-4cec-9b2d-8f2414bfbbca" providerId="ADAL" clId="{544D7910-1964-441F-8A87-E587B9FCBEB9}" dt="2020-03-12T04:25:16.876" v="535" actId="208"/>
          <ac:spMkLst>
            <pc:docMk/>
            <pc:sldMk cId="1438172508" sldId="518"/>
            <ac:spMk id="15" creationId="{8B62CB55-CD96-4BA3-A799-527FAB17F3BE}"/>
          </ac:spMkLst>
        </pc:spChg>
        <pc:spChg chg="add mod">
          <ac:chgData name="高木 愛実" userId="a29477a8-5b99-4cec-9b2d-8f2414bfbbca" providerId="ADAL" clId="{544D7910-1964-441F-8A87-E587B9FCBEB9}" dt="2020-03-12T05:24:54.263" v="822" actId="1076"/>
          <ac:spMkLst>
            <pc:docMk/>
            <pc:sldMk cId="1438172508" sldId="518"/>
            <ac:spMk id="22" creationId="{86E8A7E8-7EA5-4F66-B4B0-B034530299FE}"/>
          </ac:spMkLst>
        </pc:spChg>
      </pc:sldChg>
      <pc:sldChg chg="modNotes">
        <pc:chgData name="高木 愛実" userId="a29477a8-5b99-4cec-9b2d-8f2414bfbbca" providerId="ADAL" clId="{544D7910-1964-441F-8A87-E587B9FCBEB9}" dt="2020-03-12T08:21:02.830" v="1413" actId="1076"/>
        <pc:sldMkLst>
          <pc:docMk/>
          <pc:sldMk cId="742109747" sldId="521"/>
        </pc:sldMkLst>
      </pc:sldChg>
      <pc:sldChg chg="addSp modSp mod modNotes">
        <pc:chgData name="高木 愛実" userId="a29477a8-5b99-4cec-9b2d-8f2414bfbbca" providerId="ADAL" clId="{544D7910-1964-441F-8A87-E587B9FCBEB9}" dt="2020-03-12T08:22:48.419" v="1456" actId="12"/>
        <pc:sldMkLst>
          <pc:docMk/>
          <pc:sldMk cId="3919219311" sldId="523"/>
        </pc:sldMkLst>
        <pc:spChg chg="add mod">
          <ac:chgData name="高木 愛実" userId="a29477a8-5b99-4cec-9b2d-8f2414bfbbca" providerId="ADAL" clId="{544D7910-1964-441F-8A87-E587B9FCBEB9}" dt="2020-03-12T04:27:59.447" v="578" actId="208"/>
          <ac:spMkLst>
            <pc:docMk/>
            <pc:sldMk cId="3919219311" sldId="523"/>
            <ac:spMk id="5" creationId="{841DF094-721D-47C1-B73E-A434AA82C84B}"/>
          </ac:spMkLst>
        </pc:spChg>
        <pc:spChg chg="add mod">
          <ac:chgData name="高木 愛実" userId="a29477a8-5b99-4cec-9b2d-8f2414bfbbca" providerId="ADAL" clId="{544D7910-1964-441F-8A87-E587B9FCBEB9}" dt="2020-03-12T04:28:04.447" v="579" actId="207"/>
          <ac:spMkLst>
            <pc:docMk/>
            <pc:sldMk cId="3919219311" sldId="523"/>
            <ac:spMk id="6" creationId="{DC7E93B0-8E46-4AA5-BBAB-1F607CAE4EF9}"/>
          </ac:spMkLst>
        </pc:spChg>
        <pc:spChg chg="add mod">
          <ac:chgData name="高木 愛実" userId="a29477a8-5b99-4cec-9b2d-8f2414bfbbca" providerId="ADAL" clId="{544D7910-1964-441F-8A87-E587B9FCBEB9}" dt="2020-03-12T05:10:52.090" v="732" actId="14100"/>
          <ac:spMkLst>
            <pc:docMk/>
            <pc:sldMk cId="3919219311" sldId="523"/>
            <ac:spMk id="11" creationId="{38ECF0E8-4927-4D35-93A6-1C9E61C70311}"/>
          </ac:spMkLst>
        </pc:spChg>
        <pc:spChg chg="add mod">
          <ac:chgData name="高木 愛実" userId="a29477a8-5b99-4cec-9b2d-8f2414bfbbca" providerId="ADAL" clId="{544D7910-1964-441F-8A87-E587B9FCBEB9}" dt="2020-03-12T05:10:58.607" v="734" actId="1076"/>
          <ac:spMkLst>
            <pc:docMk/>
            <pc:sldMk cId="3919219311" sldId="523"/>
            <ac:spMk id="12" creationId="{6A690937-FED8-4781-A2AF-D2A6D59347C7}"/>
          </ac:spMkLst>
        </pc:spChg>
      </pc:sldChg>
      <pc:sldChg chg="addSp modSp mod modNotes">
        <pc:chgData name="高木 愛実" userId="a29477a8-5b99-4cec-9b2d-8f2414bfbbca" providerId="ADAL" clId="{544D7910-1964-441F-8A87-E587B9FCBEB9}" dt="2020-03-12T08:08:52.824" v="1165" actId="12"/>
        <pc:sldMkLst>
          <pc:docMk/>
          <pc:sldMk cId="4223036530" sldId="525"/>
        </pc:sldMkLst>
        <pc:spChg chg="add mod">
          <ac:chgData name="高木 愛実" userId="a29477a8-5b99-4cec-9b2d-8f2414bfbbca" providerId="ADAL" clId="{544D7910-1964-441F-8A87-E587B9FCBEB9}" dt="2020-03-12T04:22:03.997" v="472" actId="208"/>
          <ac:spMkLst>
            <pc:docMk/>
            <pc:sldMk cId="4223036530" sldId="525"/>
            <ac:spMk id="3" creationId="{C5818E5C-2DC4-4358-BF5E-0F50DA362889}"/>
          </ac:spMkLst>
        </pc:spChg>
        <pc:spChg chg="add mod">
          <ac:chgData name="高木 愛実" userId="a29477a8-5b99-4cec-9b2d-8f2414bfbbca" providerId="ADAL" clId="{544D7910-1964-441F-8A87-E587B9FCBEB9}" dt="2020-03-12T05:24:24.137" v="815" actId="1076"/>
          <ac:spMkLst>
            <pc:docMk/>
            <pc:sldMk cId="4223036530" sldId="525"/>
            <ac:spMk id="6" creationId="{470DDB0E-2446-4481-8DDC-B456925875D3}"/>
          </ac:spMkLst>
        </pc:spChg>
        <pc:spChg chg="add mod">
          <ac:chgData name="高木 愛実" userId="a29477a8-5b99-4cec-9b2d-8f2414bfbbca" providerId="ADAL" clId="{544D7910-1964-441F-8A87-E587B9FCBEB9}" dt="2020-03-12T04:22:22.796" v="487" actId="1076"/>
          <ac:spMkLst>
            <pc:docMk/>
            <pc:sldMk cId="4223036530" sldId="525"/>
            <ac:spMk id="11" creationId="{427AFB2C-B7A7-4C13-B37F-5990DBFAE670}"/>
          </ac:spMkLst>
        </pc:spChg>
        <pc:spChg chg="add mod">
          <ac:chgData name="高木 愛実" userId="a29477a8-5b99-4cec-9b2d-8f2414bfbbca" providerId="ADAL" clId="{544D7910-1964-441F-8A87-E587B9FCBEB9}" dt="2020-03-12T04:22:14.997" v="476" actId="14100"/>
          <ac:spMkLst>
            <pc:docMk/>
            <pc:sldMk cId="4223036530" sldId="525"/>
            <ac:spMk id="12" creationId="{A4F61A01-2A3F-47D5-9072-B77080E3E3A7}"/>
          </ac:spMkLst>
        </pc:spChg>
        <pc:spChg chg="add mod">
          <ac:chgData name="高木 愛実" userId="a29477a8-5b99-4cec-9b2d-8f2414bfbbca" providerId="ADAL" clId="{544D7910-1964-441F-8A87-E587B9FCBEB9}" dt="2020-03-12T04:23:41.674" v="496" actId="1076"/>
          <ac:spMkLst>
            <pc:docMk/>
            <pc:sldMk cId="4223036530" sldId="525"/>
            <ac:spMk id="13" creationId="{FC23BA9B-0D60-4FEE-B10A-B43598283593}"/>
          </ac:spMkLst>
        </pc:spChg>
        <pc:spChg chg="add mod">
          <ac:chgData name="高木 愛実" userId="a29477a8-5b99-4cec-9b2d-8f2414bfbbca" providerId="ADAL" clId="{544D7910-1964-441F-8A87-E587B9FCBEB9}" dt="2020-03-12T04:23:41.674" v="496" actId="1076"/>
          <ac:spMkLst>
            <pc:docMk/>
            <pc:sldMk cId="4223036530" sldId="525"/>
            <ac:spMk id="14" creationId="{B68368B6-FBEE-4940-B318-ABA49446CB35}"/>
          </ac:spMkLst>
        </pc:spChg>
      </pc:sldChg>
      <pc:sldChg chg="addSp modSp mod modNotes">
        <pc:chgData name="高木 愛実" userId="a29477a8-5b99-4cec-9b2d-8f2414bfbbca" providerId="ADAL" clId="{544D7910-1964-441F-8A87-E587B9FCBEB9}" dt="2020-03-12T08:07:43.485" v="1146" actId="12"/>
        <pc:sldMkLst>
          <pc:docMk/>
          <pc:sldMk cId="1072444869" sldId="527"/>
        </pc:sldMkLst>
        <pc:spChg chg="add mod">
          <ac:chgData name="高木 愛実" userId="a29477a8-5b99-4cec-9b2d-8f2414bfbbca" providerId="ADAL" clId="{544D7910-1964-441F-8A87-E587B9FCBEB9}" dt="2020-03-12T05:23:51.764" v="806" actId="208"/>
          <ac:spMkLst>
            <pc:docMk/>
            <pc:sldMk cId="1072444869" sldId="527"/>
            <ac:spMk id="2" creationId="{C9E06CE2-5B9C-43A8-A059-1A95063E3A13}"/>
          </ac:spMkLst>
        </pc:spChg>
        <pc:spChg chg="add mod">
          <ac:chgData name="高木 愛実" userId="a29477a8-5b99-4cec-9b2d-8f2414bfbbca" providerId="ADAL" clId="{544D7910-1964-441F-8A87-E587B9FCBEB9}" dt="2020-03-12T05:23:47.291" v="805" actId="207"/>
          <ac:spMkLst>
            <pc:docMk/>
            <pc:sldMk cId="1072444869" sldId="527"/>
            <ac:spMk id="3" creationId="{36EF1138-1F4F-4F28-89E4-EF9EA923C9CC}"/>
          </ac:spMkLst>
        </pc:spChg>
      </pc:sldChg>
      <pc:sldChg chg="addSp modSp mod modNotes">
        <pc:chgData name="高木 愛実" userId="a29477a8-5b99-4cec-9b2d-8f2414bfbbca" providerId="ADAL" clId="{544D7910-1964-441F-8A87-E587B9FCBEB9}" dt="2020-03-12T08:10:01.797" v="1187" actId="12"/>
        <pc:sldMkLst>
          <pc:docMk/>
          <pc:sldMk cId="3105905866" sldId="528"/>
        </pc:sldMkLst>
        <pc:spChg chg="add mod">
          <ac:chgData name="高木 愛実" userId="a29477a8-5b99-4cec-9b2d-8f2414bfbbca" providerId="ADAL" clId="{544D7910-1964-441F-8A87-E587B9FCBEB9}" dt="2020-03-12T04:23:00.865" v="488" actId="208"/>
          <ac:spMkLst>
            <pc:docMk/>
            <pc:sldMk cId="3105905866" sldId="528"/>
            <ac:spMk id="12" creationId="{7328F4BC-C57D-4652-9F06-85F3494059EC}"/>
          </ac:spMkLst>
        </pc:spChg>
        <pc:spChg chg="add mod">
          <ac:chgData name="高木 愛実" userId="a29477a8-5b99-4cec-9b2d-8f2414bfbbca" providerId="ADAL" clId="{544D7910-1964-441F-8A87-E587B9FCBEB9}" dt="2020-03-12T04:23:06.758" v="489" actId="207"/>
          <ac:spMkLst>
            <pc:docMk/>
            <pc:sldMk cId="3105905866" sldId="528"/>
            <ac:spMk id="14" creationId="{A3387B40-2B2B-4C3A-9780-8E7EE75A7117}"/>
          </ac:spMkLst>
        </pc:spChg>
        <pc:spChg chg="add mod">
          <ac:chgData name="高木 愛実" userId="a29477a8-5b99-4cec-9b2d-8f2414bfbbca" providerId="ADAL" clId="{544D7910-1964-441F-8A87-E587B9FCBEB9}" dt="2020-03-12T04:23:00.865" v="488" actId="208"/>
          <ac:spMkLst>
            <pc:docMk/>
            <pc:sldMk cId="3105905866" sldId="528"/>
            <ac:spMk id="15" creationId="{5D04D342-EFA1-488C-A79E-464DBA904C7C}"/>
          </ac:spMkLst>
        </pc:spChg>
        <pc:spChg chg="add mod">
          <ac:chgData name="高木 愛実" userId="a29477a8-5b99-4cec-9b2d-8f2414bfbbca" providerId="ADAL" clId="{544D7910-1964-441F-8A87-E587B9FCBEB9}" dt="2020-03-12T05:24:30.864" v="816" actId="1076"/>
          <ac:spMkLst>
            <pc:docMk/>
            <pc:sldMk cId="3105905866" sldId="528"/>
            <ac:spMk id="17" creationId="{DAD52D6A-070B-4826-AAAF-7DB175BEBC07}"/>
          </ac:spMkLst>
        </pc:spChg>
        <pc:spChg chg="add mod">
          <ac:chgData name="高木 愛実" userId="a29477a8-5b99-4cec-9b2d-8f2414bfbbca" providerId="ADAL" clId="{544D7910-1964-441F-8A87-E587B9FCBEB9}" dt="2020-03-12T04:23:20.241" v="493" actId="14100"/>
          <ac:spMkLst>
            <pc:docMk/>
            <pc:sldMk cId="3105905866" sldId="528"/>
            <ac:spMk id="18" creationId="{65D63B51-D37B-4514-9BFF-20B74CC7E0C4}"/>
          </ac:spMkLst>
        </pc:spChg>
        <pc:spChg chg="add mod">
          <ac:chgData name="高木 愛実" userId="a29477a8-5b99-4cec-9b2d-8f2414bfbbca" providerId="ADAL" clId="{544D7910-1964-441F-8A87-E587B9FCBEB9}" dt="2020-03-12T04:23:22.400" v="494" actId="1076"/>
          <ac:spMkLst>
            <pc:docMk/>
            <pc:sldMk cId="3105905866" sldId="528"/>
            <ac:spMk id="19" creationId="{D65DE879-F894-4034-AF57-B12731FDCBD7}"/>
          </ac:spMkLst>
        </pc:spChg>
      </pc:sldChg>
      <pc:sldChg chg="addSp modSp mod modNotes">
        <pc:chgData name="高木 愛実" userId="a29477a8-5b99-4cec-9b2d-8f2414bfbbca" providerId="ADAL" clId="{544D7910-1964-441F-8A87-E587B9FCBEB9}" dt="2020-03-12T08:15:18.269" v="1299" actId="12"/>
        <pc:sldMkLst>
          <pc:docMk/>
          <pc:sldMk cId="4150764230" sldId="530"/>
        </pc:sldMkLst>
        <pc:spChg chg="add mod">
          <ac:chgData name="高木 愛実" userId="a29477a8-5b99-4cec-9b2d-8f2414bfbbca" providerId="ADAL" clId="{544D7910-1964-441F-8A87-E587B9FCBEB9}" dt="2020-03-12T04:27:32.480" v="577" actId="208"/>
          <ac:spMkLst>
            <pc:docMk/>
            <pc:sldMk cId="4150764230" sldId="530"/>
            <ac:spMk id="27" creationId="{C07AA006-BD50-4EE6-B749-5D34D966E424}"/>
          </ac:spMkLst>
        </pc:spChg>
        <pc:spChg chg="add mod">
          <ac:chgData name="高木 愛実" userId="a29477a8-5b99-4cec-9b2d-8f2414bfbbca" providerId="ADAL" clId="{544D7910-1964-441F-8A87-E587B9FCBEB9}" dt="2020-03-12T04:27:29.464" v="576" actId="207"/>
          <ac:spMkLst>
            <pc:docMk/>
            <pc:sldMk cId="4150764230" sldId="530"/>
            <ac:spMk id="28" creationId="{5925D5BD-D6AA-4936-93CC-98645C75FDD4}"/>
          </ac:spMkLst>
        </pc:spChg>
      </pc:sldChg>
      <pc:sldChg chg="modNotes">
        <pc:chgData name="高木 愛実" userId="a29477a8-5b99-4cec-9b2d-8f2414bfbbca" providerId="ADAL" clId="{544D7910-1964-441F-8A87-E587B9FCBEB9}" dt="2020-03-12T08:16:23.668" v="1316" actId="14100"/>
        <pc:sldMkLst>
          <pc:docMk/>
          <pc:sldMk cId="3488285373" sldId="531"/>
        </pc:sldMkLst>
      </pc:sldChg>
      <pc:sldChg chg="addSp modSp mod modNotes">
        <pc:chgData name="高木 愛実" userId="a29477a8-5b99-4cec-9b2d-8f2414bfbbca" providerId="ADAL" clId="{544D7910-1964-441F-8A87-E587B9FCBEB9}" dt="2020-03-12T08:14:44.263" v="1287" actId="12"/>
        <pc:sldMkLst>
          <pc:docMk/>
          <pc:sldMk cId="1277900294" sldId="532"/>
        </pc:sldMkLst>
        <pc:spChg chg="add mod">
          <ac:chgData name="高木 愛実" userId="a29477a8-5b99-4cec-9b2d-8f2414bfbbca" providerId="ADAL" clId="{544D7910-1964-441F-8A87-E587B9FCBEB9}" dt="2020-03-12T04:26:16.243" v="556" actId="208"/>
          <ac:spMkLst>
            <pc:docMk/>
            <pc:sldMk cId="1277900294" sldId="532"/>
            <ac:spMk id="23" creationId="{4CA19537-3BAD-4708-B514-0F21835A5215}"/>
          </ac:spMkLst>
        </pc:spChg>
        <pc:spChg chg="add mod">
          <ac:chgData name="高木 愛実" userId="a29477a8-5b99-4cec-9b2d-8f2414bfbbca" providerId="ADAL" clId="{544D7910-1964-441F-8A87-E587B9FCBEB9}" dt="2020-03-12T04:26:20.170" v="557" actId="207"/>
          <ac:spMkLst>
            <pc:docMk/>
            <pc:sldMk cId="1277900294" sldId="532"/>
            <ac:spMk id="24" creationId="{BCAE1DFD-FDEE-4413-ABD7-FA5BC754BF6E}"/>
          </ac:spMkLst>
        </pc:spChg>
      </pc:sldChg>
      <pc:sldChg chg="addSp modSp mod modNotes">
        <pc:chgData name="高木 愛実" userId="a29477a8-5b99-4cec-9b2d-8f2414bfbbca" providerId="ADAL" clId="{544D7910-1964-441F-8A87-E587B9FCBEB9}" dt="2020-03-12T08:07:33.271" v="1144" actId="12"/>
        <pc:sldMkLst>
          <pc:docMk/>
          <pc:sldMk cId="1488567585" sldId="533"/>
        </pc:sldMkLst>
        <pc:spChg chg="add mod">
          <ac:chgData name="高木 愛実" userId="a29477a8-5b99-4cec-9b2d-8f2414bfbbca" providerId="ADAL" clId="{544D7910-1964-441F-8A87-E587B9FCBEB9}" dt="2020-03-12T04:20:12.453" v="427" actId="207"/>
          <ac:spMkLst>
            <pc:docMk/>
            <pc:sldMk cId="1488567585" sldId="533"/>
            <ac:spMk id="5" creationId="{CCDAFE59-20AB-4A4F-8F27-7710F0FDAAC7}"/>
          </ac:spMkLst>
        </pc:spChg>
        <pc:spChg chg="add mod">
          <ac:chgData name="高木 愛実" userId="a29477a8-5b99-4cec-9b2d-8f2414bfbbca" providerId="ADAL" clId="{544D7910-1964-441F-8A87-E587B9FCBEB9}" dt="2020-03-12T04:20:16.818" v="439"/>
          <ac:spMkLst>
            <pc:docMk/>
            <pc:sldMk cId="1488567585" sldId="533"/>
            <ac:spMk id="6" creationId="{0BB827C4-4D5D-4112-8DAB-C1BBD9C0E792}"/>
          </ac:spMkLst>
        </pc:spChg>
      </pc:sldChg>
      <pc:sldChg chg="addSp modSp mod modNotes">
        <pc:chgData name="高木 愛実" userId="a29477a8-5b99-4cec-9b2d-8f2414bfbbca" providerId="ADAL" clId="{544D7910-1964-441F-8A87-E587B9FCBEB9}" dt="2020-03-12T08:17:19.040" v="1328" actId="12"/>
        <pc:sldMkLst>
          <pc:docMk/>
          <pc:sldMk cId="1843040139" sldId="534"/>
        </pc:sldMkLst>
        <pc:spChg chg="add mod">
          <ac:chgData name="高木 愛実" userId="a29477a8-5b99-4cec-9b2d-8f2414bfbbca" providerId="ADAL" clId="{544D7910-1964-441F-8A87-E587B9FCBEB9}" dt="2020-03-12T04:29:37.732" v="587" actId="14100"/>
          <ac:spMkLst>
            <pc:docMk/>
            <pc:sldMk cId="1843040139" sldId="534"/>
            <ac:spMk id="5" creationId="{1BE95FA9-85D7-4B75-BC9D-F8A191846B52}"/>
          </ac:spMkLst>
        </pc:spChg>
        <pc:spChg chg="add mod">
          <ac:chgData name="高木 愛実" userId="a29477a8-5b99-4cec-9b2d-8f2414bfbbca" providerId="ADAL" clId="{544D7910-1964-441F-8A87-E587B9FCBEB9}" dt="2020-03-12T05:25:02.929" v="823" actId="1076"/>
          <ac:spMkLst>
            <pc:docMk/>
            <pc:sldMk cId="1843040139" sldId="534"/>
            <ac:spMk id="6" creationId="{81B861BE-8C54-467E-B456-EE780725CD81}"/>
          </ac:spMkLst>
        </pc:spChg>
      </pc:sldChg>
      <pc:sldChg chg="addSp modSp mod modNotes">
        <pc:chgData name="高木 愛実" userId="a29477a8-5b99-4cec-9b2d-8f2414bfbbca" providerId="ADAL" clId="{544D7910-1964-441F-8A87-E587B9FCBEB9}" dt="2020-03-12T08:22:57.232" v="1458" actId="12"/>
        <pc:sldMkLst>
          <pc:docMk/>
          <pc:sldMk cId="1069200670" sldId="535"/>
        </pc:sldMkLst>
        <pc:spChg chg="add mod">
          <ac:chgData name="高木 愛実" userId="a29477a8-5b99-4cec-9b2d-8f2414bfbbca" providerId="ADAL" clId="{544D7910-1964-441F-8A87-E587B9FCBEB9}" dt="2020-03-12T04:53:21.183" v="700" actId="14100"/>
          <ac:spMkLst>
            <pc:docMk/>
            <pc:sldMk cId="1069200670" sldId="535"/>
            <ac:spMk id="5" creationId="{01A4FB83-D297-44AF-9D24-8F33659B36C0}"/>
          </ac:spMkLst>
        </pc:spChg>
        <pc:spChg chg="add mod">
          <ac:chgData name="高木 愛実" userId="a29477a8-5b99-4cec-9b2d-8f2414bfbbca" providerId="ADAL" clId="{544D7910-1964-441F-8A87-E587B9FCBEB9}" dt="2020-03-12T04:53:24.391" v="701" actId="1076"/>
          <ac:spMkLst>
            <pc:docMk/>
            <pc:sldMk cId="1069200670" sldId="535"/>
            <ac:spMk id="6" creationId="{7915AC7E-FE8C-4CBC-9700-855162E764F1}"/>
          </ac:spMkLst>
        </pc:spChg>
      </pc:sldChg>
      <pc:sldChg chg="modNotes">
        <pc:chgData name="高木 愛実" userId="a29477a8-5b99-4cec-9b2d-8f2414bfbbca" providerId="ADAL" clId="{544D7910-1964-441F-8A87-E587B9FCBEB9}" dt="2020-03-12T08:17:28.505" v="1331" actId="12"/>
        <pc:sldMkLst>
          <pc:docMk/>
          <pc:sldMk cId="3988703223" sldId="536"/>
        </pc:sldMkLst>
      </pc:sldChg>
      <pc:sldChg chg="modNotes">
        <pc:chgData name="高木 愛実" userId="a29477a8-5b99-4cec-9b2d-8f2414bfbbca" providerId="ADAL" clId="{544D7910-1964-441F-8A87-E587B9FCBEB9}" dt="2020-03-12T08:17:40.531" v="1335" actId="12"/>
        <pc:sldMkLst>
          <pc:docMk/>
          <pc:sldMk cId="2026908146" sldId="537"/>
        </pc:sldMkLst>
      </pc:sldChg>
      <pc:sldChg chg="modNotes">
        <pc:chgData name="高木 愛実" userId="a29477a8-5b99-4cec-9b2d-8f2414bfbbca" providerId="ADAL" clId="{544D7910-1964-441F-8A87-E587B9FCBEB9}" dt="2020-03-12T08:17:50.754" v="1337" actId="12"/>
        <pc:sldMkLst>
          <pc:docMk/>
          <pc:sldMk cId="1585461453" sldId="538"/>
        </pc:sldMkLst>
      </pc:sldChg>
      <pc:sldChg chg="addSp modNotes">
        <pc:chgData name="高木 愛実" userId="a29477a8-5b99-4cec-9b2d-8f2414bfbbca" providerId="ADAL" clId="{544D7910-1964-441F-8A87-E587B9FCBEB9}" dt="2020-03-12T08:18:03.191" v="1343" actId="12"/>
        <pc:sldMkLst>
          <pc:docMk/>
          <pc:sldMk cId="3731641459" sldId="539"/>
        </pc:sldMkLst>
        <pc:spChg chg="add">
          <ac:chgData name="高木 愛実" userId="a29477a8-5b99-4cec-9b2d-8f2414bfbbca" providerId="ADAL" clId="{544D7910-1964-441F-8A87-E587B9FCBEB9}" dt="2020-03-12T04:32:05.629" v="621"/>
          <ac:spMkLst>
            <pc:docMk/>
            <pc:sldMk cId="3731641459" sldId="539"/>
            <ac:spMk id="16" creationId="{ADD79F8B-795D-4FFC-9C74-4E215BDD4923}"/>
          </ac:spMkLst>
        </pc:spChg>
        <pc:spChg chg="add">
          <ac:chgData name="高木 愛実" userId="a29477a8-5b99-4cec-9b2d-8f2414bfbbca" providerId="ADAL" clId="{544D7910-1964-441F-8A87-E587B9FCBEB9}" dt="2020-03-12T04:32:05.629" v="621"/>
          <ac:spMkLst>
            <pc:docMk/>
            <pc:sldMk cId="3731641459" sldId="539"/>
            <ac:spMk id="17" creationId="{4CFEADA4-A897-473B-82B8-F4DBA6ED50B7}"/>
          </ac:spMkLst>
        </pc:spChg>
      </pc:sldChg>
      <pc:sldChg chg="addSp delSp modSp mod modNotes">
        <pc:chgData name="高木 愛実" userId="a29477a8-5b99-4cec-9b2d-8f2414bfbbca" providerId="ADAL" clId="{544D7910-1964-441F-8A87-E587B9FCBEB9}" dt="2020-03-12T08:12:13.364" v="1227" actId="1076"/>
        <pc:sldMkLst>
          <pc:docMk/>
          <pc:sldMk cId="3238966962" sldId="540"/>
        </pc:sldMkLst>
        <pc:spChg chg="add del mod">
          <ac:chgData name="高木 愛実" userId="a29477a8-5b99-4cec-9b2d-8f2414bfbbca" providerId="ADAL" clId="{544D7910-1964-441F-8A87-E587B9FCBEB9}" dt="2020-03-12T04:24:31.737" v="500" actId="208"/>
          <ac:spMkLst>
            <pc:docMk/>
            <pc:sldMk cId="3238966962" sldId="540"/>
            <ac:spMk id="14" creationId="{8B8CCEAD-68A8-46D0-8046-B96532CA19D9}"/>
          </ac:spMkLst>
        </pc:spChg>
        <pc:spChg chg="add del mod">
          <ac:chgData name="高木 愛実" userId="a29477a8-5b99-4cec-9b2d-8f2414bfbbca" providerId="ADAL" clId="{544D7910-1964-441F-8A87-E587B9FCBEB9}" dt="2020-03-12T04:24:26.440" v="499" actId="207"/>
          <ac:spMkLst>
            <pc:docMk/>
            <pc:sldMk cId="3238966962" sldId="540"/>
            <ac:spMk id="15" creationId="{5C57832C-C18A-4376-8C53-44F619314B93}"/>
          </ac:spMkLst>
        </pc:spChg>
        <pc:spChg chg="add mod">
          <ac:chgData name="高木 愛実" userId="a29477a8-5b99-4cec-9b2d-8f2414bfbbca" providerId="ADAL" clId="{544D7910-1964-441F-8A87-E587B9FCBEB9}" dt="2020-03-12T05:24:42.828" v="819" actId="1076"/>
          <ac:spMkLst>
            <pc:docMk/>
            <pc:sldMk cId="3238966962" sldId="540"/>
            <ac:spMk id="17" creationId="{4E3EFA4C-402E-42AB-8FF2-BD7D80B163C2}"/>
          </ac:spMkLst>
        </pc:spChg>
        <pc:spChg chg="add mod">
          <ac:chgData name="高木 愛実" userId="a29477a8-5b99-4cec-9b2d-8f2414bfbbca" providerId="ADAL" clId="{544D7910-1964-441F-8A87-E587B9FCBEB9}" dt="2020-03-12T05:24:45.842" v="820" actId="1076"/>
          <ac:spMkLst>
            <pc:docMk/>
            <pc:sldMk cId="3238966962" sldId="540"/>
            <ac:spMk id="18" creationId="{DF9DDCF3-0B02-4D8D-A92B-7F901E3594B1}"/>
          </ac:spMkLst>
        </pc:spChg>
      </pc:sldChg>
      <pc:sldChg chg="addSp delSp modSp mod modNotes">
        <pc:chgData name="高木 愛実" userId="a29477a8-5b99-4cec-9b2d-8f2414bfbbca" providerId="ADAL" clId="{544D7910-1964-441F-8A87-E587B9FCBEB9}" dt="2020-03-12T08:21:46.767" v="1430" actId="12"/>
        <pc:sldMkLst>
          <pc:docMk/>
          <pc:sldMk cId="1958401770" sldId="541"/>
        </pc:sldMkLst>
        <pc:spChg chg="add mod">
          <ac:chgData name="高木 愛実" userId="a29477a8-5b99-4cec-9b2d-8f2414bfbbca" providerId="ADAL" clId="{544D7910-1964-441F-8A87-E587B9FCBEB9}" dt="2020-03-12T04:31:38.947" v="597" actId="1582"/>
          <ac:spMkLst>
            <pc:docMk/>
            <pc:sldMk cId="1958401770" sldId="541"/>
            <ac:spMk id="5" creationId="{DC6A04EA-789F-4713-82E0-0562F08D8D18}"/>
          </ac:spMkLst>
        </pc:spChg>
        <pc:spChg chg="add mod">
          <ac:chgData name="高木 愛実" userId="a29477a8-5b99-4cec-9b2d-8f2414bfbbca" providerId="ADAL" clId="{544D7910-1964-441F-8A87-E587B9FCBEB9}" dt="2020-03-12T05:10:13.730" v="726" actId="1076"/>
          <ac:spMkLst>
            <pc:docMk/>
            <pc:sldMk cId="1958401770" sldId="541"/>
            <ac:spMk id="16" creationId="{F1B1939E-627C-4975-97AD-F37866DD7C1B}"/>
          </ac:spMkLst>
        </pc:spChg>
        <pc:spChg chg="add del">
          <ac:chgData name="高木 愛実" userId="a29477a8-5b99-4cec-9b2d-8f2414bfbbca" providerId="ADAL" clId="{544D7910-1964-441F-8A87-E587B9FCBEB9}" dt="2020-03-12T04:31:46.548" v="599" actId="478"/>
          <ac:spMkLst>
            <pc:docMk/>
            <pc:sldMk cId="1958401770" sldId="541"/>
            <ac:spMk id="17" creationId="{37FA348E-28F5-47EF-81F6-4F486A342420}"/>
          </ac:spMkLst>
        </pc:spChg>
        <pc:spChg chg="add mod">
          <ac:chgData name="高木 愛実" userId="a29477a8-5b99-4cec-9b2d-8f2414bfbbca" providerId="ADAL" clId="{544D7910-1964-441F-8A87-E587B9FCBEB9}" dt="2020-03-12T04:31:57.079" v="620" actId="1076"/>
          <ac:spMkLst>
            <pc:docMk/>
            <pc:sldMk cId="1958401770" sldId="541"/>
            <ac:spMk id="18" creationId="{754A5D6B-FE00-42AC-BA96-B0EC7249D255}"/>
          </ac:spMkLst>
        </pc:spChg>
      </pc:sldChg>
      <pc:sldChg chg="addSp modSp mod modNotes">
        <pc:chgData name="高木 愛実" userId="a29477a8-5b99-4cec-9b2d-8f2414bfbbca" providerId="ADAL" clId="{544D7910-1964-441F-8A87-E587B9FCBEB9}" dt="2020-03-12T08:21:58.264" v="1435" actId="12"/>
        <pc:sldMkLst>
          <pc:docMk/>
          <pc:sldMk cId="1426121608" sldId="542"/>
        </pc:sldMkLst>
        <pc:spChg chg="add mod">
          <ac:chgData name="高木 愛実" userId="a29477a8-5b99-4cec-9b2d-8f2414bfbbca" providerId="ADAL" clId="{544D7910-1964-441F-8A87-E587B9FCBEB9}" dt="2020-03-12T05:10:25.434" v="727" actId="1076"/>
          <ac:spMkLst>
            <pc:docMk/>
            <pc:sldMk cId="1426121608" sldId="542"/>
            <ac:spMk id="31" creationId="{4FE42C10-F3C8-436F-B28E-D5ACBFF09539}"/>
          </ac:spMkLst>
        </pc:spChg>
        <pc:spChg chg="add mod">
          <ac:chgData name="高木 愛実" userId="a29477a8-5b99-4cec-9b2d-8f2414bfbbca" providerId="ADAL" clId="{544D7910-1964-441F-8A87-E587B9FCBEB9}" dt="2020-03-12T05:10:25.434" v="727" actId="1076"/>
          <ac:spMkLst>
            <pc:docMk/>
            <pc:sldMk cId="1426121608" sldId="542"/>
            <ac:spMk id="32" creationId="{D9A9BD1F-09D6-4156-B2F3-C9B076DE1897}"/>
          </ac:spMkLst>
        </pc:spChg>
        <pc:spChg chg="add mod">
          <ac:chgData name="高木 愛実" userId="a29477a8-5b99-4cec-9b2d-8f2414bfbbca" providerId="ADAL" clId="{544D7910-1964-441F-8A87-E587B9FCBEB9}" dt="2020-03-12T04:49:28.023" v="642" actId="14100"/>
          <ac:spMkLst>
            <pc:docMk/>
            <pc:sldMk cId="1426121608" sldId="542"/>
            <ac:spMk id="33" creationId="{31F2A8E8-AB94-4D53-9561-D85F9883D50C}"/>
          </ac:spMkLst>
        </pc:spChg>
        <pc:spChg chg="add mod">
          <ac:chgData name="高木 愛実" userId="a29477a8-5b99-4cec-9b2d-8f2414bfbbca" providerId="ADAL" clId="{544D7910-1964-441F-8A87-E587B9FCBEB9}" dt="2020-03-12T04:49:30.830" v="643" actId="1076"/>
          <ac:spMkLst>
            <pc:docMk/>
            <pc:sldMk cId="1426121608" sldId="542"/>
            <ac:spMk id="34" creationId="{A0D8BDB0-A1FC-471F-9D12-12585B4C521B}"/>
          </ac:spMkLst>
        </pc:spChg>
      </pc:sldChg>
      <pc:sldChg chg="addSp modSp mod modNotes">
        <pc:chgData name="高木 愛実" userId="a29477a8-5b99-4cec-9b2d-8f2414bfbbca" providerId="ADAL" clId="{544D7910-1964-441F-8A87-E587B9FCBEB9}" dt="2020-03-12T08:22:32.864" v="1450" actId="20577"/>
        <pc:sldMkLst>
          <pc:docMk/>
          <pc:sldMk cId="1671615602" sldId="543"/>
        </pc:sldMkLst>
        <pc:spChg chg="add mod">
          <ac:chgData name="高木 愛実" userId="a29477a8-5b99-4cec-9b2d-8f2414bfbbca" providerId="ADAL" clId="{544D7910-1964-441F-8A87-E587B9FCBEB9}" dt="2020-03-12T05:10:30.581" v="728" actId="1076"/>
          <ac:spMkLst>
            <pc:docMk/>
            <pc:sldMk cId="1671615602" sldId="543"/>
            <ac:spMk id="40" creationId="{3671A6AB-70C6-49CC-AEC0-2052AE753AD1}"/>
          </ac:spMkLst>
        </pc:spChg>
      </pc:sldChg>
      <pc:sldChg chg="addSp modSp mod modNotes">
        <pc:chgData name="高木 愛実" userId="a29477a8-5b99-4cec-9b2d-8f2414bfbbca" providerId="ADAL" clId="{544D7910-1964-441F-8A87-E587B9FCBEB9}" dt="2020-03-12T08:21:34.128" v="1424" actId="12"/>
        <pc:sldMkLst>
          <pc:docMk/>
          <pc:sldMk cId="2381957840" sldId="545"/>
        </pc:sldMkLst>
        <pc:spChg chg="add mod">
          <ac:chgData name="高木 愛実" userId="a29477a8-5b99-4cec-9b2d-8f2414bfbbca" providerId="ADAL" clId="{544D7910-1964-441F-8A87-E587B9FCBEB9}" dt="2020-03-12T05:10:08.327" v="725" actId="1076"/>
          <ac:spMkLst>
            <pc:docMk/>
            <pc:sldMk cId="2381957840" sldId="545"/>
            <ac:spMk id="7" creationId="{7E113992-5556-4394-89ED-ABF652210932}"/>
          </ac:spMkLst>
        </pc:spChg>
      </pc:sldChg>
      <pc:sldChg chg="addSp modSp mod modNotes">
        <pc:chgData name="高木 愛実" userId="a29477a8-5b99-4cec-9b2d-8f2414bfbbca" providerId="ADAL" clId="{544D7910-1964-441F-8A87-E587B9FCBEB9}" dt="2020-03-12T08:21:14.718" v="1416" actId="12"/>
        <pc:sldMkLst>
          <pc:docMk/>
          <pc:sldMk cId="2726679728" sldId="546"/>
        </pc:sldMkLst>
        <pc:spChg chg="add mod">
          <ac:chgData name="高木 愛実" userId="a29477a8-5b99-4cec-9b2d-8f2414bfbbca" providerId="ADAL" clId="{544D7910-1964-441F-8A87-E587B9FCBEB9}" dt="2020-03-12T05:09:57.267" v="723" actId="1076"/>
          <ac:spMkLst>
            <pc:docMk/>
            <pc:sldMk cId="2726679728" sldId="546"/>
            <ac:spMk id="9" creationId="{A1D5744C-EE89-4FD0-A2E6-FFCC974C8C2A}"/>
          </ac:spMkLst>
        </pc:spChg>
      </pc:sldChg>
      <pc:sldChg chg="addSp modSp mod modNotes">
        <pc:chgData name="高木 愛実" userId="a29477a8-5b99-4cec-9b2d-8f2414bfbbca" providerId="ADAL" clId="{544D7910-1964-441F-8A87-E587B9FCBEB9}" dt="2020-03-12T08:12:44.915" v="1243" actId="1076"/>
        <pc:sldMkLst>
          <pc:docMk/>
          <pc:sldMk cId="698404486" sldId="547"/>
        </pc:sldMkLst>
        <pc:spChg chg="add mod">
          <ac:chgData name="高木 愛実" userId="a29477a8-5b99-4cec-9b2d-8f2414bfbbca" providerId="ADAL" clId="{544D7910-1964-441F-8A87-E587B9FCBEB9}" dt="2020-03-12T04:25:04.717" v="533" actId="208"/>
          <ac:spMkLst>
            <pc:docMk/>
            <pc:sldMk cId="698404486" sldId="547"/>
            <ac:spMk id="13" creationId="{3451C0C7-DBDA-460E-BC53-1CA28C05EA78}"/>
          </ac:spMkLst>
        </pc:spChg>
        <pc:spChg chg="add mod">
          <ac:chgData name="高木 愛実" userId="a29477a8-5b99-4cec-9b2d-8f2414bfbbca" providerId="ADAL" clId="{544D7910-1964-441F-8A87-E587B9FCBEB9}" dt="2020-03-12T04:25:02.285" v="532" actId="207"/>
          <ac:spMkLst>
            <pc:docMk/>
            <pc:sldMk cId="698404486" sldId="547"/>
            <ac:spMk id="14" creationId="{CD108260-CBE3-42CD-BF96-00F3854CF708}"/>
          </ac:spMkLst>
        </pc:spChg>
        <pc:spChg chg="add mod">
          <ac:chgData name="高木 愛実" userId="a29477a8-5b99-4cec-9b2d-8f2414bfbbca" providerId="ADAL" clId="{544D7910-1964-441F-8A87-E587B9FCBEB9}" dt="2020-03-12T05:24:51.594" v="821" actId="1076"/>
          <ac:spMkLst>
            <pc:docMk/>
            <pc:sldMk cId="698404486" sldId="547"/>
            <ac:spMk id="15" creationId="{7F772B4F-EDA7-4661-8EFB-B6A8A09EB657}"/>
          </ac:spMkLst>
        </pc:spChg>
        <pc:spChg chg="add mod">
          <ac:chgData name="高木 愛実" userId="a29477a8-5b99-4cec-9b2d-8f2414bfbbca" providerId="ADAL" clId="{544D7910-1964-441F-8A87-E587B9FCBEB9}" dt="2020-03-12T05:24:51.594" v="821" actId="1076"/>
          <ac:spMkLst>
            <pc:docMk/>
            <pc:sldMk cId="698404486" sldId="547"/>
            <ac:spMk id="16" creationId="{548D7E30-310F-4AA2-B388-56C337311BEE}"/>
          </ac:spMkLst>
        </pc:spChg>
      </pc:sldChg>
      <pc:sldChg chg="addSp modSp mod modNotes">
        <pc:chgData name="高木 愛実" userId="a29477a8-5b99-4cec-9b2d-8f2414bfbbca" providerId="ADAL" clId="{544D7910-1964-441F-8A87-E587B9FCBEB9}" dt="2020-03-12T08:14:34.466" v="1283" actId="478"/>
        <pc:sldMkLst>
          <pc:docMk/>
          <pc:sldMk cId="2171389920" sldId="548"/>
        </pc:sldMkLst>
        <pc:spChg chg="add mod">
          <ac:chgData name="高木 愛実" userId="a29477a8-5b99-4cec-9b2d-8f2414bfbbca" providerId="ADAL" clId="{544D7910-1964-441F-8A87-E587B9FCBEB9}" dt="2020-03-12T04:26:04.396" v="554" actId="208"/>
          <ac:spMkLst>
            <pc:docMk/>
            <pc:sldMk cId="2171389920" sldId="548"/>
            <ac:spMk id="11" creationId="{5B609B62-CAB7-4BE9-9B48-64C10F430E11}"/>
          </ac:spMkLst>
        </pc:spChg>
        <pc:spChg chg="add mod">
          <ac:chgData name="高木 愛実" userId="a29477a8-5b99-4cec-9b2d-8f2414bfbbca" providerId="ADAL" clId="{544D7910-1964-441F-8A87-E587B9FCBEB9}" dt="2020-03-12T04:26:08.691" v="555" actId="207"/>
          <ac:spMkLst>
            <pc:docMk/>
            <pc:sldMk cId="2171389920" sldId="548"/>
            <ac:spMk id="15" creationId="{C1C2F61D-538B-4799-A7CD-9F2F4C0C5922}"/>
          </ac:spMkLst>
        </pc:spChg>
        <pc:spChg chg="add">
          <ac:chgData name="高木 愛実" userId="a29477a8-5b99-4cec-9b2d-8f2414bfbbca" providerId="ADAL" clId="{544D7910-1964-441F-8A87-E587B9FCBEB9}" dt="2020-03-12T05:11:42.287" v="784"/>
          <ac:spMkLst>
            <pc:docMk/>
            <pc:sldMk cId="2171389920" sldId="548"/>
            <ac:spMk id="16" creationId="{D89B9CDF-C887-4F91-B56E-DA9CB816D9C7}"/>
          </ac:spMkLst>
        </pc:spChg>
      </pc:sldChg>
      <pc:sldChg chg="addSp modSp mod modNotes">
        <pc:chgData name="高木 愛実" userId="a29477a8-5b99-4cec-9b2d-8f2414bfbbca" providerId="ADAL" clId="{544D7910-1964-441F-8A87-E587B9FCBEB9}" dt="2020-03-12T08:07:52.773" v="1147" actId="12"/>
        <pc:sldMkLst>
          <pc:docMk/>
          <pc:sldMk cId="996542555" sldId="550"/>
        </pc:sldMkLst>
        <pc:spChg chg="add mod">
          <ac:chgData name="高木 愛実" userId="a29477a8-5b99-4cec-9b2d-8f2414bfbbca" providerId="ADAL" clId="{544D7910-1964-441F-8A87-E587B9FCBEB9}" dt="2020-03-12T05:23:54.913" v="807" actId="1076"/>
          <ac:spMkLst>
            <pc:docMk/>
            <pc:sldMk cId="996542555" sldId="550"/>
            <ac:spMk id="11" creationId="{1CEAC656-AF09-497F-98FF-5E3779B46735}"/>
          </ac:spMkLst>
        </pc:spChg>
      </pc:sldChg>
      <pc:sldChg chg="addSp delSp modSp mod modNotes">
        <pc:chgData name="高木 愛実" userId="a29477a8-5b99-4cec-9b2d-8f2414bfbbca" providerId="ADAL" clId="{544D7910-1964-441F-8A87-E587B9FCBEB9}" dt="2020-03-12T08:01:12.476" v="924" actId="478"/>
        <pc:sldMkLst>
          <pc:docMk/>
          <pc:sldMk cId="3446141831" sldId="552"/>
        </pc:sldMkLst>
        <pc:spChg chg="add mod">
          <ac:chgData name="高木 愛実" userId="a29477a8-5b99-4cec-9b2d-8f2414bfbbca" providerId="ADAL" clId="{544D7910-1964-441F-8A87-E587B9FCBEB9}" dt="2020-03-12T05:23:32.810" v="802" actId="1076"/>
          <ac:spMkLst>
            <pc:docMk/>
            <pc:sldMk cId="3446141831" sldId="552"/>
            <ac:spMk id="7" creationId="{7210A4B6-AF13-4417-84BB-22392E755DCB}"/>
          </ac:spMkLst>
        </pc:spChg>
        <pc:spChg chg="add mod">
          <ac:chgData name="高木 愛実" userId="a29477a8-5b99-4cec-9b2d-8f2414bfbbca" providerId="ADAL" clId="{544D7910-1964-441F-8A87-E587B9FCBEB9}" dt="2020-03-12T05:30:57.639" v="827" actId="1076"/>
          <ac:spMkLst>
            <pc:docMk/>
            <pc:sldMk cId="3446141831" sldId="552"/>
            <ac:spMk id="14" creationId="{06542437-CC82-48BF-A2F5-FA063932DEBC}"/>
          </ac:spMkLst>
        </pc:spChg>
        <pc:cxnChg chg="add mod">
          <ac:chgData name="高木 愛実" userId="a29477a8-5b99-4cec-9b2d-8f2414bfbbca" providerId="ADAL" clId="{544D7910-1964-441F-8A87-E587B9FCBEB9}" dt="2020-03-12T02:28:30.291" v="3" actId="14100"/>
          <ac:cxnSpMkLst>
            <pc:docMk/>
            <pc:sldMk cId="3446141831" sldId="552"/>
            <ac:cxnSpMk id="4" creationId="{C7FCDCC6-1297-40DD-B9A8-92980F289748}"/>
          </ac:cxnSpMkLst>
        </pc:cxnChg>
        <pc:cxnChg chg="add mod">
          <ac:chgData name="高木 愛実" userId="a29477a8-5b99-4cec-9b2d-8f2414bfbbca" providerId="ADAL" clId="{544D7910-1964-441F-8A87-E587B9FCBEB9}" dt="2020-03-12T02:28:38.400" v="5" actId="14100"/>
          <ac:cxnSpMkLst>
            <pc:docMk/>
            <pc:sldMk cId="3446141831" sldId="552"/>
            <ac:cxnSpMk id="5" creationId="{8B276BFA-DA45-414F-90A7-9A566757BFF8}"/>
          </ac:cxnSpMkLst>
        </pc:cxnChg>
        <pc:cxnChg chg="add mod">
          <ac:chgData name="高木 愛実" userId="a29477a8-5b99-4cec-9b2d-8f2414bfbbca" providerId="ADAL" clId="{544D7910-1964-441F-8A87-E587B9FCBEB9}" dt="2020-03-12T02:28:43.759" v="7" actId="14100"/>
          <ac:cxnSpMkLst>
            <pc:docMk/>
            <pc:sldMk cId="3446141831" sldId="552"/>
            <ac:cxnSpMk id="6" creationId="{0B29B9B8-CE65-422F-86BC-9309A5ABF96A}"/>
          </ac:cxnSpMkLst>
        </pc:cxnChg>
        <pc:cxnChg chg="add del mod">
          <ac:chgData name="高木 愛実" userId="a29477a8-5b99-4cec-9b2d-8f2414bfbbca" providerId="ADAL" clId="{544D7910-1964-441F-8A87-E587B9FCBEB9}" dt="2020-03-12T02:28:45.594" v="8" actId="478"/>
          <ac:cxnSpMkLst>
            <pc:docMk/>
            <pc:sldMk cId="3446141831" sldId="552"/>
            <ac:cxnSpMk id="8" creationId="{58E67E31-2A0F-4FC3-A5EF-38C44E449363}"/>
          </ac:cxnSpMkLst>
        </pc:cxnChg>
        <pc:cxnChg chg="add mod">
          <ac:chgData name="高木 愛実" userId="a29477a8-5b99-4cec-9b2d-8f2414bfbbca" providerId="ADAL" clId="{544D7910-1964-441F-8A87-E587B9FCBEB9}" dt="2020-03-12T05:30:52.756" v="826" actId="14100"/>
          <ac:cxnSpMkLst>
            <pc:docMk/>
            <pc:sldMk cId="3446141831" sldId="552"/>
            <ac:cxnSpMk id="12" creationId="{AF84211A-C50E-43D1-B25A-7455AF4DF1C1}"/>
          </ac:cxnSpMkLst>
        </pc:cxnChg>
        <pc:cxnChg chg="add mod">
          <ac:chgData name="高木 愛実" userId="a29477a8-5b99-4cec-9b2d-8f2414bfbbca" providerId="ADAL" clId="{544D7910-1964-441F-8A87-E587B9FCBEB9}" dt="2020-03-12T05:30:48.978" v="825" actId="1076"/>
          <ac:cxnSpMkLst>
            <pc:docMk/>
            <pc:sldMk cId="3446141831" sldId="552"/>
            <ac:cxnSpMk id="13" creationId="{DCF39643-EF44-46B0-BE73-3A0CDC43094B}"/>
          </ac:cxnSpMkLst>
        </pc:cxnChg>
      </pc:sldChg>
      <pc:sldChg chg="modNotes">
        <pc:chgData name="高木 愛実" userId="a29477a8-5b99-4cec-9b2d-8f2414bfbbca" providerId="ADAL" clId="{544D7910-1964-441F-8A87-E587B9FCBEB9}" dt="2020-03-12T08:01:27.717" v="925" actId="12"/>
        <pc:sldMkLst>
          <pc:docMk/>
          <pc:sldMk cId="3667008513" sldId="553"/>
        </pc:sldMkLst>
      </pc:sldChg>
      <pc:sldChg chg="addSp modSp mod modNotes">
        <pc:chgData name="高木 愛実" userId="a29477a8-5b99-4cec-9b2d-8f2414bfbbca" providerId="ADAL" clId="{544D7910-1964-441F-8A87-E587B9FCBEB9}" dt="2020-03-13T06:13:03.442" v="1530" actId="1035"/>
        <pc:sldMkLst>
          <pc:docMk/>
          <pc:sldMk cId="1445327457" sldId="554"/>
        </pc:sldMkLst>
        <pc:spChg chg="add mod">
          <ac:chgData name="高木 愛実" userId="a29477a8-5b99-4cec-9b2d-8f2414bfbbca" providerId="ADAL" clId="{544D7910-1964-441F-8A87-E587B9FCBEB9}" dt="2020-03-13T06:12:58.722" v="1524" actId="1035"/>
          <ac:spMkLst>
            <pc:docMk/>
            <pc:sldMk cId="1445327457" sldId="554"/>
            <ac:spMk id="7" creationId="{D20FB95A-6AD0-4067-83AD-1EAC90F16F6E}"/>
          </ac:spMkLst>
        </pc:spChg>
        <pc:spChg chg="add mod">
          <ac:chgData name="高木 愛実" userId="a29477a8-5b99-4cec-9b2d-8f2414bfbbca" providerId="ADAL" clId="{544D7910-1964-441F-8A87-E587B9FCBEB9}" dt="2020-03-13T06:13:03.442" v="1530" actId="1035"/>
          <ac:spMkLst>
            <pc:docMk/>
            <pc:sldMk cId="1445327457" sldId="554"/>
            <ac:spMk id="9" creationId="{DC33BA4D-EFFB-4277-9043-267C03025ACA}"/>
          </ac:spMkLst>
        </pc:spChg>
        <pc:spChg chg="add mod">
          <ac:chgData name="高木 愛実" userId="a29477a8-5b99-4cec-9b2d-8f2414bfbbca" providerId="ADAL" clId="{544D7910-1964-441F-8A87-E587B9FCBEB9}" dt="2020-03-12T04:23:50.226" v="497" actId="208"/>
          <ac:spMkLst>
            <pc:docMk/>
            <pc:sldMk cId="1445327457" sldId="554"/>
            <ac:spMk id="12" creationId="{63E80986-FB05-4BDD-B00C-C6A58BAC9034}"/>
          </ac:spMkLst>
        </pc:spChg>
        <pc:spChg chg="add mod">
          <ac:chgData name="高木 愛実" userId="a29477a8-5b99-4cec-9b2d-8f2414bfbbca" providerId="ADAL" clId="{544D7910-1964-441F-8A87-E587B9FCBEB9}" dt="2020-03-12T05:24:38.511" v="818" actId="1076"/>
          <ac:spMkLst>
            <pc:docMk/>
            <pc:sldMk cId="1445327457" sldId="554"/>
            <ac:spMk id="13" creationId="{753AA0BC-BE0B-40EA-AD80-FF37F624F7FB}"/>
          </ac:spMkLst>
        </pc:spChg>
        <pc:spChg chg="add mod">
          <ac:chgData name="高木 愛実" userId="a29477a8-5b99-4cec-9b2d-8f2414bfbbca" providerId="ADAL" clId="{544D7910-1964-441F-8A87-E587B9FCBEB9}" dt="2020-03-13T06:12:39.942" v="1517" actId="1076"/>
          <ac:spMkLst>
            <pc:docMk/>
            <pc:sldMk cId="1445327457" sldId="554"/>
            <ac:spMk id="14" creationId="{7E5D27A1-CB78-4A03-AE5E-C3CC3A9E19E4}"/>
          </ac:spMkLst>
        </pc:spChg>
        <pc:graphicFrameChg chg="mod modGraphic">
          <ac:chgData name="高木 愛実" userId="a29477a8-5b99-4cec-9b2d-8f2414bfbbca" providerId="ADAL" clId="{544D7910-1964-441F-8A87-E587B9FCBEB9}" dt="2020-03-13T06:12:23.222" v="1505" actId="1035"/>
          <ac:graphicFrameMkLst>
            <pc:docMk/>
            <pc:sldMk cId="1445327457" sldId="554"/>
            <ac:graphicFrameMk id="5" creationId="{7AB32B03-4178-42F0-AD57-43024827A64A}"/>
          </ac:graphicFrameMkLst>
        </pc:graphicFrameChg>
      </pc:sldChg>
      <pc:sldChg chg="addSp delSp modSp mod modNotes">
        <pc:chgData name="高木 愛実" userId="a29477a8-5b99-4cec-9b2d-8f2414bfbbca" providerId="ADAL" clId="{544D7910-1964-441F-8A87-E587B9FCBEB9}" dt="2020-03-12T08:19:05.835" v="1367" actId="1076"/>
        <pc:sldMkLst>
          <pc:docMk/>
          <pc:sldMk cId="2729525954" sldId="556"/>
        </pc:sldMkLst>
        <pc:spChg chg="mod">
          <ac:chgData name="高木 愛実" userId="a29477a8-5b99-4cec-9b2d-8f2414bfbbca" providerId="ADAL" clId="{544D7910-1964-441F-8A87-E587B9FCBEB9}" dt="2020-03-12T02:52:53.643" v="168" actId="1076"/>
          <ac:spMkLst>
            <pc:docMk/>
            <pc:sldMk cId="2729525954" sldId="556"/>
            <ac:spMk id="5" creationId="{00000000-0000-0000-0000-000000000000}"/>
          </ac:spMkLst>
        </pc:spChg>
        <pc:spChg chg="add del mod">
          <ac:chgData name="高木 愛実" userId="a29477a8-5b99-4cec-9b2d-8f2414bfbbca" providerId="ADAL" clId="{544D7910-1964-441F-8A87-E587B9FCBEB9}" dt="2020-03-12T04:48:58.167" v="627" actId="478"/>
          <ac:spMkLst>
            <pc:docMk/>
            <pc:sldMk cId="2729525954" sldId="556"/>
            <ac:spMk id="12" creationId="{E89F58C2-5345-4CC6-8A95-F06CB1EACAD5}"/>
          </ac:spMkLst>
        </pc:spChg>
        <pc:spChg chg="add mod">
          <ac:chgData name="高木 愛実" userId="a29477a8-5b99-4cec-9b2d-8f2414bfbbca" providerId="ADAL" clId="{544D7910-1964-441F-8A87-E587B9FCBEB9}" dt="2020-03-12T05:09:48.781" v="722" actId="1076"/>
          <ac:spMkLst>
            <pc:docMk/>
            <pc:sldMk cId="2729525954" sldId="556"/>
            <ac:spMk id="37" creationId="{BD4E5B35-E703-409E-9BEB-5DA27A50201F}"/>
          </ac:spMkLst>
        </pc:spChg>
        <pc:spChg chg="add mod">
          <ac:chgData name="高木 愛実" userId="a29477a8-5b99-4cec-9b2d-8f2414bfbbca" providerId="ADAL" clId="{544D7910-1964-441F-8A87-E587B9FCBEB9}" dt="2020-03-12T04:49:05.572" v="628" actId="1076"/>
          <ac:spMkLst>
            <pc:docMk/>
            <pc:sldMk cId="2729525954" sldId="556"/>
            <ac:spMk id="39" creationId="{F9C67A5A-0516-4719-9C59-6AE0F35F427D}"/>
          </ac:spMkLst>
        </pc:spChg>
        <pc:spChg chg="add mod">
          <ac:chgData name="高木 愛実" userId="a29477a8-5b99-4cec-9b2d-8f2414bfbbca" providerId="ADAL" clId="{544D7910-1964-441F-8A87-E587B9FCBEB9}" dt="2020-03-12T04:51:44.525" v="683" actId="1076"/>
          <ac:spMkLst>
            <pc:docMk/>
            <pc:sldMk cId="2729525954" sldId="556"/>
            <ac:spMk id="41" creationId="{B7245B65-DE9C-4798-B35D-10B735D5EED2}"/>
          </ac:spMkLst>
        </pc:spChg>
        <pc:spChg chg="add mod">
          <ac:chgData name="高木 愛実" userId="a29477a8-5b99-4cec-9b2d-8f2414bfbbca" providerId="ADAL" clId="{544D7910-1964-441F-8A87-E587B9FCBEB9}" dt="2020-03-12T04:51:38.569" v="682" actId="1035"/>
          <ac:spMkLst>
            <pc:docMk/>
            <pc:sldMk cId="2729525954" sldId="556"/>
            <ac:spMk id="43" creationId="{EACFBA4B-D64F-4F8B-8071-26360420D935}"/>
          </ac:spMkLst>
        </pc:spChg>
        <pc:spChg chg="add mod">
          <ac:chgData name="高木 愛実" userId="a29477a8-5b99-4cec-9b2d-8f2414bfbbca" providerId="ADAL" clId="{544D7910-1964-441F-8A87-E587B9FCBEB9}" dt="2020-03-12T04:51:52.121" v="695"/>
          <ac:spMkLst>
            <pc:docMk/>
            <pc:sldMk cId="2729525954" sldId="556"/>
            <ac:spMk id="44" creationId="{6A44A537-C047-45DD-943A-04FACF378D4B}"/>
          </ac:spMkLst>
        </pc:spChg>
        <pc:grpChg chg="mod">
          <ac:chgData name="高木 愛実" userId="a29477a8-5b99-4cec-9b2d-8f2414bfbbca" providerId="ADAL" clId="{544D7910-1964-441F-8A87-E587B9FCBEB9}" dt="2020-03-12T04:51:26.804" v="670" actId="1076"/>
          <ac:grpSpMkLst>
            <pc:docMk/>
            <pc:sldMk cId="2729525954" sldId="556"/>
            <ac:grpSpMk id="11" creationId="{DFA659CF-F57B-4819-99E3-F5A001C0CE0B}"/>
          </ac:grpSpMkLst>
        </pc:grpChg>
      </pc:sldChg>
      <pc:sldChg chg="addSp modSp mod modNotes">
        <pc:chgData name="高木 愛実" userId="a29477a8-5b99-4cec-9b2d-8f2414bfbbca" providerId="ADAL" clId="{544D7910-1964-441F-8A87-E587B9FCBEB9}" dt="2020-03-12T08:13:56.697" v="1273" actId="12"/>
        <pc:sldMkLst>
          <pc:docMk/>
          <pc:sldMk cId="160707653" sldId="557"/>
        </pc:sldMkLst>
        <pc:spChg chg="add mod">
          <ac:chgData name="高木 愛実" userId="a29477a8-5b99-4cec-9b2d-8f2414bfbbca" providerId="ADAL" clId="{544D7910-1964-441F-8A87-E587B9FCBEB9}" dt="2020-03-12T05:08:43.514" v="706" actId="1582"/>
          <ac:spMkLst>
            <pc:docMk/>
            <pc:sldMk cId="160707653" sldId="557"/>
            <ac:spMk id="4" creationId="{35CDBEC2-B992-47DD-B361-792118CF0FAA}"/>
          </ac:spMkLst>
        </pc:spChg>
        <pc:spChg chg="add mod">
          <ac:chgData name="高木 愛実" userId="a29477a8-5b99-4cec-9b2d-8f2414bfbbca" providerId="ADAL" clId="{544D7910-1964-441F-8A87-E587B9FCBEB9}" dt="2020-03-12T05:08:54.978" v="721" actId="1076"/>
          <ac:spMkLst>
            <pc:docMk/>
            <pc:sldMk cId="160707653" sldId="557"/>
            <ac:spMk id="16" creationId="{3D5C10F6-A485-4BCB-B23D-1F17E5D64A57}"/>
          </ac:spMkLst>
        </pc:spChg>
        <pc:spChg chg="add mod">
          <ac:chgData name="高木 愛実" userId="a29477a8-5b99-4cec-9b2d-8f2414bfbbca" providerId="ADAL" clId="{544D7910-1964-441F-8A87-E587B9FCBEB9}" dt="2020-03-12T05:08:52.256" v="720"/>
          <ac:spMkLst>
            <pc:docMk/>
            <pc:sldMk cId="160707653" sldId="557"/>
            <ac:spMk id="17" creationId="{519A1755-0522-4E6A-86D8-947BB92B5446}"/>
          </ac:spMkLst>
        </pc:spChg>
      </pc:sldChg>
      <pc:sldChg chg="addSp modSp mod modNotes">
        <pc:chgData name="高木 愛実" userId="a29477a8-5b99-4cec-9b2d-8f2414bfbbca" providerId="ADAL" clId="{544D7910-1964-441F-8A87-E587B9FCBEB9}" dt="2020-03-12T08:21:24.056" v="1420" actId="12"/>
        <pc:sldMkLst>
          <pc:docMk/>
          <pc:sldMk cId="43077266" sldId="558"/>
        </pc:sldMkLst>
        <pc:spChg chg="mod">
          <ac:chgData name="高木 愛実" userId="a29477a8-5b99-4cec-9b2d-8f2414bfbbca" providerId="ADAL" clId="{544D7910-1964-441F-8A87-E587B9FCBEB9}" dt="2020-03-12T02:49:56.465" v="144" actId="1076"/>
          <ac:spMkLst>
            <pc:docMk/>
            <pc:sldMk cId="43077266" sldId="558"/>
            <ac:spMk id="8" creationId="{00000000-0000-0000-0000-000000000000}"/>
          </ac:spMkLst>
        </pc:spChg>
        <pc:spChg chg="add mod">
          <ac:chgData name="高木 愛実" userId="a29477a8-5b99-4cec-9b2d-8f2414bfbbca" providerId="ADAL" clId="{544D7910-1964-441F-8A87-E587B9FCBEB9}" dt="2020-03-12T05:10:03.660" v="724" actId="1076"/>
          <ac:spMkLst>
            <pc:docMk/>
            <pc:sldMk cId="43077266" sldId="558"/>
            <ac:spMk id="9" creationId="{03DBDDEF-71BF-4118-907A-F6B46259D7B3}"/>
          </ac:spMkLst>
        </pc:spChg>
      </pc:sldChg>
    </pc:docChg>
  </pc:docChgLst>
  <pc:docChgLst>
    <pc:chgData name="高木 愛実" userId="S::takagi@scraft.co.jp::a29477a8-5b99-4cec-9b2d-8f2414bfbbca" providerId="AD" clId="Web-{4B7CF2B4-8665-E30F-9124-37018929F68E}"/>
    <pc:docChg chg="modSld">
      <pc:chgData name="高木 愛実" userId="S::takagi@scraft.co.jp::a29477a8-5b99-4cec-9b2d-8f2414bfbbca" providerId="AD" clId="Web-{4B7CF2B4-8665-E30F-9124-37018929F68E}" dt="2020-02-29T02:40:20.855" v="3" actId="1076"/>
      <pc:docMkLst>
        <pc:docMk/>
      </pc:docMkLst>
      <pc:sldChg chg="modSp">
        <pc:chgData name="高木 愛実" userId="S::takagi@scraft.co.jp::a29477a8-5b99-4cec-9b2d-8f2414bfbbca" providerId="AD" clId="Web-{4B7CF2B4-8665-E30F-9124-37018929F68E}" dt="2020-02-29T02:40:20.855" v="3" actId="1076"/>
        <pc:sldMkLst>
          <pc:docMk/>
          <pc:sldMk cId="254093158" sldId="520"/>
        </pc:sldMkLst>
        <pc:spChg chg="mod">
          <ac:chgData name="高木 愛実" userId="S::takagi@scraft.co.jp::a29477a8-5b99-4cec-9b2d-8f2414bfbbca" providerId="AD" clId="Web-{4B7CF2B4-8665-E30F-9124-37018929F68E}" dt="2020-02-29T02:40:20.855" v="3" actId="1076"/>
          <ac:spMkLst>
            <pc:docMk/>
            <pc:sldMk cId="254093158" sldId="520"/>
            <ac:spMk id="52" creationId="{899D2967-B1C4-476E-961D-59794223D57B}"/>
          </ac:spMkLst>
        </pc:spChg>
      </pc:sldChg>
      <pc:sldChg chg="delSp modSp">
        <pc:chgData name="高木 愛実" userId="S::takagi@scraft.co.jp::a29477a8-5b99-4cec-9b2d-8f2414bfbbca" providerId="AD" clId="Web-{4B7CF2B4-8665-E30F-9124-37018929F68E}" dt="2020-02-29T02:31:19.594" v="2"/>
        <pc:sldMkLst>
          <pc:docMk/>
          <pc:sldMk cId="742109747" sldId="521"/>
        </pc:sldMkLst>
        <pc:spChg chg="mod">
          <ac:chgData name="高木 愛実" userId="S::takagi@scraft.co.jp::a29477a8-5b99-4cec-9b2d-8f2414bfbbca" providerId="AD" clId="Web-{4B7CF2B4-8665-E30F-9124-37018929F68E}" dt="2020-02-29T02:31:14.781" v="0" actId="14100"/>
          <ac:spMkLst>
            <pc:docMk/>
            <pc:sldMk cId="742109747" sldId="521"/>
            <ac:spMk id="6" creationId="{EEC1D943-2B78-48DD-821B-8C1962A4A87B}"/>
          </ac:spMkLst>
        </pc:spChg>
        <pc:spChg chg="del mod">
          <ac:chgData name="高木 愛実" userId="S::takagi@scraft.co.jp::a29477a8-5b99-4cec-9b2d-8f2414bfbbca" providerId="AD" clId="Web-{4B7CF2B4-8665-E30F-9124-37018929F68E}" dt="2020-02-29T02:31:19.594" v="2"/>
          <ac:spMkLst>
            <pc:docMk/>
            <pc:sldMk cId="742109747" sldId="521"/>
            <ac:spMk id="16" creationId="{2A37B131-BE6B-4502-A238-E0680324218E}"/>
          </ac:spMkLst>
        </pc:spChg>
      </pc:sldChg>
    </pc:docChg>
  </pc:docChgLst>
  <pc:docChgLst>
    <pc:chgData name="秋元 郷佑" userId="45c5f05c-4c16-4244-98a2-ec91b138b096" providerId="ADAL" clId="{7244EB32-C4C2-4A98-9C86-39974E7BFC63}"/>
    <pc:docChg chg="undo redo custSel addSld delSld modSld">
      <pc:chgData name="秋元 郷佑" userId="45c5f05c-4c16-4244-98a2-ec91b138b096" providerId="ADAL" clId="{7244EB32-C4C2-4A98-9C86-39974E7BFC63}" dt="2020-03-12T08:28:22.726" v="848" actId="1076"/>
      <pc:docMkLst>
        <pc:docMk/>
      </pc:docMkLst>
      <pc:sldChg chg="del">
        <pc:chgData name="秋元 郷佑" userId="45c5f05c-4c16-4244-98a2-ec91b138b096" providerId="ADAL" clId="{7244EB32-C4C2-4A98-9C86-39974E7BFC63}" dt="2020-03-11T13:32:56.376" v="1" actId="47"/>
        <pc:sldMkLst>
          <pc:docMk/>
          <pc:sldMk cId="4290966396" sldId="329"/>
        </pc:sldMkLst>
      </pc:sldChg>
      <pc:sldChg chg="modSp mod">
        <pc:chgData name="秋元 郷佑" userId="45c5f05c-4c16-4244-98a2-ec91b138b096" providerId="ADAL" clId="{7244EB32-C4C2-4A98-9C86-39974E7BFC63}" dt="2020-03-12T07:34:21.174" v="525" actId="1035"/>
        <pc:sldMkLst>
          <pc:docMk/>
          <pc:sldMk cId="386584942" sldId="444"/>
        </pc:sldMkLst>
        <pc:spChg chg="mod">
          <ac:chgData name="秋元 郷佑" userId="45c5f05c-4c16-4244-98a2-ec91b138b096" providerId="ADAL" clId="{7244EB32-C4C2-4A98-9C86-39974E7BFC63}" dt="2020-03-12T07:34:21.174" v="525" actId="1035"/>
          <ac:spMkLst>
            <pc:docMk/>
            <pc:sldMk cId="386584942" sldId="444"/>
            <ac:spMk id="11" creationId="{046A23E8-7333-4676-A7F8-8CE7E8AE1EFB}"/>
          </ac:spMkLst>
        </pc:spChg>
        <pc:spChg chg="mod">
          <ac:chgData name="秋元 郷佑" userId="45c5f05c-4c16-4244-98a2-ec91b138b096" providerId="ADAL" clId="{7244EB32-C4C2-4A98-9C86-39974E7BFC63}" dt="2020-03-12T07:34:21.174" v="525" actId="1035"/>
          <ac:spMkLst>
            <pc:docMk/>
            <pc:sldMk cId="386584942" sldId="444"/>
            <ac:spMk id="14" creationId="{8975B735-A886-4094-9800-603F67ACEC0E}"/>
          </ac:spMkLst>
        </pc:spChg>
      </pc:sldChg>
      <pc:sldChg chg="addSp delSp modSp add mod modNotesTx">
        <pc:chgData name="秋元 郷佑" userId="45c5f05c-4c16-4244-98a2-ec91b138b096" providerId="ADAL" clId="{7244EB32-C4C2-4A98-9C86-39974E7BFC63}" dt="2020-03-12T07:28:25.999" v="434" actId="1038"/>
        <pc:sldMkLst>
          <pc:docMk/>
          <pc:sldMk cId="1743290794" sldId="467"/>
        </pc:sldMkLst>
        <pc:spChg chg="add del">
          <ac:chgData name="秋元 郷佑" userId="45c5f05c-4c16-4244-98a2-ec91b138b096" providerId="ADAL" clId="{7244EB32-C4C2-4A98-9C86-39974E7BFC63}" dt="2020-03-11T13:46:33.554" v="402"/>
          <ac:spMkLst>
            <pc:docMk/>
            <pc:sldMk cId="1743290794" sldId="467"/>
            <ac:spMk id="24" creationId="{42607E01-50A3-4228-877F-7424D994F03D}"/>
          </ac:spMkLst>
        </pc:spChg>
        <pc:spChg chg="add del">
          <ac:chgData name="秋元 郷佑" userId="45c5f05c-4c16-4244-98a2-ec91b138b096" providerId="ADAL" clId="{7244EB32-C4C2-4A98-9C86-39974E7BFC63}" dt="2020-03-12T07:28:07.707" v="427" actId="478"/>
          <ac:spMkLst>
            <pc:docMk/>
            <pc:sldMk cId="1743290794" sldId="467"/>
            <ac:spMk id="25" creationId="{CD7D4AA6-AD99-450E-BD12-2939293D649D}"/>
          </ac:spMkLst>
        </pc:spChg>
        <pc:spChg chg="mod">
          <ac:chgData name="秋元 郷佑" userId="45c5f05c-4c16-4244-98a2-ec91b138b096" providerId="ADAL" clId="{7244EB32-C4C2-4A98-9C86-39974E7BFC63}" dt="2020-03-12T07:28:14.856" v="428" actId="14100"/>
          <ac:spMkLst>
            <pc:docMk/>
            <pc:sldMk cId="1743290794" sldId="467"/>
            <ac:spMk id="28" creationId="{2D12A5CB-F54D-4F62-AC15-E0A0111B0BE7}"/>
          </ac:spMkLst>
        </pc:spChg>
        <pc:spChg chg="mod">
          <ac:chgData name="秋元 郷佑" userId="45c5f05c-4c16-4244-98a2-ec91b138b096" providerId="ADAL" clId="{7244EB32-C4C2-4A98-9C86-39974E7BFC63}" dt="2020-03-12T07:28:25.999" v="434" actId="1038"/>
          <ac:spMkLst>
            <pc:docMk/>
            <pc:sldMk cId="1743290794" sldId="467"/>
            <ac:spMk id="31" creationId="{0F5497CE-4C3E-4658-AF6C-2D8176632F95}"/>
          </ac:spMkLst>
        </pc:spChg>
      </pc:sldChg>
      <pc:sldChg chg="addSp delSp modSp add mod modNotesTx">
        <pc:chgData name="秋元 郷佑" userId="45c5f05c-4c16-4244-98a2-ec91b138b096" providerId="ADAL" clId="{7244EB32-C4C2-4A98-9C86-39974E7BFC63}" dt="2020-03-12T07:28:01.879" v="426" actId="478"/>
        <pc:sldMkLst>
          <pc:docMk/>
          <pc:sldMk cId="531668034" sldId="468"/>
        </pc:sldMkLst>
        <pc:spChg chg="add del mod">
          <ac:chgData name="秋元 郷佑" userId="45c5f05c-4c16-4244-98a2-ec91b138b096" providerId="ADAL" clId="{7244EB32-C4C2-4A98-9C86-39974E7BFC63}" dt="2020-03-12T07:28:01.879" v="426" actId="478"/>
          <ac:spMkLst>
            <pc:docMk/>
            <pc:sldMk cId="531668034" sldId="468"/>
            <ac:spMk id="25" creationId="{D70293FA-F8CF-4C88-82B0-095167ED5489}"/>
          </ac:spMkLst>
        </pc:spChg>
      </pc:sldChg>
      <pc:sldChg chg="modSp mod">
        <pc:chgData name="秋元 郷佑" userId="45c5f05c-4c16-4244-98a2-ec91b138b096" providerId="ADAL" clId="{7244EB32-C4C2-4A98-9C86-39974E7BFC63}" dt="2020-03-12T07:32:40.450" v="466" actId="1037"/>
        <pc:sldMkLst>
          <pc:docMk/>
          <pc:sldMk cId="4223036530" sldId="525"/>
        </pc:sldMkLst>
        <pc:spChg chg="mod">
          <ac:chgData name="秋元 郷佑" userId="45c5f05c-4c16-4244-98a2-ec91b138b096" providerId="ADAL" clId="{7244EB32-C4C2-4A98-9C86-39974E7BFC63}" dt="2020-03-12T07:32:36.536" v="461" actId="14100"/>
          <ac:spMkLst>
            <pc:docMk/>
            <pc:sldMk cId="4223036530" sldId="525"/>
            <ac:spMk id="3" creationId="{C5818E5C-2DC4-4358-BF5E-0F50DA362889}"/>
          </ac:spMkLst>
        </pc:spChg>
        <pc:spChg chg="mod">
          <ac:chgData name="秋元 郷佑" userId="45c5f05c-4c16-4244-98a2-ec91b138b096" providerId="ADAL" clId="{7244EB32-C4C2-4A98-9C86-39974E7BFC63}" dt="2020-03-12T07:32:40.450" v="466" actId="1037"/>
          <ac:spMkLst>
            <pc:docMk/>
            <pc:sldMk cId="4223036530" sldId="525"/>
            <ac:spMk id="6" creationId="{470DDB0E-2446-4481-8DDC-B456925875D3}"/>
          </ac:spMkLst>
        </pc:spChg>
      </pc:sldChg>
      <pc:sldChg chg="modSp mod">
        <pc:chgData name="秋元 郷佑" userId="45c5f05c-4c16-4244-98a2-ec91b138b096" providerId="ADAL" clId="{7244EB32-C4C2-4A98-9C86-39974E7BFC63}" dt="2020-03-12T07:32:55.328" v="468" actId="14100"/>
        <pc:sldMkLst>
          <pc:docMk/>
          <pc:sldMk cId="3105905866" sldId="528"/>
        </pc:sldMkLst>
        <pc:spChg chg="mod">
          <ac:chgData name="秋元 郷佑" userId="45c5f05c-4c16-4244-98a2-ec91b138b096" providerId="ADAL" clId="{7244EB32-C4C2-4A98-9C86-39974E7BFC63}" dt="2020-03-12T07:32:55.328" v="468" actId="14100"/>
          <ac:spMkLst>
            <pc:docMk/>
            <pc:sldMk cId="3105905866" sldId="528"/>
            <ac:spMk id="12" creationId="{7328F4BC-C57D-4652-9F06-85F3494059EC}"/>
          </ac:spMkLst>
        </pc:spChg>
      </pc:sldChg>
      <pc:sldChg chg="modSp mod">
        <pc:chgData name="秋元 郷佑" userId="45c5f05c-4c16-4244-98a2-ec91b138b096" providerId="ADAL" clId="{7244EB32-C4C2-4A98-9C86-39974E7BFC63}" dt="2020-03-12T07:41:06.056" v="531" actId="1035"/>
        <pc:sldMkLst>
          <pc:docMk/>
          <pc:sldMk cId="4150764230" sldId="530"/>
        </pc:sldMkLst>
        <pc:spChg chg="mod">
          <ac:chgData name="秋元 郷佑" userId="45c5f05c-4c16-4244-98a2-ec91b138b096" providerId="ADAL" clId="{7244EB32-C4C2-4A98-9C86-39974E7BFC63}" dt="2020-03-12T07:34:09.631" v="518" actId="1035"/>
          <ac:spMkLst>
            <pc:docMk/>
            <pc:sldMk cId="4150764230" sldId="530"/>
            <ac:spMk id="26" creationId="{9C306983-7F01-4A59-A990-F3BB20ABCDA8}"/>
          </ac:spMkLst>
        </pc:spChg>
        <pc:spChg chg="mod">
          <ac:chgData name="秋元 郷佑" userId="45c5f05c-4c16-4244-98a2-ec91b138b096" providerId="ADAL" clId="{7244EB32-C4C2-4A98-9C86-39974E7BFC63}" dt="2020-03-12T07:41:06.056" v="531" actId="1035"/>
          <ac:spMkLst>
            <pc:docMk/>
            <pc:sldMk cId="4150764230" sldId="530"/>
            <ac:spMk id="27" creationId="{C07AA006-BD50-4EE6-B749-5D34D966E424}"/>
          </ac:spMkLst>
        </pc:spChg>
        <pc:spChg chg="mod">
          <ac:chgData name="秋元 郷佑" userId="45c5f05c-4c16-4244-98a2-ec91b138b096" providerId="ADAL" clId="{7244EB32-C4C2-4A98-9C86-39974E7BFC63}" dt="2020-03-12T07:41:06.056" v="531" actId="1035"/>
          <ac:spMkLst>
            <pc:docMk/>
            <pc:sldMk cId="4150764230" sldId="530"/>
            <ac:spMk id="28" creationId="{5925D5BD-D6AA-4936-93CC-98645C75FDD4}"/>
          </ac:spMkLst>
        </pc:spChg>
      </pc:sldChg>
      <pc:sldChg chg="modSp mod">
        <pc:chgData name="秋元 郷佑" userId="45c5f05c-4c16-4244-98a2-ec91b138b096" providerId="ADAL" clId="{7244EB32-C4C2-4A98-9C86-39974E7BFC63}" dt="2020-03-12T07:34:13.919" v="520" actId="1035"/>
        <pc:sldMkLst>
          <pc:docMk/>
          <pc:sldMk cId="1277900294" sldId="532"/>
        </pc:sldMkLst>
        <pc:spChg chg="mod">
          <ac:chgData name="秋元 郷佑" userId="45c5f05c-4c16-4244-98a2-ec91b138b096" providerId="ADAL" clId="{7244EB32-C4C2-4A98-9C86-39974E7BFC63}" dt="2020-03-12T07:34:13.919" v="520" actId="1035"/>
          <ac:spMkLst>
            <pc:docMk/>
            <pc:sldMk cId="1277900294" sldId="532"/>
            <ac:spMk id="23" creationId="{4CA19537-3BAD-4708-B514-0F21835A5215}"/>
          </ac:spMkLst>
        </pc:spChg>
        <pc:spChg chg="mod">
          <ac:chgData name="秋元 郷佑" userId="45c5f05c-4c16-4244-98a2-ec91b138b096" providerId="ADAL" clId="{7244EB32-C4C2-4A98-9C86-39974E7BFC63}" dt="2020-03-12T07:34:13.919" v="520" actId="1035"/>
          <ac:spMkLst>
            <pc:docMk/>
            <pc:sldMk cId="1277900294" sldId="532"/>
            <ac:spMk id="24" creationId="{BCAE1DFD-FDEE-4413-ABD7-FA5BC754BF6E}"/>
          </ac:spMkLst>
        </pc:spChg>
      </pc:sldChg>
      <pc:sldChg chg="modNotes">
        <pc:chgData name="秋元 郷佑" userId="45c5f05c-4c16-4244-98a2-ec91b138b096" providerId="ADAL" clId="{7244EB32-C4C2-4A98-9C86-39974E7BFC63}" dt="2020-03-12T08:28:22.726" v="848" actId="1076"/>
        <pc:sldMkLst>
          <pc:docMk/>
          <pc:sldMk cId="3731641459" sldId="539"/>
        </pc:sldMkLst>
      </pc:sldChg>
      <pc:sldChg chg="delSp modSp mod">
        <pc:chgData name="秋元 郷佑" userId="45c5f05c-4c16-4244-98a2-ec91b138b096" providerId="ADAL" clId="{7244EB32-C4C2-4A98-9C86-39974E7BFC63}" dt="2020-03-12T07:29:29.593" v="447" actId="478"/>
        <pc:sldMkLst>
          <pc:docMk/>
          <pc:sldMk cId="3238966962" sldId="540"/>
        </pc:sldMkLst>
        <pc:spChg chg="del mod">
          <ac:chgData name="秋元 郷佑" userId="45c5f05c-4c16-4244-98a2-ec91b138b096" providerId="ADAL" clId="{7244EB32-C4C2-4A98-9C86-39974E7BFC63}" dt="2020-03-12T07:29:29.593" v="447" actId="478"/>
          <ac:spMkLst>
            <pc:docMk/>
            <pc:sldMk cId="3238966962" sldId="540"/>
            <ac:spMk id="17" creationId="{4E3EFA4C-402E-42AB-8FF2-BD7D80B163C2}"/>
          </ac:spMkLst>
        </pc:spChg>
      </pc:sldChg>
      <pc:sldChg chg="delSp mod">
        <pc:chgData name="秋元 郷佑" userId="45c5f05c-4c16-4244-98a2-ec91b138b096" providerId="ADAL" clId="{7244EB32-C4C2-4A98-9C86-39974E7BFC63}" dt="2020-03-12T07:29:34.526" v="448" actId="478"/>
        <pc:sldMkLst>
          <pc:docMk/>
          <pc:sldMk cId="698404486" sldId="547"/>
        </pc:sldMkLst>
        <pc:spChg chg="del">
          <ac:chgData name="秋元 郷佑" userId="45c5f05c-4c16-4244-98a2-ec91b138b096" providerId="ADAL" clId="{7244EB32-C4C2-4A98-9C86-39974E7BFC63}" dt="2020-03-12T07:29:34.526" v="448" actId="478"/>
          <ac:spMkLst>
            <pc:docMk/>
            <pc:sldMk cId="698404486" sldId="547"/>
            <ac:spMk id="15" creationId="{7F772B4F-EDA7-4661-8EFB-B6A8A09EB657}"/>
          </ac:spMkLst>
        </pc:spChg>
      </pc:sldChg>
      <pc:sldChg chg="modSp mod">
        <pc:chgData name="秋元 郷佑" userId="45c5f05c-4c16-4244-98a2-ec91b138b096" providerId="ADAL" clId="{7244EB32-C4C2-4A98-9C86-39974E7BFC63}" dt="2020-03-12T07:33:43.425" v="501" actId="1036"/>
        <pc:sldMkLst>
          <pc:docMk/>
          <pc:sldMk cId="2171389920" sldId="548"/>
        </pc:sldMkLst>
        <pc:spChg chg="mod">
          <ac:chgData name="秋元 郷佑" userId="45c5f05c-4c16-4244-98a2-ec91b138b096" providerId="ADAL" clId="{7244EB32-C4C2-4A98-9C86-39974E7BFC63}" dt="2020-03-12T07:33:43.425" v="501" actId="1036"/>
          <ac:spMkLst>
            <pc:docMk/>
            <pc:sldMk cId="2171389920" sldId="548"/>
            <ac:spMk id="11" creationId="{5B609B62-CAB7-4BE9-9B48-64C10F430E11}"/>
          </ac:spMkLst>
        </pc:spChg>
        <pc:spChg chg="mod">
          <ac:chgData name="秋元 郷佑" userId="45c5f05c-4c16-4244-98a2-ec91b138b096" providerId="ADAL" clId="{7244EB32-C4C2-4A98-9C86-39974E7BFC63}" dt="2020-03-12T07:33:43.425" v="501" actId="1036"/>
          <ac:spMkLst>
            <pc:docMk/>
            <pc:sldMk cId="2171389920" sldId="548"/>
            <ac:spMk id="15" creationId="{C1C2F61D-538B-4799-A7CD-9F2F4C0C5922}"/>
          </ac:spMkLst>
        </pc:spChg>
      </pc:sldChg>
      <pc:sldChg chg="del">
        <pc:chgData name="秋元 郷佑" userId="45c5f05c-4c16-4244-98a2-ec91b138b096" providerId="ADAL" clId="{7244EB32-C4C2-4A98-9C86-39974E7BFC63}" dt="2020-03-11T13:32:58.263" v="2" actId="47"/>
        <pc:sldMkLst>
          <pc:docMk/>
          <pc:sldMk cId="2705408756" sldId="551"/>
        </pc:sldMkLst>
      </pc:sldChg>
      <pc:sldChg chg="modSp mod">
        <pc:chgData name="秋元 郷佑" userId="45c5f05c-4c16-4244-98a2-ec91b138b096" providerId="ADAL" clId="{7244EB32-C4C2-4A98-9C86-39974E7BFC63}" dt="2020-03-12T07:27:50.526" v="425" actId="1035"/>
        <pc:sldMkLst>
          <pc:docMk/>
          <pc:sldMk cId="3446141831" sldId="552"/>
        </pc:sldMkLst>
        <pc:cxnChg chg="mod">
          <ac:chgData name="秋元 郷佑" userId="45c5f05c-4c16-4244-98a2-ec91b138b096" providerId="ADAL" clId="{7244EB32-C4C2-4A98-9C86-39974E7BFC63}" dt="2020-03-12T07:27:50.526" v="425" actId="1035"/>
          <ac:cxnSpMkLst>
            <pc:docMk/>
            <pc:sldMk cId="3446141831" sldId="552"/>
            <ac:cxnSpMk id="13" creationId="{DCF39643-EF44-46B0-BE73-3A0CDC43094B}"/>
          </ac:cxnSpMkLst>
        </pc:cxnChg>
      </pc:sldChg>
      <pc:sldChg chg="delSp modSp mod">
        <pc:chgData name="秋元 郷佑" userId="45c5f05c-4c16-4244-98a2-ec91b138b096" providerId="ADAL" clId="{7244EB32-C4C2-4A98-9C86-39974E7BFC63}" dt="2020-03-12T07:33:28.035" v="494" actId="1036"/>
        <pc:sldMkLst>
          <pc:docMk/>
          <pc:sldMk cId="1445327457" sldId="554"/>
        </pc:sldMkLst>
        <pc:spChg chg="mod">
          <ac:chgData name="秋元 郷佑" userId="45c5f05c-4c16-4244-98a2-ec91b138b096" providerId="ADAL" clId="{7244EB32-C4C2-4A98-9C86-39974E7BFC63}" dt="2020-03-12T07:33:07.741" v="474" actId="1035"/>
          <ac:spMkLst>
            <pc:docMk/>
            <pc:sldMk cId="1445327457" sldId="554"/>
            <ac:spMk id="7" creationId="{D20FB95A-6AD0-4067-83AD-1EAC90F16F6E}"/>
          </ac:spMkLst>
        </pc:spChg>
        <pc:spChg chg="mod">
          <ac:chgData name="秋元 郷佑" userId="45c5f05c-4c16-4244-98a2-ec91b138b096" providerId="ADAL" clId="{7244EB32-C4C2-4A98-9C86-39974E7BFC63}" dt="2020-03-12T07:33:22.828" v="489" actId="1036"/>
          <ac:spMkLst>
            <pc:docMk/>
            <pc:sldMk cId="1445327457" sldId="554"/>
            <ac:spMk id="9" creationId="{DC33BA4D-EFFB-4277-9043-267C03025ACA}"/>
          </ac:spMkLst>
        </pc:spChg>
        <pc:spChg chg="del">
          <ac:chgData name="秋元 郷佑" userId="45c5f05c-4c16-4244-98a2-ec91b138b096" providerId="ADAL" clId="{7244EB32-C4C2-4A98-9C86-39974E7BFC63}" dt="2020-03-11T13:47:59.011" v="404" actId="478"/>
          <ac:spMkLst>
            <pc:docMk/>
            <pc:sldMk cId="1445327457" sldId="554"/>
            <ac:spMk id="9" creationId="{F4DEC443-FD6C-4515-8C07-C9A5FE2804D2}"/>
          </ac:spMkLst>
        </pc:spChg>
        <pc:spChg chg="mod">
          <ac:chgData name="秋元 郷佑" userId="45c5f05c-4c16-4244-98a2-ec91b138b096" providerId="ADAL" clId="{7244EB32-C4C2-4A98-9C86-39974E7BFC63}" dt="2020-03-12T07:33:13.157" v="478" actId="1036"/>
          <ac:spMkLst>
            <pc:docMk/>
            <pc:sldMk cId="1445327457" sldId="554"/>
            <ac:spMk id="12" creationId="{63E80986-FB05-4BDD-B00C-C6A58BAC9034}"/>
          </ac:spMkLst>
        </pc:spChg>
        <pc:spChg chg="del">
          <ac:chgData name="秋元 郷佑" userId="45c5f05c-4c16-4244-98a2-ec91b138b096" providerId="ADAL" clId="{7244EB32-C4C2-4A98-9C86-39974E7BFC63}" dt="2020-03-11T13:48:03.249" v="405" actId="478"/>
          <ac:spMkLst>
            <pc:docMk/>
            <pc:sldMk cId="1445327457" sldId="554"/>
            <ac:spMk id="12" creationId="{74CB2543-7752-41EC-80D3-BE451780764C}"/>
          </ac:spMkLst>
        </pc:spChg>
        <pc:spChg chg="mod">
          <ac:chgData name="秋元 郷佑" userId="45c5f05c-4c16-4244-98a2-ec91b138b096" providerId="ADAL" clId="{7244EB32-C4C2-4A98-9C86-39974E7BFC63}" dt="2020-03-12T07:33:28.035" v="494" actId="1036"/>
          <ac:spMkLst>
            <pc:docMk/>
            <pc:sldMk cId="1445327457" sldId="554"/>
            <ac:spMk id="13" creationId="{753AA0BC-BE0B-40EA-AD80-FF37F624F7FB}"/>
          </ac:spMkLst>
        </pc:spChg>
        <pc:graphicFrameChg chg="mod">
          <ac:chgData name="秋元 郷佑" userId="45c5f05c-4c16-4244-98a2-ec91b138b096" providerId="ADAL" clId="{7244EB32-C4C2-4A98-9C86-39974E7BFC63}" dt="2020-03-11T13:48:11.868" v="411" actId="1036"/>
          <ac:graphicFrameMkLst>
            <pc:docMk/>
            <pc:sldMk cId="1445327457" sldId="554"/>
            <ac:graphicFrameMk id="5" creationId="{7AB32B03-4178-42F0-AD57-43024827A64A}"/>
          </ac:graphicFrameMkLst>
        </pc:graphicFrameChg>
      </pc:sldChg>
      <pc:sldChg chg="modNotes">
        <pc:chgData name="秋元 郷佑" userId="45c5f05c-4c16-4244-98a2-ec91b138b096" providerId="ADAL" clId="{7244EB32-C4C2-4A98-9C86-39974E7BFC63}" dt="2020-03-12T08:27:20.555" v="839"/>
        <pc:sldMkLst>
          <pc:docMk/>
          <pc:sldMk cId="2729525954" sldId="556"/>
        </pc:sldMkLst>
      </pc:sldChg>
      <pc:sldChg chg="delSp modSp mod">
        <pc:chgData name="秋元 郷佑" userId="45c5f05c-4c16-4244-98a2-ec91b138b096" providerId="ADAL" clId="{7244EB32-C4C2-4A98-9C86-39974E7BFC63}" dt="2020-03-12T07:31:41.459" v="458"/>
        <pc:sldMkLst>
          <pc:docMk/>
          <pc:sldMk cId="160707653" sldId="557"/>
        </pc:sldMkLst>
        <pc:spChg chg="mod">
          <ac:chgData name="秋元 郷佑" userId="45c5f05c-4c16-4244-98a2-ec91b138b096" providerId="ADAL" clId="{7244EB32-C4C2-4A98-9C86-39974E7BFC63}" dt="2020-03-11T13:48:52.230" v="412" actId="2711"/>
          <ac:spMkLst>
            <pc:docMk/>
            <pc:sldMk cId="160707653" sldId="557"/>
            <ac:spMk id="3" creationId="{00000000-0000-0000-0000-000000000000}"/>
          </ac:spMkLst>
        </pc:spChg>
        <pc:spChg chg="del">
          <ac:chgData name="秋元 郷佑" userId="45c5f05c-4c16-4244-98a2-ec91b138b096" providerId="ADAL" clId="{7244EB32-C4C2-4A98-9C86-39974E7BFC63}" dt="2020-03-11T13:52:21.804" v="413" actId="478"/>
          <ac:spMkLst>
            <pc:docMk/>
            <pc:sldMk cId="160707653" sldId="557"/>
            <ac:spMk id="16" creationId="{00000000-0000-0000-0000-000000000000}"/>
          </ac:spMkLst>
        </pc:spChg>
        <pc:spChg chg="mod">
          <ac:chgData name="秋元 郷佑" userId="45c5f05c-4c16-4244-98a2-ec91b138b096" providerId="ADAL" clId="{7244EB32-C4C2-4A98-9C86-39974E7BFC63}" dt="2020-03-12T07:31:41.459" v="458"/>
          <ac:spMkLst>
            <pc:docMk/>
            <pc:sldMk cId="160707653" sldId="557"/>
            <ac:spMk id="17" creationId="{519A1755-0522-4E6A-86D8-947BB92B5446}"/>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876215" cy="488942"/>
          </a:xfrm>
          <a:prstGeom prst="rect">
            <a:avLst/>
          </a:prstGeom>
        </p:spPr>
        <p:txBody>
          <a:bodyPr vert="horz" lIns="89684" tIns="44842" rIns="89684" bIns="4484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757986" y="0"/>
            <a:ext cx="2876215" cy="488942"/>
          </a:xfrm>
          <a:prstGeom prst="rect">
            <a:avLst/>
          </a:prstGeom>
        </p:spPr>
        <p:txBody>
          <a:bodyPr vert="horz" lIns="89684" tIns="44842" rIns="89684" bIns="44842" rtlCol="0"/>
          <a:lstStyle>
            <a:lvl1pPr algn="r">
              <a:defRPr sz="1200"/>
            </a:lvl1pPr>
          </a:lstStyle>
          <a:p>
            <a:fld id="{15E138A4-D558-4E53-B6FE-56FC9820DDF9}" type="datetimeFigureOut">
              <a:rPr kumimoji="1" lang="ja-JP" altLang="en-US" smtClean="0"/>
              <a:t>2020/4/9</a:t>
            </a:fld>
            <a:endParaRPr kumimoji="1" lang="ja-JP" altLang="en-US"/>
          </a:p>
        </p:txBody>
      </p:sp>
      <p:sp>
        <p:nvSpPr>
          <p:cNvPr id="4" name="フッター プレースホルダー 3"/>
          <p:cNvSpPr>
            <a:spLocks noGrp="1"/>
          </p:cNvSpPr>
          <p:nvPr>
            <p:ph type="ftr" sz="quarter" idx="2"/>
          </p:nvPr>
        </p:nvSpPr>
        <p:spPr>
          <a:xfrm>
            <a:off x="0" y="9278946"/>
            <a:ext cx="2876215" cy="488942"/>
          </a:xfrm>
          <a:prstGeom prst="rect">
            <a:avLst/>
          </a:prstGeom>
        </p:spPr>
        <p:txBody>
          <a:bodyPr vert="horz" lIns="89684" tIns="44842" rIns="89684" bIns="4484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757986" y="9278946"/>
            <a:ext cx="2876215" cy="488942"/>
          </a:xfrm>
          <a:prstGeom prst="rect">
            <a:avLst/>
          </a:prstGeom>
        </p:spPr>
        <p:txBody>
          <a:bodyPr vert="horz" lIns="89684" tIns="44842" rIns="89684" bIns="44842" rtlCol="0" anchor="b"/>
          <a:lstStyle>
            <a:lvl1pPr algn="r">
              <a:defRPr sz="1200"/>
            </a:lvl1pPr>
          </a:lstStyle>
          <a:p>
            <a:fld id="{407D2096-FCDA-4E79-B799-06441E17A93F}" type="slidenum">
              <a:rPr kumimoji="1" lang="ja-JP" altLang="en-US" smtClean="0"/>
              <a:t>‹#›</a:t>
            </a:fld>
            <a:endParaRPr kumimoji="1" lang="ja-JP" altLang="en-US"/>
          </a:p>
        </p:txBody>
      </p:sp>
    </p:spTree>
    <p:extLst>
      <p:ext uri="{BB962C8B-B14F-4D97-AF65-F5344CB8AC3E}">
        <p14:creationId xmlns:p14="http://schemas.microsoft.com/office/powerpoint/2010/main" val="16618032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875492" cy="490091"/>
          </a:xfrm>
          <a:prstGeom prst="rect">
            <a:avLst/>
          </a:prstGeom>
        </p:spPr>
        <p:txBody>
          <a:bodyPr vert="horz" lIns="89675" tIns="44837" rIns="89675" bIns="44837" rtlCol="0"/>
          <a:lstStyle>
            <a:lvl1pPr algn="l">
              <a:defRPr sz="1200"/>
            </a:lvl1pPr>
          </a:lstStyle>
          <a:p>
            <a:endParaRPr kumimoji="1" lang="ja-JP" altLang="en-US"/>
          </a:p>
        </p:txBody>
      </p:sp>
      <p:sp>
        <p:nvSpPr>
          <p:cNvPr id="3" name="日付プレースホルダー 2"/>
          <p:cNvSpPr>
            <a:spLocks noGrp="1"/>
          </p:cNvSpPr>
          <p:nvPr>
            <p:ph type="dt" idx="1"/>
          </p:nvPr>
        </p:nvSpPr>
        <p:spPr>
          <a:xfrm>
            <a:off x="3758724" y="0"/>
            <a:ext cx="2875492" cy="490091"/>
          </a:xfrm>
          <a:prstGeom prst="rect">
            <a:avLst/>
          </a:prstGeom>
        </p:spPr>
        <p:txBody>
          <a:bodyPr vert="horz" lIns="89675" tIns="44837" rIns="89675" bIns="44837" rtlCol="0"/>
          <a:lstStyle>
            <a:lvl1pPr algn="r">
              <a:defRPr sz="1200"/>
            </a:lvl1pPr>
          </a:lstStyle>
          <a:p>
            <a:fld id="{BE51E31B-58F4-40C5-B28E-F4E6428E2D40}" type="datetimeFigureOut">
              <a:rPr kumimoji="1" lang="ja-JP" altLang="en-US" smtClean="0"/>
              <a:t>2020/4/9</a:t>
            </a:fld>
            <a:endParaRPr kumimoji="1" lang="ja-JP" altLang="en-US"/>
          </a:p>
        </p:txBody>
      </p:sp>
      <p:sp>
        <p:nvSpPr>
          <p:cNvPr id="4" name="スライド イメージ プレースホルダー 3"/>
          <p:cNvSpPr>
            <a:spLocks noGrp="1" noRot="1" noChangeAspect="1"/>
          </p:cNvSpPr>
          <p:nvPr>
            <p:ph type="sldImg" idx="2"/>
          </p:nvPr>
        </p:nvSpPr>
        <p:spPr>
          <a:xfrm>
            <a:off x="571500" y="649288"/>
            <a:ext cx="5492750" cy="4119562"/>
          </a:xfrm>
          <a:prstGeom prst="rect">
            <a:avLst/>
          </a:prstGeom>
          <a:noFill/>
          <a:ln w="12700">
            <a:solidFill>
              <a:prstClr val="black"/>
            </a:solidFill>
          </a:ln>
        </p:spPr>
        <p:txBody>
          <a:bodyPr vert="horz" lIns="89675" tIns="44837" rIns="89675" bIns="44837" rtlCol="0" anchor="ctr"/>
          <a:lstStyle/>
          <a:p>
            <a:endParaRPr lang="ja-JP" altLang="en-US"/>
          </a:p>
        </p:txBody>
      </p:sp>
      <p:sp>
        <p:nvSpPr>
          <p:cNvPr id="5" name="ノート プレースホルダー 4"/>
          <p:cNvSpPr>
            <a:spLocks noGrp="1"/>
          </p:cNvSpPr>
          <p:nvPr>
            <p:ph type="body" sz="quarter" idx="3"/>
          </p:nvPr>
        </p:nvSpPr>
        <p:spPr>
          <a:xfrm>
            <a:off x="663575" y="5055261"/>
            <a:ext cx="5308600" cy="3846106"/>
          </a:xfrm>
          <a:prstGeom prst="rect">
            <a:avLst/>
          </a:prstGeom>
        </p:spPr>
        <p:txBody>
          <a:bodyPr vert="horz" lIns="89675" tIns="44837" rIns="89675" bIns="4483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277800"/>
            <a:ext cx="2875492" cy="490090"/>
          </a:xfrm>
          <a:prstGeom prst="rect">
            <a:avLst/>
          </a:prstGeom>
        </p:spPr>
        <p:txBody>
          <a:bodyPr vert="horz" lIns="89675" tIns="44837" rIns="89675" bIns="44837"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758724" y="9277800"/>
            <a:ext cx="2875492" cy="490090"/>
          </a:xfrm>
          <a:prstGeom prst="rect">
            <a:avLst/>
          </a:prstGeom>
        </p:spPr>
        <p:txBody>
          <a:bodyPr vert="horz" lIns="89675" tIns="44837" rIns="89675" bIns="44837" rtlCol="0" anchor="b"/>
          <a:lstStyle>
            <a:lvl1pPr algn="r">
              <a:defRPr sz="1200"/>
            </a:lvl1pPr>
          </a:lstStyle>
          <a:p>
            <a:fld id="{9D42ABD0-7D1A-4E09-B627-17A06166555A}" type="slidenum">
              <a:rPr kumimoji="1" lang="ja-JP" altLang="en-US" smtClean="0"/>
              <a:t>‹#›</a:t>
            </a:fld>
            <a:endParaRPr kumimoji="1" lang="ja-JP" altLang="en-US"/>
          </a:p>
        </p:txBody>
      </p:sp>
    </p:spTree>
    <p:extLst>
      <p:ext uri="{BB962C8B-B14F-4D97-AF65-F5344CB8AC3E}">
        <p14:creationId xmlns:p14="http://schemas.microsoft.com/office/powerpoint/2010/main" val="33450552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343968F4-9A21-4CF7-A482-3215E7DA1825}" type="slidenum">
              <a:rPr lang="ja-JP" altLang="en-US" smtClean="0"/>
              <a:pPr/>
              <a:t>1</a:t>
            </a:fld>
            <a:endParaRPr lang="ja-JP" altLang="en-US"/>
          </a:p>
        </p:txBody>
      </p:sp>
      <p:sp>
        <p:nvSpPr>
          <p:cNvPr id="6" name="スライド イメージ プレースホルダー 5">
            <a:extLst>
              <a:ext uri="{FF2B5EF4-FFF2-40B4-BE49-F238E27FC236}">
                <a16:creationId xmlns:a16="http://schemas.microsoft.com/office/drawing/2014/main" id="{4DD5E879-4A77-427C-9F83-BE7CC9A043B4}"/>
              </a:ext>
            </a:extLst>
          </p:cNvPr>
          <p:cNvSpPr>
            <a:spLocks noGrp="1" noRot="1" noChangeAspect="1"/>
          </p:cNvSpPr>
          <p:nvPr>
            <p:ph type="sldImg"/>
          </p:nvPr>
        </p:nvSpPr>
        <p:spPr/>
      </p:sp>
      <p:sp>
        <p:nvSpPr>
          <p:cNvPr id="7" name="ノート プレースホルダー 6">
            <a:extLst>
              <a:ext uri="{FF2B5EF4-FFF2-40B4-BE49-F238E27FC236}">
                <a16:creationId xmlns:a16="http://schemas.microsoft.com/office/drawing/2014/main" id="{BBE310B7-9B43-48BF-B3A7-C9DCE1DCC4C0}"/>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31468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受講者に、「避難の原則は、「自らの判断で避難する」ことです。避難するかどうかを決めるのはあなた自身です。」と投げかけます。</a:t>
            </a:r>
            <a:endParaRPr lang="en-US" altLang="ja-JP"/>
          </a:p>
          <a:p>
            <a:pPr marL="171450" indent="-171450">
              <a:buFont typeface="Arial" panose="020B0604020202020204" pitchFamily="34" charset="0"/>
              <a:buChar char="•"/>
            </a:pPr>
            <a:r>
              <a:rPr lang="ja-JP" altLang="en-US"/>
              <a:t>受講者に、「「自らの判断で避難するには、まず何が必要でしょうか？」と問いかけます。</a:t>
            </a:r>
            <a:endParaRPr lang="en-US" altLang="ja-JP"/>
          </a:p>
          <a:p>
            <a:r>
              <a:rPr lang="ja-JP" altLang="en-US"/>
              <a:t>（何人かの受講者を指名して、答えてもらってもよいでしょう。）</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10</a:t>
            </a:fld>
            <a:endParaRPr lang="ja-JP" altLang="en-US"/>
          </a:p>
        </p:txBody>
      </p:sp>
      <p:sp>
        <p:nvSpPr>
          <p:cNvPr id="7" name="スライド イメージ プレースホルダー 6">
            <a:extLst>
              <a:ext uri="{FF2B5EF4-FFF2-40B4-BE49-F238E27FC236}">
                <a16:creationId xmlns:a16="http://schemas.microsoft.com/office/drawing/2014/main" id="{FE1ADFF2-08F6-495E-9A21-436D9D8CBE45}"/>
              </a:ext>
            </a:extLst>
          </p:cNvPr>
          <p:cNvSpPr>
            <a:spLocks noGrp="1" noRot="1" noChangeAspect="1"/>
          </p:cNvSpPr>
          <p:nvPr>
            <p:ph type="sldImg"/>
          </p:nvPr>
        </p:nvSpPr>
        <p:spPr/>
      </p:sp>
    </p:spTree>
    <p:extLst>
      <p:ext uri="{BB962C8B-B14F-4D97-AF65-F5344CB8AC3E}">
        <p14:creationId xmlns:p14="http://schemas.microsoft.com/office/powerpoint/2010/main" val="3304598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これは避難に関する情報チェックシートです。自治体からの避難情報等、洪水に関する情報、土砂災害に関する情報のそれぞれにどんな情報があるか、またその情報に基づいてどんな行動をとるべきか、が一覧になっています。</a:t>
            </a:r>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11</a:t>
            </a:fld>
            <a:endParaRPr lang="ja-JP" altLang="en-US"/>
          </a:p>
        </p:txBody>
      </p:sp>
      <p:sp>
        <p:nvSpPr>
          <p:cNvPr id="6" name="スライド イメージ プレースホルダー 5">
            <a:extLst>
              <a:ext uri="{FF2B5EF4-FFF2-40B4-BE49-F238E27FC236}">
                <a16:creationId xmlns:a16="http://schemas.microsoft.com/office/drawing/2014/main" id="{5064B30E-AD1D-48EA-BF57-47B45090E3B1}"/>
              </a:ext>
            </a:extLst>
          </p:cNvPr>
          <p:cNvSpPr>
            <a:spLocks noGrp="1" noRot="1" noChangeAspect="1"/>
          </p:cNvSpPr>
          <p:nvPr>
            <p:ph type="sldImg"/>
          </p:nvPr>
        </p:nvSpPr>
        <p:spPr/>
      </p:sp>
    </p:spTree>
    <p:extLst>
      <p:ext uri="{BB962C8B-B14F-4D97-AF65-F5344CB8AC3E}">
        <p14:creationId xmlns:p14="http://schemas.microsoft.com/office/powerpoint/2010/main" val="4187285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防災情報は、様々な手段で提供されているので、自分や地域にあった手段で情報を入手しましょう。</a:t>
            </a:r>
            <a:endParaRPr lang="en-US" altLang="ja-JP"/>
          </a:p>
          <a:p>
            <a:pPr marL="628650" lvl="1" indent="-171450">
              <a:buFont typeface="Arial" panose="020B0604020202020204" pitchFamily="34" charset="0"/>
              <a:buChar char="•"/>
            </a:pPr>
            <a:r>
              <a:rPr lang="ja-JP" altLang="en-US"/>
              <a:t>テレビ・ラジオ</a:t>
            </a:r>
            <a:endParaRPr lang="en-US" altLang="ja-JP"/>
          </a:p>
          <a:p>
            <a:pPr marL="1085850" lvl="2" indent="-171450">
              <a:buFont typeface="Wingdings" panose="05000000000000000000" pitchFamily="2" charset="2"/>
              <a:buChar char="ü"/>
            </a:pPr>
            <a:r>
              <a:rPr lang="ja-JP" altLang="en-US"/>
              <a:t>ＮＨＫなどが、気象情報や自治体の避難情報などを放送しています。</a:t>
            </a:r>
            <a:endParaRPr lang="en-US" altLang="ja-JP"/>
          </a:p>
          <a:p>
            <a:pPr marL="1085850" lvl="2" indent="-171450">
              <a:buFont typeface="Wingdings" panose="05000000000000000000" pitchFamily="2" charset="2"/>
              <a:buChar char="ü"/>
            </a:pPr>
            <a:r>
              <a:rPr lang="ja-JP" altLang="en-US"/>
              <a:t>災害による被害の状況などの把握もできます。</a:t>
            </a:r>
            <a:endParaRPr lang="en-US" altLang="ja-JP"/>
          </a:p>
          <a:p>
            <a:pPr lvl="2"/>
            <a:endParaRPr lang="en-US" altLang="ja-JP"/>
          </a:p>
          <a:p>
            <a:pPr marL="628650" lvl="1" indent="-171450">
              <a:buFont typeface="Arial" panose="020B0604020202020204" pitchFamily="34" charset="0"/>
              <a:buChar char="•"/>
            </a:pPr>
            <a:r>
              <a:rPr lang="ja-JP" altLang="en-US"/>
              <a:t>市区町村のホームページや防災アプリ</a:t>
            </a:r>
            <a:endParaRPr lang="en-US" altLang="ja-JP"/>
          </a:p>
          <a:p>
            <a:pPr marL="1085850" lvl="2" indent="-171450">
              <a:buFont typeface="Wingdings" panose="05000000000000000000" pitchFamily="2" charset="2"/>
              <a:buChar char="ü"/>
            </a:pPr>
            <a:r>
              <a:rPr lang="ja-JP" altLang="en-US"/>
              <a:t>自分の住む地域の避難情報、災害の状況などが確認できます。</a:t>
            </a:r>
            <a:endParaRPr lang="en-US" altLang="ja-JP"/>
          </a:p>
          <a:p>
            <a:pPr marL="1085850" lvl="2" indent="-171450">
              <a:buFont typeface="Wingdings" panose="05000000000000000000" pitchFamily="2" charset="2"/>
              <a:buChar char="ü"/>
            </a:pPr>
            <a:r>
              <a:rPr lang="ja-JP" altLang="en-US"/>
              <a:t>避難所の開設状況、避難所の場所、給水や物資の供給などの情報も掲載される場合があります。</a:t>
            </a:r>
            <a:endParaRPr lang="en-US" altLang="ja-JP"/>
          </a:p>
          <a:p>
            <a:pPr lvl="2"/>
            <a:endParaRPr lang="en-US" altLang="ja-JP"/>
          </a:p>
          <a:p>
            <a:pPr marL="628650" lvl="1" indent="-171450">
              <a:buFont typeface="Arial" panose="020B0604020202020204" pitchFamily="34" charset="0"/>
              <a:buChar char="•"/>
            </a:pPr>
            <a:r>
              <a:rPr lang="ja-JP" altLang="en-US"/>
              <a:t>緊急速報メール</a:t>
            </a:r>
            <a:endParaRPr lang="en-US" altLang="ja-JP"/>
          </a:p>
          <a:p>
            <a:pPr marL="1085850" lvl="2" indent="-171450">
              <a:buFont typeface="Wingdings" panose="05000000000000000000" pitchFamily="2" charset="2"/>
              <a:buChar char="ü"/>
            </a:pPr>
            <a:r>
              <a:rPr lang="ja-JP" altLang="en-US"/>
              <a:t>緊急地震速報や避難情報が、携帯電話にメールで配信されます。</a:t>
            </a:r>
            <a:endParaRPr lang="en-US" altLang="ja-JP"/>
          </a:p>
          <a:p>
            <a:pPr marL="1085850" lvl="2" indent="-171450">
              <a:buFont typeface="Wingdings" panose="05000000000000000000" pitchFamily="2" charset="2"/>
              <a:buChar char="ü"/>
            </a:pPr>
            <a:r>
              <a:rPr lang="ja-JP" altLang="en-US"/>
              <a:t>メールが配信されたら直ちにその情報にもとづき、避難や安全確保等の行動をとりましょう。</a:t>
            </a:r>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12</a:t>
            </a:fld>
            <a:endParaRPr lang="ja-JP" altLang="en-US"/>
          </a:p>
        </p:txBody>
      </p:sp>
      <p:sp>
        <p:nvSpPr>
          <p:cNvPr id="6" name="スライド イメージ プレースホルダー 5">
            <a:extLst>
              <a:ext uri="{FF2B5EF4-FFF2-40B4-BE49-F238E27FC236}">
                <a16:creationId xmlns:a16="http://schemas.microsoft.com/office/drawing/2014/main" id="{E90D9F85-2CA5-4E2C-A354-C487E64233B4}"/>
              </a:ext>
            </a:extLst>
          </p:cNvPr>
          <p:cNvSpPr>
            <a:spLocks noGrp="1" noRot="1" noChangeAspect="1"/>
          </p:cNvSpPr>
          <p:nvPr>
            <p:ph type="sldImg"/>
          </p:nvPr>
        </p:nvSpPr>
        <p:spPr/>
      </p:sp>
    </p:spTree>
    <p:extLst>
      <p:ext uri="{BB962C8B-B14F-4D97-AF65-F5344CB8AC3E}">
        <p14:creationId xmlns:p14="http://schemas.microsoft.com/office/powerpoint/2010/main" val="37502803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特別警報</a:t>
            </a:r>
            <a:endParaRPr lang="en-US" altLang="ja-JP"/>
          </a:p>
          <a:p>
            <a:pPr marL="628650" lvl="1" indent="-171450">
              <a:buFont typeface="Wingdings" panose="05000000000000000000" pitchFamily="2" charset="2"/>
              <a:buChar char="ü"/>
            </a:pPr>
            <a:r>
              <a:rPr lang="ja-JP" altLang="en-US"/>
              <a:t>特別警報は、これまでにない危険が迫っている場合に発表されます。雨であれば数十年に一度の大雨など、重大な危険が差し迫った異常な状況です。</a:t>
            </a:r>
            <a:endParaRPr lang="en-US" altLang="ja-JP"/>
          </a:p>
          <a:p>
            <a:pPr marL="628650" lvl="1" indent="-171450">
              <a:buFont typeface="Wingdings" panose="05000000000000000000" pitchFamily="2" charset="2"/>
              <a:buChar char="ü"/>
            </a:pPr>
            <a:r>
              <a:rPr lang="ja-JP" altLang="en-US"/>
              <a:t>発表された時点で、既に何らかの災害が起こっている可能性が極めて高いです。</a:t>
            </a:r>
            <a:endParaRPr lang="en-US" altLang="ja-JP"/>
          </a:p>
          <a:p>
            <a:pPr marL="628650" lvl="1" indent="-171450">
              <a:buFont typeface="Wingdings" panose="05000000000000000000" pitchFamily="2" charset="2"/>
              <a:buChar char="ü"/>
            </a:pPr>
            <a:r>
              <a:rPr lang="ja-JP" altLang="en-US"/>
              <a:t>例えば、広範囲に渡り、洪水や浸水などの被害をもたらした令和元年</a:t>
            </a:r>
            <a:r>
              <a:rPr lang="en-US" altLang="ja-JP"/>
              <a:t>10</a:t>
            </a:r>
            <a:r>
              <a:rPr lang="ja-JP" altLang="en-US"/>
              <a:t>月の台風</a:t>
            </a:r>
            <a:r>
              <a:rPr lang="en-US" altLang="ja-JP"/>
              <a:t>19</a:t>
            </a:r>
            <a:r>
              <a:rPr lang="ja-JP" altLang="en-US"/>
              <a:t>号などがあります。</a:t>
            </a:r>
            <a:endParaRPr lang="en-US" altLang="ja-JP"/>
          </a:p>
          <a:p>
            <a:pPr marL="628650" lvl="1" indent="-171450">
              <a:buFont typeface="Wingdings" panose="05000000000000000000" pitchFamily="2" charset="2"/>
              <a:buChar char="ü"/>
            </a:pPr>
            <a:r>
              <a:rPr lang="ja-JP" altLang="en-US"/>
              <a:t>特別警報が発表されたら、直ちに命を守る行動をとって下さい。</a:t>
            </a:r>
          </a:p>
          <a:p>
            <a:pPr lvl="0"/>
            <a:endParaRPr lang="en-US" altLang="ja-JP"/>
          </a:p>
          <a:p>
            <a:pPr marL="171450" indent="-171450">
              <a:buFont typeface="Arial" panose="020B0604020202020204" pitchFamily="34" charset="0"/>
              <a:buChar char="•"/>
            </a:pPr>
            <a:r>
              <a:rPr lang="ja-JP" altLang="en-US"/>
              <a:t>警報・注意報</a:t>
            </a:r>
            <a:endParaRPr lang="en-US" altLang="ja-JP"/>
          </a:p>
          <a:p>
            <a:pPr marL="628650" lvl="1" indent="-171450">
              <a:buFont typeface="Wingdings" panose="05000000000000000000" pitchFamily="2" charset="2"/>
              <a:buChar char="ü"/>
            </a:pPr>
            <a:r>
              <a:rPr lang="ja-JP" altLang="en-US"/>
              <a:t>気象庁は、大雨や暴風などによって発生する災害の防止・軽減のため、気象警報・注意報などの情報を発表します。</a:t>
            </a:r>
            <a:endParaRPr lang="en-US" altLang="ja-JP"/>
          </a:p>
          <a:p>
            <a:pPr lvl="1"/>
            <a:endParaRPr lang="en-US" altLang="ja-JP"/>
          </a:p>
          <a:p>
            <a:pPr lvl="0"/>
            <a:endParaRPr lang="ja-JP" altLang="en-US"/>
          </a:p>
          <a:p>
            <a:pPr lvl="0"/>
            <a:endParaRPr lang="ja-JP" altLang="en-US"/>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13</a:t>
            </a:fld>
            <a:endParaRPr lang="ja-JP" altLang="en-US"/>
          </a:p>
        </p:txBody>
      </p:sp>
      <p:sp>
        <p:nvSpPr>
          <p:cNvPr id="6" name="スライド イメージ プレースホルダー 5">
            <a:extLst>
              <a:ext uri="{FF2B5EF4-FFF2-40B4-BE49-F238E27FC236}">
                <a16:creationId xmlns:a16="http://schemas.microsoft.com/office/drawing/2014/main" id="{CE3BD334-178F-4E9D-B97E-D5A8F6F94146}"/>
              </a:ext>
            </a:extLst>
          </p:cNvPr>
          <p:cNvSpPr>
            <a:spLocks noGrp="1" noRot="1" noChangeAspect="1"/>
          </p:cNvSpPr>
          <p:nvPr>
            <p:ph type="sldImg"/>
          </p:nvPr>
        </p:nvSpPr>
        <p:spPr/>
      </p:sp>
    </p:spTree>
    <p:extLst>
      <p:ext uri="{BB962C8B-B14F-4D97-AF65-F5344CB8AC3E}">
        <p14:creationId xmlns:p14="http://schemas.microsoft.com/office/powerpoint/2010/main" val="2708135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地域の河川や土砂災害の危険が高いなど、地域特性に応じて、注目する情報とその内容をあらかじめ確認しておくことが重要です。</a:t>
            </a:r>
            <a:endParaRPr lang="en-US" altLang="ja-JP"/>
          </a:p>
          <a:p>
            <a:pPr lvl="1"/>
            <a:endParaRPr lang="ja-JP" altLang="en-US"/>
          </a:p>
          <a:p>
            <a:pPr lvl="1"/>
            <a:r>
              <a:rPr lang="ja-JP" altLang="en-US"/>
              <a:t>氾濫注意情報（洪水注意報）</a:t>
            </a:r>
            <a:endParaRPr lang="en-US" altLang="ja-JP"/>
          </a:p>
          <a:p>
            <a:pPr marL="628650" lvl="1" indent="-171450">
              <a:buFont typeface="Wingdings" panose="05000000000000000000" pitchFamily="2" charset="2"/>
              <a:buChar char="ü"/>
            </a:pPr>
            <a:r>
              <a:rPr lang="ja-JP" altLang="en-US"/>
              <a:t>氾濫注意水位に到達し、さらに水位の上昇が見込まれる状況。</a:t>
            </a:r>
            <a:endParaRPr lang="en-US" altLang="ja-JP"/>
          </a:p>
          <a:p>
            <a:pPr lvl="1"/>
            <a:r>
              <a:rPr lang="ja-JP" altLang="en-US"/>
              <a:t>氾濫警戒情報（洪水警報）</a:t>
            </a:r>
            <a:endParaRPr lang="en-US" altLang="ja-JP"/>
          </a:p>
          <a:p>
            <a:pPr marL="628650" lvl="1" indent="-171450">
              <a:buFont typeface="Wingdings" panose="05000000000000000000" pitchFamily="2" charset="2"/>
              <a:buChar char="ü"/>
            </a:pPr>
            <a:r>
              <a:rPr lang="ja-JP" altLang="en-US"/>
              <a:t>一定時間後に氾濫危険水位に到達が見込まれる状況。</a:t>
            </a:r>
            <a:endParaRPr lang="en-US" altLang="ja-JP"/>
          </a:p>
          <a:p>
            <a:pPr lvl="1"/>
            <a:r>
              <a:rPr lang="ja-JP" altLang="en-US"/>
              <a:t>氾濫危険情報（洪水警報）</a:t>
            </a:r>
            <a:endParaRPr lang="en-US" altLang="ja-JP"/>
          </a:p>
          <a:p>
            <a:pPr marL="628650" lvl="1" indent="-171450">
              <a:buFont typeface="Wingdings" panose="05000000000000000000" pitchFamily="2" charset="2"/>
              <a:buChar char="ü"/>
            </a:pPr>
            <a:r>
              <a:rPr lang="ja-JP" altLang="en-US"/>
              <a:t>いつ氾濫してもおかしくない状況。</a:t>
            </a:r>
            <a:endParaRPr lang="en-US" altLang="ja-JP"/>
          </a:p>
          <a:p>
            <a:pPr lvl="1"/>
            <a:r>
              <a:rPr lang="ja-JP" altLang="en-US"/>
              <a:t>氾濫発生情報（洪水警報）</a:t>
            </a:r>
            <a:endParaRPr lang="en-US" altLang="ja-JP"/>
          </a:p>
          <a:p>
            <a:pPr marL="628650" lvl="1" indent="-171450">
              <a:buFont typeface="Wingdings" panose="05000000000000000000" pitchFamily="2" charset="2"/>
              <a:buChar char="ü"/>
            </a:pPr>
            <a:r>
              <a:rPr lang="ja-JP" altLang="en-US"/>
              <a:t>すでに氾濫が発生している状況。</a:t>
            </a:r>
            <a:endParaRPr lang="en-US" altLang="ja-JP"/>
          </a:p>
          <a:p>
            <a:pPr lvl="1"/>
            <a:r>
              <a:rPr lang="ja-JP" altLang="en-US"/>
              <a:t>土砂災害警戒情報</a:t>
            </a:r>
            <a:endParaRPr lang="en-US" altLang="ja-JP"/>
          </a:p>
          <a:p>
            <a:pPr marL="628650" lvl="1" indent="-171450">
              <a:buFont typeface="Wingdings" panose="05000000000000000000" pitchFamily="2" charset="2"/>
              <a:buChar char="ü"/>
            </a:pPr>
            <a:r>
              <a:rPr lang="ja-JP" altLang="en-US"/>
              <a:t>大雨警報（土砂災害）が発表されている状況で、命に危険を及ぼす土砂災害がいつ発生してもおかしくない状況。</a:t>
            </a:r>
            <a:endParaRPr lang="en-US" altLang="ja-JP"/>
          </a:p>
          <a:p>
            <a:pPr lvl="1"/>
            <a:endParaRPr lang="en-US" altLang="ja-JP"/>
          </a:p>
          <a:p>
            <a:pPr marL="171450" indent="-171450">
              <a:buFont typeface="Arial" panose="020B0604020202020204" pitchFamily="34" charset="0"/>
              <a:buChar char="•"/>
            </a:pPr>
            <a:r>
              <a:rPr lang="ja-JP" altLang="en-US"/>
              <a:t>土砂災害は予測が困難な災害のため、危険を感じたら、躊躇することなく自主避難することが重要です。</a:t>
            </a:r>
            <a:endParaRPr lang="en-US" altLang="ja-JP"/>
          </a:p>
          <a:p>
            <a:pPr marL="171450" indent="-171450">
              <a:buFont typeface="Arial" panose="020B0604020202020204" pitchFamily="34" charset="0"/>
              <a:buChar char="•"/>
            </a:pPr>
            <a:r>
              <a:rPr lang="ja-JP" altLang="en-US"/>
              <a:t>気象庁ホームページ「防災気象情報と警戒レベルとの対応について」</a:t>
            </a:r>
            <a:r>
              <a:rPr lang="en-US" altLang="ja-JP"/>
              <a:t>https://www.jma.go.jp/jma/kishou/know/bosai/alertlevel.html</a:t>
            </a:r>
            <a:endParaRPr lang="ja-JP" altLang="en-US"/>
          </a:p>
          <a:p>
            <a:pPr lvl="0"/>
            <a:endParaRPr lang="ja-JP" altLang="en-US"/>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14</a:t>
            </a:fld>
            <a:endParaRPr lang="ja-JP" altLang="en-US"/>
          </a:p>
        </p:txBody>
      </p:sp>
      <p:sp>
        <p:nvSpPr>
          <p:cNvPr id="6" name="スライド イメージ プレースホルダー 5">
            <a:extLst>
              <a:ext uri="{FF2B5EF4-FFF2-40B4-BE49-F238E27FC236}">
                <a16:creationId xmlns:a16="http://schemas.microsoft.com/office/drawing/2014/main" id="{58FCCEBB-2312-4BDF-9C63-14FB81920F15}"/>
              </a:ext>
            </a:extLst>
          </p:cNvPr>
          <p:cNvSpPr>
            <a:spLocks noGrp="1" noRot="1" noChangeAspect="1"/>
          </p:cNvSpPr>
          <p:nvPr>
            <p:ph type="sldImg"/>
          </p:nvPr>
        </p:nvSpPr>
        <p:spPr/>
      </p:sp>
    </p:spTree>
    <p:extLst>
      <p:ext uri="{BB962C8B-B14F-4D97-AF65-F5344CB8AC3E}">
        <p14:creationId xmlns:p14="http://schemas.microsoft.com/office/powerpoint/2010/main" val="512679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63575" y="5055260"/>
            <a:ext cx="5308600" cy="4119561"/>
          </a:xfrm>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防災情報について、直感的にわかりやすいように、５段階の警戒レベルに分かれています。</a:t>
            </a:r>
            <a:endParaRPr lang="en-US" altLang="ja-JP"/>
          </a:p>
          <a:p>
            <a:pPr lvl="1"/>
            <a:r>
              <a:rPr lang="ja-JP" altLang="en-US"/>
              <a:t>警戒レベル１</a:t>
            </a:r>
            <a:endParaRPr lang="en-US" altLang="ja-JP"/>
          </a:p>
          <a:p>
            <a:pPr marL="628650" lvl="1" indent="-171450">
              <a:buFont typeface="Arial" panose="020B0604020202020204" pitchFamily="34" charset="0"/>
              <a:buChar char="•"/>
            </a:pPr>
            <a:r>
              <a:rPr lang="ja-JP" altLang="en-US"/>
              <a:t>気象庁等から発表される早期注意情報（警報級の可能性）が該当。</a:t>
            </a:r>
            <a:endParaRPr lang="en-US" altLang="ja-JP"/>
          </a:p>
          <a:p>
            <a:pPr lvl="1"/>
            <a:r>
              <a:rPr lang="ja-JP" altLang="en-US"/>
              <a:t>警戒レベル２</a:t>
            </a:r>
            <a:endParaRPr lang="en-US" altLang="ja-JP"/>
          </a:p>
          <a:p>
            <a:pPr marL="628650" lvl="1" indent="-171450">
              <a:buFont typeface="Arial" panose="020B0604020202020204" pitchFamily="34" charset="0"/>
              <a:buChar char="•"/>
            </a:pPr>
            <a:r>
              <a:rPr lang="ja-JP" altLang="en-US"/>
              <a:t>気象庁等から発表される、洪水注意報、大雨注意報、氾濫注意情報等が該当。</a:t>
            </a:r>
            <a:endParaRPr lang="en-US" altLang="ja-JP"/>
          </a:p>
          <a:p>
            <a:pPr lvl="1"/>
            <a:r>
              <a:rPr lang="ja-JP" altLang="en-US"/>
              <a:t>警戒レベル３　避難準備・高齢者等避難開始</a:t>
            </a:r>
          </a:p>
          <a:p>
            <a:pPr marL="628650" lvl="1" indent="-171450">
              <a:buFont typeface="Arial" panose="020B0604020202020204" pitchFamily="34" charset="0"/>
              <a:buChar char="•"/>
            </a:pPr>
            <a:r>
              <a:rPr lang="ja-JP" altLang="en-US"/>
              <a:t>気象情報では、洪水警報、大雨警報、氾濫警戒情報等が該当。</a:t>
            </a:r>
            <a:endParaRPr lang="en-US" altLang="ja-JP"/>
          </a:p>
          <a:p>
            <a:pPr lvl="1"/>
            <a:r>
              <a:rPr lang="ja-JP" altLang="en-US"/>
              <a:t>警戒レベル４　</a:t>
            </a:r>
            <a:r>
              <a:rPr lang="zh-TW" altLang="en-US"/>
              <a:t>避難勧告、避難指示（緊急）</a:t>
            </a:r>
            <a:endParaRPr lang="en-US" altLang="ja-JP"/>
          </a:p>
          <a:p>
            <a:pPr marL="628650" lvl="1" indent="-171450">
              <a:buFont typeface="Arial" panose="020B0604020202020204" pitchFamily="34" charset="0"/>
              <a:buChar char="•"/>
            </a:pPr>
            <a:r>
              <a:rPr lang="ja-JP" altLang="en-US"/>
              <a:t>気象情報では、氾濫危険情報、土砂災害警戒情報等が該当。</a:t>
            </a:r>
            <a:endParaRPr lang="en-US" altLang="ja-JP"/>
          </a:p>
          <a:p>
            <a:pPr lvl="1"/>
            <a:r>
              <a:rPr lang="ja-JP" altLang="en-US"/>
              <a:t>警戒レベル５　</a:t>
            </a:r>
            <a:r>
              <a:rPr lang="zh-TW" altLang="en-US"/>
              <a:t>災害発生情報</a:t>
            </a:r>
            <a:endParaRPr lang="en-US" altLang="zh-TW"/>
          </a:p>
          <a:p>
            <a:pPr marL="628650" lvl="1" indent="-171450">
              <a:buFont typeface="Arial" panose="020B0604020202020204" pitchFamily="34" charset="0"/>
              <a:buChar char="•"/>
            </a:pPr>
            <a:r>
              <a:rPr lang="ja-JP" altLang="en-US"/>
              <a:t>気象情報では、氾濫発生情報、大雨特別警報が該当。</a:t>
            </a:r>
            <a:endParaRPr lang="en-US" altLang="ja-JP"/>
          </a:p>
          <a:p>
            <a:pPr marL="171450" indent="-171450">
              <a:buFont typeface="Arial" panose="020B0604020202020204" pitchFamily="34" charset="0"/>
              <a:buChar char="•"/>
            </a:pPr>
            <a:r>
              <a:rPr lang="ja-JP" altLang="en-US"/>
              <a:t>「災害発生情報」（警戒レベル５）は、災害が発生していることを把握した場合に可能な範囲で発令するものであり、必ず発令されるものではないことに留意して下さい。</a:t>
            </a:r>
            <a:endParaRPr lang="en-US" altLang="ja-JP"/>
          </a:p>
          <a:p>
            <a:pPr marL="171450" indent="-171450">
              <a:buFont typeface="Arial" panose="020B0604020202020204" pitchFamily="34" charset="0"/>
              <a:buChar char="•"/>
            </a:pPr>
            <a:r>
              <a:rPr lang="ja-JP" altLang="en-US"/>
              <a:t>「避難指示（緊急）」（警戒レベル４）は、地域の状況に応じて緊急的又は重ねて避難を促す場合などに発令されるものであり、必ず発令されるものではないことに留意して下さい。</a:t>
            </a:r>
            <a:endParaRPr lang="en-US" altLang="ja-JP"/>
          </a:p>
          <a:p>
            <a:pPr marL="171450" indent="-171450">
              <a:buFont typeface="Arial" panose="020B0604020202020204" pitchFamily="34" charset="0"/>
              <a:buChar char="•"/>
            </a:pPr>
            <a:r>
              <a:rPr lang="ja-JP" altLang="en-US"/>
              <a:t>気象庁ホームページ「防災気象情報と警戒レベルとの対応について」</a:t>
            </a:r>
            <a:r>
              <a:rPr lang="en-US" altLang="ja-JP"/>
              <a:t>https://www.jma.go.jp/jma/kishou/know/bosai/alertlevel.html</a:t>
            </a:r>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15</a:t>
            </a:fld>
            <a:endParaRPr lang="ja-JP" altLang="en-US"/>
          </a:p>
        </p:txBody>
      </p:sp>
      <p:sp>
        <p:nvSpPr>
          <p:cNvPr id="8" name="スライド イメージ プレースホルダー 7">
            <a:extLst>
              <a:ext uri="{FF2B5EF4-FFF2-40B4-BE49-F238E27FC236}">
                <a16:creationId xmlns:a16="http://schemas.microsoft.com/office/drawing/2014/main" id="{BF9C1C01-EC44-4902-B4A7-03A1DCE79AD9}"/>
              </a:ext>
            </a:extLst>
          </p:cNvPr>
          <p:cNvSpPr>
            <a:spLocks noGrp="1" noRot="1" noChangeAspect="1"/>
          </p:cNvSpPr>
          <p:nvPr>
            <p:ph type="sldImg"/>
          </p:nvPr>
        </p:nvSpPr>
        <p:spPr/>
      </p:sp>
    </p:spTree>
    <p:extLst>
      <p:ext uri="{BB962C8B-B14F-4D97-AF65-F5344CB8AC3E}">
        <p14:creationId xmlns:p14="http://schemas.microsoft.com/office/powerpoint/2010/main" val="2790362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マイ・タイムラインを活用した避難判断（東京都）</a:t>
            </a:r>
            <a:endParaRPr lang="en-US" altLang="ja-JP"/>
          </a:p>
          <a:p>
            <a:pPr lvl="1"/>
            <a:r>
              <a:rPr lang="ja-JP" altLang="en-US"/>
              <a:t>このように、風水害が発生するかもしれない「３つの気象状況」</a:t>
            </a:r>
            <a:r>
              <a:rPr lang="en-US" altLang="ja-JP"/>
              <a:t>(</a:t>
            </a:r>
            <a:r>
              <a:rPr lang="ja-JP" altLang="en-US"/>
              <a:t>台風が近づいているとき、大雨が長引くとき、短期間の急激な豪雨が発生するとき</a:t>
            </a:r>
            <a:r>
              <a:rPr lang="en-US" altLang="ja-JP"/>
              <a:t>)</a:t>
            </a:r>
            <a:r>
              <a:rPr lang="ja-JP" altLang="en-US"/>
              <a:t>用に、それぞれ専用のシートを使い避難行動を決めておくことによって避難判断を明確にすることができます。</a:t>
            </a:r>
            <a:endParaRPr lang="en-US" altLang="ja-JP"/>
          </a:p>
          <a:p>
            <a:pPr marL="171450" indent="-171450">
              <a:buFont typeface="Arial" panose="020B0604020202020204" pitchFamily="34" charset="0"/>
              <a:buChar char="•"/>
            </a:pPr>
            <a:r>
              <a:rPr lang="ja-JP" altLang="en-US"/>
              <a:t>参考：東京都防災ホームページ「東京マイ・タイムライン」</a:t>
            </a:r>
            <a:r>
              <a:rPr lang="en-US" altLang="ja-JP"/>
              <a:t>https://www.bousai.metro.tokyo.lg.jp/mytimeline/index.html</a:t>
            </a:r>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16</a:t>
            </a:fld>
            <a:endParaRPr lang="ja-JP" altLang="en-US"/>
          </a:p>
        </p:txBody>
      </p:sp>
      <p:sp>
        <p:nvSpPr>
          <p:cNvPr id="9" name="スライド イメージ プレースホルダー 8">
            <a:extLst>
              <a:ext uri="{FF2B5EF4-FFF2-40B4-BE49-F238E27FC236}">
                <a16:creationId xmlns:a16="http://schemas.microsoft.com/office/drawing/2014/main" id="{42B0C01A-ABAE-4F31-A01D-C6A8FDEE3941}"/>
              </a:ext>
            </a:extLst>
          </p:cNvPr>
          <p:cNvSpPr>
            <a:spLocks noGrp="1" noRot="1" noChangeAspect="1"/>
          </p:cNvSpPr>
          <p:nvPr>
            <p:ph type="sldImg"/>
          </p:nvPr>
        </p:nvSpPr>
        <p:spPr/>
      </p:sp>
    </p:spTree>
    <p:extLst>
      <p:ext uri="{BB962C8B-B14F-4D97-AF65-F5344CB8AC3E}">
        <p14:creationId xmlns:p14="http://schemas.microsoft.com/office/powerpoint/2010/main" val="21569562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	</a:t>
            </a:r>
          </a:p>
          <a:p>
            <a:pPr marL="171450" indent="-171450">
              <a:buFont typeface="Arial" panose="020B0604020202020204" pitchFamily="34" charset="0"/>
              <a:buChar char="•"/>
            </a:pPr>
            <a:r>
              <a:rPr lang="ja-JP" altLang="en-US" dirty="0"/>
              <a:t>避難スイッチを活用した避難判断（兵庫県宝塚市川面地区）</a:t>
            </a:r>
          </a:p>
          <a:p>
            <a:pPr lvl="1"/>
            <a:r>
              <a:rPr lang="ja-JP" altLang="en-US" dirty="0"/>
              <a:t>このように、地域の状況や経験、住民の感覚を活用し避難するタイミングを前もって決めておくことで避難判断を明確にすることができます。</a:t>
            </a:r>
            <a:endParaRPr lang="en-US" altLang="ja-JP" dirty="0"/>
          </a:p>
          <a:p>
            <a:pPr marL="171450" indent="-171450">
              <a:buFont typeface="Arial" panose="020B0604020202020204" pitchFamily="34" charset="0"/>
              <a:buChar char="•"/>
            </a:pPr>
            <a:r>
              <a:rPr lang="ja-JP" altLang="en-US" dirty="0"/>
              <a:t>参考：兵庫県ホームページ「防災スイッチの取組事例」</a:t>
            </a:r>
            <a:r>
              <a:rPr lang="en-US" altLang="ja-JP" dirty="0"/>
              <a:t>https://web.pref.hyogo.lg.jp/kk42/documents/13siryo10takenouti.pdf</a:t>
            </a:r>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17</a:t>
            </a:fld>
            <a:endParaRPr lang="ja-JP" altLang="en-US"/>
          </a:p>
        </p:txBody>
      </p:sp>
      <p:sp>
        <p:nvSpPr>
          <p:cNvPr id="9" name="スライド イメージ プレースホルダー 8">
            <a:extLst>
              <a:ext uri="{FF2B5EF4-FFF2-40B4-BE49-F238E27FC236}">
                <a16:creationId xmlns:a16="http://schemas.microsoft.com/office/drawing/2014/main" id="{90AB0B53-0A55-432A-BB5C-EABA634488D6}"/>
              </a:ext>
            </a:extLst>
          </p:cNvPr>
          <p:cNvSpPr>
            <a:spLocks noGrp="1" noRot="1" noChangeAspect="1"/>
          </p:cNvSpPr>
          <p:nvPr>
            <p:ph type="sldImg"/>
          </p:nvPr>
        </p:nvSpPr>
        <p:spPr/>
      </p:sp>
    </p:spTree>
    <p:extLst>
      <p:ext uri="{BB962C8B-B14F-4D97-AF65-F5344CB8AC3E}">
        <p14:creationId xmlns:p14="http://schemas.microsoft.com/office/powerpoint/2010/main" val="9680828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避難するタイミング</a:t>
            </a:r>
            <a:endParaRPr lang="en-US" altLang="ja-JP"/>
          </a:p>
          <a:p>
            <a:pPr marL="628650" lvl="1" indent="-171450">
              <a:buFont typeface="Wingdings" panose="05000000000000000000" pitchFamily="2" charset="2"/>
              <a:buChar char="ü"/>
            </a:pPr>
            <a:r>
              <a:rPr lang="ja-JP" altLang="en-US"/>
              <a:t>避難に時間を要する場合は「警戒レベル３」相当で避難。</a:t>
            </a:r>
            <a:endParaRPr lang="en-US" altLang="ja-JP"/>
          </a:p>
          <a:p>
            <a:pPr lvl="2"/>
            <a:endParaRPr lang="en-US" altLang="ja-JP"/>
          </a:p>
          <a:p>
            <a:pPr marL="628650" lvl="1" indent="-171450">
              <a:buFont typeface="Wingdings" panose="05000000000000000000" pitchFamily="2" charset="2"/>
              <a:buChar char="ü"/>
            </a:pPr>
            <a:r>
              <a:rPr lang="ja-JP" altLang="en-US"/>
              <a:t>全員速やかに避難するタイミングは、「警戒レベル４」相当。</a:t>
            </a:r>
            <a:endParaRPr lang="en-US" altLang="ja-JP"/>
          </a:p>
          <a:p>
            <a:pPr lvl="2"/>
            <a:endParaRPr lang="en-US" altLang="ja-JP"/>
          </a:p>
          <a:p>
            <a:pPr marL="628650" lvl="1" indent="-171450">
              <a:buFont typeface="Wingdings" panose="05000000000000000000" pitchFamily="2" charset="2"/>
              <a:buChar char="ü"/>
            </a:pPr>
            <a:r>
              <a:rPr lang="ja-JP" altLang="en-US"/>
              <a:t>避難指示（緊急）が発令されたら、命を守る行動をとる。</a:t>
            </a:r>
            <a:endParaRPr lang="en-US" altLang="ja-JP"/>
          </a:p>
          <a:p>
            <a:pPr lvl="2"/>
            <a:endParaRPr lang="en-US" altLang="ja-JP"/>
          </a:p>
          <a:p>
            <a:pPr marL="171450" indent="-171450">
              <a:buFont typeface="Arial" panose="020B0604020202020204" pitchFamily="34" charset="0"/>
              <a:buChar char="•"/>
            </a:pPr>
            <a:r>
              <a:rPr lang="ja-JP" altLang="en-US"/>
              <a:t>「警戒レベル５」災害発生情報や、氾濫発生情報、大雨特別警報が発表されてから、避難するのでは遅いです。早めの避難が必要です。</a:t>
            </a:r>
            <a:endParaRPr lang="en-US" altLang="ja-JP"/>
          </a:p>
          <a:p>
            <a:pPr marL="171450" indent="-171450">
              <a:buFont typeface="Arial" panose="020B0604020202020204" pitchFamily="34" charset="0"/>
              <a:buChar char="•"/>
            </a:pPr>
            <a:r>
              <a:rPr lang="ja-JP" altLang="en-US"/>
              <a:t>避難できない場合は、自宅の２階以上に移動するなど、少しでも危険の少ない場所へ避難します。</a:t>
            </a:r>
            <a:endParaRPr lang="en-US" altLang="ja-JP"/>
          </a:p>
          <a:p>
            <a:pPr marL="171450" indent="-171450">
              <a:buFont typeface="Arial" panose="020B0604020202020204" pitchFamily="34" charset="0"/>
              <a:buChar char="•"/>
            </a:pPr>
            <a:r>
              <a:rPr lang="ja-JP" altLang="en-US"/>
              <a:t>気象庁ホームページ「防災気象情報と警戒レベルとの対応について」</a:t>
            </a:r>
            <a:r>
              <a:rPr lang="en-US" altLang="ja-JP"/>
              <a:t>https://www.jma.go.jp/jma/kishou/know/bosai/alertlevel.html</a:t>
            </a:r>
            <a:endParaRPr lang="ja-JP" altLang="en-US"/>
          </a:p>
          <a:p>
            <a:pPr lvl="0"/>
            <a:endParaRPr lang="ja-JP" altLang="en-US"/>
          </a:p>
          <a:p>
            <a:pPr lvl="0"/>
            <a:endParaRPr lang="ja-JP" altLang="en-US"/>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18</a:t>
            </a:fld>
            <a:endParaRPr lang="ja-JP" altLang="en-US"/>
          </a:p>
        </p:txBody>
      </p:sp>
      <p:sp>
        <p:nvSpPr>
          <p:cNvPr id="6" name="スライド イメージ プレースホルダー 5">
            <a:extLst>
              <a:ext uri="{FF2B5EF4-FFF2-40B4-BE49-F238E27FC236}">
                <a16:creationId xmlns:a16="http://schemas.microsoft.com/office/drawing/2014/main" id="{5D523175-9857-4F2F-9011-6C5D5B6F4A56}"/>
              </a:ext>
            </a:extLst>
          </p:cNvPr>
          <p:cNvSpPr>
            <a:spLocks noGrp="1" noRot="1" noChangeAspect="1"/>
          </p:cNvSpPr>
          <p:nvPr>
            <p:ph type="sldImg"/>
          </p:nvPr>
        </p:nvSpPr>
        <p:spPr/>
      </p:sp>
    </p:spTree>
    <p:extLst>
      <p:ext uri="{BB962C8B-B14F-4D97-AF65-F5344CB8AC3E}">
        <p14:creationId xmlns:p14="http://schemas.microsoft.com/office/powerpoint/2010/main" val="21569562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地域の河川や土砂災害の危険が高いなど、地域特性に応じて、注目する情報とその内容をあらかじめ確認しておくことが重要です。</a:t>
            </a:r>
            <a:endParaRPr lang="en-US" altLang="ja-JP"/>
          </a:p>
          <a:p>
            <a:pPr lvl="1"/>
            <a:endParaRPr lang="ja-JP" altLang="en-US"/>
          </a:p>
          <a:p>
            <a:pPr lvl="1"/>
            <a:r>
              <a:rPr lang="ja-JP" altLang="en-US"/>
              <a:t>氾濫注意情報（洪水注意報）</a:t>
            </a:r>
            <a:endParaRPr lang="en-US" altLang="ja-JP"/>
          </a:p>
          <a:p>
            <a:pPr marL="628650" lvl="1" indent="-171450">
              <a:buFont typeface="Wingdings" panose="05000000000000000000" pitchFamily="2" charset="2"/>
              <a:buChar char="ü"/>
            </a:pPr>
            <a:r>
              <a:rPr lang="ja-JP" altLang="en-US"/>
              <a:t>氾濫注意水位に到達し、さらに水位の上昇が見込まれる状況。</a:t>
            </a:r>
            <a:endParaRPr lang="en-US" altLang="ja-JP"/>
          </a:p>
          <a:p>
            <a:pPr lvl="1"/>
            <a:r>
              <a:rPr lang="ja-JP" altLang="en-US"/>
              <a:t>氾濫警戒情報（洪水警報）</a:t>
            </a:r>
            <a:endParaRPr lang="en-US" altLang="ja-JP"/>
          </a:p>
          <a:p>
            <a:pPr marL="628650" lvl="1" indent="-171450">
              <a:buFont typeface="Wingdings" panose="05000000000000000000" pitchFamily="2" charset="2"/>
              <a:buChar char="ü"/>
            </a:pPr>
            <a:r>
              <a:rPr lang="ja-JP" altLang="en-US"/>
              <a:t>一定時間後に氾濫危険水位に到達が見込まれる状況。</a:t>
            </a:r>
            <a:endParaRPr lang="en-US" altLang="ja-JP"/>
          </a:p>
          <a:p>
            <a:pPr lvl="1"/>
            <a:r>
              <a:rPr lang="ja-JP" altLang="en-US"/>
              <a:t>氾濫危険情報（洪水警報）</a:t>
            </a:r>
            <a:endParaRPr lang="en-US" altLang="ja-JP"/>
          </a:p>
          <a:p>
            <a:pPr marL="628650" lvl="1" indent="-171450">
              <a:buFont typeface="Wingdings" panose="05000000000000000000" pitchFamily="2" charset="2"/>
              <a:buChar char="ü"/>
            </a:pPr>
            <a:r>
              <a:rPr lang="ja-JP" altLang="en-US"/>
              <a:t>いつ氾濫してもおかしくない状況。</a:t>
            </a:r>
            <a:endParaRPr lang="en-US" altLang="ja-JP"/>
          </a:p>
          <a:p>
            <a:pPr lvl="1"/>
            <a:r>
              <a:rPr lang="ja-JP" altLang="en-US"/>
              <a:t>氾濫発生情報（洪水警報）</a:t>
            </a:r>
            <a:endParaRPr lang="en-US" altLang="ja-JP"/>
          </a:p>
          <a:p>
            <a:pPr marL="628650" lvl="1" indent="-171450">
              <a:buFont typeface="Wingdings" panose="05000000000000000000" pitchFamily="2" charset="2"/>
              <a:buChar char="ü"/>
            </a:pPr>
            <a:r>
              <a:rPr lang="ja-JP" altLang="en-US"/>
              <a:t>すでに氾濫が発生している状況。</a:t>
            </a:r>
            <a:endParaRPr lang="en-US" altLang="ja-JP"/>
          </a:p>
          <a:p>
            <a:pPr lvl="1"/>
            <a:r>
              <a:rPr lang="ja-JP" altLang="en-US"/>
              <a:t>土砂災害警戒情報</a:t>
            </a:r>
            <a:endParaRPr lang="en-US" altLang="ja-JP"/>
          </a:p>
          <a:p>
            <a:pPr marL="628650" lvl="1" indent="-171450">
              <a:buFont typeface="Wingdings" panose="05000000000000000000" pitchFamily="2" charset="2"/>
              <a:buChar char="ü"/>
            </a:pPr>
            <a:r>
              <a:rPr lang="ja-JP" altLang="en-US"/>
              <a:t>大雨警報（土砂災害）が発表されている状況で、命に危険を及ぼす土砂災害がいつ発生してもおかしくない状況。</a:t>
            </a:r>
            <a:endParaRPr lang="en-US" altLang="ja-JP"/>
          </a:p>
          <a:p>
            <a:pPr lvl="1"/>
            <a:endParaRPr lang="en-US" altLang="ja-JP"/>
          </a:p>
          <a:p>
            <a:pPr marL="171450" indent="-171450">
              <a:buFont typeface="Arial" panose="020B0604020202020204" pitchFamily="34" charset="0"/>
              <a:buChar char="•"/>
            </a:pPr>
            <a:r>
              <a:rPr lang="ja-JP" altLang="en-US"/>
              <a:t>土砂災害は予測が困難な災害のため、危険を感じたら、躊躇することなく自主避難することが重要です。</a:t>
            </a:r>
          </a:p>
          <a:p>
            <a:pPr lvl="0"/>
            <a:endParaRPr lang="ja-JP" altLang="en-US"/>
          </a:p>
          <a:p>
            <a:pPr lvl="0"/>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19</a:t>
            </a:fld>
            <a:endParaRPr lang="ja-JP" altLang="en-US"/>
          </a:p>
        </p:txBody>
      </p:sp>
      <p:sp>
        <p:nvSpPr>
          <p:cNvPr id="7" name="スライド イメージ プレースホルダー 6">
            <a:extLst>
              <a:ext uri="{FF2B5EF4-FFF2-40B4-BE49-F238E27FC236}">
                <a16:creationId xmlns:a16="http://schemas.microsoft.com/office/drawing/2014/main" id="{BC60018F-BA62-474D-A255-0D7C64D01777}"/>
              </a:ext>
            </a:extLst>
          </p:cNvPr>
          <p:cNvSpPr>
            <a:spLocks noGrp="1" noRot="1" noChangeAspect="1"/>
          </p:cNvSpPr>
          <p:nvPr>
            <p:ph type="sldImg"/>
          </p:nvPr>
        </p:nvSpPr>
        <p:spPr/>
      </p:sp>
    </p:spTree>
    <p:extLst>
      <p:ext uri="{BB962C8B-B14F-4D97-AF65-F5344CB8AC3E}">
        <p14:creationId xmlns:p14="http://schemas.microsoft.com/office/powerpoint/2010/main" val="64758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a:t>
            </a:fld>
            <a:endParaRPr lang="ja-JP" altLang="en-US"/>
          </a:p>
        </p:txBody>
      </p:sp>
      <p:sp>
        <p:nvSpPr>
          <p:cNvPr id="9" name="スライド イメージ プレースホルダー 8"/>
          <p:cNvSpPr>
            <a:spLocks noGrp="1" noRot="1" noChangeAspect="1"/>
          </p:cNvSpPr>
          <p:nvPr>
            <p:ph type="sldImg"/>
          </p:nvPr>
        </p:nvSpPr>
        <p:spPr/>
      </p:sp>
      <p:sp>
        <p:nvSpPr>
          <p:cNvPr id="10" name="ノート プレースホルダー 9"/>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93435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20</a:t>
            </a:fld>
            <a:endParaRPr lang="ja-JP" altLang="en-US"/>
          </a:p>
        </p:txBody>
      </p:sp>
      <p:sp>
        <p:nvSpPr>
          <p:cNvPr id="7" name="ノート プレースホルダー 6">
            <a:extLst>
              <a:ext uri="{FF2B5EF4-FFF2-40B4-BE49-F238E27FC236}">
                <a16:creationId xmlns:a16="http://schemas.microsoft.com/office/drawing/2014/main" id="{7D7DE00A-880A-4450-B5B8-179B127EE847}"/>
              </a:ext>
            </a:extLst>
          </p:cNvPr>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各種災害発生時の避難先の考え方を説明します。</a:t>
            </a:r>
            <a:endParaRPr lang="en-US" altLang="ja-JP"/>
          </a:p>
          <a:p>
            <a:pPr marL="171450" indent="-171450">
              <a:buFont typeface="Arial" panose="020B0604020202020204" pitchFamily="34" charset="0"/>
              <a:buChar char="•"/>
            </a:pPr>
            <a:r>
              <a:rPr lang="ja-JP" altLang="en-US"/>
              <a:t>大規模地震が発生した場合、基本的には、一時集合場所などの安全な場所にまず避難し、自宅が住めない状況になった場合や自宅にいることが著しく不安な場合などは指定避難所に避難します。</a:t>
            </a:r>
          </a:p>
          <a:p>
            <a:pPr marL="171450" indent="-171450">
              <a:buFont typeface="Arial" panose="020B0604020202020204" pitchFamily="34" charset="0"/>
              <a:buChar char="•"/>
            </a:pPr>
            <a:r>
              <a:rPr lang="ja-JP" altLang="en-US"/>
              <a:t>「指定避難所」とは、生活する場所が無くなってしまった方が一定期間の生活を送る施設です。</a:t>
            </a:r>
          </a:p>
          <a:p>
            <a:pPr marL="171450" indent="-171450">
              <a:buFont typeface="Arial" panose="020B0604020202020204" pitchFamily="34" charset="0"/>
              <a:buChar char="•"/>
            </a:pPr>
            <a:r>
              <a:rPr lang="ja-JP" altLang="en-US"/>
              <a:t>大規模地震が発生した後、津波の被害が想定されている地域では、直ちに高台や津波避難施設に避難します。</a:t>
            </a:r>
            <a:endParaRPr lang="en-US" altLang="ja-JP"/>
          </a:p>
          <a:p>
            <a:pPr marL="171450" indent="-171450">
              <a:buFont typeface="Arial" panose="020B0604020202020204" pitchFamily="34" charset="0"/>
              <a:buChar char="•"/>
            </a:pPr>
            <a:r>
              <a:rPr lang="ja-JP" altLang="en-US"/>
              <a:t>大雨等による浸水害発生の恐れがあるときは、「指定緊急避難場所」などの安全な場所に立ち退き避難するか、垂直避難を行います。</a:t>
            </a:r>
            <a:endParaRPr lang="en-US" altLang="ja-JP"/>
          </a:p>
          <a:p>
            <a:pPr marL="171450" indent="-171450">
              <a:buFont typeface="Arial" panose="020B0604020202020204" pitchFamily="34" charset="0"/>
              <a:buChar char="•"/>
            </a:pPr>
            <a:r>
              <a:rPr lang="ja-JP" altLang="en-US"/>
              <a:t>垂直避難とは、建物内の安全を確保できる指定階以上に避難すること。高さは、住んでいる場所の浸水想定に応じて決まります。</a:t>
            </a:r>
            <a:endParaRPr lang="en-US" altLang="ja-JP"/>
          </a:p>
          <a:p>
            <a:pPr marL="171450" indent="-171450">
              <a:buFont typeface="Arial" panose="020B0604020202020204" pitchFamily="34" charset="0"/>
              <a:buChar char="•"/>
            </a:pPr>
            <a:r>
              <a:rPr lang="ja-JP" altLang="en-US"/>
              <a:t>土砂災害の恐れがあるときは、「指定緊急避難場所」などの安全な場所に立ち退き避難をするのが原則です。「指定緊急避難場所」まで移動することが、かえって命に危険を及ぼしかねないと判断される場合は、「近隣の安全な場所」（堅牢な建物、山からできるだけ離れた部屋など）へ移動したり、「屋内安全確保」（屋内の高いところで山からできるだけ離れた部屋などへの移動）をとすなど、状況に応じて対応します。</a:t>
            </a:r>
          </a:p>
          <a:p>
            <a:endParaRPr lang="ja-JP" altLang="en-US"/>
          </a:p>
        </p:txBody>
      </p:sp>
      <p:sp>
        <p:nvSpPr>
          <p:cNvPr id="11" name="スライド イメージ プレースホルダー 10">
            <a:extLst>
              <a:ext uri="{FF2B5EF4-FFF2-40B4-BE49-F238E27FC236}">
                <a16:creationId xmlns:a16="http://schemas.microsoft.com/office/drawing/2014/main" id="{A468F2C8-045D-4EA6-A64B-475FF24A0AA5}"/>
              </a:ext>
            </a:extLst>
          </p:cNvPr>
          <p:cNvSpPr>
            <a:spLocks noGrp="1" noRot="1" noChangeAspect="1"/>
          </p:cNvSpPr>
          <p:nvPr>
            <p:ph type="sldImg"/>
          </p:nvPr>
        </p:nvSpPr>
        <p:spPr/>
      </p:sp>
    </p:spTree>
    <p:extLst>
      <p:ext uri="{BB962C8B-B14F-4D97-AF65-F5344CB8AC3E}">
        <p14:creationId xmlns:p14="http://schemas.microsoft.com/office/powerpoint/2010/main" val="1176733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風水害による地域の被害を抑えるためには、早期の情報伝達と事前行動が必要です。</a:t>
            </a:r>
            <a:endParaRPr lang="en-US" altLang="ja-JP"/>
          </a:p>
          <a:p>
            <a:pPr marL="171450" indent="-171450">
              <a:buFont typeface="Arial" panose="020B0604020202020204" pitchFamily="34" charset="0"/>
              <a:buChar char="•"/>
            </a:pPr>
            <a:r>
              <a:rPr lang="ja-JP" altLang="en-US"/>
              <a:t>土砂災害等の前兆現象などにも注意し、異常があれば地域で自主避難するとともに、市町村へ通報します。</a:t>
            </a:r>
            <a:endParaRPr lang="en-US" altLang="ja-JP"/>
          </a:p>
          <a:p>
            <a:pPr marL="171450" indent="-171450">
              <a:buFont typeface="Arial" panose="020B0604020202020204" pitchFamily="34" charset="0"/>
              <a:buChar char="•"/>
            </a:pPr>
            <a:r>
              <a:rPr lang="ja-JP" altLang="en-US"/>
              <a:t>気象情報や避難情報に注意し、自力での避難が困難な避難行動要支援者の避難支援を行います。</a:t>
            </a:r>
            <a:endParaRPr lang="en-US" altLang="ja-JP"/>
          </a:p>
          <a:p>
            <a:pPr marL="171450" indent="-171450">
              <a:buFont typeface="Arial" panose="020B0604020202020204" pitchFamily="34" charset="0"/>
              <a:buChar char="•"/>
            </a:pPr>
            <a:r>
              <a:rPr lang="ja-JP" altLang="en-US"/>
              <a:t>水防活動とは、堤防等の巡回・点検、土のう積みなどです。</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21</a:t>
            </a:fld>
            <a:endParaRPr lang="ja-JP" altLang="en-US"/>
          </a:p>
        </p:txBody>
      </p:sp>
      <p:sp>
        <p:nvSpPr>
          <p:cNvPr id="9" name="スライド イメージ プレースホルダー 8">
            <a:extLst>
              <a:ext uri="{FF2B5EF4-FFF2-40B4-BE49-F238E27FC236}">
                <a16:creationId xmlns:a16="http://schemas.microsoft.com/office/drawing/2014/main" id="{9E2AB82C-CF8B-4BBF-934F-669984984B32}"/>
              </a:ext>
            </a:extLst>
          </p:cNvPr>
          <p:cNvSpPr>
            <a:spLocks noGrp="1" noRot="1" noChangeAspect="1"/>
          </p:cNvSpPr>
          <p:nvPr>
            <p:ph type="sldImg"/>
          </p:nvPr>
        </p:nvSpPr>
        <p:spPr/>
      </p:sp>
    </p:spTree>
    <p:extLst>
      <p:ext uri="{BB962C8B-B14F-4D97-AF65-F5344CB8AC3E}">
        <p14:creationId xmlns:p14="http://schemas.microsoft.com/office/powerpoint/2010/main" val="2473410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これまでは、風水害の場合の避難行動に必要な知識を学びました。次は、地震が発生した場合の避難行動等の流れを説明します。</a:t>
            </a:r>
            <a:endParaRPr lang="en-US" altLang="ja-JP"/>
          </a:p>
          <a:p>
            <a:pPr marL="171450" indent="-171450">
              <a:buFont typeface="Arial" panose="020B0604020202020204" pitchFamily="34" charset="0"/>
              <a:buChar char="•"/>
            </a:pPr>
            <a:r>
              <a:rPr lang="ja-JP" altLang="en-US"/>
              <a:t>地震は、風水害と異なり事前に予測することが困難なため、事前に避難することができません。地震が発生した後、どのような行動をとるべきか、その流れを説明します。</a:t>
            </a:r>
            <a:endParaRPr lang="en-US" altLang="ja-JP"/>
          </a:p>
          <a:p>
            <a:pPr lvl="1"/>
            <a:r>
              <a:rPr lang="ja-JP" altLang="en-US"/>
              <a:t>発生直後</a:t>
            </a:r>
            <a:endParaRPr lang="en-US" altLang="ja-JP"/>
          </a:p>
          <a:p>
            <a:pPr marL="628650" lvl="1" indent="-171450">
              <a:buFont typeface="Wingdings" panose="05000000000000000000" pitchFamily="2" charset="2"/>
              <a:buChar char="ü"/>
            </a:pPr>
            <a:r>
              <a:rPr lang="ja-JP" altLang="en-US"/>
              <a:t>まずは、自分の身を守ることが第一。</a:t>
            </a:r>
            <a:endParaRPr lang="en-US" altLang="ja-JP"/>
          </a:p>
          <a:p>
            <a:pPr lvl="1"/>
            <a:r>
              <a:rPr lang="ja-JP" altLang="en-US"/>
              <a:t>一次的な避難の判断</a:t>
            </a:r>
            <a:endParaRPr lang="en-US" altLang="ja-JP"/>
          </a:p>
          <a:p>
            <a:pPr marL="628650" lvl="1" indent="-171450">
              <a:buFont typeface="Wingdings" panose="05000000000000000000" pitchFamily="2" charset="2"/>
              <a:buChar char="ü"/>
            </a:pPr>
            <a:r>
              <a:rPr lang="ja-JP" altLang="en-US"/>
              <a:t>その時自分がいる場所が少しでも危険だと感じたら、避難する。</a:t>
            </a:r>
            <a:endParaRPr lang="en-US" altLang="ja-JP"/>
          </a:p>
          <a:p>
            <a:pPr lvl="1"/>
            <a:r>
              <a:rPr lang="ja-JP" altLang="en-US"/>
              <a:t>避難生活</a:t>
            </a:r>
            <a:endParaRPr lang="en-US" altLang="ja-JP"/>
          </a:p>
          <a:p>
            <a:pPr marL="628650" lvl="1" indent="-171450">
              <a:buFont typeface="Wingdings" panose="05000000000000000000" pitchFamily="2" charset="2"/>
              <a:buChar char="ü"/>
            </a:pPr>
            <a:r>
              <a:rPr lang="ja-JP" altLang="en-US"/>
              <a:t>自宅が被災し、滞在できない状況であれば、避難所で、</a:t>
            </a:r>
            <a:endParaRPr lang="en-US" altLang="ja-JP"/>
          </a:p>
          <a:p>
            <a:pPr marL="628650" lvl="1" indent="-171450">
              <a:buFont typeface="Wingdings" panose="05000000000000000000" pitchFamily="2" charset="2"/>
              <a:buChar char="ü"/>
            </a:pPr>
            <a:r>
              <a:rPr lang="ja-JP" altLang="en-US"/>
              <a:t>自宅に滞在できるようであれば、在宅避難。</a:t>
            </a:r>
            <a:endParaRPr lang="en-US" altLang="ja-JP"/>
          </a:p>
          <a:p>
            <a:pPr lvl="1"/>
            <a:r>
              <a:rPr lang="ja-JP" altLang="en-US"/>
              <a:t>自身と家族の安全が確認できたら</a:t>
            </a:r>
            <a:endParaRPr lang="en-US" altLang="ja-JP"/>
          </a:p>
          <a:p>
            <a:pPr marL="628650" lvl="1" indent="-171450">
              <a:buFont typeface="Wingdings" panose="05000000000000000000" pitchFamily="2" charset="2"/>
              <a:buChar char="ü"/>
            </a:pPr>
            <a:r>
              <a:rPr lang="ja-JP" altLang="en-US"/>
              <a:t>共助を行う場合でも、自分の安全が第一です。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22</a:t>
            </a:fld>
            <a:endParaRPr lang="ja-JP" altLang="en-US"/>
          </a:p>
        </p:txBody>
      </p:sp>
      <p:sp>
        <p:nvSpPr>
          <p:cNvPr id="6" name="スライド イメージ プレースホルダー 5">
            <a:extLst>
              <a:ext uri="{FF2B5EF4-FFF2-40B4-BE49-F238E27FC236}">
                <a16:creationId xmlns:a16="http://schemas.microsoft.com/office/drawing/2014/main" id="{E2B45926-DF96-4D2D-A71C-1EB670E276D8}"/>
              </a:ext>
            </a:extLst>
          </p:cNvPr>
          <p:cNvSpPr>
            <a:spLocks noGrp="1" noRot="1" noChangeAspect="1"/>
          </p:cNvSpPr>
          <p:nvPr>
            <p:ph type="sldImg"/>
          </p:nvPr>
        </p:nvSpPr>
        <p:spPr/>
      </p:sp>
    </p:spTree>
    <p:extLst>
      <p:ext uri="{BB962C8B-B14F-4D97-AF65-F5344CB8AC3E}">
        <p14:creationId xmlns:p14="http://schemas.microsoft.com/office/powerpoint/2010/main" val="16149129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63575" y="5055260"/>
            <a:ext cx="5308600" cy="4063339"/>
          </a:xfrm>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沿岸部・津波被害が想定されている地域</a:t>
            </a:r>
            <a:endParaRPr lang="en-US" altLang="ja-JP" dirty="0"/>
          </a:p>
          <a:p>
            <a:pPr lvl="1"/>
            <a:r>
              <a:rPr lang="ja-JP" altLang="en-US" dirty="0"/>
              <a:t>津波による浸水被害が想定されている地域では、ハザードマップを作成している自治体もあるので、事前に浸水地域や避難場所を確認しておくようにします。</a:t>
            </a:r>
            <a:endParaRPr lang="en-US" altLang="ja-JP" dirty="0"/>
          </a:p>
          <a:p>
            <a:pPr lvl="1"/>
            <a:r>
              <a:rPr lang="ja-JP" altLang="en-US" dirty="0"/>
              <a:t>津波の高さが</a:t>
            </a:r>
            <a:r>
              <a:rPr lang="en-US" altLang="ja-JP" dirty="0"/>
              <a:t>20</a:t>
            </a:r>
            <a:r>
              <a:rPr lang="ja-JP" altLang="en-US" dirty="0"/>
              <a:t>～</a:t>
            </a:r>
            <a:r>
              <a:rPr lang="en-US" altLang="ja-JP" dirty="0"/>
              <a:t>30cm</a:t>
            </a:r>
            <a:r>
              <a:rPr lang="ja-JP" altLang="en-US" dirty="0"/>
              <a:t>であっても、健康な大人でも流される危険があります。</a:t>
            </a:r>
            <a:endParaRPr lang="en-US" altLang="ja-JP" dirty="0"/>
          </a:p>
          <a:p>
            <a:pPr lvl="1"/>
            <a:r>
              <a:rPr lang="ja-JP" altLang="en-US" dirty="0"/>
              <a:t>津波は川を遡上する場合もあります。（東日本大震災では、河口から</a:t>
            </a:r>
            <a:r>
              <a:rPr lang="en-US" altLang="ja-JP" dirty="0"/>
              <a:t>49km</a:t>
            </a:r>
            <a:r>
              <a:rPr lang="ja-JP" altLang="en-US" dirty="0"/>
              <a:t>上流まで達した）</a:t>
            </a:r>
            <a:endParaRPr lang="en-US" altLang="ja-JP" dirty="0"/>
          </a:p>
          <a:p>
            <a:pPr lvl="1"/>
            <a:r>
              <a:rPr lang="ja-JP" altLang="en-US" dirty="0"/>
              <a:t>とにかく「早く」「高い場所」に避難しましょう。</a:t>
            </a:r>
            <a:endParaRPr lang="en-US" altLang="ja-JP" dirty="0"/>
          </a:p>
          <a:p>
            <a:pPr marL="171450" indent="-171450">
              <a:buFont typeface="Arial" panose="020B0604020202020204" pitchFamily="34" charset="0"/>
              <a:buChar char="•"/>
            </a:pPr>
            <a:r>
              <a:rPr lang="ja-JP" altLang="en-US" dirty="0"/>
              <a:t>山間部・土砂災害の危険が想定されている地域</a:t>
            </a:r>
            <a:endParaRPr lang="en-US" altLang="ja-JP" dirty="0"/>
          </a:p>
          <a:p>
            <a:pPr lvl="1"/>
            <a:r>
              <a:rPr lang="ja-JP" altLang="en-US" dirty="0"/>
              <a:t>地震によって地下の深いところまで地盤がゆるむ場合もあります。</a:t>
            </a:r>
            <a:endParaRPr lang="en-US" altLang="ja-JP" dirty="0"/>
          </a:p>
          <a:p>
            <a:pPr lvl="1"/>
            <a:r>
              <a:rPr lang="ja-JP" altLang="en-US" dirty="0"/>
              <a:t>その状態で雨が降ると、少ない雨でも土砂災害が発生する危険があります。</a:t>
            </a:r>
            <a:endParaRPr lang="en-US" altLang="ja-JP" dirty="0"/>
          </a:p>
          <a:p>
            <a:pPr lvl="1"/>
            <a:r>
              <a:rPr lang="ja-JP" altLang="en-US" dirty="0"/>
              <a:t>阪神・淡路大震災では、六甲山地で、地震後の降雨により</a:t>
            </a:r>
            <a:r>
              <a:rPr lang="en-US" altLang="ja-JP" dirty="0"/>
              <a:t>1000</a:t>
            </a:r>
            <a:r>
              <a:rPr lang="ja-JP" altLang="en-US" dirty="0"/>
              <a:t>か所以上の山腹が崩壊しました。</a:t>
            </a:r>
            <a:endParaRPr lang="en-US" altLang="ja-JP" dirty="0"/>
          </a:p>
          <a:p>
            <a:pPr marL="171450" indent="-171450">
              <a:buFont typeface="Arial" panose="020B0604020202020204" pitchFamily="34" charset="0"/>
              <a:buChar char="•"/>
            </a:pPr>
            <a:r>
              <a:rPr lang="ja-JP" altLang="en-US" dirty="0"/>
              <a:t>木造住宅密集地域・延焼火災の被害が想定されている地域</a:t>
            </a:r>
            <a:endParaRPr lang="en-US" altLang="ja-JP" dirty="0"/>
          </a:p>
          <a:p>
            <a:pPr lvl="1"/>
            <a:r>
              <a:rPr lang="ja-JP" altLang="en-US" dirty="0"/>
              <a:t>木造住宅密集地域には古い住宅も多く含まれ、大きな地震が発生すると倒壊する可能性が高いだけでなく、火災が発生する危険も高いです。</a:t>
            </a:r>
            <a:endParaRPr lang="en-US" altLang="ja-JP" dirty="0"/>
          </a:p>
          <a:p>
            <a:pPr lvl="1"/>
            <a:r>
              <a:rPr lang="ja-JP" altLang="en-US" dirty="0"/>
              <a:t>火災が発生すると延焼拡大の懸念があり、倒壊した住宅が道をふさぎ、消火・避難が困難となり被害が甚大になる危険性があります。</a:t>
            </a:r>
            <a:endParaRPr lang="en-US" altLang="ja-JP" dirty="0"/>
          </a:p>
          <a:p>
            <a:pPr lvl="2"/>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23</a:t>
            </a:fld>
            <a:endParaRPr lang="ja-JP" altLang="en-US"/>
          </a:p>
        </p:txBody>
      </p:sp>
      <p:sp>
        <p:nvSpPr>
          <p:cNvPr id="6" name="スライド イメージ プレースホルダー 5">
            <a:extLst>
              <a:ext uri="{FF2B5EF4-FFF2-40B4-BE49-F238E27FC236}">
                <a16:creationId xmlns:a16="http://schemas.microsoft.com/office/drawing/2014/main" id="{96C5E16C-847C-4D99-8615-EE65786481C4}"/>
              </a:ext>
            </a:extLst>
          </p:cNvPr>
          <p:cNvSpPr>
            <a:spLocks noGrp="1" noRot="1" noChangeAspect="1"/>
          </p:cNvSpPr>
          <p:nvPr>
            <p:ph type="sldImg"/>
          </p:nvPr>
        </p:nvSpPr>
        <p:spPr/>
      </p:sp>
    </p:spTree>
    <p:extLst>
      <p:ext uri="{BB962C8B-B14F-4D97-AF65-F5344CB8AC3E}">
        <p14:creationId xmlns:p14="http://schemas.microsoft.com/office/powerpoint/2010/main" val="32924171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24</a:t>
            </a:fld>
            <a:endParaRPr lang="ja-JP" altLang="en-US"/>
          </a:p>
        </p:txBody>
      </p:sp>
      <p:sp>
        <p:nvSpPr>
          <p:cNvPr id="5" name="ノート プレースホルダー 4">
            <a:extLst>
              <a:ext uri="{FF2B5EF4-FFF2-40B4-BE49-F238E27FC236}">
                <a16:creationId xmlns:a16="http://schemas.microsoft.com/office/drawing/2014/main" id="{5B606282-F3B9-408D-A1D2-E5560118CE79}"/>
              </a:ext>
            </a:extLst>
          </p:cNvPr>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各種災害発生時の避難先の考え方を説明します。</a:t>
            </a:r>
            <a:endParaRPr lang="en-US" altLang="ja-JP" dirty="0"/>
          </a:p>
          <a:p>
            <a:pPr marL="171450" indent="-171450">
              <a:buFont typeface="Arial" panose="020B0604020202020204" pitchFamily="34" charset="0"/>
              <a:buChar char="•"/>
            </a:pPr>
            <a:r>
              <a:rPr lang="ja-JP" altLang="en-US" dirty="0"/>
              <a:t>大規模地震が発生した場合、基本的には、一時集合場所などの安全な場所にまず避難し、自宅が住めない状況になった場合や自宅にいることが著しく不安な場合などは指定避難所に避難します。</a:t>
            </a:r>
          </a:p>
          <a:p>
            <a:pPr marL="171450" indent="-171450">
              <a:buFont typeface="Arial" panose="020B0604020202020204" pitchFamily="34" charset="0"/>
              <a:buChar char="•"/>
            </a:pPr>
            <a:r>
              <a:rPr lang="ja-JP" altLang="en-US" dirty="0"/>
              <a:t>「指定避難所」とは、生活する場所が無くなってしまった方が一定期間の生活を送る施設です。</a:t>
            </a:r>
          </a:p>
          <a:p>
            <a:pPr marL="171450" indent="-171450">
              <a:buFont typeface="Arial" panose="020B0604020202020204" pitchFamily="34" charset="0"/>
              <a:buChar char="•"/>
            </a:pPr>
            <a:r>
              <a:rPr lang="ja-JP" altLang="en-US" dirty="0"/>
              <a:t>大規模地震が発生した後、津波の被害が想定されている地域では、直ちに高台や津波避難施設に避難します。</a:t>
            </a:r>
            <a:endParaRPr lang="en-US" altLang="ja-JP" dirty="0"/>
          </a:p>
          <a:p>
            <a:pPr marL="171450" indent="-171450">
              <a:buFont typeface="Arial" panose="020B0604020202020204" pitchFamily="34" charset="0"/>
              <a:buChar char="•"/>
            </a:pPr>
            <a:r>
              <a:rPr lang="ja-JP" altLang="en-US" dirty="0"/>
              <a:t>大雨等による浸水害発生の恐れがあるときは、「指定緊急避難場所」などの安全な場所に立ち退き避難するか、垂直避難を行います。</a:t>
            </a:r>
            <a:endParaRPr lang="en-US" altLang="ja-JP" dirty="0"/>
          </a:p>
          <a:p>
            <a:pPr marL="171450" indent="-171450">
              <a:buFont typeface="Arial" panose="020B0604020202020204" pitchFamily="34" charset="0"/>
              <a:buChar char="•"/>
            </a:pPr>
            <a:r>
              <a:rPr lang="ja-JP" altLang="en-US" dirty="0"/>
              <a:t>垂直避難とは、建物内の安全を確保できる指定階以上に避難すること。高さは、住んでいる場所の浸水想定に応じて決まります。</a:t>
            </a:r>
            <a:endParaRPr lang="en-US" altLang="ja-JP" dirty="0"/>
          </a:p>
          <a:p>
            <a:pPr marL="171450" indent="-171450">
              <a:buFont typeface="Arial" panose="020B0604020202020204" pitchFamily="34" charset="0"/>
              <a:buChar char="•"/>
            </a:pPr>
            <a:r>
              <a:rPr lang="ja-JP" altLang="en-US" dirty="0"/>
              <a:t>土砂災害の恐れがあるときは、「指定緊急避難場所」などの安全な場所に立ち退き避難をするのが原則です。「指定緊急避難場所」まで移動することが、かえって命に危険を及ぼしかねないと判断される場合は、「近隣の安全な場所」（堅牢な建物、山からできるだけ離れた部屋など）へ移動したり、「屋内安全確保」（屋内の高いところで山からできるだけ離れた部屋などへの移動）をするなど、状況に応じて対応します。</a:t>
            </a:r>
          </a:p>
          <a:p>
            <a:endParaRPr lang="ja-JP" altLang="en-US" dirty="0"/>
          </a:p>
        </p:txBody>
      </p:sp>
      <p:sp>
        <p:nvSpPr>
          <p:cNvPr id="10" name="スライド イメージ プレースホルダー 9">
            <a:extLst>
              <a:ext uri="{FF2B5EF4-FFF2-40B4-BE49-F238E27FC236}">
                <a16:creationId xmlns:a16="http://schemas.microsoft.com/office/drawing/2014/main" id="{C00E54CF-36D9-4198-9609-8934DAFB4A83}"/>
              </a:ext>
            </a:extLst>
          </p:cNvPr>
          <p:cNvSpPr>
            <a:spLocks noGrp="1" noRot="1" noChangeAspect="1"/>
          </p:cNvSpPr>
          <p:nvPr>
            <p:ph type="sldImg"/>
          </p:nvPr>
        </p:nvSpPr>
        <p:spPr/>
      </p:sp>
    </p:spTree>
    <p:extLst>
      <p:ext uri="{BB962C8B-B14F-4D97-AF65-F5344CB8AC3E}">
        <p14:creationId xmlns:p14="http://schemas.microsoft.com/office/powerpoint/2010/main" val="7322010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中項目「２．避難に関する情報の収集」で学んだことをまとめます。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25</a:t>
            </a:fld>
            <a:endParaRPr lang="ja-JP" altLang="en-US"/>
          </a:p>
        </p:txBody>
      </p:sp>
      <p:sp>
        <p:nvSpPr>
          <p:cNvPr id="7" name="スライド イメージ プレースホルダー 6">
            <a:extLst>
              <a:ext uri="{FF2B5EF4-FFF2-40B4-BE49-F238E27FC236}">
                <a16:creationId xmlns:a16="http://schemas.microsoft.com/office/drawing/2014/main" id="{DB81C8B2-E255-4B37-AC47-3C4ADC9B4A18}"/>
              </a:ext>
            </a:extLst>
          </p:cNvPr>
          <p:cNvSpPr>
            <a:spLocks noGrp="1" noRot="1" noChangeAspect="1"/>
          </p:cNvSpPr>
          <p:nvPr>
            <p:ph type="sldImg"/>
          </p:nvPr>
        </p:nvSpPr>
        <p:spPr/>
      </p:sp>
    </p:spTree>
    <p:extLst>
      <p:ext uri="{BB962C8B-B14F-4D97-AF65-F5344CB8AC3E}">
        <p14:creationId xmlns:p14="http://schemas.microsoft.com/office/powerpoint/2010/main" val="20968155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26</a:t>
            </a:fld>
            <a:endParaRPr lang="ja-JP" altLang="en-US"/>
          </a:p>
        </p:txBody>
      </p:sp>
      <p:sp>
        <p:nvSpPr>
          <p:cNvPr id="6" name="スライド イメージ プレースホルダー 5"/>
          <p:cNvSpPr>
            <a:spLocks noGrp="1" noRot="1" noChangeAspect="1"/>
          </p:cNvSpPr>
          <p:nvPr>
            <p:ph type="sldImg"/>
          </p:nvPr>
        </p:nvSpPr>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1634619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受講者に、「では、今からワークを行います」と宣言します。</a:t>
            </a:r>
            <a:endParaRPr lang="en-US" altLang="ja-JP" dirty="0"/>
          </a:p>
          <a:p>
            <a:pPr marL="171450" indent="-171450">
              <a:buFont typeface="Arial" panose="020B0604020202020204" pitchFamily="34" charset="0"/>
              <a:buChar char="•"/>
            </a:pPr>
            <a:r>
              <a:rPr lang="ja-JP" altLang="en-US" dirty="0"/>
              <a:t>「自宅周辺の災害リスクを確認する方法を学びましょう」と投げかけます。</a:t>
            </a:r>
            <a:endParaRPr lang="en-US" altLang="ja-JP" dirty="0"/>
          </a:p>
          <a:p>
            <a:pPr marL="171450" indent="-171450">
              <a:buFont typeface="Arial" panose="020B0604020202020204" pitchFamily="34" charset="0"/>
              <a:buChar char="•"/>
            </a:pPr>
            <a:r>
              <a:rPr lang="ja-JP" altLang="en-US" dirty="0"/>
              <a:t>受講者に、「このワークは、地域住民の皆さんと一緒に行うと効果的」と伝えて、活用するよう促します。</a:t>
            </a:r>
            <a:endParaRPr lang="en-US" altLang="ja-JP" dirty="0"/>
          </a:p>
          <a:p>
            <a:pPr lvl="1"/>
            <a:endParaRPr lang="en-US" altLang="ja-JP" dirty="0"/>
          </a:p>
          <a:p>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27</a:t>
            </a:fld>
            <a:endParaRPr lang="ja-JP" altLang="en-US"/>
          </a:p>
        </p:txBody>
      </p:sp>
      <p:sp>
        <p:nvSpPr>
          <p:cNvPr id="7" name="スライド イメージ プレースホルダー 6">
            <a:extLst>
              <a:ext uri="{FF2B5EF4-FFF2-40B4-BE49-F238E27FC236}">
                <a16:creationId xmlns:a16="http://schemas.microsoft.com/office/drawing/2014/main" id="{78694208-6B82-4332-9B5C-DC21EB816EE5}"/>
              </a:ext>
            </a:extLst>
          </p:cNvPr>
          <p:cNvSpPr>
            <a:spLocks noGrp="1" noRot="1" noChangeAspect="1"/>
          </p:cNvSpPr>
          <p:nvPr>
            <p:ph type="sldImg"/>
          </p:nvPr>
        </p:nvSpPr>
        <p:spPr/>
      </p:sp>
    </p:spTree>
    <p:extLst>
      <p:ext uri="{BB962C8B-B14F-4D97-AF65-F5344CB8AC3E}">
        <p14:creationId xmlns:p14="http://schemas.microsoft.com/office/powerpoint/2010/main" val="38971421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次の資料を、受講者に配布します。</a:t>
            </a:r>
            <a:endParaRPr lang="en-US" altLang="ja-JP"/>
          </a:p>
          <a:p>
            <a:pPr lvl="1"/>
            <a:r>
              <a:rPr lang="ja-JP" altLang="en-US"/>
              <a:t>地域のハザードマップ（浸水）（グループで１枚）</a:t>
            </a:r>
            <a:endParaRPr lang="en-US" altLang="ja-JP"/>
          </a:p>
          <a:p>
            <a:pPr lvl="1"/>
            <a:r>
              <a:rPr lang="ja-JP" altLang="en-US"/>
              <a:t>ワークシート</a:t>
            </a:r>
            <a:r>
              <a:rPr lang="en-US" altLang="ja-JP"/>
              <a:t>(</a:t>
            </a:r>
            <a:r>
              <a:rPr lang="ja-JP" altLang="en-US"/>
              <a:t>風水害</a:t>
            </a:r>
            <a:r>
              <a:rPr lang="en-US" altLang="ja-JP"/>
              <a:t>)</a:t>
            </a:r>
          </a:p>
          <a:p>
            <a:pPr lvl="1"/>
            <a:endParaRPr lang="en-US" altLang="ja-JP"/>
          </a:p>
          <a:p>
            <a:endParaRPr lang="en-US" altLang="ja-JP"/>
          </a:p>
          <a:p>
            <a:pPr marL="171450" indent="-171450">
              <a:buFont typeface="Arial" panose="020B0604020202020204" pitchFamily="34" charset="0"/>
              <a:buChar char="•"/>
            </a:pPr>
            <a:r>
              <a:rPr lang="ja-JP" altLang="en-US"/>
              <a:t>「これから皆さんに自宅周辺の災害リスクについてチェックして頂きます」</a:t>
            </a:r>
            <a:endParaRPr lang="en-US" altLang="ja-JP"/>
          </a:p>
          <a:p>
            <a:endParaRPr lang="en-US" altLang="ja-JP"/>
          </a:p>
          <a:p>
            <a:pPr marL="171450" indent="-171450">
              <a:buFont typeface="Arial" panose="020B0604020202020204" pitchFamily="34" charset="0"/>
              <a:buChar char="•"/>
            </a:pPr>
            <a:r>
              <a:rPr lang="ja-JP" altLang="en-US"/>
              <a:t>ハザードマップ上の自宅の位置を確認しましょう。</a:t>
            </a:r>
            <a:endParaRPr lang="en-US" altLang="ja-JP"/>
          </a:p>
          <a:p>
            <a:pPr marL="171450" indent="-171450">
              <a:buFont typeface="Arial" panose="020B0604020202020204" pitchFamily="34" charset="0"/>
              <a:buChar char="•"/>
            </a:pPr>
            <a:r>
              <a:rPr lang="ja-JP" altLang="en-US"/>
              <a:t>ワークシート</a:t>
            </a:r>
            <a:r>
              <a:rPr lang="en-US" altLang="ja-JP"/>
              <a:t>(</a:t>
            </a:r>
            <a:r>
              <a:rPr lang="ja-JP" altLang="en-US"/>
              <a:t>風水害</a:t>
            </a:r>
            <a:r>
              <a:rPr lang="en-US" altLang="ja-JP"/>
              <a:t>)</a:t>
            </a:r>
            <a:r>
              <a:rPr lang="ja-JP" altLang="en-US"/>
              <a:t>を記入しましょう。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28</a:t>
            </a:fld>
            <a:endParaRPr lang="ja-JP" altLang="en-US"/>
          </a:p>
        </p:txBody>
      </p:sp>
      <p:sp>
        <p:nvSpPr>
          <p:cNvPr id="7" name="スライド イメージ プレースホルダー 6">
            <a:extLst>
              <a:ext uri="{FF2B5EF4-FFF2-40B4-BE49-F238E27FC236}">
                <a16:creationId xmlns:a16="http://schemas.microsoft.com/office/drawing/2014/main" id="{E5478AF9-09FC-4549-8770-1FC5F47D78A2}"/>
              </a:ext>
            </a:extLst>
          </p:cNvPr>
          <p:cNvSpPr>
            <a:spLocks noGrp="1" noRot="1" noChangeAspect="1"/>
          </p:cNvSpPr>
          <p:nvPr>
            <p:ph type="sldImg"/>
          </p:nvPr>
        </p:nvSpPr>
        <p:spPr/>
      </p:sp>
    </p:spTree>
    <p:extLst>
      <p:ext uri="{BB962C8B-B14F-4D97-AF65-F5344CB8AC3E}">
        <p14:creationId xmlns:p14="http://schemas.microsoft.com/office/powerpoint/2010/main" val="34445324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受講者に、「続いて３つ目のワークを行います」と宣言します。</a:t>
            </a:r>
            <a:endParaRPr lang="en-US" altLang="ja-JP"/>
          </a:p>
          <a:p>
            <a:pPr marL="171450" indent="-171450">
              <a:buFont typeface="Arial" panose="020B0604020202020204" pitchFamily="34" charset="0"/>
              <a:buChar char="•"/>
            </a:pPr>
            <a:r>
              <a:rPr lang="ja-JP" altLang="en-US"/>
              <a:t>「地域の避難先や自宅からの避難経路を確認する方法を学びましょう」と投げかけます。</a:t>
            </a:r>
            <a:endParaRPr lang="en-US" altLang="ja-JP"/>
          </a:p>
          <a:p>
            <a:pPr lvl="1"/>
            <a:endParaRPr lang="en-US" altLang="ja-JP"/>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29</a:t>
            </a:fld>
            <a:endParaRPr lang="ja-JP" altLang="en-US"/>
          </a:p>
        </p:txBody>
      </p:sp>
      <p:sp>
        <p:nvSpPr>
          <p:cNvPr id="7" name="スライド イメージ プレースホルダー 6">
            <a:extLst>
              <a:ext uri="{FF2B5EF4-FFF2-40B4-BE49-F238E27FC236}">
                <a16:creationId xmlns:a16="http://schemas.microsoft.com/office/drawing/2014/main" id="{6F296AAB-82B1-42D3-B652-7AF6E66F438B}"/>
              </a:ext>
            </a:extLst>
          </p:cNvPr>
          <p:cNvSpPr>
            <a:spLocks noGrp="1" noRot="1" noChangeAspect="1"/>
          </p:cNvSpPr>
          <p:nvPr>
            <p:ph type="sldImg"/>
          </p:nvPr>
        </p:nvSpPr>
        <p:spPr/>
      </p:sp>
    </p:spTree>
    <p:extLst>
      <p:ext uri="{BB962C8B-B14F-4D97-AF65-F5344CB8AC3E}">
        <p14:creationId xmlns:p14="http://schemas.microsoft.com/office/powerpoint/2010/main" val="1350378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a:t>
            </a:fld>
            <a:endParaRPr lang="ja-JP" altLang="en-US"/>
          </a:p>
        </p:txBody>
      </p:sp>
      <p:sp>
        <p:nvSpPr>
          <p:cNvPr id="9" name="スライド イメージ プレースホルダー 8"/>
          <p:cNvSpPr>
            <a:spLocks noGrp="1" noRot="1" noChangeAspect="1"/>
          </p:cNvSpPr>
          <p:nvPr>
            <p:ph type="sldImg"/>
          </p:nvPr>
        </p:nvSpPr>
        <p:spPr/>
      </p:sp>
      <p:sp>
        <p:nvSpPr>
          <p:cNvPr id="10" name="ノート プレースホルダー 9"/>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06070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63575" y="5055261"/>
            <a:ext cx="5308600" cy="4335874"/>
          </a:xfrm>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次の資料を、受講者に配布します。</a:t>
            </a:r>
            <a:endParaRPr lang="en-US" altLang="ja-JP" dirty="0"/>
          </a:p>
          <a:p>
            <a:r>
              <a:rPr lang="ja-JP" altLang="en-US" dirty="0"/>
              <a:t>　　赤丸シール（１人１枚）</a:t>
            </a:r>
            <a:endParaRPr lang="en-US" altLang="ja-JP" dirty="0"/>
          </a:p>
          <a:p>
            <a:r>
              <a:rPr lang="ja-JP" altLang="en-US" dirty="0"/>
              <a:t>　　緑丸シール（１人１枚）</a:t>
            </a:r>
            <a:endParaRPr lang="en-US" altLang="ja-JP" dirty="0"/>
          </a:p>
          <a:p>
            <a:r>
              <a:rPr lang="ja-JP" altLang="en-US" dirty="0"/>
              <a:t>　　地域の地図（グループで１枚）</a:t>
            </a:r>
            <a:endParaRPr lang="en-US" altLang="ja-JP" dirty="0"/>
          </a:p>
          <a:p>
            <a:r>
              <a:rPr lang="ja-JP" altLang="en-US" dirty="0"/>
              <a:t>　　洪水ハザードマップ・内水ハザードマップ・土砂災害ハザードマップ</a:t>
            </a:r>
            <a:endParaRPr lang="en-US" altLang="ja-JP" dirty="0"/>
          </a:p>
          <a:p>
            <a:pPr marL="171450" lvl="0" indent="-171450">
              <a:buFont typeface="Arial" panose="020B0604020202020204" pitchFamily="34" charset="0"/>
              <a:buChar char="•"/>
            </a:pPr>
            <a:r>
              <a:rPr lang="ja-JP" altLang="en-US" dirty="0"/>
              <a:t>「次は、グループでの作業です」</a:t>
            </a:r>
            <a:endParaRPr lang="en-US" altLang="ja-JP" dirty="0"/>
          </a:p>
          <a:p>
            <a:pPr marL="171450" indent="-171450">
              <a:buFont typeface="Arial" panose="020B0604020202020204" pitchFamily="34" charset="0"/>
              <a:buChar char="•"/>
            </a:pPr>
            <a:r>
              <a:rPr lang="ja-JP" altLang="en-US" dirty="0"/>
              <a:t>「これから皆さんに自宅から避難する際の、避難先と避難経路を考えて頂きます」</a:t>
            </a:r>
            <a:endParaRPr lang="en-US" altLang="ja-JP" dirty="0"/>
          </a:p>
          <a:p>
            <a:pPr marL="171450" indent="-171450">
              <a:buFont typeface="Arial" panose="020B0604020202020204" pitchFamily="34" charset="0"/>
              <a:buChar char="•"/>
            </a:pPr>
            <a:r>
              <a:rPr lang="ja-JP" altLang="en-US" dirty="0"/>
              <a:t>「まず自宅の場所に赤丸シールを貼り、続いて地域の避難場所に緑丸シールを貼ります」</a:t>
            </a:r>
            <a:endParaRPr lang="en-US" altLang="ja-JP" dirty="0"/>
          </a:p>
          <a:p>
            <a:pPr marL="171450" indent="-171450">
              <a:buFont typeface="Arial" panose="020B0604020202020204" pitchFamily="34" charset="0"/>
              <a:buChar char="•"/>
            </a:pPr>
            <a:r>
              <a:rPr lang="ja-JP" altLang="en-US" dirty="0"/>
              <a:t>自宅の位置に赤丸シールを貼りましょう。</a:t>
            </a:r>
          </a:p>
          <a:p>
            <a:pPr marL="171450" indent="-171450">
              <a:buFont typeface="Arial" panose="020B0604020202020204" pitchFamily="34" charset="0"/>
              <a:buChar char="•"/>
            </a:pPr>
            <a:r>
              <a:rPr lang="ja-JP" altLang="en-US" dirty="0"/>
              <a:t>風水害時の地域の避難場所に緑丸シールを貼りましょう。</a:t>
            </a:r>
            <a:endParaRPr lang="en-US" altLang="ja-JP" dirty="0"/>
          </a:p>
          <a:p>
            <a:endParaRPr lang="en-US" altLang="ja-JP" dirty="0"/>
          </a:p>
          <a:p>
            <a:pPr marL="171450" indent="-171450">
              <a:buFont typeface="Arial" panose="020B0604020202020204" pitchFamily="34" charset="0"/>
              <a:buChar char="•"/>
            </a:pPr>
            <a:r>
              <a:rPr lang="ja-JP" altLang="en-US" dirty="0"/>
              <a:t>補足</a:t>
            </a:r>
            <a:endParaRPr lang="en-US" altLang="ja-JP" dirty="0"/>
          </a:p>
          <a:p>
            <a:r>
              <a:rPr lang="ja-JP" altLang="en-US" dirty="0"/>
              <a:t>　　内水</a:t>
            </a:r>
            <a:endParaRPr lang="en-US" altLang="ja-JP" dirty="0"/>
          </a:p>
          <a:p>
            <a:r>
              <a:rPr lang="ja-JP" altLang="en-US" dirty="0"/>
              <a:t>　　　河川の水を外水と呼ぶのに対し、堤防で守られた内側の土（人がす　</a:t>
            </a:r>
            <a:endParaRPr lang="en-US" altLang="ja-JP" dirty="0"/>
          </a:p>
          <a:p>
            <a:r>
              <a:rPr lang="ja-JP" altLang="en-US" dirty="0"/>
              <a:t>　　んでいる場所）にある水を「内水（ないすい）」と呼びます。大雨が　　</a:t>
            </a:r>
            <a:endParaRPr lang="en-US" altLang="ja-JP" dirty="0"/>
          </a:p>
          <a:p>
            <a:r>
              <a:rPr lang="ja-JP" altLang="en-US" dirty="0"/>
              <a:t>　　降ると、側溝・下水道や排水路だけでは降った雨を流し切れなくなる</a:t>
            </a:r>
            <a:endParaRPr lang="en-US" altLang="ja-JP" dirty="0"/>
          </a:p>
          <a:p>
            <a:r>
              <a:rPr lang="ja-JP" altLang="en-US" dirty="0"/>
              <a:t>　　ことがあります。また支川が本川に合流するところでは、本川の水位</a:t>
            </a:r>
            <a:endParaRPr lang="en-US" altLang="ja-JP" dirty="0"/>
          </a:p>
          <a:p>
            <a:r>
              <a:rPr lang="ja-JP" altLang="en-US" dirty="0"/>
              <a:t>　　が上昇すると、本川の外水が小河川に逆流することもあります。この</a:t>
            </a:r>
            <a:endParaRPr lang="en-US" altLang="ja-JP" dirty="0"/>
          </a:p>
          <a:p>
            <a:r>
              <a:rPr lang="ja-JP" altLang="en-US" dirty="0"/>
              <a:t>　　ように、内水の水はけが悪化し、建物や土地・道路が水につかってし</a:t>
            </a:r>
            <a:endParaRPr lang="en-US" altLang="ja-JP" dirty="0"/>
          </a:p>
          <a:p>
            <a:r>
              <a:rPr lang="ja-JP" altLang="en-US" dirty="0"/>
              <a:t>　　まうことを「内水氾濫」といいます。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30</a:t>
            </a:fld>
            <a:endParaRPr lang="ja-JP" altLang="en-US"/>
          </a:p>
        </p:txBody>
      </p:sp>
      <p:sp>
        <p:nvSpPr>
          <p:cNvPr id="9" name="スライド イメージ プレースホルダー 8">
            <a:extLst>
              <a:ext uri="{FF2B5EF4-FFF2-40B4-BE49-F238E27FC236}">
                <a16:creationId xmlns:a16="http://schemas.microsoft.com/office/drawing/2014/main" id="{633F9ACE-BCBF-4B1F-88A7-45EF5012577F}"/>
              </a:ext>
            </a:extLst>
          </p:cNvPr>
          <p:cNvSpPr>
            <a:spLocks noGrp="1" noRot="1" noChangeAspect="1"/>
          </p:cNvSpPr>
          <p:nvPr>
            <p:ph type="sldImg"/>
          </p:nvPr>
        </p:nvSpPr>
        <p:spPr/>
      </p:sp>
    </p:spTree>
    <p:extLst>
      <p:ext uri="{BB962C8B-B14F-4D97-AF65-F5344CB8AC3E}">
        <p14:creationId xmlns:p14="http://schemas.microsoft.com/office/powerpoint/2010/main" val="2091722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endParaRPr lang="en-US" altLang="ja-JP" dirty="0"/>
          </a:p>
          <a:p>
            <a:pPr marL="171450" indent="-171450">
              <a:buFont typeface="Arial" panose="020B0604020202020204" pitchFamily="34" charset="0"/>
              <a:buChar char="•"/>
            </a:pPr>
            <a:r>
              <a:rPr lang="ja-JP" altLang="en-US" dirty="0"/>
              <a:t>「次は、グループでの作業です」</a:t>
            </a:r>
            <a:endParaRPr lang="en-US" altLang="ja-JP" dirty="0"/>
          </a:p>
          <a:p>
            <a:endParaRPr lang="en-US" altLang="ja-JP" dirty="0"/>
          </a:p>
          <a:p>
            <a:pPr marL="171450" indent="-171450">
              <a:buFont typeface="Arial" panose="020B0604020202020204" pitchFamily="34" charset="0"/>
              <a:buChar char="•"/>
            </a:pPr>
            <a:r>
              <a:rPr lang="ja-JP" altLang="en-US" dirty="0"/>
              <a:t>ハザードマップを確認し、地域の地図に、浸水想定エリア、土砂災害危険エリアを黒色で囲み斜線で書き込みましょう。</a:t>
            </a:r>
            <a:endParaRPr lang="en-US" altLang="ja-JP" dirty="0"/>
          </a:p>
          <a:p>
            <a:pPr marL="171450" indent="-171450">
              <a:buFont typeface="Arial" panose="020B0604020202020204" pitchFamily="34" charset="0"/>
              <a:buChar char="•"/>
            </a:pPr>
            <a:r>
              <a:rPr lang="ja-JP" altLang="en-US" dirty="0"/>
              <a:t>確認するハザードは、洪水・浸水・内水、高潮、土砂災害です。</a:t>
            </a:r>
            <a:endParaRPr lang="en-US" altLang="ja-JP" dirty="0"/>
          </a:p>
          <a:p>
            <a:pPr marL="171450" indent="-171450">
              <a:buFont typeface="Arial" panose="020B0604020202020204" pitchFamily="34" charset="0"/>
              <a:buChar char="•"/>
            </a:pPr>
            <a:r>
              <a:rPr lang="ja-JP" altLang="en-US" dirty="0"/>
              <a:t>アンダーパスの位置を、赤色で囲み斜線を書き込みましょう。</a:t>
            </a:r>
            <a:endParaRPr lang="en-US" altLang="ja-JP" dirty="0"/>
          </a:p>
          <a:p>
            <a:pPr lvl="1"/>
            <a:r>
              <a:rPr lang="en-US" altLang="ja-JP" dirty="0"/>
              <a:t>※</a:t>
            </a:r>
            <a:r>
              <a:rPr lang="ja-JP" altLang="en-US" dirty="0"/>
              <a:t>アンダーパス</a:t>
            </a:r>
            <a:r>
              <a:rPr lang="en-US" altLang="ja-JP" dirty="0"/>
              <a:t>…</a:t>
            </a:r>
            <a:r>
              <a:rPr lang="ja-JP" altLang="en-US" dirty="0"/>
              <a:t>鉄道や道路の下を通る地下道で、浸水時は水没する可能性が高い。</a:t>
            </a:r>
          </a:p>
          <a:p>
            <a:pPr marL="171450" lvl="0" indent="-171450">
              <a:buFont typeface="Arial" panose="020B0604020202020204" pitchFamily="34" charset="0"/>
              <a:buChar char="•"/>
            </a:pPr>
            <a:r>
              <a:rPr lang="ja-JP" altLang="en-US" dirty="0"/>
              <a:t>このワークの④は、ハザードマップにアンダーパスの位置が記載されている場合に実施して下さい。</a:t>
            </a:r>
          </a:p>
          <a:p>
            <a:endParaRPr lang="ja-JP" altLang="en-US" dirty="0"/>
          </a:p>
          <a:p>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31</a:t>
            </a:fld>
            <a:endParaRPr lang="ja-JP" altLang="en-US"/>
          </a:p>
        </p:txBody>
      </p:sp>
      <p:sp>
        <p:nvSpPr>
          <p:cNvPr id="5" name="正方形/長方形 4"/>
          <p:cNvSpPr/>
          <p:nvPr/>
        </p:nvSpPr>
        <p:spPr>
          <a:xfrm>
            <a:off x="896252" y="3671671"/>
            <a:ext cx="2470403" cy="109717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kumimoji="1" lang="ja-JP" altLang="en-US"/>
          </a:p>
        </p:txBody>
      </p:sp>
      <p:sp>
        <p:nvSpPr>
          <p:cNvPr id="15" name="スライド イメージ プレースホルダー 14">
            <a:extLst>
              <a:ext uri="{FF2B5EF4-FFF2-40B4-BE49-F238E27FC236}">
                <a16:creationId xmlns:a16="http://schemas.microsoft.com/office/drawing/2014/main" id="{C16988BC-14FF-4070-879A-D9C68248E235}"/>
              </a:ext>
            </a:extLst>
          </p:cNvPr>
          <p:cNvSpPr>
            <a:spLocks noGrp="1" noRot="1" noChangeAspect="1"/>
          </p:cNvSpPr>
          <p:nvPr>
            <p:ph type="sldImg"/>
          </p:nvPr>
        </p:nvSpPr>
        <p:spPr/>
      </p:sp>
    </p:spTree>
    <p:extLst>
      <p:ext uri="{BB962C8B-B14F-4D97-AF65-F5344CB8AC3E}">
        <p14:creationId xmlns:p14="http://schemas.microsoft.com/office/powerpoint/2010/main" val="3792522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endParaRPr lang="en-US" altLang="ja-JP" dirty="0"/>
          </a:p>
          <a:p>
            <a:pPr marL="171450" indent="-171450">
              <a:buFont typeface="Arial" panose="020B0604020202020204" pitchFamily="34" charset="0"/>
              <a:buChar char="•"/>
            </a:pPr>
            <a:r>
              <a:rPr lang="ja-JP" altLang="en-US" dirty="0"/>
              <a:t>必要に応じて、用語の説明を行います。</a:t>
            </a:r>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32</a:t>
            </a:fld>
            <a:endParaRPr lang="ja-JP" altLang="en-US" dirty="0"/>
          </a:p>
        </p:txBody>
      </p:sp>
      <p:sp>
        <p:nvSpPr>
          <p:cNvPr id="7" name="スライド イメージ プレースホルダー 6">
            <a:extLst>
              <a:ext uri="{FF2B5EF4-FFF2-40B4-BE49-F238E27FC236}">
                <a16:creationId xmlns:a16="http://schemas.microsoft.com/office/drawing/2014/main" id="{E017958B-53DC-4693-901D-5C3D096BFE66}"/>
              </a:ext>
            </a:extLst>
          </p:cNvPr>
          <p:cNvSpPr>
            <a:spLocks noGrp="1" noRot="1" noChangeAspect="1"/>
          </p:cNvSpPr>
          <p:nvPr>
            <p:ph type="sldImg"/>
          </p:nvPr>
        </p:nvSpPr>
        <p:spPr/>
      </p:sp>
    </p:spTree>
    <p:extLst>
      <p:ext uri="{BB962C8B-B14F-4D97-AF65-F5344CB8AC3E}">
        <p14:creationId xmlns:p14="http://schemas.microsoft.com/office/powerpoint/2010/main" val="36410697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63575" y="5055260"/>
            <a:ext cx="5308600" cy="4422371"/>
          </a:xfrm>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「次は、避難経路の確認です」</a:t>
            </a:r>
            <a:endParaRPr lang="en-US" altLang="ja-JP" dirty="0"/>
          </a:p>
          <a:p>
            <a:pPr marL="171450" indent="-171450">
              <a:buFont typeface="Arial" panose="020B0604020202020204" pitchFamily="34" charset="0"/>
              <a:buChar char="•"/>
            </a:pPr>
            <a:r>
              <a:rPr lang="ja-JP" altLang="en-US" dirty="0"/>
              <a:t>それぞれの自宅から避難場所までの避難経路に赤線を書き込みましょう。</a:t>
            </a:r>
            <a:endParaRPr lang="en-US" altLang="ja-JP" dirty="0"/>
          </a:p>
          <a:p>
            <a:pPr marL="171450" indent="-171450">
              <a:buFont typeface="Arial" panose="020B0604020202020204" pitchFamily="34" charset="0"/>
              <a:buChar char="•"/>
            </a:pPr>
            <a:r>
              <a:rPr lang="ja-JP" altLang="en-US" dirty="0"/>
              <a:t>避難経路を考える際は、川や海岸の近く、アンダーパスなど浸水しそうな場所は避けるようにしましょう。また、できるだけ広い道を通るようにしましょう。</a:t>
            </a:r>
            <a:endParaRPr lang="en-US" altLang="ja-JP" dirty="0"/>
          </a:p>
          <a:p>
            <a:pPr lvl="1"/>
            <a:r>
              <a:rPr lang="en-US" altLang="ja-JP" dirty="0"/>
              <a:t>※</a:t>
            </a:r>
            <a:r>
              <a:rPr lang="ja-JP" altLang="en-US" dirty="0"/>
              <a:t>アンダーパス</a:t>
            </a:r>
            <a:r>
              <a:rPr lang="en-US" altLang="ja-JP" dirty="0"/>
              <a:t>…</a:t>
            </a:r>
            <a:r>
              <a:rPr lang="ja-JP" altLang="en-US" dirty="0"/>
              <a:t>道路を掘り下げて交差する道路の下をくぐる形にしたもの。</a:t>
            </a:r>
            <a:endParaRPr lang="en-US" altLang="ja-JP" dirty="0"/>
          </a:p>
          <a:p>
            <a:pPr lvl="1"/>
            <a:r>
              <a:rPr lang="en-US" altLang="ja-JP" dirty="0"/>
              <a:t>※</a:t>
            </a:r>
            <a:r>
              <a:rPr lang="ja-JP" altLang="en-US" dirty="0"/>
              <a:t>内水氾濫</a:t>
            </a:r>
            <a:r>
              <a:rPr lang="en-US" altLang="ja-JP" dirty="0"/>
              <a:t>…</a:t>
            </a:r>
            <a:r>
              <a:rPr lang="ja-JP" altLang="en-US" dirty="0"/>
              <a:t>市街地などに降った雨が排水路や下水管の雨水処理能力を超えた際や、雨で川の水位が上昇して市街地などの水を川に排出することができなくなった際に、市街地などに水が溢れてしまう浸水害のこと。　</a:t>
            </a:r>
            <a:endParaRPr lang="en-US" altLang="ja-JP" dirty="0"/>
          </a:p>
          <a:p>
            <a:pPr marL="171450" indent="-171450">
              <a:buFont typeface="Arial" panose="020B0604020202020204" pitchFamily="34" charset="0"/>
              <a:buChar char="•"/>
            </a:pPr>
            <a:r>
              <a:rPr lang="ja-JP" altLang="en-US" dirty="0"/>
              <a:t>［各グループの作業が終了］</a:t>
            </a:r>
            <a:endParaRPr lang="en-US" altLang="ja-JP" dirty="0"/>
          </a:p>
          <a:p>
            <a:pPr marL="171450" indent="-171450">
              <a:buFont typeface="Arial" panose="020B0604020202020204" pitchFamily="34" charset="0"/>
              <a:buChar char="•"/>
            </a:pPr>
            <a:r>
              <a:rPr lang="ja-JP" altLang="en-US" dirty="0"/>
              <a:t>今確認した、避難先と避難経路を、研修が終わった後に実際見ることも効果的です。</a:t>
            </a:r>
            <a:endParaRPr lang="en-US" altLang="ja-JP" dirty="0"/>
          </a:p>
          <a:p>
            <a:pPr marL="171450" indent="-171450">
              <a:buFont typeface="Arial" panose="020B0604020202020204" pitchFamily="34" charset="0"/>
              <a:buChar char="•"/>
            </a:pPr>
            <a:r>
              <a:rPr lang="ja-JP" altLang="en-US" dirty="0"/>
              <a:t>今まで気づかなかったことや、実は危ない場所に気づいたりすることもあります。</a:t>
            </a:r>
            <a:endParaRPr lang="en-US" altLang="ja-JP" dirty="0"/>
          </a:p>
          <a:p>
            <a:pPr marL="171450" indent="-171450">
              <a:buFont typeface="Arial" panose="020B0604020202020204" pitchFamily="34" charset="0"/>
              <a:buChar char="•"/>
            </a:pPr>
            <a:r>
              <a:rPr lang="ja-JP" altLang="en-US" dirty="0"/>
              <a:t>そのときは、違う経路を改めて考えてみましょう。</a:t>
            </a:r>
            <a:endParaRPr lang="en-US" altLang="ja-JP" dirty="0"/>
          </a:p>
          <a:p>
            <a:pPr marL="171450" indent="-171450">
              <a:buFont typeface="Arial" panose="020B0604020202020204" pitchFamily="34" charset="0"/>
              <a:buChar char="•"/>
            </a:pPr>
            <a:r>
              <a:rPr lang="ja-JP" altLang="en-US" dirty="0"/>
              <a:t>このワークは地域の住民の方と行っても効果的です。地域の防災力の向上のため、活用してもらうことを伝えましょう。</a:t>
            </a:r>
            <a:endParaRPr lang="en-US" altLang="ja-JP" dirty="0"/>
          </a:p>
          <a:p>
            <a:pPr marL="171450" indent="-171450">
              <a:buFont typeface="Arial" panose="020B0604020202020204" pitchFamily="34" charset="0"/>
              <a:buChar char="•"/>
            </a:pPr>
            <a:r>
              <a:rPr lang="ja-JP" altLang="en-US" dirty="0"/>
              <a:t>また、地域で実際に避難経路や危険箇所を確認する場合は、自主防災組織だけでなく、消防団等と連携して行うことが効果的であることを伝えます。</a:t>
            </a:r>
          </a:p>
          <a:p>
            <a:endParaRPr lang="ja-JP" altLang="en-US" dirty="0"/>
          </a:p>
          <a:p>
            <a:endParaRPr lang="ja-JP" altLang="en-US" dirty="0"/>
          </a:p>
          <a:p>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33</a:t>
            </a:fld>
            <a:endParaRPr lang="ja-JP" altLang="en-US"/>
          </a:p>
        </p:txBody>
      </p:sp>
      <p:sp>
        <p:nvSpPr>
          <p:cNvPr id="15" name="スライド イメージ プレースホルダー 14">
            <a:extLst>
              <a:ext uri="{FF2B5EF4-FFF2-40B4-BE49-F238E27FC236}">
                <a16:creationId xmlns:a16="http://schemas.microsoft.com/office/drawing/2014/main" id="{D90CAE61-D93E-4310-9A87-22103CBB2E7A}"/>
              </a:ext>
            </a:extLst>
          </p:cNvPr>
          <p:cNvSpPr>
            <a:spLocks noGrp="1" noRot="1" noChangeAspect="1"/>
          </p:cNvSpPr>
          <p:nvPr>
            <p:ph type="sldImg"/>
          </p:nvPr>
        </p:nvSpPr>
        <p:spPr/>
      </p:sp>
    </p:spTree>
    <p:extLst>
      <p:ext uri="{BB962C8B-B14F-4D97-AF65-F5344CB8AC3E}">
        <p14:creationId xmlns:p14="http://schemas.microsoft.com/office/powerpoint/2010/main" val="13628903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r>
              <a:rPr lang="ja-JP" altLang="en-US" dirty="0"/>
              <a:t>［各グループの作業が終了］</a:t>
            </a:r>
            <a:endParaRPr lang="en-US" altLang="ja-JP" dirty="0"/>
          </a:p>
          <a:p>
            <a:pPr marL="171450" indent="-171450">
              <a:buFont typeface="Arial" panose="020B0604020202020204" pitchFamily="34" charset="0"/>
              <a:buChar char="•"/>
            </a:pPr>
            <a:r>
              <a:rPr lang="ja-JP" altLang="en-US" dirty="0"/>
              <a:t>今確認した、避難先と避難経路を、研修が終わった後に実際見ることも効果的です。</a:t>
            </a:r>
          </a:p>
          <a:p>
            <a:pPr marL="171450" indent="-171450">
              <a:buFont typeface="Arial" panose="020B0604020202020204" pitchFamily="34" charset="0"/>
              <a:buChar char="•"/>
            </a:pPr>
            <a:r>
              <a:rPr lang="ja-JP" altLang="en-US" dirty="0"/>
              <a:t>今まで気づかなかったことや、実は危ない場所に気づいたりすることもあります。</a:t>
            </a:r>
          </a:p>
          <a:p>
            <a:pPr marL="171450" indent="-171450">
              <a:buFont typeface="Arial" panose="020B0604020202020204" pitchFamily="34" charset="0"/>
              <a:buChar char="•"/>
            </a:pPr>
            <a:r>
              <a:rPr lang="ja-JP" altLang="en-US" dirty="0"/>
              <a:t>そのときは、違う経路を改めて考えてみましょう。</a:t>
            </a:r>
          </a:p>
          <a:p>
            <a:pPr marL="171450" indent="-171450">
              <a:buFont typeface="Arial" panose="020B0604020202020204" pitchFamily="34" charset="0"/>
              <a:buChar char="•"/>
            </a:pPr>
            <a:r>
              <a:rPr lang="ja-JP" altLang="en-US" dirty="0"/>
              <a:t>このワークは地域の住民の方と行っても効果的です。地域の防災力の向上のため、活用してもらうことを伝えましょう。</a:t>
            </a:r>
          </a:p>
          <a:p>
            <a:pPr marL="171450" indent="-171450">
              <a:buFont typeface="Arial" panose="020B0604020202020204" pitchFamily="34" charset="0"/>
              <a:buChar char="•"/>
            </a:pPr>
            <a:r>
              <a:rPr lang="ja-JP" altLang="en-US" dirty="0"/>
              <a:t>また、地域で実際に避難経路や危険箇所を確認する場合は、自主防災組織だけでなく、消防団等と連携して行うことが効果的であることを伝えます。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34</a:t>
            </a:fld>
            <a:endParaRPr kumimoji="1" lang="ja-JP" altLang="en-US"/>
          </a:p>
        </p:txBody>
      </p:sp>
    </p:spTree>
    <p:extLst>
      <p:ext uri="{BB962C8B-B14F-4D97-AF65-F5344CB8AC3E}">
        <p14:creationId xmlns:p14="http://schemas.microsoft.com/office/powerpoint/2010/main" val="38362857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受講者に、「では、今からワークを行います」と宣言します。</a:t>
            </a:r>
            <a:endParaRPr lang="en-US" altLang="ja-JP" dirty="0"/>
          </a:p>
          <a:p>
            <a:pPr marL="171450" indent="-171450">
              <a:buFont typeface="Arial" panose="020B0604020202020204" pitchFamily="34" charset="0"/>
              <a:buChar char="•"/>
            </a:pPr>
            <a:r>
              <a:rPr lang="ja-JP" altLang="en-US" dirty="0"/>
              <a:t>「自宅周辺の災害リスクを確認する方法を学びましょう」と投げかけます。</a:t>
            </a:r>
            <a:endParaRPr lang="en-US" altLang="ja-JP" dirty="0"/>
          </a:p>
          <a:p>
            <a:pPr marL="171450" indent="-171450">
              <a:buFont typeface="Arial" panose="020B0604020202020204" pitchFamily="34" charset="0"/>
              <a:buChar char="•"/>
            </a:pPr>
            <a:r>
              <a:rPr lang="ja-JP" altLang="en-US" dirty="0"/>
              <a:t>受講者に、「このワークは「地域住民の皆さんと一緒に行うと効果的」と伝えて、活用するよう促します。</a:t>
            </a:r>
            <a:endParaRPr lang="en-US" altLang="ja-JP" dirty="0"/>
          </a:p>
          <a:p>
            <a:pPr lvl="1"/>
            <a:endParaRPr lang="en-US" altLang="ja-JP" dirty="0"/>
          </a:p>
          <a:p>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35</a:t>
            </a:fld>
            <a:endParaRPr lang="ja-JP" altLang="en-US"/>
          </a:p>
        </p:txBody>
      </p:sp>
      <p:sp>
        <p:nvSpPr>
          <p:cNvPr id="7" name="スライド イメージ プレースホルダー 6">
            <a:extLst>
              <a:ext uri="{FF2B5EF4-FFF2-40B4-BE49-F238E27FC236}">
                <a16:creationId xmlns:a16="http://schemas.microsoft.com/office/drawing/2014/main" id="{D2127E05-DA12-462A-8F89-524BEDBF4EAD}"/>
              </a:ext>
            </a:extLst>
          </p:cNvPr>
          <p:cNvSpPr>
            <a:spLocks noGrp="1" noRot="1" noChangeAspect="1"/>
          </p:cNvSpPr>
          <p:nvPr>
            <p:ph type="sldImg"/>
          </p:nvPr>
        </p:nvSpPr>
        <p:spPr/>
      </p:sp>
    </p:spTree>
    <p:extLst>
      <p:ext uri="{BB962C8B-B14F-4D97-AF65-F5344CB8AC3E}">
        <p14:creationId xmlns:p14="http://schemas.microsoft.com/office/powerpoint/2010/main" val="10039246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次の資料を、受講者に配布します。</a:t>
            </a:r>
            <a:endParaRPr lang="en-US" altLang="ja-JP"/>
          </a:p>
          <a:p>
            <a:pPr lvl="1"/>
            <a:r>
              <a:rPr lang="ja-JP" altLang="en-US"/>
              <a:t>地域のハザードマップ（想定震度）（グループで１枚）</a:t>
            </a:r>
            <a:endParaRPr lang="en-US" altLang="ja-JP"/>
          </a:p>
          <a:p>
            <a:pPr lvl="1"/>
            <a:r>
              <a:rPr lang="ja-JP" altLang="en-US"/>
              <a:t>ワークシート</a:t>
            </a:r>
            <a:r>
              <a:rPr lang="en-US" altLang="ja-JP"/>
              <a:t>(</a:t>
            </a:r>
            <a:r>
              <a:rPr lang="ja-JP" altLang="en-US"/>
              <a:t>地震</a:t>
            </a:r>
            <a:r>
              <a:rPr lang="en-US" altLang="ja-JP"/>
              <a:t>)</a:t>
            </a:r>
          </a:p>
          <a:p>
            <a:pPr lvl="1"/>
            <a:endParaRPr lang="en-US" altLang="ja-JP"/>
          </a:p>
          <a:p>
            <a:endParaRPr lang="en-US" altLang="ja-JP"/>
          </a:p>
          <a:p>
            <a:pPr marL="171450" indent="-171450">
              <a:buFont typeface="Arial" panose="020B0604020202020204" pitchFamily="34" charset="0"/>
              <a:buChar char="•"/>
            </a:pPr>
            <a:r>
              <a:rPr lang="ja-JP" altLang="en-US"/>
              <a:t>「これから皆さんに自宅周辺の災害リスクについてチェックして頂きます」</a:t>
            </a:r>
            <a:endParaRPr lang="en-US" altLang="ja-JP"/>
          </a:p>
          <a:p>
            <a:endParaRPr lang="en-US" altLang="ja-JP"/>
          </a:p>
          <a:p>
            <a:pPr marL="171450" indent="-171450">
              <a:buFont typeface="Arial" panose="020B0604020202020204" pitchFamily="34" charset="0"/>
              <a:buChar char="•"/>
            </a:pPr>
            <a:r>
              <a:rPr lang="ja-JP" altLang="en-US"/>
              <a:t>ハザードマップ上の自宅の位置を確認しましょう。</a:t>
            </a:r>
            <a:endParaRPr lang="en-US" altLang="ja-JP"/>
          </a:p>
          <a:p>
            <a:pPr marL="171450" indent="-171450">
              <a:buFont typeface="Arial" panose="020B0604020202020204" pitchFamily="34" charset="0"/>
              <a:buChar char="•"/>
            </a:pPr>
            <a:r>
              <a:rPr lang="ja-JP" altLang="en-US"/>
              <a:t>ワークシート</a:t>
            </a:r>
            <a:r>
              <a:rPr lang="en-US" altLang="ja-JP"/>
              <a:t>(</a:t>
            </a:r>
            <a:r>
              <a:rPr lang="ja-JP" altLang="en-US"/>
              <a:t>地震</a:t>
            </a:r>
            <a:r>
              <a:rPr lang="en-US" altLang="ja-JP"/>
              <a:t>)</a:t>
            </a:r>
            <a:r>
              <a:rPr lang="ja-JP" altLang="en-US"/>
              <a:t>を記入しましょう。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36</a:t>
            </a:fld>
            <a:endParaRPr lang="ja-JP" altLang="en-US"/>
          </a:p>
        </p:txBody>
      </p:sp>
      <p:sp>
        <p:nvSpPr>
          <p:cNvPr id="7" name="スライド イメージ プレースホルダー 6">
            <a:extLst>
              <a:ext uri="{FF2B5EF4-FFF2-40B4-BE49-F238E27FC236}">
                <a16:creationId xmlns:a16="http://schemas.microsoft.com/office/drawing/2014/main" id="{220CA2B4-BBB0-4125-91F6-E6C262E429F0}"/>
              </a:ext>
            </a:extLst>
          </p:cNvPr>
          <p:cNvSpPr>
            <a:spLocks noGrp="1" noRot="1" noChangeAspect="1"/>
          </p:cNvSpPr>
          <p:nvPr>
            <p:ph type="sldImg"/>
          </p:nvPr>
        </p:nvSpPr>
        <p:spPr/>
      </p:sp>
    </p:spTree>
    <p:extLst>
      <p:ext uri="{BB962C8B-B14F-4D97-AF65-F5344CB8AC3E}">
        <p14:creationId xmlns:p14="http://schemas.microsoft.com/office/powerpoint/2010/main" val="17944977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受講者に、「続いて３つ目のワークを行います」と宣言します。</a:t>
            </a:r>
            <a:endParaRPr lang="en-US" altLang="ja-JP"/>
          </a:p>
          <a:p>
            <a:pPr marL="171450" indent="-171450">
              <a:buFont typeface="Arial" panose="020B0604020202020204" pitchFamily="34" charset="0"/>
              <a:buChar char="•"/>
            </a:pPr>
            <a:r>
              <a:rPr lang="ja-JP" altLang="en-US"/>
              <a:t>「地域の避難先や自宅からの避難経路を確認する方法を学びましょう」と投げかけます。</a:t>
            </a:r>
            <a:endParaRPr lang="en-US" altLang="ja-JP"/>
          </a:p>
          <a:p>
            <a:pPr lvl="1"/>
            <a:endParaRPr lang="en-US" altLang="ja-JP"/>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37</a:t>
            </a:fld>
            <a:endParaRPr lang="ja-JP" altLang="en-US"/>
          </a:p>
        </p:txBody>
      </p:sp>
      <p:sp>
        <p:nvSpPr>
          <p:cNvPr id="7" name="スライド イメージ プレースホルダー 6">
            <a:extLst>
              <a:ext uri="{FF2B5EF4-FFF2-40B4-BE49-F238E27FC236}">
                <a16:creationId xmlns:a16="http://schemas.microsoft.com/office/drawing/2014/main" id="{A7C56801-316B-48A8-8135-572330655EB7}"/>
              </a:ext>
            </a:extLst>
          </p:cNvPr>
          <p:cNvSpPr>
            <a:spLocks noGrp="1" noRot="1" noChangeAspect="1"/>
          </p:cNvSpPr>
          <p:nvPr>
            <p:ph type="sldImg"/>
          </p:nvPr>
        </p:nvSpPr>
        <p:spPr/>
      </p:sp>
    </p:spTree>
    <p:extLst>
      <p:ext uri="{BB962C8B-B14F-4D97-AF65-F5344CB8AC3E}">
        <p14:creationId xmlns:p14="http://schemas.microsoft.com/office/powerpoint/2010/main" val="67759344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次の資料を、受講者に配布します。</a:t>
            </a:r>
            <a:endParaRPr lang="en-US" altLang="ja-JP" dirty="0"/>
          </a:p>
          <a:p>
            <a:pPr lvl="1"/>
            <a:r>
              <a:rPr lang="ja-JP" altLang="en-US" dirty="0"/>
              <a:t>赤丸シール（１人１枚）</a:t>
            </a:r>
            <a:endParaRPr lang="en-US" altLang="ja-JP" dirty="0"/>
          </a:p>
          <a:p>
            <a:pPr lvl="1"/>
            <a:r>
              <a:rPr lang="ja-JP" altLang="en-US" dirty="0"/>
              <a:t>緑丸シール（１人１枚）</a:t>
            </a:r>
            <a:endParaRPr lang="en-US" altLang="ja-JP" dirty="0"/>
          </a:p>
          <a:p>
            <a:pPr lvl="1"/>
            <a:r>
              <a:rPr lang="ja-JP" altLang="en-US" dirty="0"/>
              <a:t>地域の地図（グループで１枚）</a:t>
            </a:r>
            <a:endParaRPr lang="en-US" altLang="ja-JP" dirty="0"/>
          </a:p>
          <a:p>
            <a:pPr lvl="1"/>
            <a:r>
              <a:rPr lang="ja-JP" altLang="en-US" dirty="0"/>
              <a:t>地震ハザードマップ（震度分布図・液状化危険度分布図・最大浸水深分布図）</a:t>
            </a:r>
            <a:endParaRPr lang="en-US" altLang="ja-JP" dirty="0"/>
          </a:p>
          <a:p>
            <a:pPr lvl="1"/>
            <a:endParaRPr lang="en-US" altLang="ja-JP" dirty="0"/>
          </a:p>
          <a:p>
            <a:pPr marL="171450" lvl="0" indent="-171450">
              <a:buFont typeface="Arial" panose="020B0604020202020204" pitchFamily="34" charset="0"/>
              <a:buChar char="•"/>
            </a:pPr>
            <a:r>
              <a:rPr lang="ja-JP" altLang="en-US" dirty="0"/>
              <a:t>「次は、グループでの作業です」</a:t>
            </a:r>
            <a:endParaRPr lang="en-US" altLang="ja-JP" dirty="0"/>
          </a:p>
          <a:p>
            <a:pPr marL="171450" indent="-171450">
              <a:buFont typeface="Arial" panose="020B0604020202020204" pitchFamily="34" charset="0"/>
              <a:buChar char="•"/>
            </a:pPr>
            <a:r>
              <a:rPr lang="ja-JP" altLang="en-US" dirty="0"/>
              <a:t>「これから皆さんに自宅から避難する際の、避難先と避難経路を考えて頂きます」</a:t>
            </a:r>
            <a:endParaRPr lang="en-US" altLang="ja-JP" dirty="0"/>
          </a:p>
          <a:p>
            <a:pPr marL="171450" indent="-171450">
              <a:buFont typeface="Arial" panose="020B0604020202020204" pitchFamily="34" charset="0"/>
              <a:buChar char="•"/>
            </a:pPr>
            <a:r>
              <a:rPr lang="ja-JP" altLang="en-US" dirty="0"/>
              <a:t>「まず自宅の場所に赤丸シールを貼り、続いて地域の避難場所に緑丸シールを貼ります」</a:t>
            </a:r>
            <a:endParaRPr lang="en-US" altLang="ja-JP" dirty="0"/>
          </a:p>
          <a:p>
            <a:endParaRPr lang="en-US" altLang="ja-JP" dirty="0"/>
          </a:p>
          <a:p>
            <a:pPr marL="171450" indent="-171450">
              <a:buFont typeface="Arial" panose="020B0604020202020204" pitchFamily="34" charset="0"/>
              <a:buChar char="•"/>
            </a:pPr>
            <a:r>
              <a:rPr lang="ja-JP" altLang="en-US" dirty="0"/>
              <a:t>自宅の位置に赤丸シールを貼りましょう。</a:t>
            </a:r>
          </a:p>
          <a:p>
            <a:pPr marL="171450" indent="-171450">
              <a:buFont typeface="Arial" panose="020B0604020202020204" pitchFamily="34" charset="0"/>
              <a:buChar char="•"/>
            </a:pPr>
            <a:r>
              <a:rPr lang="ja-JP" altLang="en-US" dirty="0"/>
              <a:t>地震災害時の地域の避難場所に緑丸シールを貼りましょう。</a:t>
            </a:r>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38</a:t>
            </a:fld>
            <a:endParaRPr lang="ja-JP" altLang="en-US"/>
          </a:p>
        </p:txBody>
      </p:sp>
      <p:sp>
        <p:nvSpPr>
          <p:cNvPr id="7" name="スライド イメージ プレースホルダー 6">
            <a:extLst>
              <a:ext uri="{FF2B5EF4-FFF2-40B4-BE49-F238E27FC236}">
                <a16:creationId xmlns:a16="http://schemas.microsoft.com/office/drawing/2014/main" id="{6F25D9F8-4C0C-4A22-936F-C3AF8DE1940C}"/>
              </a:ext>
            </a:extLst>
          </p:cNvPr>
          <p:cNvSpPr>
            <a:spLocks noGrp="1" noRot="1" noChangeAspect="1"/>
          </p:cNvSpPr>
          <p:nvPr>
            <p:ph type="sldImg"/>
          </p:nvPr>
        </p:nvSpPr>
        <p:spPr/>
      </p:sp>
    </p:spTree>
    <p:extLst>
      <p:ext uri="{BB962C8B-B14F-4D97-AF65-F5344CB8AC3E}">
        <p14:creationId xmlns:p14="http://schemas.microsoft.com/office/powerpoint/2010/main" val="24956291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endParaRPr lang="en-US" altLang="ja-JP" dirty="0"/>
          </a:p>
          <a:p>
            <a:pPr marL="171450" indent="-171450">
              <a:buFont typeface="Arial" panose="020B0604020202020204" pitchFamily="34" charset="0"/>
              <a:buChar char="•"/>
            </a:pPr>
            <a:r>
              <a:rPr lang="ja-JP" altLang="en-US" dirty="0"/>
              <a:t>「次は、グループでの作業です」</a:t>
            </a:r>
            <a:endParaRPr lang="en-US" altLang="ja-JP" dirty="0"/>
          </a:p>
          <a:p>
            <a:endParaRPr lang="en-US" altLang="ja-JP" dirty="0"/>
          </a:p>
          <a:p>
            <a:pPr marL="171450" indent="-171450">
              <a:buFont typeface="Arial" panose="020B0604020202020204" pitchFamily="34" charset="0"/>
              <a:buChar char="•"/>
            </a:pPr>
            <a:r>
              <a:rPr lang="ja-JP" altLang="en-US" dirty="0"/>
              <a:t>ハザードマップを確認し、地域の地図に、震度６弱以上のエリア、津波浸水エリア、液状化の恐れが高いエリアを黒色で囲み斜線で書き込みましょう。</a:t>
            </a:r>
            <a:endParaRPr lang="en-US" altLang="ja-JP" dirty="0"/>
          </a:p>
          <a:p>
            <a:pPr marL="171450" indent="-171450">
              <a:buFont typeface="Arial" panose="020B0604020202020204" pitchFamily="34" charset="0"/>
              <a:buChar char="•"/>
            </a:pPr>
            <a:r>
              <a:rPr lang="ja-JP" altLang="en-US" dirty="0"/>
              <a:t>確認するハザードは、震度６弱以上、津波、液状化の恐れです。</a:t>
            </a:r>
          </a:p>
          <a:p>
            <a:endParaRPr lang="en-US" altLang="ja-JP" dirty="0"/>
          </a:p>
          <a:p>
            <a:pPr marL="171450" indent="-171450">
              <a:buFont typeface="Arial" panose="020B0604020202020204" pitchFamily="34" charset="0"/>
              <a:buChar char="•"/>
            </a:pPr>
            <a:r>
              <a:rPr lang="ja-JP" altLang="en-US" dirty="0"/>
              <a:t>液状化とはゆるく堆積した砂の地盤に強い振動が加わると、地層自体が液体状になる現象のこと。</a:t>
            </a:r>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39</a:t>
            </a:fld>
            <a:endParaRPr lang="ja-JP" altLang="en-US"/>
          </a:p>
        </p:txBody>
      </p:sp>
      <p:sp>
        <p:nvSpPr>
          <p:cNvPr id="7" name="スライド イメージ プレースホルダー 6">
            <a:extLst>
              <a:ext uri="{FF2B5EF4-FFF2-40B4-BE49-F238E27FC236}">
                <a16:creationId xmlns:a16="http://schemas.microsoft.com/office/drawing/2014/main" id="{276C8037-0EE8-43E7-9457-7CBFAF5A18A6}"/>
              </a:ext>
            </a:extLst>
          </p:cNvPr>
          <p:cNvSpPr>
            <a:spLocks noGrp="1" noRot="1" noChangeAspect="1"/>
          </p:cNvSpPr>
          <p:nvPr>
            <p:ph type="sldImg"/>
          </p:nvPr>
        </p:nvSpPr>
        <p:spPr/>
      </p:sp>
    </p:spTree>
    <p:extLst>
      <p:ext uri="{BB962C8B-B14F-4D97-AF65-F5344CB8AC3E}">
        <p14:creationId xmlns:p14="http://schemas.microsoft.com/office/powerpoint/2010/main" val="841139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endParaRPr lang="ja-JP" altLang="ja-JP"/>
          </a:p>
          <a:p>
            <a:pPr marL="171450" indent="-171450">
              <a:buFont typeface="Arial" panose="020B0604020202020204" pitchFamily="34" charset="0"/>
              <a:buChar char="•"/>
            </a:pPr>
            <a:r>
              <a:rPr lang="ja-JP" altLang="en-US"/>
              <a:t>この単元の目標を伝えます。</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a:t>
            </a:fld>
            <a:endParaRPr lang="ja-JP" altLang="en-US"/>
          </a:p>
        </p:txBody>
      </p:sp>
      <p:sp>
        <p:nvSpPr>
          <p:cNvPr id="6" name="スライド イメージ プレースホルダー 5">
            <a:extLst>
              <a:ext uri="{FF2B5EF4-FFF2-40B4-BE49-F238E27FC236}">
                <a16:creationId xmlns:a16="http://schemas.microsoft.com/office/drawing/2014/main" id="{D7687E68-F665-40E2-8A7B-0248ABC8103B}"/>
              </a:ext>
            </a:extLst>
          </p:cNvPr>
          <p:cNvSpPr>
            <a:spLocks noGrp="1" noRot="1" noChangeAspect="1"/>
          </p:cNvSpPr>
          <p:nvPr>
            <p:ph type="sldImg"/>
          </p:nvPr>
        </p:nvSpPr>
        <p:spPr/>
      </p:sp>
    </p:spTree>
    <p:extLst>
      <p:ext uri="{BB962C8B-B14F-4D97-AF65-F5344CB8AC3E}">
        <p14:creationId xmlns:p14="http://schemas.microsoft.com/office/powerpoint/2010/main" val="7209814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endParaRPr lang="en-US" altLang="ja-JP" dirty="0"/>
          </a:p>
          <a:p>
            <a:pPr marL="171450" indent="-171450">
              <a:buFont typeface="Arial" panose="020B0604020202020204" pitchFamily="34" charset="0"/>
              <a:buChar char="•"/>
            </a:pPr>
            <a:r>
              <a:rPr lang="ja-JP" altLang="en-US" dirty="0"/>
              <a:t>「次は、避難経路の確認です」</a:t>
            </a:r>
            <a:endParaRPr lang="en-US" altLang="ja-JP" dirty="0"/>
          </a:p>
          <a:p>
            <a:endParaRPr lang="en-US" altLang="ja-JP" dirty="0"/>
          </a:p>
          <a:p>
            <a:pPr marL="171450" indent="-171450">
              <a:buFont typeface="Arial" panose="020B0604020202020204" pitchFamily="34" charset="0"/>
              <a:buChar char="•"/>
            </a:pPr>
            <a:r>
              <a:rPr lang="ja-JP" altLang="en-US" dirty="0"/>
              <a:t>それぞれの自宅から避難場所までの避難経路に赤線を書き込みましょう。</a:t>
            </a:r>
            <a:endParaRPr lang="en-US" altLang="ja-JP" dirty="0"/>
          </a:p>
          <a:p>
            <a:pPr marL="171450" indent="-171450">
              <a:buFont typeface="Arial" panose="020B0604020202020204" pitchFamily="34" charset="0"/>
              <a:buChar char="•"/>
            </a:pPr>
            <a:r>
              <a:rPr lang="ja-JP" altLang="en-US" dirty="0"/>
              <a:t>避難経路を考える際は、古い建物・石瓶・ブロック塀・自販機など倒壊の恐れのある場所は避けるようにしましょう。また、できるだけ広い道を通るようにしましょう。</a:t>
            </a:r>
            <a:endParaRPr lang="en-US" altLang="ja-JP" dirty="0"/>
          </a:p>
          <a:p>
            <a:endParaRPr lang="en-US" altLang="ja-JP" dirty="0"/>
          </a:p>
          <a:p>
            <a:pPr marL="171450" indent="-171450">
              <a:buFont typeface="Arial" panose="020B0604020202020204" pitchFamily="34" charset="0"/>
              <a:buChar char="•"/>
            </a:pPr>
            <a:r>
              <a:rPr lang="ja-JP" altLang="en-US" dirty="0"/>
              <a:t>［各グループの作業が終了］</a:t>
            </a:r>
            <a:endParaRPr lang="en-US" altLang="ja-JP" dirty="0"/>
          </a:p>
          <a:p>
            <a:pPr marL="171450" indent="-171450">
              <a:buFont typeface="Arial" panose="020B0604020202020204" pitchFamily="34" charset="0"/>
              <a:buChar char="•"/>
            </a:pPr>
            <a:r>
              <a:rPr lang="ja-JP" altLang="en-US" dirty="0"/>
              <a:t>今確認した、避難先と避難経路を、研修が終わった後に実際見ることも効果的です。</a:t>
            </a:r>
            <a:endParaRPr lang="en-US" altLang="ja-JP" dirty="0"/>
          </a:p>
          <a:p>
            <a:pPr marL="171450" indent="-171450">
              <a:buFont typeface="Arial" panose="020B0604020202020204" pitchFamily="34" charset="0"/>
              <a:buChar char="•"/>
            </a:pPr>
            <a:r>
              <a:rPr lang="ja-JP" altLang="en-US" dirty="0"/>
              <a:t>今まで気づかなかったことや、実は危ない場所に気づいたりすることもあります。</a:t>
            </a:r>
            <a:endParaRPr lang="en-US" altLang="ja-JP" dirty="0"/>
          </a:p>
          <a:p>
            <a:pPr marL="171450" indent="-171450">
              <a:buFont typeface="Arial" panose="020B0604020202020204" pitchFamily="34" charset="0"/>
              <a:buChar char="•"/>
            </a:pPr>
            <a:r>
              <a:rPr lang="ja-JP" altLang="en-US" dirty="0"/>
              <a:t>そのときは、違う経路を改めて考えてみましょう。</a:t>
            </a:r>
            <a:endParaRPr lang="en-US" altLang="ja-JP" dirty="0"/>
          </a:p>
          <a:p>
            <a:pPr marL="171450" indent="-171450">
              <a:buFont typeface="Arial" panose="020B0604020202020204" pitchFamily="34" charset="0"/>
              <a:buChar char="•"/>
            </a:pPr>
            <a:r>
              <a:rPr lang="ja-JP" altLang="en-US" dirty="0"/>
              <a:t>このワークは地域の住民の方と行っても効果的です。地域の防災力の向上のため、活用してもらうことを伝えましょう。</a:t>
            </a:r>
            <a:endParaRPr lang="en-US" altLang="ja-JP" dirty="0"/>
          </a:p>
          <a:p>
            <a:pPr marL="171450" indent="-171450">
              <a:buFont typeface="Arial" panose="020B0604020202020204" pitchFamily="34" charset="0"/>
              <a:buChar char="•"/>
            </a:pPr>
            <a:r>
              <a:rPr lang="ja-JP" altLang="en-US" dirty="0"/>
              <a:t>また、地域で実際に避難経路や危険箇所を確認する場合は、自主防災組織だけでなく、消防団等と連携して行うことが効果的であることを伝えます。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40</a:t>
            </a:fld>
            <a:endParaRPr lang="ja-JP" altLang="en-US"/>
          </a:p>
        </p:txBody>
      </p:sp>
      <p:sp>
        <p:nvSpPr>
          <p:cNvPr id="7" name="スライド イメージ プレースホルダー 6">
            <a:extLst>
              <a:ext uri="{FF2B5EF4-FFF2-40B4-BE49-F238E27FC236}">
                <a16:creationId xmlns:a16="http://schemas.microsoft.com/office/drawing/2014/main" id="{79E19AC6-5EFA-4310-8911-45C73601EFA9}"/>
              </a:ext>
            </a:extLst>
          </p:cNvPr>
          <p:cNvSpPr>
            <a:spLocks noGrp="1" noRot="1" noChangeAspect="1"/>
          </p:cNvSpPr>
          <p:nvPr>
            <p:ph type="sldImg"/>
          </p:nvPr>
        </p:nvSpPr>
        <p:spPr/>
      </p:sp>
    </p:spTree>
    <p:extLst>
      <p:ext uri="{BB962C8B-B14F-4D97-AF65-F5344CB8AC3E}">
        <p14:creationId xmlns:p14="http://schemas.microsoft.com/office/powerpoint/2010/main" val="22955778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r>
              <a:rPr lang="ja-JP" altLang="en-US" dirty="0"/>
              <a:t>［各グループの作業が終了］</a:t>
            </a:r>
            <a:endParaRPr lang="en-US" altLang="ja-JP" dirty="0"/>
          </a:p>
          <a:p>
            <a:pPr marL="171450" indent="-171450">
              <a:buFont typeface="Arial" panose="020B0604020202020204" pitchFamily="34" charset="0"/>
              <a:buChar char="•"/>
            </a:pPr>
            <a:r>
              <a:rPr lang="ja-JP" altLang="en-US" dirty="0"/>
              <a:t>今確認した、避難先と避難経路を、研修が終わった後に実際見ることも効果的です。</a:t>
            </a:r>
          </a:p>
          <a:p>
            <a:pPr marL="171450" indent="-171450">
              <a:buFont typeface="Arial" panose="020B0604020202020204" pitchFamily="34" charset="0"/>
              <a:buChar char="•"/>
            </a:pPr>
            <a:r>
              <a:rPr lang="ja-JP" altLang="en-US" dirty="0"/>
              <a:t>今まで気づかなかったことや、実は危ない場所に気づいたりすることもあります。</a:t>
            </a:r>
          </a:p>
          <a:p>
            <a:pPr marL="171450" indent="-171450">
              <a:buFont typeface="Arial" panose="020B0604020202020204" pitchFamily="34" charset="0"/>
              <a:buChar char="•"/>
            </a:pPr>
            <a:r>
              <a:rPr lang="ja-JP" altLang="en-US" dirty="0"/>
              <a:t>そのときは、違う経路を改めて考えてみましょう。</a:t>
            </a:r>
          </a:p>
          <a:p>
            <a:pPr marL="171450" indent="-171450">
              <a:buFont typeface="Arial" panose="020B0604020202020204" pitchFamily="34" charset="0"/>
              <a:buChar char="•"/>
            </a:pPr>
            <a:r>
              <a:rPr lang="ja-JP" altLang="en-US" dirty="0"/>
              <a:t>このワークは地域の住民の方と行っても効果的です。地域の防災力の向上のため、活用してもらうことを伝えましょう。</a:t>
            </a:r>
          </a:p>
          <a:p>
            <a:pPr marL="171450" indent="-171450">
              <a:buFont typeface="Arial" panose="020B0604020202020204" pitchFamily="34" charset="0"/>
              <a:buChar char="•"/>
            </a:pPr>
            <a:r>
              <a:rPr lang="ja-JP" altLang="en-US" dirty="0"/>
              <a:t>また、地域で実際に避難経路や危険箇所を確認する場合は、自主防災組織だけでなく、消防団等と連携して行うことが効果的であることを伝えます。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41</a:t>
            </a:fld>
            <a:endParaRPr kumimoji="1" lang="ja-JP" altLang="en-US"/>
          </a:p>
        </p:txBody>
      </p:sp>
    </p:spTree>
    <p:extLst>
      <p:ext uri="{BB962C8B-B14F-4D97-AF65-F5344CB8AC3E}">
        <p14:creationId xmlns:p14="http://schemas.microsoft.com/office/powerpoint/2010/main" val="5063331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地域の防災リーダーとして、これらのポイントを地域の住民にも伝え、住民それぞれが安全に避難できるようにしましょう。</a:t>
            </a:r>
            <a:endParaRPr lang="en-US" altLang="ja-JP"/>
          </a:p>
          <a:p>
            <a:pPr marL="171450" indent="-171450">
              <a:buFont typeface="Arial" panose="020B0604020202020204" pitchFamily="34" charset="0"/>
              <a:buChar char="•"/>
            </a:pPr>
            <a:r>
              <a:rPr lang="ja-JP" altLang="en-US"/>
              <a:t>危険箇所や避難経路の確認など、平常時から消防団等と連携することも有効です。</a:t>
            </a:r>
          </a:p>
          <a:p>
            <a:pPr lvl="2"/>
            <a:endParaRPr lang="ja-JP" altLang="en-US"/>
          </a:p>
          <a:p>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42</a:t>
            </a:fld>
            <a:endParaRPr lang="ja-JP" altLang="en-US"/>
          </a:p>
        </p:txBody>
      </p:sp>
      <p:sp>
        <p:nvSpPr>
          <p:cNvPr id="6" name="スライド イメージ プレースホルダー 5">
            <a:extLst>
              <a:ext uri="{FF2B5EF4-FFF2-40B4-BE49-F238E27FC236}">
                <a16:creationId xmlns:a16="http://schemas.microsoft.com/office/drawing/2014/main" id="{1A4178BD-CC0B-47F4-AEAD-B35A0D34E419}"/>
              </a:ext>
            </a:extLst>
          </p:cNvPr>
          <p:cNvSpPr>
            <a:spLocks noGrp="1" noRot="1" noChangeAspect="1"/>
          </p:cNvSpPr>
          <p:nvPr>
            <p:ph type="sldImg"/>
          </p:nvPr>
        </p:nvSpPr>
        <p:spPr/>
      </p:sp>
    </p:spTree>
    <p:extLst>
      <p:ext uri="{BB962C8B-B14F-4D97-AF65-F5344CB8AC3E}">
        <p14:creationId xmlns:p14="http://schemas.microsoft.com/office/powerpoint/2010/main" val="15296514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中項目「３．安全な避難行動」で学んだことをまとめます。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43</a:t>
            </a:fld>
            <a:endParaRPr lang="ja-JP" altLang="en-US"/>
          </a:p>
        </p:txBody>
      </p:sp>
      <p:sp>
        <p:nvSpPr>
          <p:cNvPr id="7" name="スライド イメージ プレースホルダー 6">
            <a:extLst>
              <a:ext uri="{FF2B5EF4-FFF2-40B4-BE49-F238E27FC236}">
                <a16:creationId xmlns:a16="http://schemas.microsoft.com/office/drawing/2014/main" id="{DB3E8652-7F32-4CBF-9A98-001ED0B17062}"/>
              </a:ext>
            </a:extLst>
          </p:cNvPr>
          <p:cNvSpPr>
            <a:spLocks noGrp="1" noRot="1" noChangeAspect="1"/>
          </p:cNvSpPr>
          <p:nvPr>
            <p:ph type="sldImg"/>
          </p:nvPr>
        </p:nvSpPr>
        <p:spPr/>
      </p:sp>
    </p:spTree>
    <p:extLst>
      <p:ext uri="{BB962C8B-B14F-4D97-AF65-F5344CB8AC3E}">
        <p14:creationId xmlns:p14="http://schemas.microsoft.com/office/powerpoint/2010/main" val="7966430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この単元、「災害発生の危険性と避難」で学んだことをまとめます。</a:t>
            </a:r>
          </a:p>
          <a:p>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44</a:t>
            </a:fld>
            <a:endParaRPr lang="ja-JP" altLang="en-US"/>
          </a:p>
        </p:txBody>
      </p:sp>
      <p:sp>
        <p:nvSpPr>
          <p:cNvPr id="7" name="スライド イメージ プレースホルダー 6">
            <a:extLst>
              <a:ext uri="{FF2B5EF4-FFF2-40B4-BE49-F238E27FC236}">
                <a16:creationId xmlns:a16="http://schemas.microsoft.com/office/drawing/2014/main" id="{7A8498A8-0290-44F2-9763-B263C896CD5D}"/>
              </a:ext>
            </a:extLst>
          </p:cNvPr>
          <p:cNvSpPr>
            <a:spLocks noGrp="1" noRot="1" noChangeAspect="1"/>
          </p:cNvSpPr>
          <p:nvPr>
            <p:ph type="sldImg"/>
          </p:nvPr>
        </p:nvSpPr>
        <p:spPr/>
      </p:sp>
    </p:spTree>
    <p:extLst>
      <p:ext uri="{BB962C8B-B14F-4D97-AF65-F5344CB8AC3E}">
        <p14:creationId xmlns:p14="http://schemas.microsoft.com/office/powerpoint/2010/main" val="1865798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5</a:t>
            </a:fld>
            <a:endParaRPr lang="ja-JP" altLang="en-US"/>
          </a:p>
        </p:txBody>
      </p:sp>
      <p:sp>
        <p:nvSpPr>
          <p:cNvPr id="6" name="スライド イメージ プレースホルダー 5"/>
          <p:cNvSpPr>
            <a:spLocks noGrp="1" noRot="1" noChangeAspect="1"/>
          </p:cNvSpPr>
          <p:nvPr>
            <p:ph type="sldImg"/>
          </p:nvPr>
        </p:nvSpPr>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65707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自助～共助～公助による災害対応の流れを、「風水害」「地震」に分けて、それぞれ「→」の流れで説明します。</a:t>
            </a:r>
            <a:endParaRPr lang="en-US" altLang="ja-JP"/>
          </a:p>
          <a:p>
            <a:pPr lvl="1"/>
            <a:r>
              <a:rPr lang="ja-JP" altLang="en-US"/>
              <a:t>風水害</a:t>
            </a:r>
            <a:endParaRPr lang="en-US" altLang="ja-JP"/>
          </a:p>
          <a:p>
            <a:pPr lvl="1"/>
            <a:r>
              <a:rPr lang="ja-JP" altLang="en-US"/>
              <a:t>自助：気象・避難情報等の収集した情報にもとづき、避難が必要な</a:t>
            </a:r>
            <a:endParaRPr lang="en-US" altLang="ja-JP"/>
          </a:p>
          <a:p>
            <a:pPr lvl="1"/>
            <a:r>
              <a:rPr lang="ja-JP" altLang="en-US"/>
              <a:t>　　　場合は避難。</a:t>
            </a:r>
            <a:endParaRPr lang="en-US" altLang="ja-JP"/>
          </a:p>
          <a:p>
            <a:pPr lvl="1"/>
            <a:r>
              <a:rPr lang="ja-JP" altLang="en-US"/>
              <a:t>共助：避難する際、地域の住民にも避難を促す。また足が不自由な</a:t>
            </a:r>
            <a:endParaRPr lang="en-US" altLang="ja-JP"/>
          </a:p>
          <a:p>
            <a:pPr lvl="1"/>
            <a:r>
              <a:rPr lang="ja-JP" altLang="en-US"/>
              <a:t>　　　方や一人では避難できない方が近くにいれば、地域の住民と</a:t>
            </a:r>
            <a:endParaRPr lang="en-US" altLang="ja-JP"/>
          </a:p>
          <a:p>
            <a:pPr lvl="1"/>
            <a:r>
              <a:rPr lang="ja-JP" altLang="en-US"/>
              <a:t>　　　協力して避難支援。避難支援を行うときは、あくまでも自分</a:t>
            </a:r>
            <a:endParaRPr lang="en-US" altLang="ja-JP"/>
          </a:p>
          <a:p>
            <a:pPr lvl="1"/>
            <a:r>
              <a:rPr lang="ja-JP" altLang="en-US"/>
              <a:t>　　　のいのち、安全が第一。</a:t>
            </a:r>
            <a:endParaRPr lang="en-US" altLang="ja-JP"/>
          </a:p>
          <a:p>
            <a:pPr lvl="1"/>
            <a:r>
              <a:rPr lang="ja-JP" altLang="en-US"/>
              <a:t>共助：災害による被害が大規模で、避難生活が長期化する場合、避</a:t>
            </a:r>
            <a:endParaRPr lang="en-US" altLang="ja-JP"/>
          </a:p>
          <a:p>
            <a:pPr lvl="1"/>
            <a:r>
              <a:rPr lang="ja-JP" altLang="en-US"/>
              <a:t>　　　難所での避難生活となります。在宅避難をしている被災者へ</a:t>
            </a:r>
            <a:endParaRPr lang="en-US" altLang="ja-JP"/>
          </a:p>
          <a:p>
            <a:pPr lvl="1"/>
            <a:r>
              <a:rPr lang="ja-JP" altLang="en-US"/>
              <a:t>　　　の支援も考慮する必要があります。</a:t>
            </a:r>
            <a:endParaRPr lang="en-US" altLang="ja-JP"/>
          </a:p>
          <a:p>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6</a:t>
            </a:fld>
            <a:endParaRPr lang="ja-JP" altLang="en-US"/>
          </a:p>
        </p:txBody>
      </p:sp>
      <p:sp>
        <p:nvSpPr>
          <p:cNvPr id="7" name="スライド イメージ プレースホルダー 6">
            <a:extLst>
              <a:ext uri="{FF2B5EF4-FFF2-40B4-BE49-F238E27FC236}">
                <a16:creationId xmlns:a16="http://schemas.microsoft.com/office/drawing/2014/main" id="{7AED9C3F-4723-4B28-BCAE-DB18D0E7C72E}"/>
              </a:ext>
            </a:extLst>
          </p:cNvPr>
          <p:cNvSpPr>
            <a:spLocks noGrp="1" noRot="1" noChangeAspect="1"/>
          </p:cNvSpPr>
          <p:nvPr>
            <p:ph type="sldImg"/>
          </p:nvPr>
        </p:nvSpPr>
        <p:spPr/>
      </p:sp>
    </p:spTree>
    <p:extLst>
      <p:ext uri="{BB962C8B-B14F-4D97-AF65-F5344CB8AC3E}">
        <p14:creationId xmlns:p14="http://schemas.microsoft.com/office/powerpoint/2010/main" val="1992152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自助～共助～公助による災害対応の流れを、「風水害」「地震」に分けて、それぞれ「→」の流れで説明します。</a:t>
            </a:r>
            <a:endParaRPr lang="en-US" altLang="ja-JP"/>
          </a:p>
          <a:p>
            <a:pPr lvl="1"/>
            <a:r>
              <a:rPr lang="ja-JP" altLang="en-US"/>
              <a:t>地震</a:t>
            </a:r>
            <a:endParaRPr lang="en-US" altLang="ja-JP"/>
          </a:p>
          <a:p>
            <a:pPr lvl="1"/>
            <a:r>
              <a:rPr lang="ja-JP" altLang="en-US"/>
              <a:t>自助：地震の揺れを感じたら、身の安全を確保し、その後は家族の</a:t>
            </a:r>
            <a:endParaRPr lang="en-US" altLang="ja-JP"/>
          </a:p>
          <a:p>
            <a:pPr lvl="1"/>
            <a:r>
              <a:rPr lang="ja-JP" altLang="en-US"/>
              <a:t>　　　安全を確認。必要に応じて自宅の初期消火、避難を行う。</a:t>
            </a:r>
            <a:endParaRPr lang="en-US" altLang="ja-JP"/>
          </a:p>
          <a:p>
            <a:pPr lvl="1"/>
            <a:r>
              <a:rPr lang="ja-JP" altLang="en-US"/>
              <a:t>共助：まずは地域の住民の安否確認。地域の建物や道路、川、上下</a:t>
            </a:r>
            <a:endParaRPr lang="en-US" altLang="ja-JP"/>
          </a:p>
          <a:p>
            <a:pPr lvl="1"/>
            <a:r>
              <a:rPr lang="ja-JP" altLang="en-US"/>
              <a:t>　　　水道、電気、ガス等の被害情報の収集。地域のどこかで火災</a:t>
            </a:r>
            <a:endParaRPr lang="en-US" altLang="ja-JP"/>
          </a:p>
          <a:p>
            <a:pPr lvl="1"/>
            <a:r>
              <a:rPr lang="ja-JP" altLang="en-US"/>
              <a:t>　　　が発生している場合は初期消火。</a:t>
            </a:r>
            <a:endParaRPr lang="en-US" altLang="ja-JP"/>
          </a:p>
          <a:p>
            <a:pPr lvl="1"/>
            <a:r>
              <a:rPr lang="ja-JP" altLang="en-US"/>
              <a:t>　　　崩れた家等に住民が閉じ込められている場合、消防団、消</a:t>
            </a:r>
            <a:endParaRPr lang="en-US" altLang="ja-JP"/>
          </a:p>
          <a:p>
            <a:pPr lvl="1"/>
            <a:r>
              <a:rPr lang="ja-JP" altLang="en-US"/>
              <a:t>　　　防・自衛隊などと協力して救出・救護。</a:t>
            </a:r>
            <a:endParaRPr lang="en-US" altLang="ja-JP"/>
          </a:p>
          <a:p>
            <a:pPr lvl="1"/>
            <a:r>
              <a:rPr lang="ja-JP" altLang="en-US"/>
              <a:t>　　　救出・救護する際は、あくまでも自分のいのち、安全が第一。</a:t>
            </a:r>
            <a:endParaRPr lang="en-US" altLang="ja-JP"/>
          </a:p>
          <a:p>
            <a:pPr lvl="1"/>
            <a:r>
              <a:rPr lang="ja-JP" altLang="en-US"/>
              <a:t>　　　危険な状況下では２次災害を引き起こす可能性がある。</a:t>
            </a:r>
            <a:endParaRPr lang="en-US" altLang="ja-JP"/>
          </a:p>
          <a:p>
            <a:pPr lvl="1"/>
            <a:r>
              <a:rPr lang="ja-JP" altLang="en-US"/>
              <a:t>共助：避難所への避難誘導、お年寄りや体が不自由な人などへの避</a:t>
            </a:r>
            <a:endParaRPr lang="en-US" altLang="ja-JP"/>
          </a:p>
          <a:p>
            <a:pPr lvl="1"/>
            <a:r>
              <a:rPr lang="ja-JP" altLang="en-US"/>
              <a:t>　　　難支援。</a:t>
            </a:r>
            <a:endParaRPr lang="en-US" altLang="ja-JP"/>
          </a:p>
          <a:p>
            <a:pPr lvl="1"/>
            <a:r>
              <a:rPr lang="ja-JP" altLang="en-US"/>
              <a:t>共助：災害による被害が大規模で、避難生活が長期化する場合、避</a:t>
            </a:r>
            <a:endParaRPr lang="en-US" altLang="ja-JP"/>
          </a:p>
          <a:p>
            <a:pPr lvl="1"/>
            <a:r>
              <a:rPr lang="ja-JP" altLang="en-US"/>
              <a:t>　　　難所での避難生活となります。在宅避難をしている被災者へ</a:t>
            </a:r>
            <a:endParaRPr lang="en-US" altLang="ja-JP"/>
          </a:p>
          <a:p>
            <a:pPr lvl="1"/>
            <a:r>
              <a:rPr lang="ja-JP" altLang="en-US"/>
              <a:t>　　　の支援も考慮する必要があります。</a:t>
            </a:r>
            <a:endParaRPr lang="en-US" altLang="ja-JP"/>
          </a:p>
          <a:p>
            <a:pPr lvl="1"/>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7</a:t>
            </a:fld>
            <a:endParaRPr lang="ja-JP" altLang="en-US"/>
          </a:p>
        </p:txBody>
      </p:sp>
      <p:sp>
        <p:nvSpPr>
          <p:cNvPr id="7" name="スライド イメージ プレースホルダー 6">
            <a:extLst>
              <a:ext uri="{FF2B5EF4-FFF2-40B4-BE49-F238E27FC236}">
                <a16:creationId xmlns:a16="http://schemas.microsoft.com/office/drawing/2014/main" id="{FFFC2D8D-6DBB-4323-A145-461363858582}"/>
              </a:ext>
            </a:extLst>
          </p:cNvPr>
          <p:cNvSpPr>
            <a:spLocks noGrp="1" noRot="1" noChangeAspect="1"/>
          </p:cNvSpPr>
          <p:nvPr>
            <p:ph type="sldImg"/>
          </p:nvPr>
        </p:nvSpPr>
        <p:spPr/>
      </p:sp>
    </p:spTree>
    <p:extLst>
      <p:ext uri="{BB962C8B-B14F-4D97-AF65-F5344CB8AC3E}">
        <p14:creationId xmlns:p14="http://schemas.microsoft.com/office/powerpoint/2010/main" val="3616986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中項目「１．災害時にとるべき行動」で学んだことをまとめます。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8</a:t>
            </a:fld>
            <a:endParaRPr lang="ja-JP" altLang="en-US"/>
          </a:p>
        </p:txBody>
      </p:sp>
      <p:sp>
        <p:nvSpPr>
          <p:cNvPr id="7" name="スライド イメージ プレースホルダー 6">
            <a:extLst>
              <a:ext uri="{FF2B5EF4-FFF2-40B4-BE49-F238E27FC236}">
                <a16:creationId xmlns:a16="http://schemas.microsoft.com/office/drawing/2014/main" id="{593A74F7-2973-4F11-9CE6-741BC7A1CF46}"/>
              </a:ext>
            </a:extLst>
          </p:cNvPr>
          <p:cNvSpPr>
            <a:spLocks noGrp="1" noRot="1" noChangeAspect="1"/>
          </p:cNvSpPr>
          <p:nvPr>
            <p:ph type="sldImg"/>
          </p:nvPr>
        </p:nvSpPr>
        <p:spPr/>
      </p:sp>
    </p:spTree>
    <p:extLst>
      <p:ext uri="{BB962C8B-B14F-4D97-AF65-F5344CB8AC3E}">
        <p14:creationId xmlns:p14="http://schemas.microsoft.com/office/powerpoint/2010/main" val="1106181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9</a:t>
            </a:fld>
            <a:endParaRPr lang="ja-JP" altLang="en-US"/>
          </a:p>
        </p:txBody>
      </p:sp>
      <p:sp>
        <p:nvSpPr>
          <p:cNvPr id="6" name="スライド イメージ プレースホルダー 5"/>
          <p:cNvSpPr>
            <a:spLocks noGrp="1" noRot="1" noChangeAspect="1"/>
          </p:cNvSpPr>
          <p:nvPr>
            <p:ph type="sldImg"/>
          </p:nvPr>
        </p:nvSpPr>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45075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F063C3AE-A6B3-4AB6-9C2D-646304FD865B}"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Slide Number Placeholder 5">
            <a:extLst>
              <a:ext uri="{FF2B5EF4-FFF2-40B4-BE49-F238E27FC236}">
                <a16:creationId xmlns:a16="http://schemas.microsoft.com/office/drawing/2014/main" id="{F126F7ED-BDC0-44DB-A17E-DE20B42858F1}"/>
              </a:ext>
            </a:extLst>
          </p:cNvPr>
          <p:cNvSpPr>
            <a:spLocks noGrp="1"/>
          </p:cNvSpPr>
          <p:nvPr>
            <p:ph type="sldNum" sz="quarter" idx="12"/>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979196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四角形: 角を丸くする 1">
            <a:extLst>
              <a:ext uri="{FF2B5EF4-FFF2-40B4-BE49-F238E27FC236}">
                <a16:creationId xmlns:a16="http://schemas.microsoft.com/office/drawing/2014/main" id="{150C7320-175F-477A-9123-FAA5BC77DEC6}"/>
              </a:ext>
            </a:extLst>
          </p:cNvPr>
          <p:cNvSpPr/>
          <p:nvPr userDrawn="1"/>
        </p:nvSpPr>
        <p:spPr>
          <a:xfrm>
            <a:off x="431800" y="431800"/>
            <a:ext cx="8280400" cy="6061075"/>
          </a:xfrm>
          <a:prstGeom prst="roundRect">
            <a:avLst>
              <a:gd name="adj" fmla="val 4514"/>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0384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701439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7BD420-80C1-4C5F-BFAE-043128BC8D74}"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927223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248C694-695C-47E5-9F13-D1E8FF7DB8E7}"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74773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48FA97E-FA00-4788-9F1A-C81F500465D0}"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608189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4164763-E8E2-4C1F-8756-BB316BCA2A06}"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067377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433967"/>
            <a:ext cx="7886700" cy="960889"/>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5" name="テキスト ボックス 4">
            <a:extLst>
              <a:ext uri="{FF2B5EF4-FFF2-40B4-BE49-F238E27FC236}">
                <a16:creationId xmlns:a16="http://schemas.microsoft.com/office/drawing/2014/main" id="{B68C7A28-C6F5-42AB-BF50-A2B4FFE7F667}"/>
              </a:ext>
            </a:extLst>
          </p:cNvPr>
          <p:cNvSpPr txBox="1"/>
          <p:nvPr userDrawn="1"/>
        </p:nvSpPr>
        <p:spPr>
          <a:xfrm>
            <a:off x="2075094" y="798665"/>
            <a:ext cx="5125121" cy="461665"/>
          </a:xfrm>
          <a:prstGeom prst="rect">
            <a:avLst/>
          </a:prstGeom>
          <a:noFill/>
        </p:spPr>
        <p:txBody>
          <a:bodyPr wrap="none" rtlCol="0">
            <a:spAutoFit/>
          </a:bodyPr>
          <a:lstStyle/>
          <a:p>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自主防災組織等のリーダー育成研修</a:t>
            </a:r>
          </a:p>
        </p:txBody>
      </p:sp>
    </p:spTree>
    <p:extLst>
      <p:ext uri="{BB962C8B-B14F-4D97-AF65-F5344CB8AC3E}">
        <p14:creationId xmlns:p14="http://schemas.microsoft.com/office/powerpoint/2010/main" val="24948542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1036751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50083"/>
          </a:xfrm>
          <a:prstGeom prst="rect">
            <a:avLst/>
          </a:prstGeom>
          <a:solidFill>
            <a:srgbClr val="35A16B"/>
          </a:solidFill>
        </p:spPr>
        <p:txBody>
          <a:bodyPr>
            <a:noAutofit/>
          </a:bodyPr>
          <a:lstStyle>
            <a:lvl1pPr>
              <a:defRPr sz="3200" b="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1741422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8575"/>
            <a:ext cx="9144000" cy="650083"/>
          </a:xfrm>
          <a:prstGeom prst="rect">
            <a:avLst/>
          </a:prstGeom>
          <a:solidFill>
            <a:schemeClr val="accent4">
              <a:lumMod val="75000"/>
            </a:schemeClr>
          </a:solidFill>
        </p:spPr>
        <p:txBody>
          <a:bodyPr lIns="288000">
            <a:noAutofit/>
          </a:bodyPr>
          <a:lstStyle>
            <a:lvl1pPr algn="l">
              <a:defRPr sz="3200" b="0">
                <a:solidFill>
                  <a:schemeClr val="tx1">
                    <a:lumMod val="75000"/>
                    <a:lumOff val="25000"/>
                  </a:schemeClr>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2441425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4" descr="「ピクトグラム　フリー　ペン」の画像検索結果">
            <a:extLst>
              <a:ext uri="{FF2B5EF4-FFF2-40B4-BE49-F238E27FC236}">
                <a16:creationId xmlns:a16="http://schemas.microsoft.com/office/drawing/2014/main" id="{66DE3B5C-31B0-429C-A63C-E937CCF669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748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174171" y="159656"/>
            <a:ext cx="8781143" cy="65169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550082"/>
            <a:ext cx="7886700" cy="2513918"/>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8" name="正方形/長方形 7">
            <a:extLst>
              <a:ext uri="{FF2B5EF4-FFF2-40B4-BE49-F238E27FC236}">
                <a16:creationId xmlns:a16="http://schemas.microsoft.com/office/drawing/2014/main" id="{063C3407-5301-48D5-9F86-3F8F09C086D3}"/>
              </a:ext>
            </a:extLst>
          </p:cNvPr>
          <p:cNvSpPr/>
          <p:nvPr userDrawn="1"/>
        </p:nvSpPr>
        <p:spPr>
          <a:xfrm>
            <a:off x="621392" y="4557486"/>
            <a:ext cx="78867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91600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2AF33627-8408-484C-82E0-FBBA0B252109}"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369108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B33AC838-1347-42DC-8205-9FF0B7D30B46}" type="datetime1">
              <a:rPr kumimoji="1" lang="ja-JP" altLang="en-US" smtClean="0"/>
              <a:t>2020/4/9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4194926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4B051BF7-F66B-4531-BCC4-5D7F93C53213}" type="datetime1">
              <a:rPr kumimoji="1" lang="ja-JP" altLang="en-US" smtClean="0"/>
              <a:t>2020/4/9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293936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rgbClr val="52B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0704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85713-B5C3-436A-892A-C08907ECB122}" type="datetime1">
              <a:rPr kumimoji="1" lang="ja-JP" altLang="en-US" smtClean="0"/>
              <a:t>2020/4/9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7" name="Slide Number Placeholder 5">
            <a:extLst>
              <a:ext uri="{FF2B5EF4-FFF2-40B4-BE49-F238E27FC236}">
                <a16:creationId xmlns:a16="http://schemas.microsoft.com/office/drawing/2014/main" id="{B555D78C-C07B-4496-8064-6477A607102C}"/>
              </a:ext>
            </a:extLst>
          </p:cNvPr>
          <p:cNvSpPr>
            <a:spLocks noGrp="1"/>
          </p:cNvSpPr>
          <p:nvPr>
            <p:ph type="sldNum" sz="quarter" idx="4"/>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64250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76" r:id="rId4"/>
    <p:sldLayoutId id="2147483663" r:id="rId5"/>
    <p:sldLayoutId id="2147483664" r:id="rId6"/>
    <p:sldLayoutId id="2147483665" r:id="rId7"/>
    <p:sldLayoutId id="2147483666" r:id="rId8"/>
    <p:sldLayoutId id="2147483667" r:id="rId9"/>
    <p:sldLayoutId id="2147483673" r:id="rId10"/>
    <p:sldLayoutId id="2147483674" r:id="rId11"/>
    <p:sldLayoutId id="2147483668" r:id="rId12"/>
    <p:sldLayoutId id="2147483669" r:id="rId13"/>
    <p:sldLayoutId id="2147483670" r:id="rId14"/>
    <p:sldLayoutId id="2147483671" r:id="rId15"/>
    <p:sldLayoutId id="2147483677" r:id="rId16"/>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140793850"/>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package" Target="../embeddings/Microsoft_Excel_Worksheet.xlsx"/></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2316269"/>
            <a:ext cx="9144000" cy="2002023"/>
          </a:xfrm>
          <a:prstGeom prst="rect">
            <a:avLst/>
          </a:prstGeom>
        </p:spPr>
        <p:txBody>
          <a:bodyPr wrap="square">
            <a:spAutoFit/>
          </a:bodyPr>
          <a:lstStyle/>
          <a:p>
            <a:pPr algn="ctr">
              <a:spcAft>
                <a:spcPts val="738"/>
              </a:spcAft>
            </a:pP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テーマ２</a:t>
            </a:r>
            <a:endParaRPr lang="en-US" altLang="ja-JP" sz="3942"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「災害から住民の命を守るには」</a:t>
            </a:r>
            <a:endParaRPr lang="en-US" altLang="ja-JP" sz="3942"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研修教材</a:t>
            </a:r>
            <a:endParaRPr lang="ja-JP" altLang="en-US" sz="3942"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4837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10</a:t>
            </a:fld>
            <a:endParaRPr kumimoji="1" lang="ja-JP" altLang="en-US"/>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859721" y="1117600"/>
            <a:ext cx="7424558" cy="4800600"/>
          </a:xfrm>
          <a:prstGeom prst="roundRect">
            <a:avLst>
              <a:gd name="adj" fmla="val 16094"/>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288000" rtlCol="0" anchor="ctr"/>
          <a:lstStyle/>
          <a:p>
            <a:pPr>
              <a:spcAft>
                <a:spcPts val="1200"/>
              </a:spcAft>
            </a:pPr>
            <a:r>
              <a:rPr kumimoji="1" lang="ja-JP" altLang="en-US" sz="3600" dirty="0">
                <a:solidFill>
                  <a:schemeClr val="bg1"/>
                </a:solidFill>
                <a:latin typeface="HGPｺﾞｼｯｸE" panose="020B0900000000000000" pitchFamily="50" charset="-128"/>
                <a:ea typeface="HGPｺﾞｼｯｸE" panose="020B0900000000000000" pitchFamily="50" charset="-128"/>
              </a:rPr>
              <a:t>避難の原則は、</a:t>
            </a:r>
            <a:br>
              <a:rPr kumimoji="1" lang="en-US" altLang="ja-JP" sz="3600" dirty="0">
                <a:solidFill>
                  <a:schemeClr val="bg1"/>
                </a:solidFill>
                <a:latin typeface="HGPｺﾞｼｯｸE" panose="020B0900000000000000" pitchFamily="50" charset="-128"/>
                <a:ea typeface="HGPｺﾞｼｯｸE" panose="020B0900000000000000" pitchFamily="50" charset="-128"/>
              </a:rPr>
            </a:br>
            <a:r>
              <a:rPr kumimoji="1" lang="ja-JP" altLang="en-US" sz="3600" dirty="0">
                <a:solidFill>
                  <a:schemeClr val="bg1"/>
                </a:solidFill>
                <a:latin typeface="HGPｺﾞｼｯｸE" panose="020B0900000000000000" pitchFamily="50" charset="-128"/>
                <a:ea typeface="HGPｺﾞｼｯｸE" panose="020B0900000000000000" pitchFamily="50" charset="-128"/>
              </a:rPr>
              <a:t>「自らの判断で避難する」ことです</a:t>
            </a:r>
            <a:endParaRPr kumimoji="1" lang="en-US" altLang="ja-JP" sz="3600" dirty="0">
              <a:solidFill>
                <a:schemeClr val="bg1"/>
              </a:solidFill>
              <a:latin typeface="HGPｺﾞｼｯｸE" panose="020B0900000000000000" pitchFamily="50" charset="-128"/>
              <a:ea typeface="HGPｺﾞｼｯｸE" panose="020B0900000000000000" pitchFamily="50" charset="-128"/>
            </a:endParaRPr>
          </a:p>
          <a:p>
            <a:pPr>
              <a:spcAft>
                <a:spcPts val="1200"/>
              </a:spcAft>
            </a:pPr>
            <a:r>
              <a:rPr kumimoji="1" lang="ja-JP" altLang="en-US" sz="3600" dirty="0">
                <a:solidFill>
                  <a:schemeClr val="bg1"/>
                </a:solidFill>
                <a:latin typeface="HGPｺﾞｼｯｸE" panose="020B0900000000000000" pitchFamily="50" charset="-128"/>
                <a:ea typeface="HGPｺﾞｼｯｸE" panose="020B0900000000000000" pitchFamily="50" charset="-128"/>
              </a:rPr>
              <a:t>避難するかどうかを決めるのはあなた自身です</a:t>
            </a:r>
            <a:endParaRPr kumimoji="1" lang="en-US" altLang="ja-JP" sz="36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072444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a:extLst>
              <a:ext uri="{FF2B5EF4-FFF2-40B4-BE49-F238E27FC236}">
                <a16:creationId xmlns:a16="http://schemas.microsoft.com/office/drawing/2014/main" id="{6C475AFB-0E5E-442F-9AC6-633D795BE972}"/>
              </a:ext>
            </a:extLst>
          </p:cNvPr>
          <p:cNvSpPr/>
          <p:nvPr/>
        </p:nvSpPr>
        <p:spPr>
          <a:xfrm>
            <a:off x="262800" y="795698"/>
            <a:ext cx="8618400" cy="97834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避難判断の材料となる、災害の種類に応じた情報を理解しましょう</a:t>
            </a: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避難に関する情報</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11</a:t>
            </a:fld>
            <a:endParaRPr kumimoji="1" lang="ja-JP" altLang="en-US"/>
          </a:p>
        </p:txBody>
      </p:sp>
      <p:sp>
        <p:nvSpPr>
          <p:cNvPr id="32" name="正方形/長方形 31">
            <a:extLst>
              <a:ext uri="{FF2B5EF4-FFF2-40B4-BE49-F238E27FC236}">
                <a16:creationId xmlns:a16="http://schemas.microsoft.com/office/drawing/2014/main" id="{362207BB-56CB-42C9-9A1B-9C919EEF42E1}"/>
              </a:ext>
            </a:extLst>
          </p:cNvPr>
          <p:cNvSpPr/>
          <p:nvPr/>
        </p:nvSpPr>
        <p:spPr>
          <a:xfrm>
            <a:off x="5627722" y="1853483"/>
            <a:ext cx="2274982" cy="276999"/>
          </a:xfrm>
          <a:prstGeom prst="rect">
            <a:avLst/>
          </a:prstGeom>
        </p:spPr>
        <p:txBody>
          <a:bodyPr wrap="none">
            <a:spAutoFit/>
          </a:bodyPr>
          <a:lstStyle/>
          <a:p>
            <a:r>
              <a:rPr lang="ja-JP" altLang="en-US" sz="1200" dirty="0">
                <a:solidFill>
                  <a:schemeClr val="tx1">
                    <a:lumMod val="75000"/>
                    <a:lumOff val="25000"/>
                  </a:schemeClr>
                </a:solidFill>
                <a:latin typeface="HGPｺﾞｼｯｸE" panose="020B0900000000000000" pitchFamily="50" charset="-128"/>
                <a:ea typeface="HGPｺﾞｼｯｸE" panose="020B0900000000000000" pitchFamily="50" charset="-128"/>
              </a:rPr>
              <a:t>避難に関する情報チェックシート</a:t>
            </a:r>
            <a:endParaRPr lang="ja-JP" altLang="en-US" sz="1200" dirty="0"/>
          </a:p>
        </p:txBody>
      </p:sp>
      <p:graphicFrame>
        <p:nvGraphicFramePr>
          <p:cNvPr id="8" name="オブジェクト 7">
            <a:extLst>
              <a:ext uri="{FF2B5EF4-FFF2-40B4-BE49-F238E27FC236}">
                <a16:creationId xmlns:a16="http://schemas.microsoft.com/office/drawing/2014/main" id="{17682CF9-7453-477F-BA8F-765518F63FFA}"/>
              </a:ext>
            </a:extLst>
          </p:cNvPr>
          <p:cNvGraphicFramePr>
            <a:graphicFrameLocks noChangeAspect="1"/>
          </p:cNvGraphicFramePr>
          <p:nvPr>
            <p:extLst>
              <p:ext uri="{D42A27DB-BD31-4B8C-83A1-F6EECF244321}">
                <p14:modId xmlns:p14="http://schemas.microsoft.com/office/powerpoint/2010/main" val="1000830662"/>
              </p:ext>
            </p:extLst>
          </p:nvPr>
        </p:nvGraphicFramePr>
        <p:xfrm>
          <a:off x="5078192" y="2209921"/>
          <a:ext cx="3220044" cy="4470343"/>
        </p:xfrm>
        <a:graphic>
          <a:graphicData uri="http://schemas.openxmlformats.org/presentationml/2006/ole">
            <mc:AlternateContent xmlns:mc="http://schemas.openxmlformats.org/markup-compatibility/2006">
              <mc:Choice xmlns:v="urn:schemas-microsoft-com:vml" Requires="v">
                <p:oleObj spid="_x0000_s1026" name="Worksheet" r:id="rId4" imgW="7194524" imgH="9988573" progId="Excel.Sheet.12">
                  <p:embed/>
                </p:oleObj>
              </mc:Choice>
              <mc:Fallback>
                <p:oleObj name="Worksheet" r:id="rId4" imgW="7194524" imgH="9988573" progId="Excel.Sheet.12">
                  <p:embed/>
                  <p:pic>
                    <p:nvPicPr>
                      <p:cNvPr id="8" name="オブジェクト 7">
                        <a:extLst>
                          <a:ext uri="{FF2B5EF4-FFF2-40B4-BE49-F238E27FC236}">
                            <a16:creationId xmlns:a16="http://schemas.microsoft.com/office/drawing/2014/main" id="{17682CF9-7453-477F-BA8F-765518F63FFA}"/>
                          </a:ext>
                        </a:extLst>
                      </p:cNvPr>
                      <p:cNvPicPr/>
                      <p:nvPr/>
                    </p:nvPicPr>
                    <p:blipFill>
                      <a:blip r:embed="rId5"/>
                      <a:stretch>
                        <a:fillRect/>
                      </a:stretch>
                    </p:blipFill>
                    <p:spPr>
                      <a:xfrm>
                        <a:off x="5078192" y="2209921"/>
                        <a:ext cx="3220044" cy="4470343"/>
                      </a:xfrm>
                      <a:prstGeom prst="rect">
                        <a:avLst/>
                      </a:prstGeom>
                      <a:ln>
                        <a:solidFill>
                          <a:schemeClr val="tx1"/>
                        </a:solidFill>
                      </a:ln>
                    </p:spPr>
                  </p:pic>
                </p:oleObj>
              </mc:Fallback>
            </mc:AlternateContent>
          </a:graphicData>
        </a:graphic>
      </p:graphicFrame>
      <p:sp>
        <p:nvSpPr>
          <p:cNvPr id="37" name="コンテンツ プレースホルダー 2">
            <a:extLst>
              <a:ext uri="{FF2B5EF4-FFF2-40B4-BE49-F238E27FC236}">
                <a16:creationId xmlns:a16="http://schemas.microsoft.com/office/drawing/2014/main" id="{3F3365AC-6C2F-40DB-924D-F341B9C1C3D8}"/>
              </a:ext>
            </a:extLst>
          </p:cNvPr>
          <p:cNvSpPr>
            <a:spLocks noGrp="1"/>
          </p:cNvSpPr>
          <p:nvPr>
            <p:ph idx="1"/>
          </p:nvPr>
        </p:nvSpPr>
        <p:spPr>
          <a:xfrm>
            <a:off x="845764" y="2295648"/>
            <a:ext cx="2979230" cy="445966"/>
          </a:xfrm>
        </p:spPr>
        <p:txBody>
          <a:bodyPr>
            <a:normAutofit/>
          </a:bodyPr>
          <a:lstStyle/>
          <a:p>
            <a:pPr marL="0" indent="0">
              <a:buNone/>
            </a:pPr>
            <a:r>
              <a:rPr lang="ja-JP" altLang="en-US" sz="2400" dirty="0">
                <a:solidFill>
                  <a:srgbClr val="404040"/>
                </a:solidFill>
              </a:rPr>
              <a:t>「避難」に関する情報</a:t>
            </a:r>
          </a:p>
          <a:p>
            <a:endParaRPr lang="en-US" altLang="ja-JP" sz="2400" dirty="0">
              <a:solidFill>
                <a:srgbClr val="404040"/>
              </a:solidFill>
            </a:endParaRPr>
          </a:p>
        </p:txBody>
      </p:sp>
      <p:sp>
        <p:nvSpPr>
          <p:cNvPr id="38" name="正方形/長方形 37">
            <a:extLst>
              <a:ext uri="{FF2B5EF4-FFF2-40B4-BE49-F238E27FC236}">
                <a16:creationId xmlns:a16="http://schemas.microsoft.com/office/drawing/2014/main" id="{D6E0FCA9-CBAE-497A-AD5A-96A93E2BF349}"/>
              </a:ext>
            </a:extLst>
          </p:cNvPr>
          <p:cNvSpPr/>
          <p:nvPr/>
        </p:nvSpPr>
        <p:spPr>
          <a:xfrm>
            <a:off x="182595" y="2931729"/>
            <a:ext cx="4049833" cy="1508105"/>
          </a:xfrm>
          <a:prstGeom prst="rect">
            <a:avLst/>
          </a:prstGeom>
        </p:spPr>
        <p:txBody>
          <a:bodyPr wrap="square">
            <a:spAutoFit/>
          </a:bodyPr>
          <a:lstStyle/>
          <a:p>
            <a:pPr marL="800100" lvl="1" indent="-342900" algn="just">
              <a:spcAft>
                <a:spcPts val="1200"/>
              </a:spcAft>
              <a:buFont typeface="Wingdings" panose="05000000000000000000" pitchFamily="2" charset="2"/>
              <a:buChar char="l"/>
            </a:pPr>
            <a:r>
              <a:rPr lang="ja-JP" altLang="en-US" sz="2400">
                <a:solidFill>
                  <a:srgbClr val="FF2800"/>
                </a:solidFill>
                <a:latin typeface="HGPｺﾞｼｯｸE" panose="020B0900000000000000" pitchFamily="50" charset="-128"/>
                <a:ea typeface="HGPｺﾞｼｯｸE" panose="020B0900000000000000" pitchFamily="50" charset="-128"/>
              </a:rPr>
              <a:t>避難情報等</a:t>
            </a:r>
            <a:endParaRPr lang="en-US" altLang="ja-JP" sz="2400">
              <a:solidFill>
                <a:srgbClr val="FF2800"/>
              </a:solidFill>
              <a:latin typeface="HGPｺﾞｼｯｸE" panose="020B0900000000000000" pitchFamily="50" charset="-128"/>
              <a:ea typeface="HGPｺﾞｼｯｸE" panose="020B0900000000000000" pitchFamily="50" charset="-128"/>
            </a:endParaRPr>
          </a:p>
          <a:p>
            <a:pPr marL="800100" lvl="1" indent="-342900" algn="just">
              <a:spcAft>
                <a:spcPts val="1200"/>
              </a:spcAft>
              <a:buFont typeface="Wingdings" panose="05000000000000000000" pitchFamily="2" charset="2"/>
              <a:buChar char="l"/>
            </a:pPr>
            <a:r>
              <a:rPr lang="ja-JP" altLang="en-US" sz="2400">
                <a:solidFill>
                  <a:srgbClr val="FF2800"/>
                </a:solidFill>
                <a:latin typeface="HGPｺﾞｼｯｸE" panose="020B0900000000000000" pitchFamily="50" charset="-128"/>
                <a:ea typeface="HGPｺﾞｼｯｸE" panose="020B0900000000000000" pitchFamily="50" charset="-128"/>
              </a:rPr>
              <a:t>洪水に関する情報</a:t>
            </a:r>
            <a:endParaRPr lang="en-US" altLang="ja-JP" sz="2400">
              <a:solidFill>
                <a:srgbClr val="FF2800"/>
              </a:solidFill>
              <a:latin typeface="HGPｺﾞｼｯｸE" panose="020B0900000000000000" pitchFamily="50" charset="-128"/>
              <a:ea typeface="HGPｺﾞｼｯｸE" panose="020B0900000000000000" pitchFamily="50" charset="-128"/>
            </a:endParaRPr>
          </a:p>
          <a:p>
            <a:pPr marL="800100" lvl="1" indent="-342900" algn="just">
              <a:spcAft>
                <a:spcPts val="1200"/>
              </a:spcAft>
              <a:buFont typeface="Wingdings" panose="05000000000000000000" pitchFamily="2" charset="2"/>
              <a:buChar char="l"/>
            </a:pPr>
            <a:r>
              <a:rPr lang="ja-JP" altLang="en-US" sz="2400">
                <a:solidFill>
                  <a:srgbClr val="FF2800"/>
                </a:solidFill>
                <a:latin typeface="HGPｺﾞｼｯｸE" panose="020B0900000000000000" pitchFamily="50" charset="-128"/>
                <a:ea typeface="HGPｺﾞｼｯｸE" panose="020B0900000000000000" pitchFamily="50" charset="-128"/>
              </a:rPr>
              <a:t>土砂災害に関する情報</a:t>
            </a:r>
            <a:endParaRPr lang="en-US" altLang="ja-JP" sz="2400">
              <a:solidFill>
                <a:srgbClr val="FF2800"/>
              </a:solidFill>
              <a:latin typeface="HGPｺﾞｼｯｸE" panose="020B0900000000000000" pitchFamily="50" charset="-128"/>
              <a:ea typeface="HGPｺﾞｼｯｸE" panose="020B0900000000000000" pitchFamily="50" charset="-128"/>
            </a:endParaRPr>
          </a:p>
        </p:txBody>
      </p:sp>
      <p:sp>
        <p:nvSpPr>
          <p:cNvPr id="39" name="四角形: 角を丸くする 38">
            <a:extLst>
              <a:ext uri="{FF2B5EF4-FFF2-40B4-BE49-F238E27FC236}">
                <a16:creationId xmlns:a16="http://schemas.microsoft.com/office/drawing/2014/main" id="{3E86796E-CD52-46AF-ADB8-4B0EC1A69D56}"/>
              </a:ext>
            </a:extLst>
          </p:cNvPr>
          <p:cNvSpPr/>
          <p:nvPr/>
        </p:nvSpPr>
        <p:spPr>
          <a:xfrm>
            <a:off x="442089" y="2847582"/>
            <a:ext cx="3813660" cy="167640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コンテンツ プレースホルダー 2">
            <a:extLst>
              <a:ext uri="{FF2B5EF4-FFF2-40B4-BE49-F238E27FC236}">
                <a16:creationId xmlns:a16="http://schemas.microsoft.com/office/drawing/2014/main" id="{B238D045-70CA-448A-85B7-0FCC33C52111}"/>
              </a:ext>
            </a:extLst>
          </p:cNvPr>
          <p:cNvSpPr txBox="1">
            <a:spLocks/>
          </p:cNvSpPr>
          <p:nvPr/>
        </p:nvSpPr>
        <p:spPr>
          <a:xfrm>
            <a:off x="442089" y="5194350"/>
            <a:ext cx="4342671" cy="806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ja-JP" altLang="en-US" sz="2000">
                <a:solidFill>
                  <a:schemeClr val="tx1">
                    <a:lumMod val="75000"/>
                    <a:lumOff val="25000"/>
                  </a:schemeClr>
                </a:solidFill>
              </a:rPr>
              <a:t>「避難に関する情報チェックシート」</a:t>
            </a:r>
            <a:endParaRPr lang="en-US" altLang="ja-JP" sz="2000">
              <a:solidFill>
                <a:schemeClr val="tx1">
                  <a:lumMod val="75000"/>
                  <a:lumOff val="25000"/>
                </a:schemeClr>
              </a:solidFill>
            </a:endParaRPr>
          </a:p>
          <a:p>
            <a:pPr marL="0" indent="0">
              <a:buFont typeface="Wingdings" panose="05000000000000000000" pitchFamily="2" charset="2"/>
              <a:buNone/>
            </a:pPr>
            <a:r>
              <a:rPr lang="ja-JP" altLang="en-US" sz="2000">
                <a:solidFill>
                  <a:schemeClr val="tx1">
                    <a:lumMod val="75000"/>
                    <a:lumOff val="25000"/>
                  </a:schemeClr>
                </a:solidFill>
              </a:rPr>
              <a:t>も参考にして下さい。</a:t>
            </a:r>
          </a:p>
          <a:p>
            <a:endParaRPr lang="en-US" altLang="ja-JP" sz="2000">
              <a:solidFill>
                <a:schemeClr val="tx1">
                  <a:lumMod val="75000"/>
                  <a:lumOff val="25000"/>
                </a:schemeClr>
              </a:solidFill>
            </a:endParaRPr>
          </a:p>
        </p:txBody>
      </p:sp>
    </p:spTree>
    <p:extLst>
      <p:ext uri="{BB962C8B-B14F-4D97-AF65-F5344CB8AC3E}">
        <p14:creationId xmlns:p14="http://schemas.microsoft.com/office/powerpoint/2010/main" val="996542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正方形/長方形 27">
            <a:extLst>
              <a:ext uri="{FF2B5EF4-FFF2-40B4-BE49-F238E27FC236}">
                <a16:creationId xmlns:a16="http://schemas.microsoft.com/office/drawing/2014/main" id="{6C475AFB-0E5E-442F-9AC6-633D795BE972}"/>
              </a:ext>
            </a:extLst>
          </p:cNvPr>
          <p:cNvSpPr/>
          <p:nvPr/>
        </p:nvSpPr>
        <p:spPr>
          <a:xfrm>
            <a:off x="262800" y="795698"/>
            <a:ext cx="8618400" cy="97834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様々な手段を使って情報を入手し、地域の住民に正確な情報を伝達しましょう</a:t>
            </a: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情報の入手方法</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12</a:t>
            </a:fld>
            <a:endParaRPr kumimoji="1" lang="ja-JP" altLang="en-US"/>
          </a:p>
        </p:txBody>
      </p:sp>
      <p:sp>
        <p:nvSpPr>
          <p:cNvPr id="10" name="テキスト ボックス 9">
            <a:extLst>
              <a:ext uri="{FF2B5EF4-FFF2-40B4-BE49-F238E27FC236}">
                <a16:creationId xmlns:a16="http://schemas.microsoft.com/office/drawing/2014/main" id="{9DDC1D64-DF53-4B3E-9F9E-61140EC2D5E8}"/>
              </a:ext>
            </a:extLst>
          </p:cNvPr>
          <p:cNvSpPr txBox="1"/>
          <p:nvPr/>
        </p:nvSpPr>
        <p:spPr>
          <a:xfrm flipH="1">
            <a:off x="442089" y="1919658"/>
            <a:ext cx="8292837" cy="707886"/>
          </a:xfrm>
          <a:prstGeom prst="rect">
            <a:avLst/>
          </a:prstGeom>
          <a:noFill/>
        </p:spPr>
        <p:txBody>
          <a:bodyPr wrap="square" rtlCol="0">
            <a:spAutoFit/>
          </a:bodyPr>
          <a:lstStyle/>
          <a:p>
            <a:pPr marL="342900" indent="-342900" algn="just">
              <a:spcAft>
                <a:spcPts val="1000"/>
              </a:spcAft>
              <a:buFont typeface="Arial" panose="020B0604020202020204" pitchFamily="34" charset="0"/>
              <a:buChar char="•"/>
            </a:pPr>
            <a:r>
              <a:rPr kumimoji="1" lang="ja-JP" altLang="en-US" sz="2000">
                <a:solidFill>
                  <a:srgbClr val="404040"/>
                </a:solidFill>
                <a:latin typeface="HGPｺﾞｼｯｸE" panose="020B0900000000000000" pitchFamily="50" charset="-128"/>
                <a:ea typeface="HGPｺﾞｼｯｸE" panose="020B0900000000000000" pitchFamily="50" charset="-128"/>
              </a:rPr>
              <a:t>自治体からの避難情報を待っていると、避難が遅れることもあるため、自ら情報を入手するよう心がけましょう。</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5" name="正方形/長方形 4">
            <a:extLst>
              <a:ext uri="{FF2B5EF4-FFF2-40B4-BE49-F238E27FC236}">
                <a16:creationId xmlns:a16="http://schemas.microsoft.com/office/drawing/2014/main" id="{F6310937-D15F-4A07-81AF-8A5577803DFD}"/>
              </a:ext>
            </a:extLst>
          </p:cNvPr>
          <p:cNvSpPr/>
          <p:nvPr/>
        </p:nvSpPr>
        <p:spPr>
          <a:xfrm>
            <a:off x="1124473" y="6216244"/>
            <a:ext cx="785793" cy="369332"/>
          </a:xfrm>
          <a:prstGeom prst="rect">
            <a:avLst/>
          </a:prstGeom>
        </p:spPr>
        <p:txBody>
          <a:bodyPr wrap="none">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テレビ</a:t>
            </a:r>
            <a:endParaRPr lang="ja-JP" altLang="en-US">
              <a:solidFill>
                <a:srgbClr val="404040"/>
              </a:solidFill>
            </a:endParaRPr>
          </a:p>
        </p:txBody>
      </p:sp>
      <p:sp>
        <p:nvSpPr>
          <p:cNvPr id="12" name="正方形/長方形 11">
            <a:extLst>
              <a:ext uri="{FF2B5EF4-FFF2-40B4-BE49-F238E27FC236}">
                <a16:creationId xmlns:a16="http://schemas.microsoft.com/office/drawing/2014/main" id="{5EB1C8F6-89A0-4440-96C1-980B2A6AAFAD}"/>
              </a:ext>
            </a:extLst>
          </p:cNvPr>
          <p:cNvSpPr/>
          <p:nvPr/>
        </p:nvSpPr>
        <p:spPr>
          <a:xfrm>
            <a:off x="3708480" y="6188324"/>
            <a:ext cx="1439818" cy="369332"/>
          </a:xfrm>
          <a:prstGeom prst="rect">
            <a:avLst/>
          </a:prstGeom>
        </p:spPr>
        <p:txBody>
          <a:bodyPr wrap="none">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市区町村ＨＰ</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2A55E68D-7109-43E0-A42D-BD0A2D8CFD06}"/>
              </a:ext>
            </a:extLst>
          </p:cNvPr>
          <p:cNvSpPr/>
          <p:nvPr/>
        </p:nvSpPr>
        <p:spPr>
          <a:xfrm>
            <a:off x="6830843" y="6177928"/>
            <a:ext cx="1734769" cy="369332"/>
          </a:xfrm>
          <a:prstGeom prst="rect">
            <a:avLst/>
          </a:prstGeom>
        </p:spPr>
        <p:txBody>
          <a:bodyPr wrap="none">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緊急速報メール</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pic>
        <p:nvPicPr>
          <p:cNvPr id="20" name="図 19" descr="パソコンの画面&#10;&#10;自動的に生成された説明">
            <a:extLst>
              <a:ext uri="{FF2B5EF4-FFF2-40B4-BE49-F238E27FC236}">
                <a16:creationId xmlns:a16="http://schemas.microsoft.com/office/drawing/2014/main" id="{E6F97609-35DE-44FA-AB6C-773E4422773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9947" y="5125015"/>
            <a:ext cx="1320961" cy="990721"/>
          </a:xfrm>
          <a:prstGeom prst="rect">
            <a:avLst/>
          </a:prstGeom>
        </p:spPr>
      </p:pic>
      <p:pic>
        <p:nvPicPr>
          <p:cNvPr id="21" name="図 20" descr="挿絵 が含まれている画像&#10;&#10;自動的に生成された説明">
            <a:extLst>
              <a:ext uri="{FF2B5EF4-FFF2-40B4-BE49-F238E27FC236}">
                <a16:creationId xmlns:a16="http://schemas.microsoft.com/office/drawing/2014/main" id="{ACF99849-2AF7-4134-BD8B-F1CC1DE9160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2447450" y="5034172"/>
            <a:ext cx="1081564" cy="1081564"/>
          </a:xfrm>
          <a:prstGeom prst="rect">
            <a:avLst/>
          </a:prstGeom>
        </p:spPr>
      </p:pic>
      <p:pic>
        <p:nvPicPr>
          <p:cNvPr id="27" name="図 26" descr="ノートパソコンの上にあるモニターとキーボード&#10;&#10;自動的に生成された説明">
            <a:extLst>
              <a:ext uri="{FF2B5EF4-FFF2-40B4-BE49-F238E27FC236}">
                <a16:creationId xmlns:a16="http://schemas.microsoft.com/office/drawing/2014/main" id="{716B3D4F-C48D-4A9A-A0A6-E206E4999B6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872037" y="5155814"/>
            <a:ext cx="1279896" cy="959922"/>
          </a:xfrm>
          <a:prstGeom prst="rect">
            <a:avLst/>
          </a:prstGeom>
        </p:spPr>
      </p:pic>
      <p:pic>
        <p:nvPicPr>
          <p:cNvPr id="29" name="図 28" descr="建物, ウィンドウ が含まれている画像&#10;&#10;自動的に生成された説明">
            <a:extLst>
              <a:ext uri="{FF2B5EF4-FFF2-40B4-BE49-F238E27FC236}">
                <a16:creationId xmlns:a16="http://schemas.microsoft.com/office/drawing/2014/main" id="{C00F723C-CC3B-4BCE-AEF8-03D23B6079A6}"/>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162328" y="5308328"/>
            <a:ext cx="1071801" cy="764712"/>
          </a:xfrm>
          <a:prstGeom prst="rect">
            <a:avLst/>
          </a:prstGeom>
        </p:spPr>
      </p:pic>
      <p:pic>
        <p:nvPicPr>
          <p:cNvPr id="30" name="図 29" descr="時計, テーブル, 挿絵 が含まれている画像&#10;&#10;自動的に生成された説明">
            <a:extLst>
              <a:ext uri="{FF2B5EF4-FFF2-40B4-BE49-F238E27FC236}">
                <a16:creationId xmlns:a16="http://schemas.microsoft.com/office/drawing/2014/main" id="{136FA398-C6E5-4787-9288-F0E799B2FB8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5777488" y="5201532"/>
            <a:ext cx="491647" cy="914204"/>
          </a:xfrm>
          <a:prstGeom prst="rect">
            <a:avLst/>
          </a:prstGeom>
        </p:spPr>
      </p:pic>
      <p:sp>
        <p:nvSpPr>
          <p:cNvPr id="33" name="正方形/長方形 32">
            <a:extLst>
              <a:ext uri="{FF2B5EF4-FFF2-40B4-BE49-F238E27FC236}">
                <a16:creationId xmlns:a16="http://schemas.microsoft.com/office/drawing/2014/main" id="{EEDA03A8-9810-4671-8A34-B2A07DBE51EF}"/>
              </a:ext>
            </a:extLst>
          </p:cNvPr>
          <p:cNvSpPr/>
          <p:nvPr/>
        </p:nvSpPr>
        <p:spPr>
          <a:xfrm>
            <a:off x="5420969" y="6197435"/>
            <a:ext cx="1233030" cy="369332"/>
          </a:xfrm>
          <a:prstGeom prst="rect">
            <a:avLst/>
          </a:prstGeom>
        </p:spPr>
        <p:txBody>
          <a:bodyPr wrap="none">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防災アプリ</a:t>
            </a:r>
            <a:endParaRPr lang="ja-JP" altLang="en-US">
              <a:solidFill>
                <a:srgbClr val="404040"/>
              </a:solidFill>
            </a:endParaRPr>
          </a:p>
        </p:txBody>
      </p:sp>
      <p:sp>
        <p:nvSpPr>
          <p:cNvPr id="34" name="正方形/長方形 33">
            <a:extLst>
              <a:ext uri="{FF2B5EF4-FFF2-40B4-BE49-F238E27FC236}">
                <a16:creationId xmlns:a16="http://schemas.microsoft.com/office/drawing/2014/main" id="{E02FCA3C-999B-42FF-BF33-F403E8373BCD}"/>
              </a:ext>
            </a:extLst>
          </p:cNvPr>
          <p:cNvSpPr/>
          <p:nvPr/>
        </p:nvSpPr>
        <p:spPr>
          <a:xfrm>
            <a:off x="2580107" y="6197435"/>
            <a:ext cx="816249" cy="369332"/>
          </a:xfrm>
          <a:prstGeom prst="rect">
            <a:avLst/>
          </a:prstGeom>
        </p:spPr>
        <p:txBody>
          <a:bodyPr wrap="none">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ラジオ</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sp>
        <p:nvSpPr>
          <p:cNvPr id="35" name="テキスト ボックス 34">
            <a:extLst>
              <a:ext uri="{FF2B5EF4-FFF2-40B4-BE49-F238E27FC236}">
                <a16:creationId xmlns:a16="http://schemas.microsoft.com/office/drawing/2014/main" id="{E1B095E4-FE1A-48D0-BE2D-2532EE1710E9}"/>
              </a:ext>
            </a:extLst>
          </p:cNvPr>
          <p:cNvSpPr txBox="1"/>
          <p:nvPr/>
        </p:nvSpPr>
        <p:spPr>
          <a:xfrm>
            <a:off x="302803" y="2807380"/>
            <a:ext cx="2576346" cy="830997"/>
          </a:xfrm>
          <a:prstGeom prst="rect">
            <a:avLst/>
          </a:prstGeom>
          <a:solidFill>
            <a:schemeClr val="accent2"/>
          </a:solidFill>
          <a:ln w="28575">
            <a:solidFill>
              <a:srgbClr val="E94716"/>
            </a:solidFill>
          </a:ln>
        </p:spPr>
        <p:txBody>
          <a:bodyPr wrap="none" rtlCol="0">
            <a:spAutoFit/>
          </a:bodyPr>
          <a:lstStyle/>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避難に関する情報</a:t>
            </a:r>
            <a:endParaRPr kumimoji="1" lang="en-US" altLang="ja-JP" sz="2400">
              <a:ln w="22225">
                <a:noFill/>
                <a:prstDash val="solid"/>
              </a:ln>
              <a:solidFill>
                <a:schemeClr val="bg1"/>
              </a:solidFill>
              <a:latin typeface="HGPｺﾞｼｯｸE" panose="020B0900000000000000" pitchFamily="50" charset="-128"/>
              <a:ea typeface="HGPｺﾞｼｯｸE" panose="020B0900000000000000" pitchFamily="50" charset="-128"/>
            </a:endParaRPr>
          </a:p>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（避難勧告等）</a:t>
            </a:r>
          </a:p>
        </p:txBody>
      </p:sp>
      <p:sp>
        <p:nvSpPr>
          <p:cNvPr id="36" name="テキスト ボックス 35">
            <a:extLst>
              <a:ext uri="{FF2B5EF4-FFF2-40B4-BE49-F238E27FC236}">
                <a16:creationId xmlns:a16="http://schemas.microsoft.com/office/drawing/2014/main" id="{E1E0A241-9F8C-4589-9703-66CD6C283FFE}"/>
              </a:ext>
            </a:extLst>
          </p:cNvPr>
          <p:cNvSpPr txBox="1"/>
          <p:nvPr/>
        </p:nvSpPr>
        <p:spPr>
          <a:xfrm>
            <a:off x="3078786" y="2807380"/>
            <a:ext cx="2576346" cy="830997"/>
          </a:xfrm>
          <a:prstGeom prst="rect">
            <a:avLst/>
          </a:prstGeom>
          <a:solidFill>
            <a:srgbClr val="35A16B"/>
          </a:solidFill>
          <a:ln w="28575">
            <a:solidFill>
              <a:srgbClr val="35A16B"/>
            </a:solidFill>
          </a:ln>
        </p:spPr>
        <p:txBody>
          <a:bodyPr wrap="none" rtlCol="0">
            <a:spAutoFit/>
          </a:bodyPr>
          <a:lstStyle/>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洪水に関する情報</a:t>
            </a:r>
            <a:endParaRPr kumimoji="1" lang="en-US" altLang="ja-JP" sz="2400">
              <a:ln w="22225">
                <a:noFill/>
                <a:prstDash val="solid"/>
              </a:ln>
              <a:solidFill>
                <a:schemeClr val="bg1"/>
              </a:solidFill>
              <a:latin typeface="HGPｺﾞｼｯｸE" panose="020B0900000000000000" pitchFamily="50" charset="-128"/>
              <a:ea typeface="HGPｺﾞｼｯｸE" panose="020B0900000000000000" pitchFamily="50" charset="-128"/>
            </a:endParaRPr>
          </a:p>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（洪水警報等）</a:t>
            </a:r>
          </a:p>
        </p:txBody>
      </p:sp>
      <p:sp>
        <p:nvSpPr>
          <p:cNvPr id="37" name="テキスト ボックス 36">
            <a:extLst>
              <a:ext uri="{FF2B5EF4-FFF2-40B4-BE49-F238E27FC236}">
                <a16:creationId xmlns:a16="http://schemas.microsoft.com/office/drawing/2014/main" id="{FE1FFBAD-FC1B-4BF4-BC25-C6847545A715}"/>
              </a:ext>
            </a:extLst>
          </p:cNvPr>
          <p:cNvSpPr txBox="1"/>
          <p:nvPr/>
        </p:nvSpPr>
        <p:spPr>
          <a:xfrm>
            <a:off x="5808340" y="2807380"/>
            <a:ext cx="3191899" cy="830997"/>
          </a:xfrm>
          <a:prstGeom prst="rect">
            <a:avLst/>
          </a:prstGeom>
          <a:solidFill>
            <a:schemeClr val="accent2">
              <a:lumMod val="75000"/>
            </a:schemeClr>
          </a:solidFill>
          <a:ln w="28575">
            <a:solidFill>
              <a:schemeClr val="accent2">
                <a:lumMod val="75000"/>
              </a:schemeClr>
            </a:solidFill>
          </a:ln>
        </p:spPr>
        <p:txBody>
          <a:bodyPr wrap="none" rtlCol="0">
            <a:spAutoFit/>
          </a:bodyPr>
          <a:lstStyle/>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土砂災害に関する情報</a:t>
            </a:r>
            <a:endParaRPr kumimoji="1" lang="en-US" altLang="ja-JP" sz="2400">
              <a:ln w="22225">
                <a:noFill/>
                <a:prstDash val="solid"/>
              </a:ln>
              <a:solidFill>
                <a:schemeClr val="bg1"/>
              </a:solidFill>
              <a:latin typeface="HGPｺﾞｼｯｸE" panose="020B0900000000000000" pitchFamily="50" charset="-128"/>
              <a:ea typeface="HGPｺﾞｼｯｸE" panose="020B0900000000000000" pitchFamily="50" charset="-128"/>
            </a:endParaRPr>
          </a:p>
          <a:p>
            <a:pPr algn="ctr" defTabSz="685800"/>
            <a:r>
              <a:rPr kumimoji="1" lang="ja-JP" altLang="en-US" sz="2400">
                <a:ln w="22225">
                  <a:noFill/>
                  <a:prstDash val="solid"/>
                </a:ln>
                <a:solidFill>
                  <a:schemeClr val="bg1"/>
                </a:solidFill>
                <a:latin typeface="HGPｺﾞｼｯｸE" panose="020B0900000000000000" pitchFamily="50" charset="-128"/>
                <a:ea typeface="HGPｺﾞｼｯｸE" panose="020B0900000000000000" pitchFamily="50" charset="-128"/>
              </a:rPr>
              <a:t>（避難勧告等）</a:t>
            </a:r>
          </a:p>
        </p:txBody>
      </p:sp>
      <p:cxnSp>
        <p:nvCxnSpPr>
          <p:cNvPr id="7" name="直線コネクタ 6">
            <a:extLst>
              <a:ext uri="{FF2B5EF4-FFF2-40B4-BE49-F238E27FC236}">
                <a16:creationId xmlns:a16="http://schemas.microsoft.com/office/drawing/2014/main" id="{780F2DA4-8F0D-4312-81F2-CEA5663E6554}"/>
              </a:ext>
            </a:extLst>
          </p:cNvPr>
          <p:cNvCxnSpPr>
            <a:cxnSpLocks/>
            <a:stCxn id="35" idx="2"/>
          </p:cNvCxnSpPr>
          <p:nvPr/>
        </p:nvCxnSpPr>
        <p:spPr>
          <a:xfrm>
            <a:off x="1590976" y="3638377"/>
            <a:ext cx="0" cy="13193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8" name="直線コネクタ 37">
            <a:extLst>
              <a:ext uri="{FF2B5EF4-FFF2-40B4-BE49-F238E27FC236}">
                <a16:creationId xmlns:a16="http://schemas.microsoft.com/office/drawing/2014/main" id="{2359CBB4-E0A1-47A5-BFBA-DB62FC3EB820}"/>
              </a:ext>
            </a:extLst>
          </p:cNvPr>
          <p:cNvCxnSpPr>
            <a:cxnSpLocks/>
            <a:stCxn id="35" idx="2"/>
          </p:cNvCxnSpPr>
          <p:nvPr/>
        </p:nvCxnSpPr>
        <p:spPr>
          <a:xfrm>
            <a:off x="1590976" y="3638377"/>
            <a:ext cx="1487810" cy="1352175"/>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E241BBBD-F835-4056-9AC3-35119D467513}"/>
              </a:ext>
            </a:extLst>
          </p:cNvPr>
          <p:cNvCxnSpPr>
            <a:cxnSpLocks/>
            <a:stCxn id="35" idx="2"/>
          </p:cNvCxnSpPr>
          <p:nvPr/>
        </p:nvCxnSpPr>
        <p:spPr>
          <a:xfrm>
            <a:off x="1590976" y="3638377"/>
            <a:ext cx="3117760" cy="133568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9A8FEC63-25B1-48EC-8534-CAD080B3DB80}"/>
              </a:ext>
            </a:extLst>
          </p:cNvPr>
          <p:cNvCxnSpPr>
            <a:cxnSpLocks/>
            <a:stCxn id="35" idx="2"/>
          </p:cNvCxnSpPr>
          <p:nvPr/>
        </p:nvCxnSpPr>
        <p:spPr>
          <a:xfrm>
            <a:off x="1590976" y="3638377"/>
            <a:ext cx="6081412" cy="146209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01DE8A04-5BDA-4AFE-AD2A-BFA8C1565ADD}"/>
              </a:ext>
            </a:extLst>
          </p:cNvPr>
          <p:cNvCxnSpPr>
            <a:cxnSpLocks/>
            <a:stCxn id="35" idx="2"/>
          </p:cNvCxnSpPr>
          <p:nvPr/>
        </p:nvCxnSpPr>
        <p:spPr>
          <a:xfrm>
            <a:off x="1590976" y="3638377"/>
            <a:ext cx="4426201" cy="135988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B3EF24E0-09F6-491D-B247-C3F146FB2D1B}"/>
              </a:ext>
            </a:extLst>
          </p:cNvPr>
          <p:cNvCxnSpPr>
            <a:cxnSpLocks/>
            <a:stCxn id="36" idx="2"/>
          </p:cNvCxnSpPr>
          <p:nvPr/>
        </p:nvCxnSpPr>
        <p:spPr>
          <a:xfrm flipH="1">
            <a:off x="1590971" y="3638377"/>
            <a:ext cx="2775988" cy="1309967"/>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442725BF-442C-4C55-9A5E-DDA722948306}"/>
              </a:ext>
            </a:extLst>
          </p:cNvPr>
          <p:cNvCxnSpPr>
            <a:cxnSpLocks/>
            <a:stCxn id="36" idx="2"/>
          </p:cNvCxnSpPr>
          <p:nvPr/>
        </p:nvCxnSpPr>
        <p:spPr>
          <a:xfrm flipH="1">
            <a:off x="3078785" y="3638377"/>
            <a:ext cx="1288174" cy="1335688"/>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290C74C8-C8EE-4BE1-9A40-307470F36EA6}"/>
              </a:ext>
            </a:extLst>
          </p:cNvPr>
          <p:cNvCxnSpPr>
            <a:cxnSpLocks/>
            <a:stCxn id="36" idx="2"/>
          </p:cNvCxnSpPr>
          <p:nvPr/>
        </p:nvCxnSpPr>
        <p:spPr>
          <a:xfrm>
            <a:off x="4366959" y="3638377"/>
            <a:ext cx="1650218" cy="1359881"/>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A3049622-9920-4059-BF38-4EBE5B74E4F7}"/>
              </a:ext>
            </a:extLst>
          </p:cNvPr>
          <p:cNvCxnSpPr>
            <a:cxnSpLocks/>
            <a:stCxn id="37" idx="2"/>
          </p:cNvCxnSpPr>
          <p:nvPr/>
        </p:nvCxnSpPr>
        <p:spPr>
          <a:xfrm flipH="1">
            <a:off x="1590970" y="3638377"/>
            <a:ext cx="5813320" cy="1319393"/>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5" name="直線コネクタ 74">
            <a:extLst>
              <a:ext uri="{FF2B5EF4-FFF2-40B4-BE49-F238E27FC236}">
                <a16:creationId xmlns:a16="http://schemas.microsoft.com/office/drawing/2014/main" id="{923EA768-E07B-4FD8-8846-06EC2FA897DA}"/>
              </a:ext>
            </a:extLst>
          </p:cNvPr>
          <p:cNvCxnSpPr>
            <a:cxnSpLocks/>
            <a:stCxn id="37" idx="2"/>
          </p:cNvCxnSpPr>
          <p:nvPr/>
        </p:nvCxnSpPr>
        <p:spPr>
          <a:xfrm flipH="1">
            <a:off x="3069830" y="3638377"/>
            <a:ext cx="4334460" cy="134393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99100857-A730-491D-B7A2-FF36F5E418FA}"/>
              </a:ext>
            </a:extLst>
          </p:cNvPr>
          <p:cNvCxnSpPr>
            <a:cxnSpLocks/>
            <a:stCxn id="37" idx="2"/>
          </p:cNvCxnSpPr>
          <p:nvPr/>
        </p:nvCxnSpPr>
        <p:spPr>
          <a:xfrm flipH="1">
            <a:off x="6017177" y="3638377"/>
            <a:ext cx="1387113" cy="134393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5E3DBECF-6F55-47FB-ADDA-305687C3CD65}"/>
              </a:ext>
            </a:extLst>
          </p:cNvPr>
          <p:cNvSpPr/>
          <p:nvPr/>
        </p:nvSpPr>
        <p:spPr>
          <a:xfrm>
            <a:off x="0" y="3899343"/>
            <a:ext cx="9144000" cy="90433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144000" rtlCol="0" anchor="ctr"/>
          <a:lstStyle/>
          <a:p>
            <a:r>
              <a:rPr kumimoji="1" lang="ja-JP" altLang="en-US" sz="2400">
                <a:solidFill>
                  <a:schemeClr val="tx1"/>
                </a:solidFill>
                <a:latin typeface="HGPｺﾞｼｯｸE" panose="020B0900000000000000" pitchFamily="50" charset="-128"/>
                <a:ea typeface="HGPｺﾞｼｯｸE" panose="020B0900000000000000" pitchFamily="50" charset="-128"/>
              </a:rPr>
              <a:t>複数の情報の入手方法を記載しています。研修を行う地域にあった情報の入手方法をカスタマイズしてください。</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030779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a:xfrm>
            <a:off x="0" y="0"/>
            <a:ext cx="9144000" cy="650083"/>
          </a:xfrm>
        </p:spPr>
        <p:txBody>
          <a:bodyPr/>
          <a:lstStyle/>
          <a:p>
            <a:r>
              <a:rPr lang="zh-TW" altLang="en-US"/>
              <a:t>防災気象情報</a:t>
            </a:r>
            <a:r>
              <a:rPr lang="ja-JP" altLang="en-US"/>
              <a:t>　　－風水害－</a:t>
            </a:r>
            <a:endParaRPr kumimoji="1" lang="ja-JP" altLang="en-US"/>
          </a:p>
        </p:txBody>
      </p:sp>
      <p:sp>
        <p:nvSpPr>
          <p:cNvPr id="52" name="テキスト ボックス 51">
            <a:extLst>
              <a:ext uri="{FF2B5EF4-FFF2-40B4-BE49-F238E27FC236}">
                <a16:creationId xmlns:a16="http://schemas.microsoft.com/office/drawing/2014/main" id="{97415FF9-22A6-4D81-806C-2BA52785C86F}"/>
              </a:ext>
            </a:extLst>
          </p:cNvPr>
          <p:cNvSpPr txBox="1"/>
          <p:nvPr/>
        </p:nvSpPr>
        <p:spPr>
          <a:xfrm>
            <a:off x="699846" y="1850737"/>
            <a:ext cx="4936108" cy="523220"/>
          </a:xfrm>
          <a:prstGeom prst="rect">
            <a:avLst/>
          </a:prstGeom>
          <a:solidFill>
            <a:srgbClr val="FF2800"/>
          </a:solidFill>
          <a:ln>
            <a:noFill/>
          </a:ln>
        </p:spPr>
        <p:txBody>
          <a:bodyPr wrap="square" rtlCol="0" anchor="ctr">
            <a:spAutoFit/>
          </a:bodyPr>
          <a:lstStyle/>
          <a:p>
            <a:pPr algn="ctr"/>
            <a:r>
              <a:rPr kumimoji="1" lang="ja-JP" altLang="en-US" sz="2800" dirty="0">
                <a:solidFill>
                  <a:schemeClr val="bg1"/>
                </a:solidFill>
                <a:latin typeface="HGPｺﾞｼｯｸE" panose="020B0900000000000000" pitchFamily="50" charset="-128"/>
                <a:ea typeface="HGPｺﾞｼｯｸE" panose="020B0900000000000000" pitchFamily="50" charset="-128"/>
              </a:rPr>
              <a:t>気象特別警報・警報・注意報</a:t>
            </a:r>
          </a:p>
        </p:txBody>
      </p:sp>
      <p:sp>
        <p:nvSpPr>
          <p:cNvPr id="54" name="テキスト ボックス 53">
            <a:extLst>
              <a:ext uri="{FF2B5EF4-FFF2-40B4-BE49-F238E27FC236}">
                <a16:creationId xmlns:a16="http://schemas.microsoft.com/office/drawing/2014/main" id="{A8C7D263-8DFF-4F88-B4D0-DF57EB2ED8D9}"/>
              </a:ext>
            </a:extLst>
          </p:cNvPr>
          <p:cNvSpPr txBox="1"/>
          <p:nvPr/>
        </p:nvSpPr>
        <p:spPr>
          <a:xfrm flipH="1">
            <a:off x="603024" y="2470942"/>
            <a:ext cx="7798028" cy="707886"/>
          </a:xfrm>
          <a:prstGeom prst="rect">
            <a:avLst/>
          </a:prstGeom>
          <a:noFill/>
        </p:spPr>
        <p:txBody>
          <a:bodyPr wrap="square" rtlCol="0">
            <a:spAutoFit/>
          </a:bodyPr>
          <a:lstStyle/>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気象庁が大雨や強風などによって災害が起こるおそれやその重大さに応じて発表</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graphicFrame>
        <p:nvGraphicFramePr>
          <p:cNvPr id="4" name="表 4">
            <a:extLst>
              <a:ext uri="{FF2B5EF4-FFF2-40B4-BE49-F238E27FC236}">
                <a16:creationId xmlns:a16="http://schemas.microsoft.com/office/drawing/2014/main" id="{CF483928-F486-4A90-93F4-D2222513A56A}"/>
              </a:ext>
            </a:extLst>
          </p:cNvPr>
          <p:cNvGraphicFramePr>
            <a:graphicFrameLocks noGrp="1"/>
          </p:cNvGraphicFramePr>
          <p:nvPr>
            <p:extLst>
              <p:ext uri="{D42A27DB-BD31-4B8C-83A1-F6EECF244321}">
                <p14:modId xmlns:p14="http://schemas.microsoft.com/office/powerpoint/2010/main" val="3350559664"/>
              </p:ext>
            </p:extLst>
          </p:nvPr>
        </p:nvGraphicFramePr>
        <p:xfrm>
          <a:off x="689650" y="3230911"/>
          <a:ext cx="7964730" cy="2816495"/>
        </p:xfrm>
        <a:graphic>
          <a:graphicData uri="http://schemas.openxmlformats.org/drawingml/2006/table">
            <a:tbl>
              <a:tblPr firstRow="1" bandRow="1">
                <a:tableStyleId>{2D5ABB26-0587-4C30-8999-92F81FD0307C}</a:tableStyleId>
              </a:tblPr>
              <a:tblGrid>
                <a:gridCol w="1430580">
                  <a:extLst>
                    <a:ext uri="{9D8B030D-6E8A-4147-A177-3AD203B41FA5}">
                      <a16:colId xmlns:a16="http://schemas.microsoft.com/office/drawing/2014/main" val="3070698025"/>
                    </a:ext>
                  </a:extLst>
                </a:gridCol>
                <a:gridCol w="2673350">
                  <a:extLst>
                    <a:ext uri="{9D8B030D-6E8A-4147-A177-3AD203B41FA5}">
                      <a16:colId xmlns:a16="http://schemas.microsoft.com/office/drawing/2014/main" val="821770359"/>
                    </a:ext>
                  </a:extLst>
                </a:gridCol>
                <a:gridCol w="2578100">
                  <a:extLst>
                    <a:ext uri="{9D8B030D-6E8A-4147-A177-3AD203B41FA5}">
                      <a16:colId xmlns:a16="http://schemas.microsoft.com/office/drawing/2014/main" val="1977604713"/>
                    </a:ext>
                  </a:extLst>
                </a:gridCol>
                <a:gridCol w="1282700">
                  <a:extLst>
                    <a:ext uri="{9D8B030D-6E8A-4147-A177-3AD203B41FA5}">
                      <a16:colId xmlns:a16="http://schemas.microsoft.com/office/drawing/2014/main" val="1394807177"/>
                    </a:ext>
                  </a:extLst>
                </a:gridCol>
              </a:tblGrid>
              <a:tr h="583855">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種 類</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気象状況</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内 容</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ts val="1920"/>
                        </a:lnSpc>
                      </a:pPr>
                      <a:r>
                        <a:rPr kumimoji="1" lang="ja-JP" altLang="en-US" sz="1600" b="0">
                          <a:latin typeface="HGPｺﾞｼｯｸE" panose="020B0900000000000000" pitchFamily="50" charset="-128"/>
                          <a:ea typeface="HGPｺﾞｼｯｸE" panose="020B0900000000000000" pitchFamily="50" charset="-128"/>
                        </a:rPr>
                        <a:t>警戒レベル</a:t>
                      </a:r>
                      <a:endParaRPr kumimoji="1" lang="en-US" altLang="ja-JP" sz="1600" b="0">
                        <a:latin typeface="HGPｺﾞｼｯｸE" panose="020B0900000000000000" pitchFamily="50" charset="-128"/>
                        <a:ea typeface="HGPｺﾞｼｯｸE" panose="020B0900000000000000" pitchFamily="50" charset="-128"/>
                      </a:endParaRPr>
                    </a:p>
                    <a:p>
                      <a:pPr algn="ctr">
                        <a:lnSpc>
                          <a:spcPts val="1920"/>
                        </a:lnSpc>
                      </a:pPr>
                      <a:r>
                        <a:rPr kumimoji="1" lang="ja-JP" altLang="en-US" sz="1600" b="0">
                          <a:latin typeface="HGPｺﾞｼｯｸE" panose="020B0900000000000000" pitchFamily="50" charset="-128"/>
                          <a:ea typeface="HGPｺﾞｼｯｸE" panose="020B0900000000000000" pitchFamily="50" charset="-128"/>
                        </a:rPr>
                        <a:t>（相当）</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660992499"/>
                  </a:ext>
                </a:extLst>
              </a:tr>
              <a:tr h="765030">
                <a:tc>
                  <a:txBody>
                    <a:bodyPr/>
                    <a:lstStyle/>
                    <a:p>
                      <a:pPr algn="ctr">
                        <a:lnSpc>
                          <a:spcPct val="100000"/>
                        </a:lnSpc>
                      </a:pPr>
                      <a:r>
                        <a:rPr kumimoji="1" lang="ja-JP" altLang="en-US" sz="2400" b="0">
                          <a:solidFill>
                            <a:srgbClr val="FF2800"/>
                          </a:solidFill>
                          <a:latin typeface="HGPｺﾞｼｯｸE" panose="020B0900000000000000" pitchFamily="50" charset="-128"/>
                          <a:ea typeface="HGPｺﾞｼｯｸE" panose="020B0900000000000000" pitchFamily="50" charset="-128"/>
                        </a:rPr>
                        <a:t>注意報</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600" b="0">
                          <a:solidFill>
                            <a:srgbClr val="404040"/>
                          </a:solidFill>
                          <a:latin typeface="HGPｺﾞｼｯｸE" panose="020B0900000000000000" pitchFamily="50" charset="-128"/>
                          <a:ea typeface="HGPｺﾞｼｯｸE" panose="020B0900000000000000" pitchFamily="50" charset="-128"/>
                        </a:rPr>
                        <a:t>大雨、洪水、強風、高潮など</a:t>
                      </a:r>
                      <a:endParaRPr kumimoji="1" lang="ja-JP" altLang="en-US" sz="24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ts val="1920"/>
                        </a:lnSpc>
                        <a:spcBef>
                          <a:spcPts val="0"/>
                        </a:spcBef>
                        <a:spcAft>
                          <a:spcPts val="0"/>
                        </a:spcAft>
                        <a:buClrTx/>
                        <a:buSzTx/>
                        <a:buFontTx/>
                        <a:buNone/>
                        <a:tabLst/>
                        <a:defRPr/>
                      </a:pPr>
                      <a:r>
                        <a:rPr kumimoji="1" lang="ja-JP" altLang="en-US" sz="1600" b="0">
                          <a:solidFill>
                            <a:srgbClr val="404040"/>
                          </a:solidFill>
                          <a:latin typeface="HGPｺﾞｼｯｸE" panose="020B0900000000000000" pitchFamily="50" charset="-128"/>
                          <a:ea typeface="HGPｺﾞｼｯｸE" panose="020B0900000000000000" pitchFamily="50" charset="-128"/>
                        </a:rPr>
                        <a:t>災害の起こるおそれがある場合に発表</a:t>
                      </a:r>
                      <a:endParaRPr kumimoji="1" lang="ja-JP" altLang="en-US" sz="24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1800" b="0">
                          <a:solidFill>
                            <a:srgbClr val="404040"/>
                          </a:solidFill>
                          <a:latin typeface="HGPｺﾞｼｯｸE" panose="020B0900000000000000" pitchFamily="50" charset="-128"/>
                          <a:ea typeface="HGPｺﾞｼｯｸE" panose="020B0900000000000000" pitchFamily="50" charset="-128"/>
                        </a:rPr>
                        <a:t>２</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5589956"/>
                  </a:ext>
                </a:extLst>
              </a:tr>
              <a:tr h="765030">
                <a:tc>
                  <a:txBody>
                    <a:bodyPr/>
                    <a:lstStyle/>
                    <a:p>
                      <a:pPr algn="ctr">
                        <a:lnSpc>
                          <a:spcPct val="100000"/>
                        </a:lnSpc>
                      </a:pPr>
                      <a:r>
                        <a:rPr kumimoji="1" lang="ja-JP" altLang="en-US" sz="2400" b="0">
                          <a:solidFill>
                            <a:srgbClr val="FF2800"/>
                          </a:solidFill>
                          <a:latin typeface="HGPｺﾞｼｯｸE" panose="020B0900000000000000" pitchFamily="50" charset="-128"/>
                          <a:ea typeface="HGPｺﾞｼｯｸE" panose="020B0900000000000000" pitchFamily="50" charset="-128"/>
                        </a:rPr>
                        <a:t>警 報</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kumimoji="1" lang="ja-JP" altLang="en-US" sz="1600" b="0">
                          <a:solidFill>
                            <a:srgbClr val="404040"/>
                          </a:solidFill>
                          <a:latin typeface="HGPｺﾞｼｯｸE" panose="020B0900000000000000" pitchFamily="50" charset="-128"/>
                          <a:ea typeface="HGPｺﾞｼｯｸE" panose="020B0900000000000000" pitchFamily="50" charset="-128"/>
                        </a:rPr>
                        <a:t>大雨、洪水、暴風、高潮など</a:t>
                      </a:r>
                      <a:endParaRPr kumimoji="1" lang="en-US" altLang="ja-JP" sz="16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920"/>
                        </a:lnSpc>
                      </a:pPr>
                      <a:r>
                        <a:rPr kumimoji="1" lang="ja-JP" altLang="en-US" sz="1600" b="0">
                          <a:solidFill>
                            <a:srgbClr val="404040"/>
                          </a:solidFill>
                          <a:latin typeface="HGPｺﾞｼｯｸE" panose="020B0900000000000000" pitchFamily="50" charset="-128"/>
                          <a:ea typeface="HGPｺﾞｼｯｸE" panose="020B0900000000000000" pitchFamily="50" charset="-128"/>
                        </a:rPr>
                        <a:t>重大な災害の起こるおそれがある場合に発表</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1800" b="0">
                          <a:solidFill>
                            <a:srgbClr val="404040"/>
                          </a:solidFill>
                          <a:latin typeface="HGPｺﾞｼｯｸE" panose="020B0900000000000000" pitchFamily="50" charset="-128"/>
                          <a:ea typeface="HGPｺﾞｼｯｸE" panose="020B0900000000000000" pitchFamily="50" charset="-128"/>
                        </a:rPr>
                        <a:t>３</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4105903"/>
                  </a:ext>
                </a:extLst>
              </a:tr>
              <a:tr h="702580">
                <a:tc>
                  <a:txBody>
                    <a:bodyPr/>
                    <a:lstStyle/>
                    <a:p>
                      <a:pPr algn="ctr">
                        <a:lnSpc>
                          <a:spcPct val="100000"/>
                        </a:lnSpc>
                      </a:pPr>
                      <a:r>
                        <a:rPr kumimoji="1" lang="ja-JP" altLang="en-US" sz="2400" b="0">
                          <a:solidFill>
                            <a:srgbClr val="FF2800"/>
                          </a:solidFill>
                          <a:latin typeface="HGPｺﾞｼｯｸE" panose="020B0900000000000000" pitchFamily="50" charset="-128"/>
                          <a:ea typeface="HGPｺﾞｼｯｸE" panose="020B0900000000000000" pitchFamily="50" charset="-128"/>
                        </a:rPr>
                        <a:t>特別警報</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50000"/>
                        </a:lnSpc>
                      </a:pPr>
                      <a:r>
                        <a:rPr kumimoji="1" lang="ja-JP" altLang="en-US" sz="1600" b="0">
                          <a:solidFill>
                            <a:srgbClr val="404040"/>
                          </a:solidFill>
                          <a:latin typeface="HGPｺﾞｼｯｸE" panose="020B0900000000000000" pitchFamily="50" charset="-128"/>
                          <a:ea typeface="HGPｺﾞｼｯｸE" panose="020B0900000000000000" pitchFamily="50" charset="-128"/>
                        </a:rPr>
                        <a:t>大雨、暴風など</a:t>
                      </a:r>
                      <a:endParaRPr kumimoji="1" lang="ja-JP" altLang="en-US" sz="2400" b="0">
                        <a:solidFill>
                          <a:srgbClr val="404040"/>
                        </a:solidFill>
                        <a:latin typeface="HGPｺﾞｼｯｸE" panose="020B0900000000000000" pitchFamily="50" charset="-128"/>
                        <a:ea typeface="HGPｺﾞｼｯｸE" panose="020B0900000000000000" pitchFamily="50" charset="-128"/>
                      </a:endParaRP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ts val="1900"/>
                        </a:lnSpc>
                      </a:pPr>
                      <a:r>
                        <a:rPr kumimoji="1" lang="ja-JP" altLang="en-US" sz="1600" b="0">
                          <a:solidFill>
                            <a:srgbClr val="404040"/>
                          </a:solidFill>
                          <a:latin typeface="HGPｺﾞｼｯｸE" panose="020B0900000000000000" pitchFamily="50" charset="-128"/>
                          <a:ea typeface="HGPｺﾞｼｯｸE" panose="020B0900000000000000" pitchFamily="50" charset="-128"/>
                        </a:rPr>
                        <a:t>重大な災害の起こるおそれが著しく大きい場合に発表</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pPr>
                      <a:r>
                        <a:rPr kumimoji="1" lang="ja-JP" altLang="en-US" sz="1800" b="0" dirty="0">
                          <a:solidFill>
                            <a:srgbClr val="404040"/>
                          </a:solidFill>
                          <a:latin typeface="HGPｺﾞｼｯｸE" panose="020B0900000000000000" pitchFamily="50" charset="-128"/>
                          <a:ea typeface="HGPｺﾞｼｯｸE" panose="020B0900000000000000" pitchFamily="50" charset="-128"/>
                        </a:rPr>
                        <a:t>５</a:t>
                      </a:r>
                    </a:p>
                  </a:txBody>
                  <a:tcPr marL="96556" marR="96556" marT="48278" marB="4827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7167393"/>
                  </a:ext>
                </a:extLst>
              </a:tr>
            </a:tbl>
          </a:graphicData>
        </a:graphic>
      </p:graphicFrame>
      <p:sp>
        <p:nvSpPr>
          <p:cNvPr id="5" name="テキスト ボックス 4">
            <a:extLst>
              <a:ext uri="{FF2B5EF4-FFF2-40B4-BE49-F238E27FC236}">
                <a16:creationId xmlns:a16="http://schemas.microsoft.com/office/drawing/2014/main" id="{E8530818-9EA3-4FE2-BC57-3CDE37BF2B2F}"/>
              </a:ext>
            </a:extLst>
          </p:cNvPr>
          <p:cNvSpPr txBox="1"/>
          <p:nvPr/>
        </p:nvSpPr>
        <p:spPr>
          <a:xfrm>
            <a:off x="-290" y="6596390"/>
            <a:ext cx="9144000" cy="261610"/>
          </a:xfrm>
          <a:prstGeom prst="rect">
            <a:avLst/>
          </a:prstGeom>
          <a:noFill/>
        </p:spPr>
        <p:txBody>
          <a:bodyPr wrap="square" rtlCol="0" anchor="t">
            <a:spAutoFit/>
          </a:bodyPr>
          <a:lstStyle/>
          <a:p>
            <a:r>
              <a:rPr lang="ja-JP" altLang="en-US" sz="1100" dirty="0">
                <a:solidFill>
                  <a:schemeClr val="tx1">
                    <a:lumMod val="75000"/>
                    <a:lumOff val="25000"/>
                  </a:schemeClr>
                </a:solidFill>
                <a:latin typeface="HGPｺﾞｼｯｸE"/>
                <a:ea typeface="HGPｺﾞｼｯｸE"/>
              </a:rPr>
              <a:t>参考：気象庁ホームページ「防災気象情報と警戒レベルとの対応について」</a:t>
            </a:r>
            <a:r>
              <a:rPr lang="en-US" altLang="ja-JP" sz="1100" dirty="0">
                <a:solidFill>
                  <a:schemeClr val="tx1">
                    <a:lumMod val="75000"/>
                    <a:lumOff val="25000"/>
                  </a:schemeClr>
                </a:solidFill>
                <a:latin typeface="HGPｺﾞｼｯｸE"/>
                <a:ea typeface="HGPｺﾞｼｯｸE"/>
              </a:rPr>
              <a:t>https://www.jma.go.jp/jma/kishou/know/bosai/alertlevel.html</a:t>
            </a:r>
            <a:endPar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9" name="テキスト ボックス 8">
            <a:extLst>
              <a:ext uri="{FF2B5EF4-FFF2-40B4-BE49-F238E27FC236}">
                <a16:creationId xmlns:a16="http://schemas.microsoft.com/office/drawing/2014/main" id="{D9D4EC23-2D5F-42B1-BC88-7D4B3568D4E1}"/>
              </a:ext>
            </a:extLst>
          </p:cNvPr>
          <p:cNvSpPr txBox="1"/>
          <p:nvPr/>
        </p:nvSpPr>
        <p:spPr>
          <a:xfrm flipH="1">
            <a:off x="602125" y="6041412"/>
            <a:ext cx="8052255" cy="369332"/>
          </a:xfrm>
          <a:prstGeom prst="rect">
            <a:avLst/>
          </a:prstGeom>
          <a:noFill/>
        </p:spPr>
        <p:txBody>
          <a:bodyPr wrap="square" rtlCol="0">
            <a:spAutoFit/>
          </a:bodyPr>
          <a:lstStyle/>
          <a:p>
            <a:pPr>
              <a:spcAft>
                <a:spcPts val="1000"/>
              </a:spcAft>
            </a:pPr>
            <a:r>
              <a:rPr kumimoji="1" lang="ja-JP" altLang="en-US" dirty="0">
                <a:solidFill>
                  <a:srgbClr val="404040"/>
                </a:solidFill>
                <a:latin typeface="HGPｺﾞｼｯｸE" panose="020B0900000000000000" pitchFamily="50" charset="-128"/>
                <a:ea typeface="HGPｺﾞｼｯｸE" panose="020B0900000000000000" pitchFamily="50" charset="-128"/>
              </a:rPr>
              <a:t>情報の入手方法　：　テレビ、ラジオ、防災アプリなど</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p:txBody>
      </p:sp>
      <p:sp>
        <p:nvSpPr>
          <p:cNvPr id="10" name="正方形/長方形 9">
            <a:extLst>
              <a:ext uri="{FF2B5EF4-FFF2-40B4-BE49-F238E27FC236}">
                <a16:creationId xmlns:a16="http://schemas.microsoft.com/office/drawing/2014/main" id="{342E5B7E-86E7-4739-9894-2406875A98BE}"/>
              </a:ext>
            </a:extLst>
          </p:cNvPr>
          <p:cNvSpPr/>
          <p:nvPr/>
        </p:nvSpPr>
        <p:spPr>
          <a:xfrm>
            <a:off x="262800" y="780378"/>
            <a:ext cx="8618400" cy="97834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風水害から身を守るため、気象情報に注意しましょう</a:t>
            </a:r>
          </a:p>
        </p:txBody>
      </p:sp>
      <p:sp>
        <p:nvSpPr>
          <p:cNvPr id="16" name="スライド番号プレースホルダー 3">
            <a:extLst>
              <a:ext uri="{FF2B5EF4-FFF2-40B4-BE49-F238E27FC236}">
                <a16:creationId xmlns:a16="http://schemas.microsoft.com/office/drawing/2014/main" id="{3C5B4B48-944D-4A62-A529-E616FFAC7280}"/>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13</a:t>
            </a:fld>
            <a:endParaRPr kumimoji="1" lang="ja-JP" altLang="en-US" dirty="0"/>
          </a:p>
        </p:txBody>
      </p:sp>
    </p:spTree>
    <p:extLst>
      <p:ext uri="{BB962C8B-B14F-4D97-AF65-F5344CB8AC3E}">
        <p14:creationId xmlns:p14="http://schemas.microsoft.com/office/powerpoint/2010/main" val="4223036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p:txBody>
          <a:bodyPr/>
          <a:lstStyle/>
          <a:p>
            <a:r>
              <a:rPr lang="ja-JP" altLang="en-US"/>
              <a:t>洪水・土砂災害に関する情報　－風水害－</a:t>
            </a:r>
            <a:endParaRPr kumimoji="1" lang="ja-JP" altLang="en-US"/>
          </a:p>
        </p:txBody>
      </p:sp>
      <p:sp>
        <p:nvSpPr>
          <p:cNvPr id="52" name="テキスト ボックス 51">
            <a:extLst>
              <a:ext uri="{FF2B5EF4-FFF2-40B4-BE49-F238E27FC236}">
                <a16:creationId xmlns:a16="http://schemas.microsoft.com/office/drawing/2014/main" id="{97415FF9-22A6-4D81-806C-2BA52785C86F}"/>
              </a:ext>
            </a:extLst>
          </p:cNvPr>
          <p:cNvSpPr txBox="1"/>
          <p:nvPr/>
        </p:nvSpPr>
        <p:spPr>
          <a:xfrm>
            <a:off x="442089" y="1917711"/>
            <a:ext cx="4937193" cy="400110"/>
          </a:xfrm>
          <a:prstGeom prst="rect">
            <a:avLst/>
          </a:prstGeom>
          <a:solidFill>
            <a:srgbClr val="FF2800"/>
          </a:solidFill>
          <a:ln>
            <a:noFill/>
          </a:ln>
        </p:spPr>
        <p:txBody>
          <a:bodyPr wrap="square" rtlCol="0">
            <a:spAutoFit/>
          </a:bodyPr>
          <a:lstStyle/>
          <a:p>
            <a:r>
              <a:rPr kumimoji="1" lang="ja-JP" altLang="en-US" sz="2000">
                <a:solidFill>
                  <a:schemeClr val="bg1"/>
                </a:solidFill>
                <a:latin typeface="HGPｺﾞｼｯｸE" panose="020B0900000000000000" pitchFamily="50" charset="-128"/>
                <a:ea typeface="HGPｺﾞｼｯｸE" panose="020B0900000000000000" pitchFamily="50" charset="-128"/>
              </a:rPr>
              <a:t>洪水に関する情報</a:t>
            </a:r>
          </a:p>
        </p:txBody>
      </p:sp>
      <p:sp>
        <p:nvSpPr>
          <p:cNvPr id="10" name="正方形/長方形 9">
            <a:extLst>
              <a:ext uri="{FF2B5EF4-FFF2-40B4-BE49-F238E27FC236}">
                <a16:creationId xmlns:a16="http://schemas.microsoft.com/office/drawing/2014/main" id="{F93C4F2F-288E-4B7E-A3D2-7087F01E7A59}"/>
              </a:ext>
            </a:extLst>
          </p:cNvPr>
          <p:cNvSpPr/>
          <p:nvPr/>
        </p:nvSpPr>
        <p:spPr>
          <a:xfrm>
            <a:off x="262800" y="768254"/>
            <a:ext cx="8618400" cy="1013734"/>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地域によっては、洪水や土砂災害に関する情報が重要になります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11" name="テキスト ボックス 10">
            <a:extLst>
              <a:ext uri="{FF2B5EF4-FFF2-40B4-BE49-F238E27FC236}">
                <a16:creationId xmlns:a16="http://schemas.microsoft.com/office/drawing/2014/main" id="{77340805-D087-4245-BF35-CC7EEB476DA4}"/>
              </a:ext>
            </a:extLst>
          </p:cNvPr>
          <p:cNvSpPr txBox="1"/>
          <p:nvPr/>
        </p:nvSpPr>
        <p:spPr>
          <a:xfrm>
            <a:off x="442089" y="4978967"/>
            <a:ext cx="4937193" cy="400110"/>
          </a:xfrm>
          <a:prstGeom prst="rect">
            <a:avLst/>
          </a:prstGeom>
          <a:solidFill>
            <a:srgbClr val="FF2800"/>
          </a:solidFill>
          <a:ln>
            <a:noFill/>
          </a:ln>
        </p:spPr>
        <p:txBody>
          <a:bodyPr wrap="square" rtlCol="0">
            <a:spAutoFit/>
          </a:bodyPr>
          <a:lstStyle/>
          <a:p>
            <a:r>
              <a:rPr kumimoji="1" lang="ja-JP" altLang="en-US" sz="2000">
                <a:solidFill>
                  <a:schemeClr val="bg1"/>
                </a:solidFill>
                <a:latin typeface="HGPｺﾞｼｯｸE" panose="020B0900000000000000" pitchFamily="50" charset="-128"/>
                <a:ea typeface="HGPｺﾞｼｯｸE" panose="020B0900000000000000" pitchFamily="50" charset="-128"/>
              </a:rPr>
              <a:t>土砂災害に関する情報</a:t>
            </a:r>
          </a:p>
        </p:txBody>
      </p:sp>
      <p:graphicFrame>
        <p:nvGraphicFramePr>
          <p:cNvPr id="7" name="表 7">
            <a:extLst>
              <a:ext uri="{FF2B5EF4-FFF2-40B4-BE49-F238E27FC236}">
                <a16:creationId xmlns:a16="http://schemas.microsoft.com/office/drawing/2014/main" id="{32E3CE2B-5043-4211-B19F-67866401A4AC}"/>
              </a:ext>
            </a:extLst>
          </p:cNvPr>
          <p:cNvGraphicFramePr>
            <a:graphicFrameLocks noGrp="1"/>
          </p:cNvGraphicFramePr>
          <p:nvPr>
            <p:extLst>
              <p:ext uri="{D42A27DB-BD31-4B8C-83A1-F6EECF244321}">
                <p14:modId xmlns:p14="http://schemas.microsoft.com/office/powerpoint/2010/main" val="2592182317"/>
              </p:ext>
            </p:extLst>
          </p:nvPr>
        </p:nvGraphicFramePr>
        <p:xfrm>
          <a:off x="442088" y="2817871"/>
          <a:ext cx="8394484" cy="1993708"/>
        </p:xfrm>
        <a:graphic>
          <a:graphicData uri="http://schemas.openxmlformats.org/drawingml/2006/table">
            <a:tbl>
              <a:tblPr firstRow="1" bandRow="1">
                <a:tableStyleId>{5940675A-B579-460E-94D1-54222C63F5DA}</a:tableStyleId>
              </a:tblPr>
              <a:tblGrid>
                <a:gridCol w="4101337">
                  <a:extLst>
                    <a:ext uri="{9D8B030D-6E8A-4147-A177-3AD203B41FA5}">
                      <a16:colId xmlns:a16="http://schemas.microsoft.com/office/drawing/2014/main" val="2619838864"/>
                    </a:ext>
                  </a:extLst>
                </a:gridCol>
                <a:gridCol w="3043238">
                  <a:extLst>
                    <a:ext uri="{9D8B030D-6E8A-4147-A177-3AD203B41FA5}">
                      <a16:colId xmlns:a16="http://schemas.microsoft.com/office/drawing/2014/main" val="1109926736"/>
                    </a:ext>
                  </a:extLst>
                </a:gridCol>
                <a:gridCol w="1249909">
                  <a:extLst>
                    <a:ext uri="{9D8B030D-6E8A-4147-A177-3AD203B41FA5}">
                      <a16:colId xmlns:a16="http://schemas.microsoft.com/office/drawing/2014/main" val="1015325577"/>
                    </a:ext>
                  </a:extLst>
                </a:gridCol>
              </a:tblGrid>
              <a:tr h="408748">
                <a:tc>
                  <a:txBody>
                    <a:bodyPr/>
                    <a:lstStyle/>
                    <a:p>
                      <a:pPr algn="ctr"/>
                      <a:r>
                        <a:rPr kumimoji="1" lang="ja-JP" altLang="en-US" sz="1600">
                          <a:latin typeface="HGPｺﾞｼｯｸE" panose="020B0900000000000000" pitchFamily="50" charset="-128"/>
                          <a:ea typeface="HGPｺﾞｼｯｸE" panose="020B0900000000000000" pitchFamily="50" charset="-128"/>
                        </a:rPr>
                        <a:t>洪水予報の種類</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求める行動</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警戒レベル</a:t>
                      </a:r>
                    </a:p>
                  </a:txBody>
                  <a:tcPr anchor="ctr">
                    <a:solidFill>
                      <a:srgbClr val="C1E7ED"/>
                    </a:solidFill>
                  </a:tcPr>
                </a:tc>
                <a:extLst>
                  <a:ext uri="{0D108BD9-81ED-4DB2-BD59-A6C34878D82A}">
                    <a16:rowId xmlns:a16="http://schemas.microsoft.com/office/drawing/2014/main" val="7353703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○○川氾濫注意情報（洪水注意報）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氾濫発生に注意</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２</a:t>
                      </a:r>
                    </a:p>
                  </a:txBody>
                  <a:tcPr/>
                </a:tc>
                <a:extLst>
                  <a:ext uri="{0D108BD9-81ED-4DB2-BD59-A6C34878D82A}">
                    <a16:rowId xmlns:a16="http://schemas.microsoft.com/office/drawing/2014/main" val="2992887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○○川氾濫警戒情報（洪水警報）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避難準備、避難開始など</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３</a:t>
                      </a:r>
                    </a:p>
                  </a:txBody>
                  <a:tcPr/>
                </a:tc>
                <a:extLst>
                  <a:ext uri="{0D108BD9-81ED-4DB2-BD59-A6C34878D82A}">
                    <a16:rowId xmlns:a16="http://schemas.microsoft.com/office/drawing/2014/main" val="8214668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○○川氾濫危険情報（洪水警報）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避難、いのちを守る行動</a:t>
                      </a:r>
                    </a:p>
                  </a:txBody>
                  <a:tcPr/>
                </a:tc>
                <a:tc>
                  <a:txBody>
                    <a:bodyP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４</a:t>
                      </a:r>
                    </a:p>
                  </a:txBody>
                  <a:tcPr/>
                </a:tc>
                <a:extLst>
                  <a:ext uri="{0D108BD9-81ED-4DB2-BD59-A6C34878D82A}">
                    <a16:rowId xmlns:a16="http://schemas.microsoft.com/office/drawing/2014/main" val="1958503138"/>
                  </a:ext>
                </a:extLst>
              </a:tr>
              <a:tr h="370840">
                <a:tc>
                  <a:txBody>
                    <a:bodyPr/>
                    <a:lstStyle/>
                    <a:p>
                      <a:r>
                        <a:rPr kumimoji="1" lang="ja-JP" altLang="en-US" sz="2000">
                          <a:solidFill>
                            <a:srgbClr val="404040"/>
                          </a:solidFill>
                          <a:latin typeface="HGPｺﾞｼｯｸE" panose="020B0900000000000000" pitchFamily="50" charset="-128"/>
                          <a:ea typeface="HGPｺﾞｼｯｸE" panose="020B0900000000000000" pitchFamily="50" charset="-128"/>
                        </a:rPr>
                        <a:t>○○川氾濫発生情報（洪水警報）</a:t>
                      </a:r>
                    </a:p>
                  </a:txBody>
                  <a:tcPr/>
                </a:tc>
                <a:tc>
                  <a:txBody>
                    <a:bodyPr/>
                    <a:lstStyle/>
                    <a:p>
                      <a:r>
                        <a:rPr kumimoji="1" lang="ja-JP" altLang="en-US" sz="2000">
                          <a:solidFill>
                            <a:srgbClr val="404040"/>
                          </a:solidFill>
                          <a:latin typeface="HGPｺﾞｼｯｸE" panose="020B0900000000000000" pitchFamily="50" charset="-128"/>
                          <a:ea typeface="HGPｺﾞｼｯｸE" panose="020B0900000000000000" pitchFamily="50" charset="-128"/>
                        </a:rPr>
                        <a:t>氾濫水への警戒</a:t>
                      </a:r>
                    </a:p>
                  </a:txBody>
                  <a:tcPr/>
                </a:tc>
                <a:tc>
                  <a:txBody>
                    <a:bodyPr/>
                    <a:lstStyle/>
                    <a:p>
                      <a:pPr algn="ctr"/>
                      <a:r>
                        <a:rPr kumimoji="1" lang="ja-JP" altLang="en-US" sz="2000" dirty="0">
                          <a:solidFill>
                            <a:srgbClr val="404040"/>
                          </a:solidFill>
                          <a:latin typeface="HGPｺﾞｼｯｸE" panose="020B0900000000000000" pitchFamily="50" charset="-128"/>
                          <a:ea typeface="HGPｺﾞｼｯｸE" panose="020B0900000000000000" pitchFamily="50" charset="-128"/>
                        </a:rPr>
                        <a:t>５</a:t>
                      </a:r>
                    </a:p>
                  </a:txBody>
                  <a:tcPr/>
                </a:tc>
                <a:extLst>
                  <a:ext uri="{0D108BD9-81ED-4DB2-BD59-A6C34878D82A}">
                    <a16:rowId xmlns:a16="http://schemas.microsoft.com/office/drawing/2014/main" val="1023446335"/>
                  </a:ext>
                </a:extLst>
              </a:tr>
            </a:tbl>
          </a:graphicData>
        </a:graphic>
      </p:graphicFrame>
      <p:sp>
        <p:nvSpPr>
          <p:cNvPr id="9" name="テキスト ボックス 8">
            <a:extLst>
              <a:ext uri="{FF2B5EF4-FFF2-40B4-BE49-F238E27FC236}">
                <a16:creationId xmlns:a16="http://schemas.microsoft.com/office/drawing/2014/main" id="{82551379-E2E6-4430-854C-A6991054F7CB}"/>
              </a:ext>
            </a:extLst>
          </p:cNvPr>
          <p:cNvSpPr txBox="1"/>
          <p:nvPr/>
        </p:nvSpPr>
        <p:spPr>
          <a:xfrm>
            <a:off x="442087" y="2366921"/>
            <a:ext cx="3042091" cy="400110"/>
          </a:xfrm>
          <a:prstGeom prst="rect">
            <a:avLst/>
          </a:prstGeom>
          <a:solidFill>
            <a:srgbClr val="C1E7ED"/>
          </a:solidFill>
        </p:spPr>
        <p:txBody>
          <a:bodyPr wrap="square" rtlCol="0">
            <a:spAutoFit/>
          </a:bodyPr>
          <a:lstStyle/>
          <a:p>
            <a:r>
              <a:rPr kumimoji="1" lang="ja-JP" altLang="en-US" sz="2000">
                <a:latin typeface="HGPｺﾞｼｯｸE" panose="020B0900000000000000" pitchFamily="50" charset="-128"/>
                <a:ea typeface="HGPｺﾞｼｯｸE" panose="020B0900000000000000" pitchFamily="50" charset="-128"/>
              </a:rPr>
              <a:t>指定河川洪水予報</a:t>
            </a:r>
          </a:p>
        </p:txBody>
      </p:sp>
      <p:graphicFrame>
        <p:nvGraphicFramePr>
          <p:cNvPr id="16" name="表 7">
            <a:extLst>
              <a:ext uri="{FF2B5EF4-FFF2-40B4-BE49-F238E27FC236}">
                <a16:creationId xmlns:a16="http://schemas.microsoft.com/office/drawing/2014/main" id="{97E0D347-4BCD-436F-8EA5-CB6CD80E68D5}"/>
              </a:ext>
            </a:extLst>
          </p:cNvPr>
          <p:cNvGraphicFramePr>
            <a:graphicFrameLocks noGrp="1"/>
          </p:cNvGraphicFramePr>
          <p:nvPr>
            <p:extLst>
              <p:ext uri="{D42A27DB-BD31-4B8C-83A1-F6EECF244321}">
                <p14:modId xmlns:p14="http://schemas.microsoft.com/office/powerpoint/2010/main" val="194154762"/>
              </p:ext>
            </p:extLst>
          </p:nvPr>
        </p:nvGraphicFramePr>
        <p:xfrm>
          <a:off x="442088" y="5422959"/>
          <a:ext cx="8394484" cy="731520"/>
        </p:xfrm>
        <a:graphic>
          <a:graphicData uri="http://schemas.openxmlformats.org/drawingml/2006/table">
            <a:tbl>
              <a:tblPr firstRow="1" bandRow="1">
                <a:tableStyleId>{5940675A-B579-460E-94D1-54222C63F5DA}</a:tableStyleId>
              </a:tblPr>
              <a:tblGrid>
                <a:gridCol w="4101337">
                  <a:extLst>
                    <a:ext uri="{9D8B030D-6E8A-4147-A177-3AD203B41FA5}">
                      <a16:colId xmlns:a16="http://schemas.microsoft.com/office/drawing/2014/main" val="2619838864"/>
                    </a:ext>
                  </a:extLst>
                </a:gridCol>
                <a:gridCol w="3057525">
                  <a:extLst>
                    <a:ext uri="{9D8B030D-6E8A-4147-A177-3AD203B41FA5}">
                      <a16:colId xmlns:a16="http://schemas.microsoft.com/office/drawing/2014/main" val="1109926736"/>
                    </a:ext>
                  </a:extLst>
                </a:gridCol>
                <a:gridCol w="1235622">
                  <a:extLst>
                    <a:ext uri="{9D8B030D-6E8A-4147-A177-3AD203B41FA5}">
                      <a16:colId xmlns:a16="http://schemas.microsoft.com/office/drawing/2014/main" val="1015325577"/>
                    </a:ext>
                  </a:extLst>
                </a:gridCol>
              </a:tblGrid>
              <a:tr h="0">
                <a:tc>
                  <a:txBody>
                    <a:bodyPr/>
                    <a:lstStyle/>
                    <a:p>
                      <a:pPr algn="ctr"/>
                      <a:r>
                        <a:rPr kumimoji="1" lang="ja-JP" altLang="en-US" sz="1600">
                          <a:latin typeface="HGPｺﾞｼｯｸE" panose="020B0900000000000000" pitchFamily="50" charset="-128"/>
                          <a:ea typeface="HGPｺﾞｼｯｸE" panose="020B0900000000000000" pitchFamily="50" charset="-128"/>
                        </a:rPr>
                        <a:t>情報の名称</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求める行動</a:t>
                      </a:r>
                    </a:p>
                  </a:txBody>
                  <a:tcPr anchor="ctr">
                    <a:solidFill>
                      <a:srgbClr val="C1E7ED"/>
                    </a:solidFill>
                  </a:tcPr>
                </a:tc>
                <a:tc>
                  <a:txBody>
                    <a:bodyPr/>
                    <a:lstStyle/>
                    <a:p>
                      <a:pPr algn="ctr"/>
                      <a:r>
                        <a:rPr kumimoji="1" lang="ja-JP" altLang="en-US" sz="1600">
                          <a:latin typeface="HGPｺﾞｼｯｸE" panose="020B0900000000000000" pitchFamily="50" charset="-128"/>
                          <a:ea typeface="HGPｺﾞｼｯｸE" panose="020B0900000000000000" pitchFamily="50" charset="-128"/>
                        </a:rPr>
                        <a:t>警戒レベル</a:t>
                      </a:r>
                    </a:p>
                  </a:txBody>
                  <a:tcPr anchor="ctr">
                    <a:solidFill>
                      <a:srgbClr val="C1E7ED"/>
                    </a:solidFill>
                  </a:tcPr>
                </a:tc>
                <a:extLst>
                  <a:ext uri="{0D108BD9-81ED-4DB2-BD59-A6C34878D82A}">
                    <a16:rowId xmlns:a16="http://schemas.microsoft.com/office/drawing/2014/main" val="73537033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土砂災害警戒情報</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a:solidFill>
                            <a:srgbClr val="404040"/>
                          </a:solidFill>
                          <a:latin typeface="HGPｺﾞｼｯｸE" panose="020B0900000000000000" pitchFamily="50" charset="-128"/>
                          <a:ea typeface="HGPｺﾞｼｯｸE" panose="020B0900000000000000" pitchFamily="50" charset="-128"/>
                        </a:rPr>
                        <a:t>避難、いのちを守る行動</a:t>
                      </a:r>
                    </a:p>
                  </a:txBody>
                  <a:tcPr/>
                </a:tc>
                <a:tc>
                  <a:txBody>
                    <a:bodyPr/>
                    <a:lstStyle/>
                    <a:p>
                      <a:pPr algn="ctr"/>
                      <a:r>
                        <a:rPr kumimoji="1" lang="ja-JP" altLang="en-US" sz="2000" dirty="0">
                          <a:solidFill>
                            <a:srgbClr val="404040"/>
                          </a:solidFill>
                          <a:latin typeface="HGPｺﾞｼｯｸE" panose="020B0900000000000000" pitchFamily="50" charset="-128"/>
                          <a:ea typeface="HGPｺﾞｼｯｸE" panose="020B0900000000000000" pitchFamily="50" charset="-128"/>
                        </a:rPr>
                        <a:t>４</a:t>
                      </a:r>
                    </a:p>
                  </a:txBody>
                  <a:tcPr/>
                </a:tc>
                <a:extLst>
                  <a:ext uri="{0D108BD9-81ED-4DB2-BD59-A6C34878D82A}">
                    <a16:rowId xmlns:a16="http://schemas.microsoft.com/office/drawing/2014/main" val="1023446335"/>
                  </a:ext>
                </a:extLst>
              </a:tr>
            </a:tbl>
          </a:graphicData>
        </a:graphic>
      </p:graphicFrame>
      <p:sp>
        <p:nvSpPr>
          <p:cNvPr id="3" name="テキスト ボックス 2">
            <a:extLst>
              <a:ext uri="{FF2B5EF4-FFF2-40B4-BE49-F238E27FC236}">
                <a16:creationId xmlns:a16="http://schemas.microsoft.com/office/drawing/2014/main" id="{23D09100-D450-4602-A679-E8E317F8C3F2}"/>
              </a:ext>
            </a:extLst>
          </p:cNvPr>
          <p:cNvSpPr txBox="1"/>
          <p:nvPr/>
        </p:nvSpPr>
        <p:spPr>
          <a:xfrm>
            <a:off x="0" y="6586514"/>
            <a:ext cx="1778051" cy="261610"/>
          </a:xfrm>
          <a:prstGeom prst="rect">
            <a:avLst/>
          </a:prstGeom>
          <a:noFill/>
        </p:spPr>
        <p:txBody>
          <a:bodyPr wrap="none" rtlCol="0" anchor="t">
            <a:spAutoFit/>
          </a:bodyPr>
          <a:lstStyle/>
          <a:p>
            <a:r>
              <a:rPr lang="ja-JP" altLang="en-US" sz="1100" dirty="0">
                <a:solidFill>
                  <a:schemeClr val="tx1">
                    <a:lumMod val="75000"/>
                    <a:lumOff val="25000"/>
                  </a:schemeClr>
                </a:solidFill>
                <a:latin typeface="HGPｺﾞｼｯｸE"/>
                <a:ea typeface="HGPｺﾞｼｯｸE"/>
              </a:rPr>
              <a:t>参考：気象庁ホームページ</a:t>
            </a:r>
            <a:endPar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F4DEC443-FD6C-4515-8C07-C9A5FE2804D2}"/>
              </a:ext>
            </a:extLst>
          </p:cNvPr>
          <p:cNvSpPr txBox="1"/>
          <p:nvPr/>
        </p:nvSpPr>
        <p:spPr>
          <a:xfrm flipH="1">
            <a:off x="403890" y="6204612"/>
            <a:ext cx="8052255" cy="369332"/>
          </a:xfrm>
          <a:prstGeom prst="rect">
            <a:avLst/>
          </a:prstGeom>
          <a:noFill/>
        </p:spPr>
        <p:txBody>
          <a:bodyPr wrap="square" rtlCol="0">
            <a:spAutoFit/>
          </a:bodyPr>
          <a:lstStyle/>
          <a:p>
            <a:pPr>
              <a:spcAft>
                <a:spcPts val="1000"/>
              </a:spcAft>
            </a:pPr>
            <a:r>
              <a:rPr kumimoji="1" lang="ja-JP" altLang="en-US">
                <a:solidFill>
                  <a:srgbClr val="404040"/>
                </a:solidFill>
                <a:latin typeface="HGPｺﾞｼｯｸE" panose="020B0900000000000000" pitchFamily="50" charset="-128"/>
                <a:ea typeface="HGPｺﾞｼｯｸE" panose="020B0900000000000000" pitchFamily="50" charset="-128"/>
              </a:rPr>
              <a:t>情報の入手方法　：　テレビ、ラジオ、防災アプリなど</a:t>
            </a:r>
            <a:endParaRPr kumimoji="1" lang="en-US" altLang="ja-JP">
              <a:solidFill>
                <a:srgbClr val="404040"/>
              </a:solidFill>
              <a:latin typeface="HGPｺﾞｼｯｸE" panose="020B0900000000000000" pitchFamily="50" charset="-128"/>
              <a:ea typeface="HGPｺﾞｼｯｸE" panose="020B0900000000000000" pitchFamily="50" charset="-128"/>
            </a:endParaRPr>
          </a:p>
        </p:txBody>
      </p:sp>
      <p:sp>
        <p:nvSpPr>
          <p:cNvPr id="19" name="スライド番号プレースホルダー 3">
            <a:extLst>
              <a:ext uri="{FF2B5EF4-FFF2-40B4-BE49-F238E27FC236}">
                <a16:creationId xmlns:a16="http://schemas.microsoft.com/office/drawing/2014/main" id="{971912A2-7ACE-4A3C-B61B-1C866121E629}"/>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14</a:t>
            </a:fld>
            <a:endParaRPr kumimoji="1" lang="ja-JP" altLang="en-US" dirty="0"/>
          </a:p>
        </p:txBody>
      </p:sp>
    </p:spTree>
    <p:extLst>
      <p:ext uri="{BB962C8B-B14F-4D97-AF65-F5344CB8AC3E}">
        <p14:creationId xmlns:p14="http://schemas.microsoft.com/office/powerpoint/2010/main" val="3105905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p:txBody>
          <a:bodyPr/>
          <a:lstStyle/>
          <a:p>
            <a:r>
              <a:rPr kumimoji="1" lang="ja-JP" altLang="en-US"/>
              <a:t>風水害の避難情報等　－風水害－</a:t>
            </a:r>
          </a:p>
        </p:txBody>
      </p:sp>
      <p:graphicFrame>
        <p:nvGraphicFramePr>
          <p:cNvPr id="5" name="表 5">
            <a:extLst>
              <a:ext uri="{FF2B5EF4-FFF2-40B4-BE49-F238E27FC236}">
                <a16:creationId xmlns:a16="http://schemas.microsoft.com/office/drawing/2014/main" id="{7AB32B03-4178-42F0-AD57-43024827A64A}"/>
              </a:ext>
            </a:extLst>
          </p:cNvPr>
          <p:cNvGraphicFramePr>
            <a:graphicFrameLocks noGrp="1"/>
          </p:cNvGraphicFramePr>
          <p:nvPr>
            <p:extLst>
              <p:ext uri="{D42A27DB-BD31-4B8C-83A1-F6EECF244321}">
                <p14:modId xmlns:p14="http://schemas.microsoft.com/office/powerpoint/2010/main" val="2390756264"/>
              </p:ext>
            </p:extLst>
          </p:nvPr>
        </p:nvGraphicFramePr>
        <p:xfrm>
          <a:off x="157339" y="1756292"/>
          <a:ext cx="8879253" cy="4630420"/>
        </p:xfrm>
        <a:graphic>
          <a:graphicData uri="http://schemas.openxmlformats.org/drawingml/2006/table">
            <a:tbl>
              <a:tblPr firstRow="1" bandRow="1">
                <a:tableStyleId>{5C22544A-7EE6-4342-B048-85BDC9FD1C3A}</a:tableStyleId>
              </a:tblPr>
              <a:tblGrid>
                <a:gridCol w="1016501">
                  <a:extLst>
                    <a:ext uri="{9D8B030D-6E8A-4147-A177-3AD203B41FA5}">
                      <a16:colId xmlns:a16="http://schemas.microsoft.com/office/drawing/2014/main" val="2991769416"/>
                    </a:ext>
                  </a:extLst>
                </a:gridCol>
                <a:gridCol w="1240251">
                  <a:extLst>
                    <a:ext uri="{9D8B030D-6E8A-4147-A177-3AD203B41FA5}">
                      <a16:colId xmlns:a16="http://schemas.microsoft.com/office/drawing/2014/main" val="725631128"/>
                    </a:ext>
                  </a:extLst>
                </a:gridCol>
                <a:gridCol w="2037533">
                  <a:extLst>
                    <a:ext uri="{9D8B030D-6E8A-4147-A177-3AD203B41FA5}">
                      <a16:colId xmlns:a16="http://schemas.microsoft.com/office/drawing/2014/main" val="75748791"/>
                    </a:ext>
                  </a:extLst>
                </a:gridCol>
                <a:gridCol w="4584968">
                  <a:extLst>
                    <a:ext uri="{9D8B030D-6E8A-4147-A177-3AD203B41FA5}">
                      <a16:colId xmlns:a16="http://schemas.microsoft.com/office/drawing/2014/main" val="1044138510"/>
                    </a:ext>
                  </a:extLst>
                </a:gridCol>
              </a:tblGrid>
              <a:tr h="273960">
                <a:tc>
                  <a:txBody>
                    <a:bodyPr/>
                    <a:lstStyle/>
                    <a:p>
                      <a:pPr algn="ctr"/>
                      <a:r>
                        <a:rPr kumimoji="1" lang="ja-JP" altLang="en-US" sz="1600" dirty="0">
                          <a:solidFill>
                            <a:schemeClr val="tx1"/>
                          </a:solidFill>
                        </a:rPr>
                        <a:t>警戒ﾚﾍﾞﾙ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600" b="0" dirty="0">
                          <a:solidFill>
                            <a:schemeClr val="tx1"/>
                          </a:solidFill>
                          <a:latin typeface="HGPｺﾞｼｯｸE" panose="020B0900000000000000" pitchFamily="50" charset="-128"/>
                          <a:ea typeface="HGPｺﾞｼｯｸE" panose="020B0900000000000000" pitchFamily="50" charset="-128"/>
                        </a:rPr>
                        <a:t>種類</a:t>
                      </a:r>
                      <a:endParaRPr kumimoji="1" lang="en-US" altLang="ja-JP" sz="1600" b="0" dirty="0">
                        <a:solidFill>
                          <a:schemeClr val="tx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kumimoji="1" lang="ja-JP" altLang="en-US" sz="1600" dirty="0">
                          <a:solidFill>
                            <a:schemeClr val="tx1"/>
                          </a:solidFill>
                        </a:rPr>
                        <a:t>気象情報（例）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kumimoji="1" lang="ja-JP" altLang="en-US" sz="1600" dirty="0">
                          <a:solidFill>
                            <a:schemeClr val="tx1"/>
                          </a:solidFill>
                        </a:rPr>
                        <a:t>避難行動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8938669"/>
                  </a:ext>
                </a:extLst>
              </a:tr>
              <a:tr h="245113">
                <a:tc>
                  <a:txBody>
                    <a:bodyPr/>
                    <a:lstStyle/>
                    <a:p>
                      <a:pPr algn="ctr"/>
                      <a:r>
                        <a:rPr kumimoji="1" lang="ja-JP" altLang="en-US" sz="2000">
                          <a:solidFill>
                            <a:schemeClr val="tx1"/>
                          </a:solidFill>
                          <a:latin typeface="HGPｺﾞｼｯｸE" panose="020B0900000000000000" pitchFamily="50" charset="-128"/>
                          <a:ea typeface="HGPｺﾞｼｯｸE" panose="020B0900000000000000" pitchFamily="50" charset="-128"/>
                        </a:rPr>
                        <a:t>１</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rgbClr val="404040"/>
                          </a:solidFill>
                          <a:latin typeface="HGPｺﾞｼｯｸE" panose="020B0900000000000000" pitchFamily="50" charset="-128"/>
                          <a:ea typeface="HGPｺﾞｼｯｸE" panose="020B0900000000000000" pitchFamily="50" charset="-128"/>
                        </a:rPr>
                        <a:t>特になし</a:t>
                      </a:r>
                      <a:endParaRPr kumimoji="1" lang="ja-JP" altLang="en-US" sz="1800" b="0">
                        <a:solidFill>
                          <a:srgbClr val="404040"/>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早期注意情報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災害への心構えを高める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8928841"/>
                  </a:ext>
                </a:extLst>
              </a:tr>
              <a:tr h="380535">
                <a:tc>
                  <a:txBody>
                    <a:bodyPr/>
                    <a:lstStyle/>
                    <a:p>
                      <a:pPr algn="ctr"/>
                      <a:r>
                        <a:rPr kumimoji="1" lang="ja-JP" altLang="en-US" sz="2000">
                          <a:solidFill>
                            <a:schemeClr val="tx1"/>
                          </a:solidFill>
                          <a:latin typeface="HGPｺﾞｼｯｸE" panose="020B0900000000000000" pitchFamily="50" charset="-128"/>
                          <a:ea typeface="HGPｺﾞｼｯｸE" panose="020B0900000000000000"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rgbClr val="404040"/>
                          </a:solidFill>
                          <a:latin typeface="HGPｺﾞｼｯｸE" panose="020B0900000000000000" pitchFamily="50" charset="-128"/>
                          <a:ea typeface="HGPｺﾞｼｯｸE" panose="020B0900000000000000" pitchFamily="50" charset="-128"/>
                        </a:rPr>
                        <a:t>特になし</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大雨・洪水・高潮注意報、氾濫注意情報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避難に備え自らの避難行動を確認する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3524291"/>
                  </a:ext>
                </a:extLst>
              </a:tr>
              <a:tr h="488218">
                <a:tc>
                  <a:txBody>
                    <a:bodyPr/>
                    <a:lstStyle/>
                    <a:p>
                      <a:pPr algn="ctr"/>
                      <a:r>
                        <a:rPr kumimoji="1" lang="ja-JP" altLang="en-US" sz="2000">
                          <a:solidFill>
                            <a:schemeClr val="tx1"/>
                          </a:solidFill>
                          <a:latin typeface="HGPｺﾞｼｯｸE" panose="020B0900000000000000" pitchFamily="50" charset="-128"/>
                          <a:ea typeface="HGPｺﾞｼｯｸE" panose="020B0900000000000000"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避難準備・高齢者等避難開始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大雨・洪水警報、氾濫警戒情報、高潮注意報</a:t>
                      </a:r>
                      <a:endParaRPr kumimoji="1" lang="en-US" altLang="ja-JP" sz="16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ts val="1900"/>
                        </a:lnSpc>
                        <a:spcBef>
                          <a:spcPts val="300"/>
                        </a:spcBef>
                        <a:spcAft>
                          <a:spcPts val="300"/>
                        </a:spcAft>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高齢者など避難に時間を要する方とその支援者は避難を開始</a:t>
                      </a:r>
                      <a:endParaRPr kumimoji="1" lang="en-US" altLang="ja-JP" sz="16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その他の人は避難準備し、自主的に避難</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7839465"/>
                  </a:ext>
                </a:extLst>
              </a:tr>
              <a:tr h="717555">
                <a:tc rowSpan="2">
                  <a:txBody>
                    <a:bodyPr/>
                    <a:lstStyle/>
                    <a:p>
                      <a:pPr algn="ctr"/>
                      <a:r>
                        <a:rPr kumimoji="1" lang="ja-JP" altLang="en-US" sz="2000">
                          <a:solidFill>
                            <a:schemeClr val="tx1"/>
                          </a:solidFill>
                          <a:latin typeface="HGPｺﾞｼｯｸE" panose="020B0900000000000000" pitchFamily="50" charset="-128"/>
                          <a:ea typeface="HGPｺﾞｼｯｸE" panose="020B0900000000000000"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避難勧告</a:t>
                      </a:r>
                      <a:endParaRPr kumimoji="1" lang="en-US" altLang="ja-JP" sz="1600" b="0">
                        <a:solidFill>
                          <a:schemeClr val="bg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rowSpan="2">
                  <a:txBody>
                    <a:bodyPr/>
                    <a:lstStyle/>
                    <a:p>
                      <a:pPr algn="just">
                        <a:lnSpc>
                          <a:spcPts val="1900"/>
                        </a:lnSpc>
                        <a:spcBef>
                          <a:spcPts val="300"/>
                        </a:spcBef>
                        <a:spcAft>
                          <a:spcPts val="300"/>
                        </a:spcAft>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土砂災害警戒情報、氾濫危険情報、高潮特別警報、高潮警報</a:t>
                      </a:r>
                      <a:endParaRPr kumimoji="1" lang="en-US" altLang="ja-JP" sz="16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ts val="1900"/>
                        </a:lnSpc>
                        <a:spcBef>
                          <a:spcPts val="300"/>
                        </a:spcBef>
                        <a:spcAft>
                          <a:spcPts val="300"/>
                        </a:spcAft>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避難が必要な住居者等は全員速やかに避難</a:t>
                      </a:r>
                      <a:endParaRPr kumimoji="1" lang="en-US" altLang="ja-JP" sz="16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lnSpc>
                          <a:spcPts val="1900"/>
                        </a:lnSpc>
                        <a:spcBef>
                          <a:spcPts val="300"/>
                        </a:spcBef>
                        <a:spcAft>
                          <a:spcPts val="300"/>
                        </a:spcAft>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外に出ることによってかえって命に危険が及ぶような状況では、近くや自宅内のより安全な場所</a:t>
                      </a:r>
                      <a:endParaRPr kumimoji="1" lang="en-US" altLang="ja-JP" sz="16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3525868"/>
                  </a:ext>
                </a:extLst>
              </a:tr>
              <a:tr h="322755">
                <a:tc v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dirty="0">
                          <a:solidFill>
                            <a:schemeClr val="bg1"/>
                          </a:solidFill>
                          <a:latin typeface="HGPｺﾞｼｯｸE" panose="020B0900000000000000" pitchFamily="50" charset="-128"/>
                          <a:ea typeface="HGPｺﾞｼｯｸE" panose="020B0900000000000000" pitchFamily="50" charset="-128"/>
                        </a:rPr>
                        <a:t>避難指示</a:t>
                      </a:r>
                      <a:endParaRPr kumimoji="1" lang="en-US" altLang="ja-JP" sz="1600" b="0" dirty="0">
                        <a:solidFill>
                          <a:schemeClr val="bg1"/>
                        </a:solidFill>
                        <a:latin typeface="HGPｺﾞｼｯｸE" panose="020B0900000000000000" pitchFamily="50" charset="-128"/>
                        <a:ea typeface="HGPｺﾞｼｯｸE" panose="020B0900000000000000" pitchFamily="50" charset="-128"/>
                      </a:endParaRPr>
                    </a:p>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dirty="0">
                          <a:solidFill>
                            <a:schemeClr val="bg1"/>
                          </a:solidFill>
                          <a:latin typeface="HGPｺﾞｼｯｸE" panose="020B0900000000000000" pitchFamily="50" charset="-128"/>
                          <a:ea typeface="HGPｺﾞｼｯｸE" panose="020B0900000000000000" pitchFamily="50" charset="-128"/>
                        </a:rPr>
                        <a:t>（緊急）</a:t>
                      </a:r>
                      <a:endParaRPr kumimoji="1" lang="en-US" altLang="ja-JP" sz="1600" b="0" dirty="0">
                        <a:solidFill>
                          <a:schemeClr val="bg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C038A"/>
                    </a:solidFill>
                  </a:tcPr>
                </a:tc>
                <a:tc vMerge="1">
                  <a:txBody>
                    <a:bodyPr/>
                    <a:lstStyle/>
                    <a:p>
                      <a:endParaRPr kumimoji="1" lang="ja-JP" altLang="en-US"/>
                    </a:p>
                  </a:txBody>
                  <a:tcPr/>
                </a:tc>
                <a:tc>
                  <a:txBody>
                    <a:bodyPr/>
                    <a:lstStyle/>
                    <a:p>
                      <a:pPr algn="just">
                        <a:lnSpc>
                          <a:spcPts val="1900"/>
                        </a:lnSpc>
                        <a:spcBef>
                          <a:spcPts val="300"/>
                        </a:spcBef>
                        <a:spcAft>
                          <a:spcPts val="300"/>
                        </a:spcAft>
                      </a:pPr>
                      <a:r>
                        <a:rPr kumimoji="1" lang="ja-JP" altLang="en-US" sz="1600" b="0" u="none" dirty="0">
                          <a:solidFill>
                            <a:schemeClr val="tx1">
                              <a:lumMod val="75000"/>
                              <a:lumOff val="25000"/>
                            </a:schemeClr>
                          </a:solidFill>
                          <a:latin typeface="HGPｺﾞｼｯｸE" panose="020B0900000000000000" pitchFamily="50" charset="-128"/>
                          <a:ea typeface="HGPｺﾞｼｯｸE" panose="020B0900000000000000" pitchFamily="50" charset="-128"/>
                        </a:rPr>
                        <a:t>緊急に避難</a:t>
                      </a:r>
                      <a:endParaRPr kumimoji="1" lang="en-US" altLang="ja-JP" sz="1600" b="0" u="none"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lnSpc>
                          <a:spcPts val="1900"/>
                        </a:lnSpc>
                        <a:spcBef>
                          <a:spcPts val="300"/>
                        </a:spcBef>
                        <a:spcAft>
                          <a:spcPts val="300"/>
                        </a:spcAft>
                      </a:pPr>
                      <a:r>
                        <a:rPr kumimoji="1" lang="ja-JP" altLang="en-US" sz="1600" b="0" u="none" dirty="0">
                          <a:solidFill>
                            <a:schemeClr val="tx1">
                              <a:lumMod val="75000"/>
                              <a:lumOff val="25000"/>
                            </a:schemeClr>
                          </a:solidFill>
                          <a:latin typeface="HGPｺﾞｼｯｸE" panose="020B0900000000000000" pitchFamily="50" charset="-128"/>
                          <a:ea typeface="HGPｺﾞｼｯｸE" panose="020B0900000000000000" pitchFamily="50" charset="-128"/>
                        </a:rPr>
                        <a:t>避難場所等への避難に限らず、状況に応じて、近くや自宅内のより安全な場所へ避難</a:t>
                      </a:r>
                      <a:endParaRPr kumimoji="1" lang="en-US" altLang="ja-JP" sz="1600" b="0" u="none"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7843777"/>
                  </a:ext>
                </a:extLst>
              </a:tr>
              <a:tr h="543207">
                <a:tc>
                  <a:txBody>
                    <a:bodyP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災害発生情報</a:t>
                      </a:r>
                    </a:p>
                  </a:txBody>
                  <a:tcPr marL="0" marR="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algn="just">
                        <a:lnSpc>
                          <a:spcPts val="1900"/>
                        </a:lnSpc>
                        <a:spcBef>
                          <a:spcPts val="300"/>
                        </a:spcBef>
                        <a:spcAft>
                          <a:spcPts val="300"/>
                        </a:spcAft>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大雨特別警報</a:t>
                      </a:r>
                      <a:endParaRPr kumimoji="1" lang="en-US" altLang="ja-JP" sz="16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lnSpc>
                          <a:spcPts val="1900"/>
                        </a:lnSpc>
                        <a:spcBef>
                          <a:spcPts val="300"/>
                        </a:spcBef>
                        <a:spcAft>
                          <a:spcPts val="300"/>
                        </a:spcAft>
                      </a:pPr>
                      <a:r>
                        <a:rPr kumimoji="1" lang="ja-JP" altLang="en-US" sz="1600" b="0" u="none">
                          <a:solidFill>
                            <a:schemeClr val="tx1">
                              <a:lumMod val="75000"/>
                              <a:lumOff val="25000"/>
                            </a:schemeClr>
                          </a:solidFill>
                          <a:latin typeface="HGPｺﾞｼｯｸE" panose="020B0900000000000000" pitchFamily="50" charset="-128"/>
                          <a:ea typeface="HGPｺﾞｼｯｸE" panose="020B0900000000000000" pitchFamily="50" charset="-128"/>
                        </a:rPr>
                        <a:t>氾濫発生情報</a:t>
                      </a:r>
                      <a:endParaRPr kumimoji="1" lang="en-US" altLang="ja-JP" sz="1600" b="0" u="none">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a:lnSpc>
                          <a:spcPts val="1900"/>
                        </a:lnSpc>
                        <a:spcBef>
                          <a:spcPts val="300"/>
                        </a:spcBef>
                        <a:spcAft>
                          <a:spcPts val="300"/>
                        </a:spcAft>
                      </a:pPr>
                      <a:r>
                        <a:rPr kumimoji="1" lang="ja-JP" altLang="en-US" sz="1600" b="0" u="none" dirty="0">
                          <a:solidFill>
                            <a:schemeClr val="tx1">
                              <a:lumMod val="75000"/>
                              <a:lumOff val="25000"/>
                            </a:schemeClr>
                          </a:solidFill>
                          <a:latin typeface="HGPｺﾞｼｯｸE" panose="020B0900000000000000" pitchFamily="50" charset="-128"/>
                          <a:ea typeface="HGPｺﾞｼｯｸE" panose="020B0900000000000000" pitchFamily="50" charset="-128"/>
                        </a:rPr>
                        <a:t>既に災害が発生している状況であり、命を守る最善の行動をとる</a:t>
                      </a:r>
                      <a:endParaRPr kumimoji="1" lang="en-US" altLang="ja-JP" sz="1600" b="0" u="none"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2343837"/>
                  </a:ext>
                </a:extLst>
              </a:tr>
            </a:tbl>
          </a:graphicData>
        </a:graphic>
      </p:graphicFrame>
      <p:sp>
        <p:nvSpPr>
          <p:cNvPr id="8" name="テキスト ボックス 7">
            <a:extLst>
              <a:ext uri="{FF2B5EF4-FFF2-40B4-BE49-F238E27FC236}">
                <a16:creationId xmlns:a16="http://schemas.microsoft.com/office/drawing/2014/main" id="{5F0B220C-997E-4257-9540-84EE658A30D5}"/>
              </a:ext>
            </a:extLst>
          </p:cNvPr>
          <p:cNvSpPr txBox="1"/>
          <p:nvPr/>
        </p:nvSpPr>
        <p:spPr>
          <a:xfrm>
            <a:off x="6897965" y="6386459"/>
            <a:ext cx="1983235" cy="338554"/>
          </a:xfrm>
          <a:prstGeom prst="rect">
            <a:avLst/>
          </a:prstGeom>
          <a:noFill/>
        </p:spPr>
        <p:txBody>
          <a:bodyPr wrap="none" rtlCol="0">
            <a:spAutoFit/>
          </a:bodyPr>
          <a:lstStyle/>
          <a:p>
            <a:r>
              <a:rPr kumimoji="1" lang="ja-JP" altLang="en-US" sz="1600" dirty="0">
                <a:solidFill>
                  <a:srgbClr val="FF2800"/>
                </a:solidFill>
                <a:latin typeface="HGPｺﾞｼｯｸE" panose="020B0900000000000000" pitchFamily="50" charset="-128"/>
                <a:ea typeface="HGPｺﾞｼｯｸE" panose="020B0900000000000000" pitchFamily="50" charset="-128"/>
              </a:rPr>
              <a:t>令和元年度から導入</a:t>
            </a:r>
          </a:p>
        </p:txBody>
      </p:sp>
      <p:sp>
        <p:nvSpPr>
          <p:cNvPr id="10" name="テキスト ボックス 9">
            <a:extLst>
              <a:ext uri="{FF2B5EF4-FFF2-40B4-BE49-F238E27FC236}">
                <a16:creationId xmlns:a16="http://schemas.microsoft.com/office/drawing/2014/main" id="{01EF0D61-C9C4-4EA6-85A9-DA837B528E8A}"/>
              </a:ext>
            </a:extLst>
          </p:cNvPr>
          <p:cNvSpPr txBox="1"/>
          <p:nvPr/>
        </p:nvSpPr>
        <p:spPr>
          <a:xfrm>
            <a:off x="0" y="6586514"/>
            <a:ext cx="3044423" cy="261610"/>
          </a:xfrm>
          <a:prstGeom prst="rect">
            <a:avLst/>
          </a:prstGeom>
          <a:noFill/>
        </p:spPr>
        <p:txBody>
          <a:bodyPr wrap="none" rtlCol="0" anchor="t">
            <a:spAutoFit/>
          </a:bodyPr>
          <a:lstStyle/>
          <a:p>
            <a:r>
              <a:rPr lang="ja-JP" altLang="en-US" sz="1100" dirty="0">
                <a:solidFill>
                  <a:schemeClr val="tx1">
                    <a:lumMod val="75000"/>
                    <a:lumOff val="25000"/>
                  </a:schemeClr>
                </a:solidFill>
                <a:latin typeface="HGPｺﾞｼｯｸE"/>
                <a:ea typeface="HGPｺﾞｼｯｸE"/>
              </a:rPr>
              <a:t>参考：内閣府「避難勧告等に関するガイドライン」</a:t>
            </a:r>
            <a:endPar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1" name="正方形/長方形 10">
            <a:extLst>
              <a:ext uri="{FF2B5EF4-FFF2-40B4-BE49-F238E27FC236}">
                <a16:creationId xmlns:a16="http://schemas.microsoft.com/office/drawing/2014/main" id="{963FB26C-9C54-41DB-8AA5-D2A90921B27B}"/>
              </a:ext>
            </a:extLst>
          </p:cNvPr>
          <p:cNvSpPr/>
          <p:nvPr/>
        </p:nvSpPr>
        <p:spPr>
          <a:xfrm>
            <a:off x="262800" y="683422"/>
            <a:ext cx="8618400" cy="1010596"/>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避難を判断する上で、最も重要な避難に関する情報を理解しましょう</a:t>
            </a:r>
          </a:p>
        </p:txBody>
      </p:sp>
      <p:sp>
        <p:nvSpPr>
          <p:cNvPr id="14" name="テキスト ボックス 13">
            <a:extLst>
              <a:ext uri="{FF2B5EF4-FFF2-40B4-BE49-F238E27FC236}">
                <a16:creationId xmlns:a16="http://schemas.microsoft.com/office/drawing/2014/main" id="{7E5D27A1-CB78-4A03-AE5E-C3CC3A9E19E4}"/>
              </a:ext>
            </a:extLst>
          </p:cNvPr>
          <p:cNvSpPr txBox="1"/>
          <p:nvPr/>
        </p:nvSpPr>
        <p:spPr>
          <a:xfrm flipH="1">
            <a:off x="157339" y="6344002"/>
            <a:ext cx="4023964" cy="307777"/>
          </a:xfrm>
          <a:prstGeom prst="rect">
            <a:avLst/>
          </a:prstGeom>
          <a:noFill/>
        </p:spPr>
        <p:txBody>
          <a:bodyPr wrap="square" rtlCol="0">
            <a:spAutoFit/>
          </a:bodyPr>
          <a:lstStyle/>
          <a:p>
            <a:pPr>
              <a:spcAft>
                <a:spcPts val="1000"/>
              </a:spcAft>
            </a:pPr>
            <a:r>
              <a:rPr kumimoji="1" lang="ja-JP" altLang="en-US" sz="1400" dirty="0">
                <a:solidFill>
                  <a:srgbClr val="404040"/>
                </a:solidFill>
                <a:latin typeface="HGPｺﾞｼｯｸE" panose="020B0900000000000000" pitchFamily="50" charset="-128"/>
                <a:ea typeface="HGPｺﾞｼｯｸE" panose="020B0900000000000000" pitchFamily="50" charset="-128"/>
              </a:rPr>
              <a:t>情報の入手方法　：　テレビ、ラジオ、防災無線など</a:t>
            </a:r>
            <a:endParaRPr kumimoji="1" lang="en-US" altLang="ja-JP" sz="1400" dirty="0">
              <a:solidFill>
                <a:srgbClr val="404040"/>
              </a:solidFill>
              <a:latin typeface="HGPｺﾞｼｯｸE" panose="020B0900000000000000" pitchFamily="50" charset="-128"/>
              <a:ea typeface="HGPｺﾞｼｯｸE" panose="020B0900000000000000" pitchFamily="50" charset="-128"/>
            </a:endParaRPr>
          </a:p>
        </p:txBody>
      </p:sp>
      <p:sp>
        <p:nvSpPr>
          <p:cNvPr id="20" name="スライド番号プレースホルダー 3">
            <a:extLst>
              <a:ext uri="{FF2B5EF4-FFF2-40B4-BE49-F238E27FC236}">
                <a16:creationId xmlns:a16="http://schemas.microsoft.com/office/drawing/2014/main" id="{3D95F693-2D80-44EE-A8B2-5886BD9D7317}"/>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15</a:t>
            </a:fld>
            <a:endParaRPr kumimoji="1" lang="ja-JP" altLang="en-US" dirty="0"/>
          </a:p>
        </p:txBody>
      </p:sp>
    </p:spTree>
    <p:extLst>
      <p:ext uri="{BB962C8B-B14F-4D97-AF65-F5344CB8AC3E}">
        <p14:creationId xmlns:p14="http://schemas.microsoft.com/office/powerpoint/2010/main" val="14453274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16</a:t>
            </a:fld>
            <a:endParaRPr kumimoji="1" lang="ja-JP" altLang="en-US"/>
          </a:p>
        </p:txBody>
      </p:sp>
      <p:sp>
        <p:nvSpPr>
          <p:cNvPr id="7" name="タイトル 6">
            <a:extLst>
              <a:ext uri="{FF2B5EF4-FFF2-40B4-BE49-F238E27FC236}">
                <a16:creationId xmlns:a16="http://schemas.microsoft.com/office/drawing/2014/main" id="{08113649-2047-4061-99E2-3EAEEB0ED022}"/>
              </a:ext>
            </a:extLst>
          </p:cNvPr>
          <p:cNvSpPr>
            <a:spLocks noGrp="1"/>
          </p:cNvSpPr>
          <p:nvPr>
            <p:ph type="title"/>
          </p:nvPr>
        </p:nvSpPr>
        <p:spPr>
          <a:xfrm>
            <a:off x="0" y="0"/>
            <a:ext cx="9144000" cy="650083"/>
          </a:xfrm>
        </p:spPr>
        <p:txBody>
          <a:bodyPr/>
          <a:lstStyle/>
          <a:p>
            <a:r>
              <a:rPr lang="en-US" altLang="ja-JP" dirty="0"/>
              <a:t>【</a:t>
            </a:r>
            <a:r>
              <a:rPr lang="ja-JP" altLang="en-US" dirty="0"/>
              <a:t>事例</a:t>
            </a:r>
            <a:r>
              <a:rPr lang="en-US" altLang="ja-JP" dirty="0"/>
              <a:t>】</a:t>
            </a:r>
            <a:r>
              <a:rPr lang="ja-JP" altLang="en-US" dirty="0"/>
              <a:t>　「避難判断するタイミング」についての取組</a:t>
            </a:r>
          </a:p>
        </p:txBody>
      </p:sp>
      <p:sp>
        <p:nvSpPr>
          <p:cNvPr id="23" name="スライド番号プレースホルダー 3">
            <a:extLst>
              <a:ext uri="{FF2B5EF4-FFF2-40B4-BE49-F238E27FC236}">
                <a16:creationId xmlns:a16="http://schemas.microsoft.com/office/drawing/2014/main" id="{360D13A1-C8FD-47FE-9815-C8D6C916C4ED}"/>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16</a:t>
            </a:fld>
            <a:endParaRPr kumimoji="1" lang="ja-JP" altLang="en-US" dirty="0"/>
          </a:p>
        </p:txBody>
      </p:sp>
      <p:sp>
        <p:nvSpPr>
          <p:cNvPr id="24" name="コンテンツ プレースホルダー 4">
            <a:extLst>
              <a:ext uri="{FF2B5EF4-FFF2-40B4-BE49-F238E27FC236}">
                <a16:creationId xmlns:a16="http://schemas.microsoft.com/office/drawing/2014/main" id="{D75877C5-B9F0-431D-9DBB-6B706C24D86F}"/>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■マイ・タイムラインを活用した避難判断</a:t>
            </a:r>
            <a:r>
              <a:rPr lang="ja-JP" altLang="en-US" sz="2000">
                <a:solidFill>
                  <a:schemeClr val="tx1">
                    <a:lumMod val="75000"/>
                    <a:lumOff val="25000"/>
                  </a:schemeClr>
                </a:solidFill>
              </a:rPr>
              <a:t>（東京都）</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27" name="正方形/長方形 26">
            <a:extLst>
              <a:ext uri="{FF2B5EF4-FFF2-40B4-BE49-F238E27FC236}">
                <a16:creationId xmlns:a16="http://schemas.microsoft.com/office/drawing/2014/main" id="{0F4FC8A3-0E5E-4E5D-AB61-0B0C64EE8A49}"/>
              </a:ext>
            </a:extLst>
          </p:cNvPr>
          <p:cNvSpPr/>
          <p:nvPr/>
        </p:nvSpPr>
        <p:spPr>
          <a:xfrm>
            <a:off x="673100" y="1565564"/>
            <a:ext cx="7775554" cy="4927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Ins="0" rtlCol="0" anchor="t"/>
          <a:lstStyle/>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いつ避難に備えた行動をとるのか、一人一人があらかじめ決めたもの</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雨や風は事前に予測できる為、風水害が発生する前に避難が可能</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nvGrpSpPr>
          <p:cNvPr id="13" name="グループ化 12">
            <a:extLst>
              <a:ext uri="{FF2B5EF4-FFF2-40B4-BE49-F238E27FC236}">
                <a16:creationId xmlns:a16="http://schemas.microsoft.com/office/drawing/2014/main" id="{B928B95E-C65E-4040-B069-767B83ED87D3}"/>
              </a:ext>
            </a:extLst>
          </p:cNvPr>
          <p:cNvGrpSpPr/>
          <p:nvPr/>
        </p:nvGrpSpPr>
        <p:grpSpPr>
          <a:xfrm>
            <a:off x="1015590" y="3746552"/>
            <a:ext cx="7090574" cy="1725995"/>
            <a:chOff x="1693799" y="2343665"/>
            <a:chExt cx="5399287" cy="1208469"/>
          </a:xfrm>
        </p:grpSpPr>
        <p:pic>
          <p:nvPicPr>
            <p:cNvPr id="9" name="図 8">
              <a:extLst>
                <a:ext uri="{FF2B5EF4-FFF2-40B4-BE49-F238E27FC236}">
                  <a16:creationId xmlns:a16="http://schemas.microsoft.com/office/drawing/2014/main" id="{F5A289AC-2271-4063-B917-5B10F85F6650}"/>
                </a:ext>
              </a:extLst>
            </p:cNvPr>
            <p:cNvPicPr>
              <a:picLocks/>
            </p:cNvPicPr>
            <p:nvPr/>
          </p:nvPicPr>
          <p:blipFill>
            <a:blip r:embed="rId3"/>
            <a:stretch>
              <a:fillRect/>
            </a:stretch>
          </p:blipFill>
          <p:spPr>
            <a:xfrm>
              <a:off x="1693799" y="2343809"/>
              <a:ext cx="1919214" cy="1208180"/>
            </a:xfrm>
            <a:prstGeom prst="rect">
              <a:avLst/>
            </a:prstGeom>
          </p:spPr>
        </p:pic>
        <p:pic>
          <p:nvPicPr>
            <p:cNvPr id="10" name="図 9">
              <a:extLst>
                <a:ext uri="{FF2B5EF4-FFF2-40B4-BE49-F238E27FC236}">
                  <a16:creationId xmlns:a16="http://schemas.microsoft.com/office/drawing/2014/main" id="{67458576-3CC5-489B-85EA-93AC4F7BCCA4}"/>
                </a:ext>
              </a:extLst>
            </p:cNvPr>
            <p:cNvPicPr>
              <a:picLocks/>
            </p:cNvPicPr>
            <p:nvPr/>
          </p:nvPicPr>
          <p:blipFill>
            <a:blip r:embed="rId4"/>
            <a:stretch>
              <a:fillRect/>
            </a:stretch>
          </p:blipFill>
          <p:spPr>
            <a:xfrm>
              <a:off x="3665066" y="2343665"/>
              <a:ext cx="1687983" cy="1208469"/>
            </a:xfrm>
            <a:prstGeom prst="rect">
              <a:avLst/>
            </a:prstGeom>
          </p:spPr>
        </p:pic>
        <p:pic>
          <p:nvPicPr>
            <p:cNvPr id="11" name="図 10">
              <a:extLst>
                <a:ext uri="{FF2B5EF4-FFF2-40B4-BE49-F238E27FC236}">
                  <a16:creationId xmlns:a16="http://schemas.microsoft.com/office/drawing/2014/main" id="{561415E5-09E4-49E6-A28C-159524C51A6B}"/>
                </a:ext>
              </a:extLst>
            </p:cNvPr>
            <p:cNvPicPr>
              <a:picLocks/>
            </p:cNvPicPr>
            <p:nvPr/>
          </p:nvPicPr>
          <p:blipFill>
            <a:blip r:embed="rId5"/>
            <a:stretch>
              <a:fillRect/>
            </a:stretch>
          </p:blipFill>
          <p:spPr>
            <a:xfrm>
              <a:off x="5405102" y="2343809"/>
              <a:ext cx="1687984" cy="1208180"/>
            </a:xfrm>
            <a:prstGeom prst="rect">
              <a:avLst/>
            </a:prstGeom>
          </p:spPr>
        </p:pic>
      </p:grpSp>
      <p:sp>
        <p:nvSpPr>
          <p:cNvPr id="16" name="テキスト ボックス 15">
            <a:extLst>
              <a:ext uri="{FF2B5EF4-FFF2-40B4-BE49-F238E27FC236}">
                <a16:creationId xmlns:a16="http://schemas.microsoft.com/office/drawing/2014/main" id="{9E8A8D55-BE89-4CE5-AD8E-89288D50225B}"/>
              </a:ext>
            </a:extLst>
          </p:cNvPr>
          <p:cNvSpPr txBox="1"/>
          <p:nvPr/>
        </p:nvSpPr>
        <p:spPr>
          <a:xfrm>
            <a:off x="673100" y="6238959"/>
            <a:ext cx="2557110" cy="261610"/>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参考：東京防災「東京マイ・タイムライン」</a:t>
            </a:r>
          </a:p>
        </p:txBody>
      </p:sp>
    </p:spTree>
    <p:extLst>
      <p:ext uri="{BB962C8B-B14F-4D97-AF65-F5344CB8AC3E}">
        <p14:creationId xmlns:p14="http://schemas.microsoft.com/office/powerpoint/2010/main" val="3238966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17</a:t>
            </a:fld>
            <a:endParaRPr kumimoji="1" lang="ja-JP" altLang="en-US"/>
          </a:p>
        </p:txBody>
      </p:sp>
      <p:sp>
        <p:nvSpPr>
          <p:cNvPr id="7" name="タイトル 6">
            <a:extLst>
              <a:ext uri="{FF2B5EF4-FFF2-40B4-BE49-F238E27FC236}">
                <a16:creationId xmlns:a16="http://schemas.microsoft.com/office/drawing/2014/main" id="{08113649-2047-4061-99E2-3EAEEB0ED022}"/>
              </a:ext>
            </a:extLst>
          </p:cNvPr>
          <p:cNvSpPr>
            <a:spLocks noGrp="1"/>
          </p:cNvSpPr>
          <p:nvPr>
            <p:ph type="title"/>
          </p:nvPr>
        </p:nvSpPr>
        <p:spPr/>
        <p:txBody>
          <a:bodyPr/>
          <a:lstStyle/>
          <a:p>
            <a:r>
              <a:rPr lang="en-US" altLang="ja-JP" dirty="0"/>
              <a:t>【</a:t>
            </a:r>
            <a:r>
              <a:rPr lang="ja-JP" altLang="en-US" dirty="0"/>
              <a:t>事例</a:t>
            </a:r>
            <a:r>
              <a:rPr lang="en-US" altLang="ja-JP" dirty="0"/>
              <a:t>】</a:t>
            </a:r>
            <a:r>
              <a:rPr lang="ja-JP" altLang="en-US" dirty="0"/>
              <a:t>　「避難判断するタイミング」についての取組</a:t>
            </a:r>
          </a:p>
        </p:txBody>
      </p:sp>
      <p:sp>
        <p:nvSpPr>
          <p:cNvPr id="23" name="スライド番号プレースホルダー 3">
            <a:extLst>
              <a:ext uri="{FF2B5EF4-FFF2-40B4-BE49-F238E27FC236}">
                <a16:creationId xmlns:a16="http://schemas.microsoft.com/office/drawing/2014/main" id="{360D13A1-C8FD-47FE-9815-C8D6C916C4ED}"/>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17</a:t>
            </a:fld>
            <a:endParaRPr kumimoji="1" lang="ja-JP" altLang="en-US"/>
          </a:p>
        </p:txBody>
      </p:sp>
      <p:sp>
        <p:nvSpPr>
          <p:cNvPr id="24" name="コンテンツ プレースホルダー 4">
            <a:extLst>
              <a:ext uri="{FF2B5EF4-FFF2-40B4-BE49-F238E27FC236}">
                <a16:creationId xmlns:a16="http://schemas.microsoft.com/office/drawing/2014/main" id="{D75877C5-B9F0-431D-9DBB-6B706C24D86F}"/>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31" name="コンテンツ プレースホルダー 4">
            <a:extLst>
              <a:ext uri="{FF2B5EF4-FFF2-40B4-BE49-F238E27FC236}">
                <a16:creationId xmlns:a16="http://schemas.microsoft.com/office/drawing/2014/main" id="{0F0B1BC0-536B-4778-AF1A-D4F6FA99E299}"/>
              </a:ext>
            </a:extLst>
          </p:cNvPr>
          <p:cNvSpPr txBox="1">
            <a:spLocks/>
          </p:cNvSpPr>
          <p:nvPr/>
        </p:nvSpPr>
        <p:spPr>
          <a:xfrm>
            <a:off x="409575" y="840977"/>
            <a:ext cx="8343899" cy="2619509"/>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■避難スイッチを活用した避難判断</a:t>
            </a:r>
            <a:endParaRPr lang="en-US" altLang="ja-JP">
              <a:solidFill>
                <a:srgbClr val="FF2800"/>
              </a:solidFill>
            </a:endParaRPr>
          </a:p>
          <a:p>
            <a:pPr marL="0" indent="0">
              <a:buNone/>
            </a:pPr>
            <a:r>
              <a:rPr lang="ja-JP" altLang="en-US" sz="2000">
                <a:solidFill>
                  <a:schemeClr val="tx1">
                    <a:lumMod val="75000"/>
                    <a:lumOff val="25000"/>
                  </a:schemeClr>
                </a:solidFill>
              </a:rPr>
              <a:t>（兵庫県宝塚市川面地区）</a:t>
            </a:r>
          </a:p>
          <a:p>
            <a:pPr marL="0" indent="0">
              <a:buNone/>
            </a:pP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43" name="正方形/長方形 42">
            <a:extLst>
              <a:ext uri="{FF2B5EF4-FFF2-40B4-BE49-F238E27FC236}">
                <a16:creationId xmlns:a16="http://schemas.microsoft.com/office/drawing/2014/main" id="{D5A36D4C-1549-47F3-9AC2-C274B850AF0D}"/>
              </a:ext>
            </a:extLst>
          </p:cNvPr>
          <p:cNvSpPr/>
          <p:nvPr/>
        </p:nvSpPr>
        <p:spPr>
          <a:xfrm>
            <a:off x="673100" y="1925781"/>
            <a:ext cx="7775554" cy="4774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0" rtlCol="0" anchor="t"/>
          <a:lstStyle/>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自分の身を自分で守る為、地域の災害目印</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過去の経験や前兆現象など</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やいろんな災害情報</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気象情報や河川情報など</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を利用して災害時の行動タイミングを前もって考える取り組み</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地区を流れる小さな川の水位が                            </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2/3</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を超え、雨が継続する場合を                            避難スイッチにした</a:t>
            </a:r>
          </a:p>
        </p:txBody>
      </p:sp>
      <p:sp>
        <p:nvSpPr>
          <p:cNvPr id="8" name="テキスト ボックス 7">
            <a:extLst>
              <a:ext uri="{FF2B5EF4-FFF2-40B4-BE49-F238E27FC236}">
                <a16:creationId xmlns:a16="http://schemas.microsoft.com/office/drawing/2014/main" id="{6A1DEF3E-C5FF-45F5-BAF7-4A0A0BC915D8}"/>
              </a:ext>
            </a:extLst>
          </p:cNvPr>
          <p:cNvSpPr txBox="1"/>
          <p:nvPr/>
        </p:nvSpPr>
        <p:spPr>
          <a:xfrm>
            <a:off x="2162175" y="1325117"/>
            <a:ext cx="607859" cy="261610"/>
          </a:xfrm>
          <a:prstGeom prst="rect">
            <a:avLst/>
          </a:prstGeom>
          <a:noFill/>
        </p:spPr>
        <p:txBody>
          <a:bodyPr wrap="none" rtlCol="0">
            <a:spAutoFit/>
          </a:bodyPr>
          <a:lstStyle/>
          <a:p>
            <a:r>
              <a:rPr kumimoji="1" lang="ja-JP" altLang="en-US" sz="1050">
                <a:solidFill>
                  <a:schemeClr val="tx1">
                    <a:lumMod val="75000"/>
                    <a:lumOff val="25000"/>
                  </a:schemeClr>
                </a:solidFill>
                <a:latin typeface="HGSｺﾞｼｯｸE" panose="020B0900000000000000" pitchFamily="50" charset="-128"/>
                <a:ea typeface="HGSｺﾞｼｯｸE" panose="020B0900000000000000" pitchFamily="50" charset="-128"/>
              </a:rPr>
              <a:t>かわも</a:t>
            </a:r>
          </a:p>
        </p:txBody>
      </p:sp>
      <p:pic>
        <p:nvPicPr>
          <p:cNvPr id="12" name="図 11">
            <a:extLst>
              <a:ext uri="{FF2B5EF4-FFF2-40B4-BE49-F238E27FC236}">
                <a16:creationId xmlns:a16="http://schemas.microsoft.com/office/drawing/2014/main" id="{825501B2-05E2-4970-9AF4-E4801D21DD7C}"/>
              </a:ext>
            </a:extLst>
          </p:cNvPr>
          <p:cNvPicPr>
            <a:picLocks noChangeAspect="1"/>
          </p:cNvPicPr>
          <p:nvPr/>
        </p:nvPicPr>
        <p:blipFill>
          <a:blip r:embed="rId3"/>
          <a:stretch>
            <a:fillRect/>
          </a:stretch>
        </p:blipFill>
        <p:spPr>
          <a:xfrm>
            <a:off x="5513551" y="3429000"/>
            <a:ext cx="2935103" cy="2486997"/>
          </a:xfrm>
          <a:prstGeom prst="rect">
            <a:avLst/>
          </a:prstGeom>
        </p:spPr>
      </p:pic>
      <p:sp>
        <p:nvSpPr>
          <p:cNvPr id="17" name="テキスト ボックス 16">
            <a:extLst>
              <a:ext uri="{FF2B5EF4-FFF2-40B4-BE49-F238E27FC236}">
                <a16:creationId xmlns:a16="http://schemas.microsoft.com/office/drawing/2014/main" id="{495ABFC8-A435-46DE-964B-C01795136FBA}"/>
              </a:ext>
            </a:extLst>
          </p:cNvPr>
          <p:cNvSpPr txBox="1"/>
          <p:nvPr/>
        </p:nvSpPr>
        <p:spPr>
          <a:xfrm>
            <a:off x="664390" y="6426940"/>
            <a:ext cx="3387466" cy="261610"/>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参考：兵庫県ホームページ「防災スイッチの取組事例」</a:t>
            </a:r>
          </a:p>
        </p:txBody>
      </p:sp>
    </p:spTree>
    <p:extLst>
      <p:ext uri="{BB962C8B-B14F-4D97-AF65-F5344CB8AC3E}">
        <p14:creationId xmlns:p14="http://schemas.microsoft.com/office/powerpoint/2010/main" val="698404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矢印: 下 19">
            <a:extLst>
              <a:ext uri="{FF2B5EF4-FFF2-40B4-BE49-F238E27FC236}">
                <a16:creationId xmlns:a16="http://schemas.microsoft.com/office/drawing/2014/main" id="{B89464EF-720C-4F59-BFC3-7B507B1EED85}"/>
              </a:ext>
            </a:extLst>
          </p:cNvPr>
          <p:cNvSpPr/>
          <p:nvPr/>
        </p:nvSpPr>
        <p:spPr>
          <a:xfrm>
            <a:off x="1633847" y="2204542"/>
            <a:ext cx="816363" cy="4116293"/>
          </a:xfrm>
          <a:prstGeom prst="downArrow">
            <a:avLst>
              <a:gd name="adj1" fmla="val 50000"/>
              <a:gd name="adj2" fmla="val 50000"/>
            </a:avLst>
          </a:prstGeom>
          <a:gradFill flip="none" rotWithShape="1">
            <a:gsLst>
              <a:gs pos="0">
                <a:srgbClr val="FF2800"/>
              </a:gs>
              <a:gs pos="19451">
                <a:srgbClr val="E94716"/>
              </a:gs>
              <a:gs pos="53000">
                <a:srgbClr val="E94716">
                  <a:tint val="44500"/>
                  <a:satMod val="160000"/>
                </a:srgbClr>
              </a:gs>
              <a:gs pos="99115">
                <a:schemeClr val="bg1"/>
              </a:gs>
              <a:gs pos="71000">
                <a:srgbClr val="E94716">
                  <a:tint val="23500"/>
                  <a:satMod val="160000"/>
                </a:srgbClr>
              </a:gs>
            </a:gsLst>
            <a:path path="circle">
              <a:fillToRect l="100000" t="100000"/>
            </a:path>
            <a:tileRect r="-100000" b="-100000"/>
          </a:gradFill>
          <a:ln w="952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lang="ja-JP" altLang="en-US"/>
              <a:t>風水害発生前後の避難行動の流れ　－風水害－</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18</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780055"/>
            <a:ext cx="8618400" cy="1321095"/>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気象情報や、市町村が発令する 「避難に関する情報」に注意し、タイミングを逸することなく避難することが重要です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3" name="爆発: 8 pt 2">
            <a:extLst>
              <a:ext uri="{FF2B5EF4-FFF2-40B4-BE49-F238E27FC236}">
                <a16:creationId xmlns:a16="http://schemas.microsoft.com/office/drawing/2014/main" id="{9D3CB6CD-EAD9-4CF0-9ED6-DC9D9ED1D7A0}"/>
              </a:ext>
            </a:extLst>
          </p:cNvPr>
          <p:cNvSpPr/>
          <p:nvPr/>
        </p:nvSpPr>
        <p:spPr>
          <a:xfrm>
            <a:off x="399447" y="5471520"/>
            <a:ext cx="722131" cy="509781"/>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1D12C8B6-468D-4FC4-B98F-7AD22276F6EA}"/>
              </a:ext>
            </a:extLst>
          </p:cNvPr>
          <p:cNvSpPr txBox="1"/>
          <p:nvPr/>
        </p:nvSpPr>
        <p:spPr>
          <a:xfrm>
            <a:off x="1613890" y="2637215"/>
            <a:ext cx="907621" cy="461665"/>
          </a:xfrm>
          <a:prstGeom prst="rect">
            <a:avLst/>
          </a:prstGeom>
          <a:solidFill>
            <a:schemeClr val="bg1"/>
          </a:solidFill>
          <a:ln>
            <a:solidFill>
              <a:srgbClr val="404040"/>
            </a:solidFill>
          </a:ln>
        </p:spPr>
        <p:txBody>
          <a:bodyPr wrap="none" rtlCol="0">
            <a:spAutoFit/>
          </a:bodyPr>
          <a:lstStyle/>
          <a:p>
            <a:pPr algn="ctr" defTabSz="685800"/>
            <a:r>
              <a:rPr kumimoji="1" lang="ja-JP" altLang="en-US" sz="2400" dirty="0">
                <a:ln w="22225">
                  <a:noFill/>
                  <a:prstDash val="solid"/>
                </a:ln>
                <a:solidFill>
                  <a:schemeClr val="tx1">
                    <a:lumMod val="75000"/>
                    <a:lumOff val="25000"/>
                  </a:schemeClr>
                </a:solidFill>
                <a:latin typeface="HGPｺﾞｼｯｸE" panose="020B0900000000000000" pitchFamily="50" charset="-128"/>
                <a:ea typeface="HGPｺﾞｼｯｸE" panose="020B0900000000000000" pitchFamily="50" charset="-128"/>
              </a:rPr>
              <a:t>準 備</a:t>
            </a:r>
          </a:p>
        </p:txBody>
      </p:sp>
      <p:sp>
        <p:nvSpPr>
          <p:cNvPr id="16" name="テキスト ボックス 15">
            <a:extLst>
              <a:ext uri="{FF2B5EF4-FFF2-40B4-BE49-F238E27FC236}">
                <a16:creationId xmlns:a16="http://schemas.microsoft.com/office/drawing/2014/main" id="{068D01C8-DF38-4A05-AA17-A73D4BF42631}"/>
              </a:ext>
            </a:extLst>
          </p:cNvPr>
          <p:cNvSpPr txBox="1"/>
          <p:nvPr/>
        </p:nvSpPr>
        <p:spPr>
          <a:xfrm>
            <a:off x="1593310" y="3392468"/>
            <a:ext cx="907621" cy="461665"/>
          </a:xfrm>
          <a:prstGeom prst="rect">
            <a:avLst/>
          </a:prstGeom>
          <a:solidFill>
            <a:schemeClr val="bg1"/>
          </a:solidFill>
          <a:ln>
            <a:solidFill>
              <a:srgbClr val="404040"/>
            </a:solidFill>
          </a:ln>
        </p:spPr>
        <p:txBody>
          <a:bodyPr wrap="none" rtlCol="0">
            <a:spAutoFit/>
          </a:bodyPr>
          <a:lstStyle/>
          <a:p>
            <a:pPr algn="ctr" defTabSz="685800"/>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避 難</a:t>
            </a:r>
          </a:p>
        </p:txBody>
      </p:sp>
      <p:sp>
        <p:nvSpPr>
          <p:cNvPr id="6" name="テキスト ボックス 5">
            <a:extLst>
              <a:ext uri="{FF2B5EF4-FFF2-40B4-BE49-F238E27FC236}">
                <a16:creationId xmlns:a16="http://schemas.microsoft.com/office/drawing/2014/main" id="{ADE1BA0E-BCBB-4131-BB60-9D0646A6E0B9}"/>
              </a:ext>
            </a:extLst>
          </p:cNvPr>
          <p:cNvSpPr txBox="1"/>
          <p:nvPr/>
        </p:nvSpPr>
        <p:spPr>
          <a:xfrm>
            <a:off x="35693" y="2684593"/>
            <a:ext cx="1569660" cy="369332"/>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危険の前ぶれ</a:t>
            </a:r>
          </a:p>
        </p:txBody>
      </p:sp>
      <p:sp>
        <p:nvSpPr>
          <p:cNvPr id="17" name="テキスト ボックス 16">
            <a:extLst>
              <a:ext uri="{FF2B5EF4-FFF2-40B4-BE49-F238E27FC236}">
                <a16:creationId xmlns:a16="http://schemas.microsoft.com/office/drawing/2014/main" id="{99A53D50-C834-430A-9EB8-6F0CC91EE481}"/>
              </a:ext>
            </a:extLst>
          </p:cNvPr>
          <p:cNvSpPr txBox="1"/>
          <p:nvPr/>
        </p:nvSpPr>
        <p:spPr>
          <a:xfrm>
            <a:off x="211972" y="3453874"/>
            <a:ext cx="1039067" cy="369332"/>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逃げどき</a:t>
            </a:r>
          </a:p>
        </p:txBody>
      </p:sp>
      <p:sp>
        <p:nvSpPr>
          <p:cNvPr id="18" name="テキスト ボックス 17">
            <a:extLst>
              <a:ext uri="{FF2B5EF4-FFF2-40B4-BE49-F238E27FC236}">
                <a16:creationId xmlns:a16="http://schemas.microsoft.com/office/drawing/2014/main" id="{559BE6BD-52F1-430F-A240-67E1F9A40E81}"/>
              </a:ext>
            </a:extLst>
          </p:cNvPr>
          <p:cNvSpPr txBox="1"/>
          <p:nvPr/>
        </p:nvSpPr>
        <p:spPr>
          <a:xfrm>
            <a:off x="181698" y="5852040"/>
            <a:ext cx="1569660" cy="646331"/>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洪水発生</a:t>
            </a:r>
            <a:endParaRPr kumimoji="1" lang="en-US" altLang="ja-JP">
              <a:solidFill>
                <a:srgbClr val="404040"/>
              </a:solidFill>
              <a:latin typeface="HGPｺﾞｼｯｸE" panose="020B0900000000000000" pitchFamily="50" charset="-128"/>
              <a:ea typeface="HGPｺﾞｼｯｸE" panose="020B0900000000000000" pitchFamily="50" charset="-128"/>
            </a:endParaRPr>
          </a:p>
          <a:p>
            <a:r>
              <a:rPr kumimoji="1" lang="ja-JP" altLang="en-US">
                <a:solidFill>
                  <a:srgbClr val="404040"/>
                </a:solidFill>
                <a:latin typeface="HGPｺﾞｼｯｸE" panose="020B0900000000000000" pitchFamily="50" charset="-128"/>
                <a:ea typeface="HGPｺﾞｼｯｸE" panose="020B0900000000000000" pitchFamily="50" charset="-128"/>
              </a:rPr>
              <a:t>土砂災害発生</a:t>
            </a:r>
          </a:p>
        </p:txBody>
      </p:sp>
      <p:sp>
        <p:nvSpPr>
          <p:cNvPr id="25" name="テキスト ボックス 24">
            <a:extLst>
              <a:ext uri="{FF2B5EF4-FFF2-40B4-BE49-F238E27FC236}">
                <a16:creationId xmlns:a16="http://schemas.microsoft.com/office/drawing/2014/main" id="{17B9726D-1E50-415C-A501-F0C72DFEF921}"/>
              </a:ext>
            </a:extLst>
          </p:cNvPr>
          <p:cNvSpPr txBox="1"/>
          <p:nvPr/>
        </p:nvSpPr>
        <p:spPr>
          <a:xfrm>
            <a:off x="1524121" y="4361234"/>
            <a:ext cx="1087157" cy="646331"/>
          </a:xfrm>
          <a:prstGeom prst="rect">
            <a:avLst/>
          </a:prstGeom>
          <a:noFill/>
        </p:spPr>
        <p:txBody>
          <a:bodyPr wrap="none" rtlCol="0">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速やかに</a:t>
            </a:r>
            <a:br>
              <a:rPr kumimoji="1" lang="en-US" altLang="ja-JP">
                <a:solidFill>
                  <a:srgbClr val="404040"/>
                </a:solidFill>
                <a:latin typeface="HGPｺﾞｼｯｸE" panose="020B0900000000000000" pitchFamily="50" charset="-128"/>
                <a:ea typeface="HGPｺﾞｼｯｸE" panose="020B0900000000000000" pitchFamily="50" charset="-128"/>
              </a:rPr>
            </a:br>
            <a:r>
              <a:rPr kumimoji="1" lang="ja-JP" altLang="en-US">
                <a:solidFill>
                  <a:srgbClr val="404040"/>
                </a:solidFill>
                <a:latin typeface="HGPｺﾞｼｯｸE" panose="020B0900000000000000" pitchFamily="50" charset="-128"/>
                <a:ea typeface="HGPｺﾞｼｯｸE" panose="020B0900000000000000" pitchFamily="50" charset="-128"/>
              </a:rPr>
              <a:t>避難</a:t>
            </a:r>
          </a:p>
        </p:txBody>
      </p:sp>
      <p:sp>
        <p:nvSpPr>
          <p:cNvPr id="26" name="テキスト ボックス 25">
            <a:extLst>
              <a:ext uri="{FF2B5EF4-FFF2-40B4-BE49-F238E27FC236}">
                <a16:creationId xmlns:a16="http://schemas.microsoft.com/office/drawing/2014/main" id="{D9E94CEF-EA4F-48AA-AC01-E829A8B7C36F}"/>
              </a:ext>
            </a:extLst>
          </p:cNvPr>
          <p:cNvSpPr txBox="1"/>
          <p:nvPr/>
        </p:nvSpPr>
        <p:spPr>
          <a:xfrm>
            <a:off x="1542556" y="5543629"/>
            <a:ext cx="1050288" cy="646331"/>
          </a:xfrm>
          <a:prstGeom prst="rect">
            <a:avLst/>
          </a:prstGeom>
          <a:noFill/>
        </p:spPr>
        <p:txBody>
          <a:bodyPr wrap="none" rtlCol="0">
            <a:spAutoFit/>
          </a:bodyPr>
          <a:lstStyle/>
          <a:p>
            <a:pPr algn="ctr"/>
            <a:r>
              <a:rPr kumimoji="1" lang="ja-JP" altLang="en-US">
                <a:solidFill>
                  <a:srgbClr val="404040"/>
                </a:solidFill>
                <a:latin typeface="HGPｺﾞｼｯｸE" panose="020B0900000000000000" pitchFamily="50" charset="-128"/>
                <a:ea typeface="HGPｺﾞｼｯｸE" panose="020B0900000000000000" pitchFamily="50" charset="-128"/>
              </a:rPr>
              <a:t>命を守る</a:t>
            </a:r>
            <a:endParaRPr kumimoji="1" lang="en-US" altLang="ja-JP">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a:solidFill>
                  <a:srgbClr val="404040"/>
                </a:solidFill>
                <a:latin typeface="HGPｺﾞｼｯｸE" panose="020B0900000000000000" pitchFamily="50" charset="-128"/>
                <a:ea typeface="HGPｺﾞｼｯｸE" panose="020B0900000000000000" pitchFamily="50" charset="-128"/>
              </a:rPr>
              <a:t>行動</a:t>
            </a:r>
          </a:p>
        </p:txBody>
      </p:sp>
      <p:graphicFrame>
        <p:nvGraphicFramePr>
          <p:cNvPr id="61" name="表 5">
            <a:extLst>
              <a:ext uri="{FF2B5EF4-FFF2-40B4-BE49-F238E27FC236}">
                <a16:creationId xmlns:a16="http://schemas.microsoft.com/office/drawing/2014/main" id="{E4D21808-9725-41B3-BB7B-2298D7C79FA6}"/>
              </a:ext>
            </a:extLst>
          </p:cNvPr>
          <p:cNvGraphicFramePr>
            <a:graphicFrameLocks noGrp="1"/>
          </p:cNvGraphicFramePr>
          <p:nvPr>
            <p:extLst>
              <p:ext uri="{D42A27DB-BD31-4B8C-83A1-F6EECF244321}">
                <p14:modId xmlns:p14="http://schemas.microsoft.com/office/powerpoint/2010/main" val="2776418129"/>
              </p:ext>
            </p:extLst>
          </p:nvPr>
        </p:nvGraphicFramePr>
        <p:xfrm>
          <a:off x="2752371" y="2204542"/>
          <a:ext cx="6104708" cy="4017132"/>
        </p:xfrm>
        <a:graphic>
          <a:graphicData uri="http://schemas.openxmlformats.org/drawingml/2006/table">
            <a:tbl>
              <a:tblPr firstRow="1" bandRow="1">
                <a:tableStyleId>{5C22544A-7EE6-4342-B048-85BDC9FD1C3A}</a:tableStyleId>
              </a:tblPr>
              <a:tblGrid>
                <a:gridCol w="845149">
                  <a:extLst>
                    <a:ext uri="{9D8B030D-6E8A-4147-A177-3AD203B41FA5}">
                      <a16:colId xmlns:a16="http://schemas.microsoft.com/office/drawing/2014/main" val="2991769416"/>
                    </a:ext>
                  </a:extLst>
                </a:gridCol>
                <a:gridCol w="2733773">
                  <a:extLst>
                    <a:ext uri="{9D8B030D-6E8A-4147-A177-3AD203B41FA5}">
                      <a16:colId xmlns:a16="http://schemas.microsoft.com/office/drawing/2014/main" val="725631128"/>
                    </a:ext>
                  </a:extLst>
                </a:gridCol>
                <a:gridCol w="2525786">
                  <a:extLst>
                    <a:ext uri="{9D8B030D-6E8A-4147-A177-3AD203B41FA5}">
                      <a16:colId xmlns:a16="http://schemas.microsoft.com/office/drawing/2014/main" val="1044138510"/>
                    </a:ext>
                  </a:extLst>
                </a:gridCol>
              </a:tblGrid>
              <a:tr h="339607">
                <a:tc>
                  <a:txBody>
                    <a:bodyPr/>
                    <a:lstStyle/>
                    <a:p>
                      <a:pPr algn="ctr"/>
                      <a:r>
                        <a:rPr kumimoji="1" lang="ja-JP" altLang="en-US" sz="1200" dirty="0">
                          <a:solidFill>
                            <a:schemeClr val="tx1"/>
                          </a:solidFill>
                        </a:rPr>
                        <a:t>警戒ﾚﾍﾞﾙ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HGPｺﾞｼｯｸE" panose="020B0900000000000000" pitchFamily="50" charset="-128"/>
                          <a:ea typeface="HGPｺﾞｼｯｸE" panose="020B0900000000000000" pitchFamily="50" charset="-128"/>
                        </a:rPr>
                        <a:t>市町村が発令する避難情報</a:t>
                      </a:r>
                      <a:endParaRPr kumimoji="1" lang="en-US" altLang="ja-JP" sz="1200" b="0" dirty="0">
                        <a:solidFill>
                          <a:schemeClr val="tx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r>
                        <a:rPr kumimoji="1" lang="ja-JP" altLang="en-US" sz="1200" dirty="0">
                          <a:solidFill>
                            <a:schemeClr val="tx1"/>
                          </a:solidFill>
                        </a:rPr>
                        <a:t>警戒レベル相当の情報（例）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48938669"/>
                  </a:ext>
                </a:extLst>
              </a:tr>
              <a:tr h="410098">
                <a:tc>
                  <a:txBody>
                    <a:bodyPr/>
                    <a:lstStyle/>
                    <a:p>
                      <a:pPr algn="ctr"/>
                      <a:r>
                        <a:rPr kumimoji="1" lang="ja-JP" altLang="en-US" sz="1400">
                          <a:solidFill>
                            <a:schemeClr val="tx1"/>
                          </a:solidFill>
                          <a:latin typeface="HGPｺﾞｼｯｸE" panose="020B0900000000000000" pitchFamily="50" charset="-128"/>
                          <a:ea typeface="HGPｺﾞｼｯｸE" panose="020B0900000000000000" pitchFamily="50" charset="-128"/>
                        </a:rPr>
                        <a:t>２</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dirty="0">
                          <a:solidFill>
                            <a:srgbClr val="404040"/>
                          </a:solidFill>
                          <a:latin typeface="HGPｺﾞｼｯｸE" panose="020B0900000000000000" pitchFamily="50" charset="-128"/>
                          <a:ea typeface="HGPｺﾞｼｯｸE" panose="020B0900000000000000" pitchFamily="50" charset="-128"/>
                        </a:rPr>
                        <a:t>避難行動の確認</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1" u="none" dirty="0">
                          <a:solidFill>
                            <a:schemeClr val="tx1">
                              <a:lumMod val="75000"/>
                              <a:lumOff val="25000"/>
                            </a:schemeClr>
                          </a:solidFill>
                          <a:latin typeface="ＭＳ ゴシック" panose="020B0609070205080204" pitchFamily="49" charset="-128"/>
                          <a:ea typeface="ＭＳ ゴシック" panose="020B0609070205080204" pitchFamily="49" charset="-128"/>
                        </a:rPr>
                        <a:t>氾濫注意情報</a:t>
                      </a:r>
                      <a:endParaRPr kumimoji="1" lang="en-US" altLang="ja-JP" sz="1600" b="1" u="none" dirty="0">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marL="0" marR="0" lvl="0" indent="0" algn="just" defTabSz="914400" rtl="0" eaLnBrk="1" fontAlgn="auto" latinLnBrk="0" hangingPunct="1">
                        <a:lnSpc>
                          <a:spcPts val="1900"/>
                        </a:lnSpc>
                        <a:spcBef>
                          <a:spcPts val="300"/>
                        </a:spcBef>
                        <a:spcAft>
                          <a:spcPts val="300"/>
                        </a:spcAft>
                        <a:buClrTx/>
                        <a:buSzTx/>
                        <a:buFontTx/>
                        <a:buNone/>
                        <a:tabLst/>
                        <a:defRPr/>
                      </a:pPr>
                      <a:r>
                        <a:rPr kumimoji="1" lang="ja-JP" altLang="en-US" sz="1600" b="1" u="none" dirty="0">
                          <a:solidFill>
                            <a:schemeClr val="tx1">
                              <a:lumMod val="75000"/>
                              <a:lumOff val="25000"/>
                            </a:schemeClr>
                          </a:solidFill>
                          <a:latin typeface="ＭＳ ゴシック" panose="020B0609070205080204" pitchFamily="49" charset="-128"/>
                          <a:ea typeface="ＭＳ ゴシック" panose="020B0609070205080204" pitchFamily="49" charset="-128"/>
                        </a:rPr>
                        <a:t>大雨注意報　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3524291"/>
                  </a:ext>
                </a:extLst>
              </a:tr>
              <a:tr h="779245">
                <a:tc>
                  <a:txBody>
                    <a:bodyPr/>
                    <a:lstStyle/>
                    <a:p>
                      <a:pPr algn="ctr"/>
                      <a:r>
                        <a:rPr kumimoji="1" lang="ja-JP" altLang="en-US" sz="1400">
                          <a:solidFill>
                            <a:schemeClr val="tx1"/>
                          </a:solidFill>
                          <a:latin typeface="HGPｺﾞｼｯｸE" panose="020B0900000000000000" pitchFamily="50" charset="-128"/>
                          <a:ea typeface="HGPｺﾞｼｯｸE" panose="020B0900000000000000" pitchFamily="50" charset="-128"/>
                        </a:rPr>
                        <a:t>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4716"/>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避難準備・高齢者等避難開始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94716"/>
                    </a:solidFill>
                  </a:tcPr>
                </a:tc>
                <a:tc>
                  <a:txBody>
                    <a:bodyPr/>
                    <a:lstStyle/>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氾濫警戒情報</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大雨警報　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7839465"/>
                  </a:ext>
                </a:extLst>
              </a:tr>
              <a:tr h="785670">
                <a:tc rowSpan="2">
                  <a:txBody>
                    <a:bodyPr/>
                    <a:lstStyle/>
                    <a:p>
                      <a:pPr algn="ctr"/>
                      <a:r>
                        <a:rPr kumimoji="1" lang="ja-JP" altLang="en-US" sz="1400">
                          <a:solidFill>
                            <a:schemeClr val="tx1"/>
                          </a:solidFill>
                          <a:latin typeface="HGPｺﾞｼｯｸE" panose="020B0900000000000000" pitchFamily="50" charset="-128"/>
                          <a:ea typeface="HGPｺﾞｼｯｸE" panose="020B0900000000000000" pitchFamily="50" charset="-128"/>
                        </a:rPr>
                        <a:t>４</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避難勧告</a:t>
                      </a:r>
                      <a:endParaRPr kumimoji="1" lang="en-US" altLang="ja-JP" sz="1600" b="0">
                        <a:solidFill>
                          <a:schemeClr val="bg1"/>
                        </a:solidFill>
                        <a:latin typeface="HGPｺﾞｼｯｸE" panose="020B0900000000000000" pitchFamily="50" charset="-128"/>
                        <a:ea typeface="HGPｺﾞｼｯｸE" panose="020B09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52FFC"/>
                    </a:solidFill>
                  </a:tcPr>
                </a:tc>
                <a:tc rowSpan="2">
                  <a:txBody>
                    <a:bodyPr/>
                    <a:lstStyle/>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氾濫危険情報</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algn="just">
                        <a:lnSpc>
                          <a:spcPts val="1900"/>
                        </a:lnSpc>
                        <a:spcBef>
                          <a:spcPts val="300"/>
                        </a:spcBef>
                        <a:spcAft>
                          <a:spcPts val="300"/>
                        </a:spcAft>
                      </a:pPr>
                      <a:r>
                        <a:rPr kumimoji="1" lang="ja-JP" altLang="en-US" sz="1600" b="1" u="none">
                          <a:solidFill>
                            <a:schemeClr val="tx1">
                              <a:lumMod val="75000"/>
                              <a:lumOff val="25000"/>
                            </a:schemeClr>
                          </a:solidFill>
                          <a:latin typeface="ＭＳ ゴシック" panose="020B0609070205080204" pitchFamily="49" charset="-128"/>
                          <a:ea typeface="ＭＳ ゴシック" panose="020B0609070205080204" pitchFamily="49" charset="-128"/>
                        </a:rPr>
                        <a:t>土砂災害警戒情報　等</a:t>
                      </a: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3525868"/>
                  </a:ext>
                </a:extLst>
              </a:tr>
              <a:tr h="783486">
                <a:tc vMerge="1">
                  <a:txBody>
                    <a:bodyPr/>
                    <a:lstStyle/>
                    <a:p>
                      <a:endParaRPr kumimoji="1" lang="ja-JP" altLang="en-US">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C038A"/>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避難指示（緊急）</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C038A"/>
                    </a:solidFill>
                  </a:tcPr>
                </a:tc>
                <a:tc vMerge="1">
                  <a:txBody>
                    <a:bodyPr/>
                    <a:lstStyle/>
                    <a:p>
                      <a:pPr algn="just">
                        <a:lnSpc>
                          <a:spcPts val="1900"/>
                        </a:lnSpc>
                        <a:spcBef>
                          <a:spcPts val="300"/>
                        </a:spcBef>
                        <a:spcAft>
                          <a:spcPts val="300"/>
                        </a:spcAft>
                      </a:pPr>
                      <a:endParaRPr kumimoji="1" lang="en-US" altLang="ja-JP" sz="1600" b="1" u="none">
                        <a:solidFill>
                          <a:schemeClr val="tx1">
                            <a:lumMod val="75000"/>
                            <a:lumOff val="25000"/>
                          </a:schemeClr>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0364003"/>
                  </a:ext>
                </a:extLst>
              </a:tr>
              <a:tr h="678884">
                <a:tc>
                  <a:txBody>
                    <a:bodyPr/>
                    <a:lstStyle/>
                    <a:p>
                      <a:pPr algn="ctr"/>
                      <a:r>
                        <a:rPr kumimoji="1" lang="ja-JP" altLang="en-US" sz="1400">
                          <a:solidFill>
                            <a:schemeClr val="bg1"/>
                          </a:solidFill>
                          <a:latin typeface="HGPｺﾞｼｯｸE" panose="020B0900000000000000" pitchFamily="50" charset="-128"/>
                          <a:ea typeface="HGPｺﾞｼｯｸE" panose="020B0900000000000000" pitchFamily="50" charset="-128"/>
                        </a:rPr>
                        <a:t>５</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marL="0" marR="0" lvl="0" indent="0" algn="l" defTabSz="914400" rtl="0" eaLnBrk="1" fontAlgn="auto" latinLnBrk="0" hangingPunct="1">
                        <a:lnSpc>
                          <a:spcPct val="100000"/>
                        </a:lnSpc>
                        <a:spcBef>
                          <a:spcPts val="200"/>
                        </a:spcBef>
                        <a:spcAft>
                          <a:spcPts val="200"/>
                        </a:spcAft>
                        <a:buClrTx/>
                        <a:buSzTx/>
                        <a:buFontTx/>
                        <a:buNone/>
                        <a:tabLst/>
                        <a:defRPr/>
                      </a:pPr>
                      <a:r>
                        <a:rPr kumimoji="1" lang="ja-JP" altLang="en-US" sz="1600" b="0">
                          <a:solidFill>
                            <a:schemeClr val="bg1"/>
                          </a:solidFill>
                          <a:latin typeface="HGPｺﾞｼｯｸE" panose="020B0900000000000000" pitchFamily="50" charset="-128"/>
                          <a:ea typeface="HGPｺﾞｼｯｸE" panose="020B0900000000000000" pitchFamily="50" charset="-128"/>
                        </a:rPr>
                        <a:t>災害発生情報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75000"/>
                        <a:lumOff val="25000"/>
                      </a:schemeClr>
                    </a:solidFill>
                  </a:tcPr>
                </a:tc>
                <a:tc>
                  <a:txBody>
                    <a:bodyPr/>
                    <a:lstStyle/>
                    <a:p>
                      <a:pPr algn="just">
                        <a:lnSpc>
                          <a:spcPts val="1900"/>
                        </a:lnSpc>
                        <a:spcBef>
                          <a:spcPts val="300"/>
                        </a:spcBef>
                        <a:spcAft>
                          <a:spcPts val="300"/>
                        </a:spcAft>
                      </a:pPr>
                      <a:r>
                        <a:rPr kumimoji="1" lang="ja-JP" altLang="en-US" sz="1600" b="1" u="none" dirty="0">
                          <a:solidFill>
                            <a:schemeClr val="tx1">
                              <a:lumMod val="75000"/>
                              <a:lumOff val="25000"/>
                            </a:schemeClr>
                          </a:solidFill>
                          <a:latin typeface="ＭＳ ゴシック" panose="020B0609070205080204" pitchFamily="49" charset="-128"/>
                          <a:ea typeface="ＭＳ ゴシック" panose="020B0609070205080204" pitchFamily="49" charset="-128"/>
                        </a:rPr>
                        <a:t>氾濫発生情報</a:t>
                      </a:r>
                      <a:endParaRPr kumimoji="1" lang="en-US" altLang="ja-JP" sz="1600" b="1" u="none" dirty="0">
                        <a:solidFill>
                          <a:schemeClr val="tx1">
                            <a:lumMod val="75000"/>
                            <a:lumOff val="25000"/>
                          </a:schemeClr>
                        </a:solidFill>
                        <a:latin typeface="ＭＳ ゴシック" panose="020B0609070205080204" pitchFamily="49" charset="-128"/>
                        <a:ea typeface="ＭＳ ゴシック" panose="020B0609070205080204" pitchFamily="49" charset="-128"/>
                      </a:endParaRPr>
                    </a:p>
                    <a:p>
                      <a:pPr algn="just">
                        <a:lnSpc>
                          <a:spcPts val="1900"/>
                        </a:lnSpc>
                        <a:spcBef>
                          <a:spcPts val="300"/>
                        </a:spcBef>
                        <a:spcAft>
                          <a:spcPts val="300"/>
                        </a:spcAft>
                      </a:pPr>
                      <a:r>
                        <a:rPr kumimoji="1" lang="ja-JP" altLang="en-US" sz="1600" b="1" u="none" dirty="0">
                          <a:solidFill>
                            <a:schemeClr val="tx1">
                              <a:lumMod val="75000"/>
                              <a:lumOff val="25000"/>
                            </a:schemeClr>
                          </a:solidFill>
                          <a:latin typeface="ＭＳ ゴシック" panose="020B0609070205080204" pitchFamily="49" charset="-128"/>
                          <a:ea typeface="ＭＳ ゴシック" panose="020B0609070205080204" pitchFamily="49" charset="-128"/>
                        </a:rPr>
                        <a:t>大雨特別警報　等</a:t>
                      </a:r>
                      <a:endParaRPr kumimoji="1" lang="en-US" altLang="ja-JP" sz="1600" b="1" u="none" dirty="0">
                        <a:solidFill>
                          <a:schemeClr val="tx1">
                            <a:lumMod val="75000"/>
                            <a:lumOff val="25000"/>
                          </a:schemeClr>
                        </a:solidFill>
                        <a:latin typeface="ＭＳ ゴシック" panose="020B0609070205080204" pitchFamily="49" charset="-128"/>
                        <a:ea typeface="ＭＳ ゴシック" panose="020B0609070205080204" pitchFamily="49"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22343837"/>
                  </a:ext>
                </a:extLst>
              </a:tr>
            </a:tbl>
          </a:graphicData>
        </a:graphic>
      </p:graphicFrame>
    </p:spTree>
    <p:extLst>
      <p:ext uri="{BB962C8B-B14F-4D97-AF65-F5344CB8AC3E}">
        <p14:creationId xmlns:p14="http://schemas.microsoft.com/office/powerpoint/2010/main" val="14381725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B8A5259-7362-4988-A1F9-6F3625F56F67}"/>
              </a:ext>
            </a:extLst>
          </p:cNvPr>
          <p:cNvSpPr>
            <a:spLocks noGrp="1"/>
          </p:cNvSpPr>
          <p:nvPr>
            <p:ph type="title"/>
          </p:nvPr>
        </p:nvSpPr>
        <p:spPr/>
        <p:txBody>
          <a:bodyPr/>
          <a:lstStyle/>
          <a:p>
            <a:r>
              <a:rPr lang="ja-JP" altLang="en-US" dirty="0"/>
              <a:t>避難する場所</a:t>
            </a:r>
            <a:endParaRPr kumimoji="1" lang="ja-JP" altLang="en-US" dirty="0"/>
          </a:p>
        </p:txBody>
      </p:sp>
      <p:sp>
        <p:nvSpPr>
          <p:cNvPr id="10" name="正方形/長方形 9">
            <a:extLst>
              <a:ext uri="{FF2B5EF4-FFF2-40B4-BE49-F238E27FC236}">
                <a16:creationId xmlns:a16="http://schemas.microsoft.com/office/drawing/2014/main" id="{F93C4F2F-288E-4B7E-A3D2-7087F01E7A59}"/>
              </a:ext>
            </a:extLst>
          </p:cNvPr>
          <p:cNvSpPr/>
          <p:nvPr/>
        </p:nvSpPr>
        <p:spPr>
          <a:xfrm>
            <a:off x="262800" y="749068"/>
            <a:ext cx="8618400" cy="1013734"/>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避難する場所は、そのときの状況によって変わります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B9B3680F-97AD-4157-839F-2EA5B2029985}"/>
              </a:ext>
            </a:extLst>
          </p:cNvPr>
          <p:cNvSpPr txBox="1"/>
          <p:nvPr/>
        </p:nvSpPr>
        <p:spPr>
          <a:xfrm flipH="1">
            <a:off x="3690135" y="2252674"/>
            <a:ext cx="5571719" cy="836126"/>
          </a:xfrm>
          <a:prstGeom prst="rect">
            <a:avLst/>
          </a:prstGeom>
          <a:noFill/>
        </p:spPr>
        <p:txBody>
          <a:bodyPr wrap="square" rtlCol="0">
            <a:spAutoFit/>
          </a:bodyPr>
          <a:lstStyle/>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原則は指定緊急避難所への「</a:t>
            </a:r>
            <a:r>
              <a:rPr kumimoji="1" lang="ja-JP" altLang="en-US" sz="2000">
                <a:solidFill>
                  <a:srgbClr val="FF2800"/>
                </a:solidFill>
                <a:latin typeface="HGPｺﾞｼｯｸE" panose="020B0900000000000000" pitchFamily="50" charset="-128"/>
                <a:ea typeface="HGPｺﾞｼｯｸE" panose="020B0900000000000000" pitchFamily="50" charset="-128"/>
              </a:rPr>
              <a:t>早期の立退き避難</a:t>
            </a:r>
            <a:r>
              <a:rPr kumimoji="1" lang="ja-JP" altLang="en-US" sz="2000">
                <a:solidFill>
                  <a:srgbClr val="404040"/>
                </a:solidFill>
                <a:latin typeface="HGPｺﾞｼｯｸE" panose="020B0900000000000000" pitchFamily="50" charset="-128"/>
                <a:ea typeface="HGPｺﾞｼｯｸE" panose="020B0900000000000000" pitchFamily="50" charset="-128"/>
              </a:rPr>
              <a:t>」</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事前の準備と早めの判断・行動が必要</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15" name="テキスト ボックス 14">
            <a:extLst>
              <a:ext uri="{FF2B5EF4-FFF2-40B4-BE49-F238E27FC236}">
                <a16:creationId xmlns:a16="http://schemas.microsoft.com/office/drawing/2014/main" id="{2A7B31F7-1233-43FC-9930-6707FC0363A1}"/>
              </a:ext>
            </a:extLst>
          </p:cNvPr>
          <p:cNvSpPr txBox="1"/>
          <p:nvPr/>
        </p:nvSpPr>
        <p:spPr>
          <a:xfrm flipH="1">
            <a:off x="3690135" y="3418259"/>
            <a:ext cx="5078363" cy="836126"/>
          </a:xfrm>
          <a:prstGeom prst="rect">
            <a:avLst/>
          </a:prstGeom>
          <a:noFill/>
        </p:spPr>
        <p:txBody>
          <a:bodyPr wrap="square" rtlCol="0">
            <a:spAutoFit/>
          </a:bodyPr>
          <a:lstStyle/>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浸水が既に始まっていて移動が危険</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避難経路の途中に土砂災害の恐れがある</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18" name="テキスト ボックス 17">
            <a:extLst>
              <a:ext uri="{FF2B5EF4-FFF2-40B4-BE49-F238E27FC236}">
                <a16:creationId xmlns:a16="http://schemas.microsoft.com/office/drawing/2014/main" id="{904F1D8E-5186-4DCD-BBFC-CBD5B7577344}"/>
              </a:ext>
            </a:extLst>
          </p:cNvPr>
          <p:cNvSpPr txBox="1"/>
          <p:nvPr/>
        </p:nvSpPr>
        <p:spPr>
          <a:xfrm flipH="1">
            <a:off x="3690135" y="4599032"/>
            <a:ext cx="5338743" cy="1451679"/>
          </a:xfrm>
          <a:prstGeom prst="rect">
            <a:avLst/>
          </a:prstGeom>
          <a:noFill/>
        </p:spPr>
        <p:txBody>
          <a:bodyPr wrap="square" rtlCol="0">
            <a:spAutoFit/>
          </a:bodyPr>
          <a:lstStyle/>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外に出る方がかえって危険な場合は、その時点でいる建物にとどまる</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spcAft>
                <a:spcPts val="1000"/>
              </a:spcAft>
            </a:pPr>
            <a:r>
              <a:rPr kumimoji="1" lang="ja-JP" altLang="en-US" sz="2000">
                <a:solidFill>
                  <a:srgbClr val="404040"/>
                </a:solidFill>
                <a:latin typeface="HGPｺﾞｼｯｸE" panose="020B0900000000000000" pitchFamily="50" charset="-128"/>
                <a:ea typeface="HGPｺﾞｼｯｸE" panose="020B0900000000000000" pitchFamily="50" charset="-128"/>
              </a:rPr>
              <a:t>建物内のより安全な場所（上の階、山から離れた部屋）へ移動する</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19" name="スライド番号プレースホルダー 3">
            <a:extLst>
              <a:ext uri="{FF2B5EF4-FFF2-40B4-BE49-F238E27FC236}">
                <a16:creationId xmlns:a16="http://schemas.microsoft.com/office/drawing/2014/main" id="{ABE6C3F7-88AC-405D-BB25-6B7D9326005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19</a:t>
            </a:fld>
            <a:endParaRPr kumimoji="1" lang="ja-JP" altLang="en-US"/>
          </a:p>
        </p:txBody>
      </p:sp>
      <p:sp>
        <p:nvSpPr>
          <p:cNvPr id="20" name="矢印: 下 19">
            <a:extLst>
              <a:ext uri="{FF2B5EF4-FFF2-40B4-BE49-F238E27FC236}">
                <a16:creationId xmlns:a16="http://schemas.microsoft.com/office/drawing/2014/main" id="{2A72A113-79EE-4BAB-8C3D-C326389F0619}"/>
              </a:ext>
            </a:extLst>
          </p:cNvPr>
          <p:cNvSpPr/>
          <p:nvPr/>
        </p:nvSpPr>
        <p:spPr>
          <a:xfrm>
            <a:off x="557211" y="2235546"/>
            <a:ext cx="816363" cy="4121712"/>
          </a:xfrm>
          <a:prstGeom prst="downArrow">
            <a:avLst>
              <a:gd name="adj1" fmla="val 50000"/>
              <a:gd name="adj2" fmla="val 50000"/>
            </a:avLst>
          </a:prstGeom>
          <a:gradFill flip="none" rotWithShape="1">
            <a:gsLst>
              <a:gs pos="0">
                <a:srgbClr val="FF2800"/>
              </a:gs>
              <a:gs pos="19451">
                <a:srgbClr val="E94716"/>
              </a:gs>
              <a:gs pos="53000">
                <a:srgbClr val="E94716">
                  <a:tint val="44500"/>
                  <a:satMod val="160000"/>
                </a:srgbClr>
              </a:gs>
              <a:gs pos="99115">
                <a:schemeClr val="bg1"/>
              </a:gs>
              <a:gs pos="71000">
                <a:srgbClr val="E94716">
                  <a:tint val="23500"/>
                  <a:satMod val="160000"/>
                </a:srgbClr>
              </a:gs>
            </a:gsLst>
            <a:path path="circle">
              <a:fillToRect l="100000" t="100000"/>
            </a:path>
            <a:tileRect r="-100000" b="-100000"/>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21" name="テキスト ボックス 20">
            <a:extLst>
              <a:ext uri="{FF2B5EF4-FFF2-40B4-BE49-F238E27FC236}">
                <a16:creationId xmlns:a16="http://schemas.microsoft.com/office/drawing/2014/main" id="{77FCEEEE-FD28-485B-924C-F8A5185F9F0A}"/>
              </a:ext>
            </a:extLst>
          </p:cNvPr>
          <p:cNvSpPr txBox="1"/>
          <p:nvPr/>
        </p:nvSpPr>
        <p:spPr>
          <a:xfrm>
            <a:off x="1088571" y="2255239"/>
            <a:ext cx="2601564" cy="830997"/>
          </a:xfrm>
          <a:prstGeom prst="rect">
            <a:avLst/>
          </a:prstGeom>
          <a:solidFill>
            <a:srgbClr val="35A16B"/>
          </a:solidFill>
          <a:ln w="28575">
            <a:noFill/>
          </a:ln>
        </p:spPr>
        <p:txBody>
          <a:bodyPr wrap="square" rtlCol="0">
            <a:spAutoFit/>
          </a:bodyPr>
          <a:lstStyle/>
          <a:p>
            <a:pPr algn="ctr" defTabSz="685800"/>
            <a:r>
              <a:rPr kumimoji="1" lang="ja-JP" altLang="en-US" sz="2400" dirty="0">
                <a:ln w="22225">
                  <a:noFill/>
                  <a:prstDash val="solid"/>
                </a:ln>
                <a:solidFill>
                  <a:schemeClr val="bg1"/>
                </a:solidFill>
                <a:latin typeface="HGPｺﾞｼｯｸE" panose="020B0900000000000000" pitchFamily="50" charset="-128"/>
                <a:ea typeface="HGPｺﾞｼｯｸE" panose="020B0900000000000000" pitchFamily="50" charset="-128"/>
              </a:rPr>
              <a:t>指定緊急避難所への立退き避難</a:t>
            </a:r>
          </a:p>
        </p:txBody>
      </p:sp>
      <p:sp>
        <p:nvSpPr>
          <p:cNvPr id="22" name="テキスト ボックス 21">
            <a:extLst>
              <a:ext uri="{FF2B5EF4-FFF2-40B4-BE49-F238E27FC236}">
                <a16:creationId xmlns:a16="http://schemas.microsoft.com/office/drawing/2014/main" id="{910DB48F-71F4-4171-88C3-3FC1CD4C0549}"/>
              </a:ext>
            </a:extLst>
          </p:cNvPr>
          <p:cNvSpPr txBox="1"/>
          <p:nvPr/>
        </p:nvSpPr>
        <p:spPr>
          <a:xfrm>
            <a:off x="1088571" y="3420824"/>
            <a:ext cx="2601564" cy="830997"/>
          </a:xfrm>
          <a:prstGeom prst="rect">
            <a:avLst/>
          </a:prstGeom>
          <a:solidFill>
            <a:srgbClr val="35A16B"/>
          </a:solidFill>
          <a:ln w="28575">
            <a:noFill/>
          </a:ln>
        </p:spPr>
        <p:txBody>
          <a:bodyPr wrap="square" rtlCol="0">
            <a:spAutoFit/>
          </a:bodyPr>
          <a:lstStyle/>
          <a:p>
            <a:pPr algn="ctr" defTabSz="685800"/>
            <a:r>
              <a:rPr kumimoji="1" lang="ja-JP" altLang="en-US" sz="2400" dirty="0">
                <a:ln w="22225">
                  <a:noFill/>
                  <a:prstDash val="solid"/>
                </a:ln>
                <a:solidFill>
                  <a:schemeClr val="bg1"/>
                </a:solidFill>
                <a:latin typeface="HGPｺﾞｼｯｸE" panose="020B0900000000000000" pitchFamily="50" charset="-128"/>
                <a:ea typeface="HGPｺﾞｼｯｸE" panose="020B0900000000000000" pitchFamily="50" charset="-128"/>
              </a:rPr>
              <a:t>近隣の安全な場所への立退き避難</a:t>
            </a:r>
          </a:p>
        </p:txBody>
      </p:sp>
      <p:sp>
        <p:nvSpPr>
          <p:cNvPr id="23" name="テキスト ボックス 22">
            <a:extLst>
              <a:ext uri="{FF2B5EF4-FFF2-40B4-BE49-F238E27FC236}">
                <a16:creationId xmlns:a16="http://schemas.microsoft.com/office/drawing/2014/main" id="{E9E53141-4CE9-4968-9204-6FEE19690F40}"/>
              </a:ext>
            </a:extLst>
          </p:cNvPr>
          <p:cNvSpPr txBox="1"/>
          <p:nvPr/>
        </p:nvSpPr>
        <p:spPr>
          <a:xfrm>
            <a:off x="1088572" y="4909373"/>
            <a:ext cx="2601564" cy="830997"/>
          </a:xfrm>
          <a:prstGeom prst="rect">
            <a:avLst/>
          </a:prstGeom>
          <a:solidFill>
            <a:srgbClr val="35A16B"/>
          </a:solidFill>
          <a:ln w="28575">
            <a:noFill/>
          </a:ln>
        </p:spPr>
        <p:txBody>
          <a:bodyPr wrap="square" rtlCol="0">
            <a:spAutoFit/>
          </a:bodyPr>
          <a:lstStyle/>
          <a:p>
            <a:pPr algn="ctr" defTabSz="685800"/>
            <a:r>
              <a:rPr kumimoji="1" lang="ja-JP" altLang="en-US" sz="2400" dirty="0">
                <a:ln w="22225">
                  <a:noFill/>
                  <a:prstDash val="solid"/>
                </a:ln>
                <a:solidFill>
                  <a:schemeClr val="bg1"/>
                </a:solidFill>
                <a:latin typeface="HGPｺﾞｼｯｸE" panose="020B0900000000000000" pitchFamily="50" charset="-128"/>
                <a:ea typeface="HGPｺﾞｼｯｸE" panose="020B0900000000000000" pitchFamily="50" charset="-128"/>
              </a:rPr>
              <a:t>家の中の安全な場所で屋内安全確保</a:t>
            </a:r>
          </a:p>
        </p:txBody>
      </p:sp>
      <p:sp>
        <p:nvSpPr>
          <p:cNvPr id="12" name="爆発: 8 pt 2">
            <a:extLst>
              <a:ext uri="{FF2B5EF4-FFF2-40B4-BE49-F238E27FC236}">
                <a16:creationId xmlns:a16="http://schemas.microsoft.com/office/drawing/2014/main" id="{9D3CB6CD-EAD9-4CF0-9ED6-DC9D9ED1D7A0}"/>
              </a:ext>
            </a:extLst>
          </p:cNvPr>
          <p:cNvSpPr/>
          <p:nvPr/>
        </p:nvSpPr>
        <p:spPr>
          <a:xfrm>
            <a:off x="100760" y="5379296"/>
            <a:ext cx="722131" cy="509781"/>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559BE6BD-52F1-430F-A240-67E1F9A40E81}"/>
              </a:ext>
            </a:extLst>
          </p:cNvPr>
          <p:cNvSpPr txBox="1"/>
          <p:nvPr/>
        </p:nvSpPr>
        <p:spPr>
          <a:xfrm>
            <a:off x="181698" y="5852040"/>
            <a:ext cx="1569660" cy="646331"/>
          </a:xfrm>
          <a:prstGeom prst="rect">
            <a:avLst/>
          </a:prstGeom>
          <a:noFill/>
        </p:spPr>
        <p:txBody>
          <a:bodyPr wrap="none" rtlCol="0">
            <a:spAutoFit/>
          </a:bodyPr>
          <a:lstStyle/>
          <a:p>
            <a:r>
              <a:rPr kumimoji="1" lang="ja-JP" altLang="en-US">
                <a:solidFill>
                  <a:srgbClr val="404040"/>
                </a:solidFill>
                <a:latin typeface="HGPｺﾞｼｯｸE" panose="020B0900000000000000" pitchFamily="50" charset="-128"/>
                <a:ea typeface="HGPｺﾞｼｯｸE" panose="020B0900000000000000" pitchFamily="50" charset="-128"/>
              </a:rPr>
              <a:t>洪水発生</a:t>
            </a:r>
            <a:endParaRPr kumimoji="1" lang="en-US" altLang="ja-JP">
              <a:solidFill>
                <a:srgbClr val="404040"/>
              </a:solidFill>
              <a:latin typeface="HGPｺﾞｼｯｸE" panose="020B0900000000000000" pitchFamily="50" charset="-128"/>
              <a:ea typeface="HGPｺﾞｼｯｸE" panose="020B0900000000000000" pitchFamily="50" charset="-128"/>
            </a:endParaRPr>
          </a:p>
          <a:p>
            <a:r>
              <a:rPr kumimoji="1" lang="ja-JP" altLang="en-US">
                <a:solidFill>
                  <a:srgbClr val="404040"/>
                </a:solidFill>
                <a:latin typeface="HGPｺﾞｼｯｸE" panose="020B0900000000000000" pitchFamily="50" charset="-128"/>
                <a:ea typeface="HGPｺﾞｼｯｸE" panose="020B0900000000000000" pitchFamily="50" charset="-128"/>
              </a:rPr>
              <a:t>土砂災害発生</a:t>
            </a:r>
          </a:p>
        </p:txBody>
      </p:sp>
      <p:sp>
        <p:nvSpPr>
          <p:cNvPr id="3" name="テキスト ボックス 2"/>
          <p:cNvSpPr txBox="1"/>
          <p:nvPr/>
        </p:nvSpPr>
        <p:spPr>
          <a:xfrm>
            <a:off x="233621" y="3072417"/>
            <a:ext cx="461665" cy="1165585"/>
          </a:xfrm>
          <a:prstGeom prst="rect">
            <a:avLst/>
          </a:prstGeom>
          <a:noFill/>
        </p:spPr>
        <p:txBody>
          <a:bodyPr vert="eaVert" wrap="square" rtlCol="0">
            <a:spAutoFit/>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緊急度</a:t>
            </a:r>
          </a:p>
        </p:txBody>
      </p:sp>
    </p:spTree>
    <p:extLst>
      <p:ext uri="{BB962C8B-B14F-4D97-AF65-F5344CB8AC3E}">
        <p14:creationId xmlns:p14="http://schemas.microsoft.com/office/powerpoint/2010/main" val="160707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1DFE03F-AE3F-4B77-AC2E-94339400726D}"/>
              </a:ext>
            </a:extLst>
          </p:cNvPr>
          <p:cNvSpPr/>
          <p:nvPr/>
        </p:nvSpPr>
        <p:spPr>
          <a:xfrm>
            <a:off x="-1" y="0"/>
            <a:ext cx="9341427" cy="685800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spcAft>
                <a:spcPts val="600"/>
              </a:spcAft>
            </a:pPr>
            <a:r>
              <a:rPr kumimoji="1" lang="en-US" altLang="ja-JP" sz="1900" dirty="0">
                <a:solidFill>
                  <a:schemeClr val="tx1"/>
                </a:solidFill>
                <a:latin typeface="HGPｺﾞｼｯｸE" panose="020B0900000000000000" pitchFamily="50" charset="-128"/>
                <a:ea typeface="HGPｺﾞｼｯｸE" panose="020B0900000000000000" pitchFamily="50" charset="-128"/>
              </a:rPr>
              <a:t>【</a:t>
            </a:r>
            <a:r>
              <a:rPr kumimoji="1" lang="ja-JP" altLang="en-US" sz="1900" dirty="0">
                <a:solidFill>
                  <a:schemeClr val="tx1"/>
                </a:solidFill>
                <a:latin typeface="HGPｺﾞｼｯｸE" panose="020B0900000000000000" pitchFamily="50" charset="-128"/>
                <a:ea typeface="HGPｺﾞｼｯｸE" panose="020B0900000000000000" pitchFamily="50" charset="-128"/>
              </a:rPr>
              <a:t>本教材について</a:t>
            </a:r>
            <a:r>
              <a:rPr kumimoji="1" lang="en-US" altLang="ja-JP" sz="1900" dirty="0">
                <a:solidFill>
                  <a:schemeClr val="tx1"/>
                </a:solidFill>
                <a:latin typeface="HGPｺﾞｼｯｸE" panose="020B0900000000000000" pitchFamily="50" charset="-128"/>
                <a:ea typeface="HGPｺﾞｼｯｸE" panose="020B0900000000000000" pitchFamily="50" charset="-128"/>
              </a:rPr>
              <a:t>】</a:t>
            </a:r>
          </a:p>
          <a:p>
            <a:pPr marL="342900" indent="-342900" algn="just">
              <a:spcAft>
                <a:spcPts val="600"/>
              </a:spcAft>
              <a:buFont typeface="Wingdings" panose="05000000000000000000" pitchFamily="2" charset="2"/>
              <a:buChar char="l"/>
            </a:pPr>
            <a:r>
              <a:rPr kumimoji="1" lang="ja-JP" altLang="en-US" sz="1900" dirty="0">
                <a:solidFill>
                  <a:schemeClr val="tx1"/>
                </a:solidFill>
                <a:latin typeface="HGPｺﾞｼｯｸE" panose="020B0900000000000000" pitchFamily="50" charset="-128"/>
                <a:ea typeface="HGPｺﾞｼｯｸE" panose="020B0900000000000000" pitchFamily="50" charset="-128"/>
              </a:rPr>
              <a:t>テーマ：　２．</a:t>
            </a:r>
            <a:r>
              <a:rPr kumimoji="1" lang="ja-JP" altLang="en-US" sz="1900" dirty="0">
                <a:solidFill>
                  <a:schemeClr val="tx1"/>
                </a:solidFill>
                <a:latin typeface="HGPｺﾞｼｯｸE"/>
                <a:ea typeface="HGPｺﾞｼｯｸE"/>
              </a:rPr>
              <a:t>災害から住民の命を守るには</a:t>
            </a:r>
            <a:endParaRPr kumimoji="1" lang="en-US" altLang="ja-JP" sz="1900" dirty="0">
              <a:solidFill>
                <a:schemeClr val="tx1"/>
              </a:solidFill>
              <a:latin typeface="HGPｺﾞｼｯｸE"/>
              <a:ea typeface="HGPｺﾞｼｯｸE"/>
            </a:endParaRPr>
          </a:p>
          <a:p>
            <a:pPr marL="342900" indent="-342900" algn="just">
              <a:spcAft>
                <a:spcPts val="600"/>
              </a:spcAft>
              <a:buFont typeface="Wingdings" panose="05000000000000000000" pitchFamily="2" charset="2"/>
              <a:buChar char="l"/>
            </a:pPr>
            <a:r>
              <a:rPr kumimoji="1" lang="ja-JP" altLang="en-US" sz="1900" dirty="0">
                <a:solidFill>
                  <a:schemeClr val="tx1"/>
                </a:solidFill>
                <a:latin typeface="HGPｺﾞｼｯｸE"/>
                <a:ea typeface="HGPｺﾞｼｯｸE"/>
              </a:rPr>
              <a:t>単元名：　１　災害発生の危険性と避難　</a:t>
            </a:r>
            <a:endParaRPr lang="en-US" altLang="ja-JP" sz="1900" dirty="0">
              <a:solidFill>
                <a:schemeClr val="tx1"/>
              </a:solidFill>
              <a:latin typeface="HGPｺﾞｼｯｸE"/>
              <a:ea typeface="HGPｺﾞｼｯｸE"/>
            </a:endParaRPr>
          </a:p>
          <a:p>
            <a:pPr marL="342900" indent="-342900" algn="just">
              <a:spcAft>
                <a:spcPts val="600"/>
              </a:spcAft>
              <a:buFont typeface="Wingdings" panose="05000000000000000000" pitchFamily="2" charset="2"/>
              <a:buChar char="l"/>
            </a:pPr>
            <a:r>
              <a:rPr kumimoji="1" lang="ja-JP" altLang="en-US" sz="1900" dirty="0">
                <a:solidFill>
                  <a:schemeClr val="tx1"/>
                </a:solidFill>
                <a:latin typeface="HGPｺﾞｼｯｸE" panose="020B0900000000000000" pitchFamily="50" charset="-128"/>
                <a:ea typeface="HGPｺﾞｼｯｸE" panose="020B0900000000000000" pitchFamily="50" charset="-128"/>
              </a:rPr>
              <a:t>所要時間：　</a:t>
            </a:r>
            <a:r>
              <a:rPr kumimoji="1" lang="en-US" altLang="ja-JP" sz="1900" dirty="0">
                <a:solidFill>
                  <a:schemeClr val="tx1"/>
                </a:solidFill>
                <a:latin typeface="HGPｺﾞｼｯｸE" panose="020B0900000000000000" pitchFamily="50" charset="-128"/>
                <a:ea typeface="HGPｺﾞｼｯｸE" panose="020B0900000000000000" pitchFamily="50" charset="-128"/>
              </a:rPr>
              <a:t>60</a:t>
            </a:r>
            <a:r>
              <a:rPr kumimoji="1" lang="ja-JP" altLang="en-US" sz="1900" dirty="0">
                <a:solidFill>
                  <a:schemeClr val="tx1"/>
                </a:solidFill>
                <a:latin typeface="HGPｺﾞｼｯｸE" panose="020B0900000000000000" pitchFamily="50" charset="-128"/>
                <a:ea typeface="HGPｺﾞｼｯｸE" panose="020B0900000000000000" pitchFamily="50" charset="-128"/>
              </a:rPr>
              <a:t>分程度</a:t>
            </a:r>
          </a:p>
          <a:p>
            <a:pPr marL="342900" indent="-342900" algn="just">
              <a:spcAft>
                <a:spcPts val="600"/>
              </a:spcAft>
              <a:buFont typeface="Wingdings" panose="05000000000000000000" pitchFamily="2" charset="2"/>
              <a:buChar char="l"/>
            </a:pPr>
            <a:r>
              <a:rPr kumimoji="1" lang="ja-JP" altLang="en-US" sz="1900" dirty="0">
                <a:solidFill>
                  <a:schemeClr val="tx1"/>
                </a:solidFill>
                <a:latin typeface="HGPｺﾞｼｯｸE" panose="020B0900000000000000" pitchFamily="50" charset="-128"/>
                <a:ea typeface="HGPｺﾞｼｯｸE" panose="020B0900000000000000" pitchFamily="50" charset="-128"/>
              </a:rPr>
              <a:t>準備：</a:t>
            </a:r>
            <a:endParaRPr kumimoji="1" lang="en-US" altLang="ja-JP" sz="19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dirty="0">
                <a:solidFill>
                  <a:schemeClr val="tx1"/>
                </a:solidFill>
                <a:latin typeface="HGPｺﾞｼｯｸE" panose="020B0900000000000000" pitchFamily="50" charset="-128"/>
                <a:ea typeface="HGPｺﾞｼｯｸE" panose="020B0900000000000000" pitchFamily="50" charset="-128"/>
              </a:rPr>
              <a:t>自治体で指定されている避難先をスライドに反映して下さい。（</a:t>
            </a:r>
            <a:r>
              <a:rPr kumimoji="1" lang="en-US" altLang="ja-JP" sz="1900" dirty="0">
                <a:solidFill>
                  <a:schemeClr val="tx1"/>
                </a:solidFill>
                <a:latin typeface="HGPｺﾞｼｯｸE" panose="020B0900000000000000" pitchFamily="50" charset="-128"/>
                <a:ea typeface="HGPｺﾞｼｯｸE" panose="020B0900000000000000" pitchFamily="50" charset="-128"/>
              </a:rPr>
              <a:t>19</a:t>
            </a:r>
            <a:r>
              <a:rPr kumimoji="1" lang="ja-JP" altLang="en-US" sz="1900" dirty="0">
                <a:solidFill>
                  <a:schemeClr val="tx1"/>
                </a:solidFill>
                <a:latin typeface="HGPｺﾞｼｯｸE" panose="020B0900000000000000" pitchFamily="50" charset="-128"/>
                <a:ea typeface="HGPｺﾞｼｯｸE" panose="020B0900000000000000" pitchFamily="50" charset="-128"/>
              </a:rPr>
              <a:t>、</a:t>
            </a:r>
            <a:r>
              <a:rPr kumimoji="1" lang="en-US" altLang="ja-JP" sz="1900" dirty="0">
                <a:solidFill>
                  <a:schemeClr val="tx1"/>
                </a:solidFill>
                <a:latin typeface="HGPｺﾞｼｯｸE" panose="020B0900000000000000" pitchFamily="50" charset="-128"/>
                <a:ea typeface="HGPｺﾞｼｯｸE" panose="020B0900000000000000" pitchFamily="50" charset="-128"/>
              </a:rPr>
              <a:t>23</a:t>
            </a:r>
            <a:r>
              <a:rPr kumimoji="1" lang="ja-JP" altLang="en-US" sz="1900" dirty="0">
                <a:solidFill>
                  <a:schemeClr val="tx1"/>
                </a:solidFill>
                <a:latin typeface="HGPｺﾞｼｯｸE" panose="020B0900000000000000" pitchFamily="50" charset="-128"/>
                <a:ea typeface="HGPｺﾞｼｯｸE" panose="020B0900000000000000" pitchFamily="50" charset="-128"/>
              </a:rPr>
              <a:t>ページ）</a:t>
            </a:r>
            <a:endParaRPr kumimoji="1" lang="en-US" altLang="ja-JP" sz="19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dirty="0">
                <a:solidFill>
                  <a:schemeClr val="tx1"/>
                </a:solidFill>
                <a:latin typeface="HGPｺﾞｼｯｸE" panose="020B0900000000000000" pitchFamily="50" charset="-128"/>
                <a:ea typeface="HGPｺﾞｼｯｸE" panose="020B0900000000000000" pitchFamily="50" charset="-128"/>
              </a:rPr>
              <a:t>「</a:t>
            </a:r>
            <a:r>
              <a:rPr kumimoji="1" lang="en-US" altLang="ja-JP" sz="1900" dirty="0">
                <a:solidFill>
                  <a:schemeClr val="tx1"/>
                </a:solidFill>
                <a:latin typeface="HGPｺﾞｼｯｸE" panose="020B0900000000000000" pitchFamily="50" charset="-128"/>
                <a:ea typeface="HGPｺﾞｼｯｸE" panose="020B0900000000000000" pitchFamily="50" charset="-128"/>
              </a:rPr>
              <a:t>3</a:t>
            </a:r>
            <a:r>
              <a:rPr kumimoji="1" lang="ja-JP" altLang="en-US" sz="1900" dirty="0">
                <a:solidFill>
                  <a:schemeClr val="tx1"/>
                </a:solidFill>
                <a:latin typeface="HGPｺﾞｼｯｸE" panose="020B0900000000000000" pitchFamily="50" charset="-128"/>
                <a:ea typeface="HGPｺﾞｼｯｸE" panose="020B0900000000000000" pitchFamily="50" charset="-128"/>
              </a:rPr>
              <a:t>．安全な避難行動」 は、「風水害（</a:t>
            </a:r>
            <a:r>
              <a:rPr kumimoji="1" lang="en-US" altLang="ja-JP" sz="1900" dirty="0">
                <a:solidFill>
                  <a:schemeClr val="tx1"/>
                </a:solidFill>
                <a:latin typeface="HGPｺﾞｼｯｸE" panose="020B0900000000000000" pitchFamily="50" charset="-128"/>
                <a:ea typeface="HGPｺﾞｼｯｸE" panose="020B0900000000000000" pitchFamily="50" charset="-128"/>
              </a:rPr>
              <a:t>p.26</a:t>
            </a:r>
            <a:r>
              <a:rPr kumimoji="1" lang="ja-JP" altLang="en-US" sz="1900" dirty="0">
                <a:solidFill>
                  <a:schemeClr val="tx1"/>
                </a:solidFill>
                <a:latin typeface="HGPｺﾞｼｯｸE" panose="020B0900000000000000" pitchFamily="50" charset="-128"/>
                <a:ea typeface="HGPｺﾞｼｯｸE" panose="020B0900000000000000" pitchFamily="50" charset="-128"/>
              </a:rPr>
              <a:t>～</a:t>
            </a:r>
            <a:r>
              <a:rPr kumimoji="1" lang="en-US" altLang="ja-JP" sz="1900" dirty="0">
                <a:solidFill>
                  <a:schemeClr val="tx1"/>
                </a:solidFill>
                <a:latin typeface="HGPｺﾞｼｯｸE" panose="020B0900000000000000" pitchFamily="50" charset="-128"/>
                <a:ea typeface="HGPｺﾞｼｯｸE" panose="020B0900000000000000" pitchFamily="50" charset="-128"/>
              </a:rPr>
              <a:t>p.31</a:t>
            </a:r>
            <a:r>
              <a:rPr kumimoji="1" lang="ja-JP" altLang="en-US" sz="1900" dirty="0">
                <a:solidFill>
                  <a:schemeClr val="tx1"/>
                </a:solidFill>
                <a:latin typeface="HGPｺﾞｼｯｸE" panose="020B0900000000000000" pitchFamily="50" charset="-128"/>
                <a:ea typeface="HGPｺﾞｼｯｸE" panose="020B0900000000000000" pitchFamily="50" charset="-128"/>
              </a:rPr>
              <a:t>）」と「地震災害（</a:t>
            </a:r>
            <a:r>
              <a:rPr kumimoji="1" lang="en-US" altLang="ja-JP" sz="1900" dirty="0">
                <a:solidFill>
                  <a:schemeClr val="tx1"/>
                </a:solidFill>
                <a:latin typeface="HGPｺﾞｼｯｸE" panose="020B0900000000000000" pitchFamily="50" charset="-128"/>
                <a:ea typeface="HGPｺﾞｼｯｸE" panose="020B0900000000000000" pitchFamily="50" charset="-128"/>
              </a:rPr>
              <a:t>p.32</a:t>
            </a:r>
            <a:r>
              <a:rPr kumimoji="1" lang="ja-JP" altLang="en-US" sz="1900" dirty="0">
                <a:solidFill>
                  <a:schemeClr val="tx1"/>
                </a:solidFill>
                <a:latin typeface="HGPｺﾞｼｯｸE" panose="020B0900000000000000" pitchFamily="50" charset="-128"/>
                <a:ea typeface="HGPｺﾞｼｯｸE" panose="020B0900000000000000" pitchFamily="50" charset="-128"/>
              </a:rPr>
              <a:t>～</a:t>
            </a:r>
            <a:r>
              <a:rPr kumimoji="1" lang="en-US" altLang="ja-JP" sz="1900" dirty="0">
                <a:solidFill>
                  <a:schemeClr val="tx1"/>
                </a:solidFill>
                <a:latin typeface="HGPｺﾞｼｯｸE" panose="020B0900000000000000" pitchFamily="50" charset="-128"/>
                <a:ea typeface="HGPｺﾞｼｯｸE" panose="020B0900000000000000" pitchFamily="50" charset="-128"/>
              </a:rPr>
              <a:t>p.37</a:t>
            </a:r>
            <a:r>
              <a:rPr kumimoji="1" lang="ja-JP" altLang="en-US" sz="1900" dirty="0">
                <a:solidFill>
                  <a:schemeClr val="tx1"/>
                </a:solidFill>
                <a:latin typeface="HGPｺﾞｼｯｸE" panose="020B0900000000000000" pitchFamily="50" charset="-128"/>
                <a:ea typeface="HGPｺﾞｼｯｸE" panose="020B0900000000000000" pitchFamily="50" charset="-128"/>
              </a:rPr>
              <a:t>） 」の２種類の</a:t>
            </a:r>
            <a:r>
              <a:rPr kumimoji="1" lang="en-US" altLang="ja-JP" sz="1900" dirty="0">
                <a:solidFill>
                  <a:schemeClr val="tx1"/>
                </a:solidFill>
                <a:latin typeface="HGPｺﾞｼｯｸE" panose="020B0900000000000000" pitchFamily="50" charset="-128"/>
                <a:ea typeface="HGPｺﾞｼｯｸE" panose="020B0900000000000000" pitchFamily="50" charset="-128"/>
              </a:rPr>
              <a:t>【</a:t>
            </a:r>
            <a:r>
              <a:rPr kumimoji="1" lang="ja-JP" altLang="en-US" sz="1900" dirty="0">
                <a:solidFill>
                  <a:schemeClr val="tx1"/>
                </a:solidFill>
                <a:latin typeface="HGPｺﾞｼｯｸE" panose="020B0900000000000000" pitchFamily="50" charset="-128"/>
                <a:ea typeface="HGPｺﾞｼｯｸE" panose="020B0900000000000000" pitchFamily="50" charset="-128"/>
              </a:rPr>
              <a:t>ワークショップ</a:t>
            </a:r>
            <a:r>
              <a:rPr kumimoji="1" lang="en-US" altLang="ja-JP" sz="1900" dirty="0">
                <a:solidFill>
                  <a:schemeClr val="tx1"/>
                </a:solidFill>
                <a:latin typeface="HGPｺﾞｼｯｸE" panose="020B0900000000000000" pitchFamily="50" charset="-128"/>
                <a:ea typeface="HGPｺﾞｼｯｸE" panose="020B0900000000000000" pitchFamily="50" charset="-128"/>
              </a:rPr>
              <a:t>】</a:t>
            </a:r>
            <a:r>
              <a:rPr kumimoji="1" lang="ja-JP" altLang="en-US" sz="1900" dirty="0">
                <a:solidFill>
                  <a:schemeClr val="tx1"/>
                </a:solidFill>
                <a:latin typeface="HGPｺﾞｼｯｸE" panose="020B0900000000000000" pitchFamily="50" charset="-128"/>
                <a:ea typeface="HGPｺﾞｼｯｸE" panose="020B0900000000000000" pitchFamily="50" charset="-128"/>
              </a:rPr>
              <a:t>があります。地域の状況に合わせてご利用下さい。</a:t>
            </a:r>
          </a:p>
          <a:p>
            <a:pPr marL="914400" lvl="1" indent="-457200" algn="just">
              <a:spcAft>
                <a:spcPts val="600"/>
              </a:spcAft>
              <a:buFont typeface="+mj-lt"/>
              <a:buAutoNum type="arabicPeriod"/>
            </a:pPr>
            <a:r>
              <a:rPr kumimoji="1" lang="ja-JP" altLang="en-US" sz="1900" dirty="0">
                <a:solidFill>
                  <a:schemeClr val="tx1"/>
                </a:solidFill>
                <a:latin typeface="HGPｺﾞｼｯｸE" panose="020B0900000000000000" pitchFamily="50" charset="-128"/>
                <a:ea typeface="HGPｺﾞｼｯｸE" panose="020B0900000000000000" pitchFamily="50" charset="-128"/>
              </a:rPr>
              <a:t>補助教材「ワークシート」、「避難に関するチェックシート」と細マジック（黒と赤）、丸シール（赤と緑）を参加者人数分準備して下さい。</a:t>
            </a:r>
            <a:endParaRPr kumimoji="1" lang="en-US" altLang="ja-JP" sz="19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dirty="0">
                <a:solidFill>
                  <a:schemeClr val="tx1"/>
                </a:solidFill>
                <a:latin typeface="HGPｺﾞｼｯｸE" panose="020B0900000000000000" pitchFamily="50" charset="-128"/>
                <a:ea typeface="HGPｺﾞｼｯｸE" panose="020B0900000000000000" pitchFamily="50" charset="-128"/>
              </a:rPr>
              <a:t>それぞれの参加者の自宅から避難所までが書かれている地図を準備して下さい（事前に、参加者から居住地域の聞き取りをするか、参加者自身に地図を持参してもらって下さい）。</a:t>
            </a:r>
            <a:endParaRPr kumimoji="1" lang="en-US" altLang="ja-JP" sz="19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dirty="0">
                <a:solidFill>
                  <a:schemeClr val="tx1"/>
                </a:solidFill>
                <a:latin typeface="HGPｺﾞｼｯｸE" panose="020B0900000000000000" pitchFamily="50" charset="-128"/>
                <a:ea typeface="HGPｺﾞｼｯｸE" panose="020B0900000000000000" pitchFamily="50" charset="-128"/>
              </a:rPr>
              <a:t>適宜、スライドの追加や変更をすることができます。参加者の特性（自主防災組織等の会長が多いか、在職期間が長いかなど）に応じて、内容の追加・削減や修正・変更を検討することで、より良い研修効果が期待できます。</a:t>
            </a:r>
            <a:endParaRPr kumimoji="1" lang="en-US" altLang="ja-JP" sz="19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1900" dirty="0">
                <a:solidFill>
                  <a:schemeClr val="tx1"/>
                </a:solidFill>
                <a:latin typeface="HGPｺﾞｼｯｸE" panose="020B0900000000000000" pitchFamily="50" charset="-128"/>
                <a:ea typeface="HGPｺﾞｼｯｸE" panose="020B0900000000000000" pitchFamily="50" charset="-128"/>
              </a:rPr>
              <a:t>実際に研修を行う前に、何人かのグループを作り、練習し合う場を設けることもよい研修とするうえで効果的です。</a:t>
            </a:r>
          </a:p>
        </p:txBody>
      </p:sp>
    </p:spTree>
    <p:extLst>
      <p:ext uri="{BB962C8B-B14F-4D97-AF65-F5344CB8AC3E}">
        <p14:creationId xmlns:p14="http://schemas.microsoft.com/office/powerpoint/2010/main" val="3446141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3AC481-CFC4-4EE1-B2C8-1CF679A6B909}"/>
              </a:ext>
            </a:extLst>
          </p:cNvPr>
          <p:cNvSpPr/>
          <p:nvPr/>
        </p:nvSpPr>
        <p:spPr>
          <a:xfrm>
            <a:off x="262800" y="857366"/>
            <a:ext cx="8618400" cy="1813252"/>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避難先は、安全な場所であることが重要</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r>
              <a:rPr lang="ja-JP" altLang="en-US" sz="2800" dirty="0">
                <a:solidFill>
                  <a:srgbClr val="404040"/>
                </a:solidFill>
                <a:latin typeface="HGPｺﾞｼｯｸE" panose="020B0900000000000000" pitchFamily="50" charset="-128"/>
                <a:ea typeface="HGPｺﾞｼｯｸE" panose="020B0900000000000000" pitchFamily="50" charset="-128"/>
              </a:rPr>
              <a:t>災害の種類に応じて、安全な場所（避難先）は違います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r>
              <a:rPr lang="ja-JP" altLang="en-US" sz="2800" dirty="0">
                <a:solidFill>
                  <a:srgbClr val="404040"/>
                </a:solidFill>
                <a:latin typeface="HGPｺﾞｼｯｸE" panose="020B0900000000000000" pitchFamily="50" charset="-128"/>
                <a:ea typeface="HGPｺﾞｼｯｸE" panose="020B0900000000000000" pitchFamily="50" charset="-128"/>
              </a:rPr>
              <a:t>安全な地域の親戚や友人の家に避難することも有効です</a:t>
            </a:r>
          </a:p>
        </p:txBody>
      </p:sp>
      <p:sp>
        <p:nvSpPr>
          <p:cNvPr id="39" name="正方形/長方形 38">
            <a:extLst>
              <a:ext uri="{FF2B5EF4-FFF2-40B4-BE49-F238E27FC236}">
                <a16:creationId xmlns:a16="http://schemas.microsoft.com/office/drawing/2014/main" id="{1B9A718D-D6BB-47F9-81D0-9C5F855B7145}"/>
              </a:ext>
            </a:extLst>
          </p:cNvPr>
          <p:cNvSpPr/>
          <p:nvPr/>
        </p:nvSpPr>
        <p:spPr>
          <a:xfrm>
            <a:off x="592168" y="3209166"/>
            <a:ext cx="8089074" cy="2791468"/>
          </a:xfrm>
          <a:prstGeom prst="rect">
            <a:avLst/>
          </a:prstGeom>
          <a:solidFill>
            <a:schemeClr val="bg1">
              <a:lumMod val="95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風水害の避難先</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20</a:t>
            </a:fld>
            <a:endParaRPr kumimoji="1" lang="ja-JP" altLang="en-US"/>
          </a:p>
        </p:txBody>
      </p:sp>
      <p:sp>
        <p:nvSpPr>
          <p:cNvPr id="27" name="テキスト ボックス 26">
            <a:extLst>
              <a:ext uri="{FF2B5EF4-FFF2-40B4-BE49-F238E27FC236}">
                <a16:creationId xmlns:a16="http://schemas.microsoft.com/office/drawing/2014/main" id="{D19DBC2F-8DB4-4FF4-8A42-EA3EE5BB31FA}"/>
              </a:ext>
            </a:extLst>
          </p:cNvPr>
          <p:cNvSpPr txBox="1"/>
          <p:nvPr/>
        </p:nvSpPr>
        <p:spPr>
          <a:xfrm>
            <a:off x="2262714" y="3422546"/>
            <a:ext cx="4618572" cy="461665"/>
          </a:xfrm>
          <a:prstGeom prst="rect">
            <a:avLst/>
          </a:prstGeom>
          <a:noFill/>
        </p:spPr>
        <p:txBody>
          <a:bodyPr wrap="none" rtlCol="0">
            <a:spAutoFit/>
          </a:bodyPr>
          <a:lstStyle/>
          <a:p>
            <a:pPr algn="ct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各種災害における避難先について</a:t>
            </a:r>
          </a:p>
        </p:txBody>
      </p:sp>
      <p:sp>
        <p:nvSpPr>
          <p:cNvPr id="46" name="テキスト ボックス 45">
            <a:extLst>
              <a:ext uri="{FF2B5EF4-FFF2-40B4-BE49-F238E27FC236}">
                <a16:creationId xmlns:a16="http://schemas.microsoft.com/office/drawing/2014/main" id="{5DD3F605-3239-4EE1-AFC8-F77E00CFD644}"/>
              </a:ext>
            </a:extLst>
          </p:cNvPr>
          <p:cNvSpPr txBox="1"/>
          <p:nvPr/>
        </p:nvSpPr>
        <p:spPr>
          <a:xfrm>
            <a:off x="1132597" y="4112427"/>
            <a:ext cx="6776214" cy="461665"/>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浸 水 害</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D00012"/>
                </a:solidFill>
                <a:latin typeface="HGPｺﾞｼｯｸE" panose="020B0900000000000000" pitchFamily="50" charset="-128"/>
                <a:ea typeface="HGPｺﾞｼｯｸE" panose="020B0900000000000000" pitchFamily="50" charset="-128"/>
              </a:rPr>
              <a:t>市町村が地域毎に定める避難</a:t>
            </a:r>
            <a:r>
              <a:rPr kumimoji="1" lang="ja-JP" altLang="en-US" sz="2400">
                <a:solidFill>
                  <a:srgbClr val="C00000"/>
                </a:solidFill>
                <a:latin typeface="HGPｺﾞｼｯｸE" panose="020B0900000000000000" pitchFamily="50" charset="-128"/>
                <a:ea typeface="HGPｺﾞｼｯｸE" panose="020B0900000000000000" pitchFamily="50" charset="-128"/>
              </a:rPr>
              <a:t>場所</a:t>
            </a:r>
          </a:p>
        </p:txBody>
      </p:sp>
      <p:sp>
        <p:nvSpPr>
          <p:cNvPr id="47" name="テキスト ボックス 46">
            <a:extLst>
              <a:ext uri="{FF2B5EF4-FFF2-40B4-BE49-F238E27FC236}">
                <a16:creationId xmlns:a16="http://schemas.microsoft.com/office/drawing/2014/main" id="{BBA7D8AF-7B6B-460B-9A55-EC8726A97884}"/>
              </a:ext>
            </a:extLst>
          </p:cNvPr>
          <p:cNvSpPr txBox="1"/>
          <p:nvPr/>
        </p:nvSpPr>
        <p:spPr>
          <a:xfrm>
            <a:off x="1132597" y="4802308"/>
            <a:ext cx="6878806" cy="830997"/>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土砂災害</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D00012"/>
                </a:solidFill>
                <a:latin typeface="HGPｺﾞｼｯｸE" panose="020B0900000000000000" pitchFamily="50" charset="-128"/>
                <a:ea typeface="HGPｺﾞｼｯｸE" panose="020B0900000000000000" pitchFamily="50" charset="-128"/>
              </a:rPr>
              <a:t>市町村が地域毎に定める</a:t>
            </a:r>
            <a:r>
              <a:rPr kumimoji="1" lang="ja-JP" altLang="en-US" sz="2400">
                <a:solidFill>
                  <a:srgbClr val="C00000"/>
                </a:solidFill>
                <a:latin typeface="HGPｺﾞｼｯｸE" panose="020B0900000000000000" pitchFamily="50" charset="-128"/>
                <a:ea typeface="HGPｺﾞｼｯｸE" panose="020B0900000000000000" pitchFamily="50" charset="-128"/>
              </a:rPr>
              <a:t>避難場所</a:t>
            </a:r>
            <a:endParaRPr kumimoji="1" lang="en-US" altLang="ja-JP" sz="2400">
              <a:solidFill>
                <a:srgbClr val="C00000"/>
              </a:solidFill>
              <a:latin typeface="HGPｺﾞｼｯｸE" panose="020B0900000000000000" pitchFamily="50" charset="-128"/>
              <a:ea typeface="HGPｺﾞｼｯｸE" panose="020B0900000000000000" pitchFamily="50" charset="-128"/>
            </a:endParaRPr>
          </a:p>
          <a:p>
            <a:pPr defTabSz="685800"/>
            <a:r>
              <a:rPr kumimoji="1" lang="ja-JP" altLang="en-US" sz="1600">
                <a:solidFill>
                  <a:schemeClr val="tx1">
                    <a:lumMod val="75000"/>
                    <a:lumOff val="25000"/>
                  </a:schemeClr>
                </a:solidFill>
                <a:latin typeface="HGPｺﾞｼｯｸE" panose="020B0900000000000000" pitchFamily="50" charset="-128"/>
                <a:ea typeface="HGPｺﾞｼｯｸE" panose="020B0900000000000000" pitchFamily="50" charset="-128"/>
              </a:rPr>
              <a:t>　　　　　　　　　　　　　　　　または</a:t>
            </a:r>
            <a:r>
              <a:rPr kumimoji="1" lang="ja-JP" altLang="en-US" sz="2400">
                <a:solidFill>
                  <a:srgbClr val="C00000"/>
                </a:solidFill>
                <a:latin typeface="HGPｺﾞｼｯｸE" panose="020B0900000000000000" pitchFamily="50" charset="-128"/>
                <a:ea typeface="HGPｺﾞｼｯｸE" panose="020B0900000000000000" pitchFamily="50" charset="-128"/>
              </a:rPr>
              <a:t>堅牢な建物内の安全な場所</a:t>
            </a:r>
          </a:p>
        </p:txBody>
      </p:sp>
      <p:sp>
        <p:nvSpPr>
          <p:cNvPr id="14" name="正方形/長方形 13">
            <a:extLst>
              <a:ext uri="{FF2B5EF4-FFF2-40B4-BE49-F238E27FC236}">
                <a16:creationId xmlns:a16="http://schemas.microsoft.com/office/drawing/2014/main" id="{9222F3F8-D1D2-4DAF-BBB5-DCDA1FD8451E}"/>
              </a:ext>
            </a:extLst>
          </p:cNvPr>
          <p:cNvSpPr/>
          <p:nvPr/>
        </p:nvSpPr>
        <p:spPr>
          <a:xfrm>
            <a:off x="0" y="2620330"/>
            <a:ext cx="9144000" cy="90433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144000" rtlCol="0" anchor="ctr"/>
          <a:lstStyle/>
          <a:p>
            <a:r>
              <a:rPr kumimoji="1" lang="ja-JP" altLang="en-US" sz="2400" dirty="0">
                <a:solidFill>
                  <a:schemeClr val="tx1"/>
                </a:solidFill>
                <a:latin typeface="HGPｺﾞｼｯｸE" panose="020B0900000000000000" pitchFamily="50" charset="-128"/>
                <a:ea typeface="HGPｺﾞｼｯｸE" panose="020B0900000000000000" pitchFamily="50" charset="-128"/>
              </a:rPr>
              <a:t>本スライドの赤枠・赤字の内容は、研修を行う地域の情報に置き換えて下さい。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p:txBody>
      </p:sp>
      <p:sp>
        <p:nvSpPr>
          <p:cNvPr id="12" name="テキスト ボックス 11">
            <a:extLst>
              <a:ext uri="{FF2B5EF4-FFF2-40B4-BE49-F238E27FC236}">
                <a16:creationId xmlns:a16="http://schemas.microsoft.com/office/drawing/2014/main" id="{8E5FA166-36D5-4597-8457-02409D05C34A}"/>
              </a:ext>
            </a:extLst>
          </p:cNvPr>
          <p:cNvSpPr txBox="1"/>
          <p:nvPr/>
        </p:nvSpPr>
        <p:spPr>
          <a:xfrm>
            <a:off x="0" y="6586514"/>
            <a:ext cx="2491388" cy="261610"/>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参考：消防庁「自主防災組織の手引き」</a:t>
            </a:r>
          </a:p>
        </p:txBody>
      </p:sp>
    </p:spTree>
    <p:extLst>
      <p:ext uri="{BB962C8B-B14F-4D97-AF65-F5344CB8AC3E}">
        <p14:creationId xmlns:p14="http://schemas.microsoft.com/office/powerpoint/2010/main" val="2171389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矢印: 下 47">
            <a:extLst>
              <a:ext uri="{FF2B5EF4-FFF2-40B4-BE49-F238E27FC236}">
                <a16:creationId xmlns:a16="http://schemas.microsoft.com/office/drawing/2014/main" id="{70EF9C0F-727B-41A9-89F3-C15DE2130F36}"/>
              </a:ext>
            </a:extLst>
          </p:cNvPr>
          <p:cNvSpPr/>
          <p:nvPr/>
        </p:nvSpPr>
        <p:spPr>
          <a:xfrm>
            <a:off x="1274847" y="1898591"/>
            <a:ext cx="816363" cy="4594280"/>
          </a:xfrm>
          <a:prstGeom prst="downArrow">
            <a:avLst>
              <a:gd name="adj1" fmla="val 50000"/>
              <a:gd name="adj2" fmla="val 50000"/>
            </a:avLst>
          </a:prstGeom>
          <a:gradFill flip="none" rotWithShape="1">
            <a:gsLst>
              <a:gs pos="0">
                <a:srgbClr val="FF2800"/>
              </a:gs>
              <a:gs pos="19451">
                <a:srgbClr val="E94716"/>
              </a:gs>
              <a:gs pos="53000">
                <a:srgbClr val="E94716">
                  <a:tint val="44500"/>
                  <a:satMod val="160000"/>
                </a:srgbClr>
              </a:gs>
              <a:gs pos="99115">
                <a:schemeClr val="bg1"/>
              </a:gs>
              <a:gs pos="71000">
                <a:srgbClr val="E94716">
                  <a:tint val="23500"/>
                  <a:satMod val="160000"/>
                </a:srgbClr>
              </a:gs>
            </a:gsLst>
            <a:path path="circle">
              <a:fillToRect l="100000" t="100000"/>
            </a:path>
            <a:tileRect r="-100000" b="-100000"/>
          </a:gradFill>
          <a:ln w="952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lang="ja-JP" altLang="en-US" sz="2800"/>
              <a:t>風水害における自主防災組織の主な活動　－風水害－</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21</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703742"/>
            <a:ext cx="8618400" cy="1012655"/>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早期に情報伝達や避難等の行動をとり、被害を軽減することが重要です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3" name="爆発: 8 pt 2">
            <a:extLst>
              <a:ext uri="{FF2B5EF4-FFF2-40B4-BE49-F238E27FC236}">
                <a16:creationId xmlns:a16="http://schemas.microsoft.com/office/drawing/2014/main" id="{9D3CB6CD-EAD9-4CF0-9ED6-DC9D9ED1D7A0}"/>
              </a:ext>
            </a:extLst>
          </p:cNvPr>
          <p:cNvSpPr/>
          <p:nvPr/>
        </p:nvSpPr>
        <p:spPr>
          <a:xfrm>
            <a:off x="744682" y="3629115"/>
            <a:ext cx="1828411" cy="1016772"/>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559BE6BD-52F1-430F-A240-67E1F9A40E81}"/>
              </a:ext>
            </a:extLst>
          </p:cNvPr>
          <p:cNvSpPr txBox="1"/>
          <p:nvPr/>
        </p:nvSpPr>
        <p:spPr>
          <a:xfrm>
            <a:off x="982545" y="3898264"/>
            <a:ext cx="1338828" cy="369332"/>
          </a:xfrm>
          <a:prstGeom prst="rect">
            <a:avLst/>
          </a:prstGeom>
          <a:noFill/>
        </p:spPr>
        <p:txBody>
          <a:bodyPr wrap="none" rtlCol="0">
            <a:spAutoFit/>
          </a:bodyPr>
          <a:lstStyle/>
          <a:p>
            <a:r>
              <a:rPr kumimoji="1" lang="ja-JP" altLang="en-US">
                <a:solidFill>
                  <a:schemeClr val="bg1"/>
                </a:solidFill>
                <a:latin typeface="HGPｺﾞｼｯｸE" panose="020B0900000000000000" pitchFamily="50" charset="-128"/>
                <a:ea typeface="HGPｺﾞｼｯｸE" panose="020B0900000000000000" pitchFamily="50" charset="-128"/>
              </a:rPr>
              <a:t>風水害発生</a:t>
            </a:r>
          </a:p>
        </p:txBody>
      </p:sp>
      <p:cxnSp>
        <p:nvCxnSpPr>
          <p:cNvPr id="9" name="直線コネクタ 8">
            <a:extLst>
              <a:ext uri="{FF2B5EF4-FFF2-40B4-BE49-F238E27FC236}">
                <a16:creationId xmlns:a16="http://schemas.microsoft.com/office/drawing/2014/main" id="{6552AE1D-8908-4B01-BADF-CC1095A5408B}"/>
              </a:ext>
            </a:extLst>
          </p:cNvPr>
          <p:cNvCxnSpPr>
            <a:cxnSpLocks/>
          </p:cNvCxnSpPr>
          <p:nvPr/>
        </p:nvCxnSpPr>
        <p:spPr>
          <a:xfrm>
            <a:off x="2458982" y="4111188"/>
            <a:ext cx="6235567" cy="0"/>
          </a:xfrm>
          <a:prstGeom prst="line">
            <a:avLst/>
          </a:prstGeom>
          <a:ln w="3810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B43F7AF3-5FBC-49B7-A1F2-BA74A500C637}"/>
              </a:ext>
            </a:extLst>
          </p:cNvPr>
          <p:cNvSpPr txBox="1"/>
          <p:nvPr/>
        </p:nvSpPr>
        <p:spPr>
          <a:xfrm>
            <a:off x="989474" y="2754390"/>
            <a:ext cx="1338828" cy="369332"/>
          </a:xfrm>
          <a:prstGeom prst="rect">
            <a:avLst/>
          </a:prstGeom>
          <a:noFill/>
        </p:spPr>
        <p:txBody>
          <a:bodyPr wrap="none" rtlCol="0">
            <a:spAutoFit/>
          </a:bodyPr>
          <a:lstStyle/>
          <a:p>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災害発生前</a:t>
            </a:r>
          </a:p>
        </p:txBody>
      </p:sp>
      <p:sp>
        <p:nvSpPr>
          <p:cNvPr id="33" name="テキスト ボックス 32">
            <a:extLst>
              <a:ext uri="{FF2B5EF4-FFF2-40B4-BE49-F238E27FC236}">
                <a16:creationId xmlns:a16="http://schemas.microsoft.com/office/drawing/2014/main" id="{6FE13BD9-87A4-4A78-B3B6-A2FA9675E545}"/>
              </a:ext>
            </a:extLst>
          </p:cNvPr>
          <p:cNvSpPr txBox="1"/>
          <p:nvPr/>
        </p:nvSpPr>
        <p:spPr>
          <a:xfrm>
            <a:off x="989474" y="5251614"/>
            <a:ext cx="1338828" cy="369332"/>
          </a:xfrm>
          <a:prstGeom prst="rect">
            <a:avLst/>
          </a:prstGeom>
          <a:noFill/>
        </p:spPr>
        <p:txBody>
          <a:bodyPr wrap="none" rtlCol="0">
            <a:spAutoFit/>
          </a:bodyPr>
          <a:lstStyle/>
          <a:p>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災害発生後</a:t>
            </a:r>
          </a:p>
        </p:txBody>
      </p:sp>
      <p:sp>
        <p:nvSpPr>
          <p:cNvPr id="34" name="正方形/長方形 33">
            <a:extLst>
              <a:ext uri="{FF2B5EF4-FFF2-40B4-BE49-F238E27FC236}">
                <a16:creationId xmlns:a16="http://schemas.microsoft.com/office/drawing/2014/main" id="{5C1A0195-6FF6-4BD7-8E85-74ECF139672A}"/>
              </a:ext>
            </a:extLst>
          </p:cNvPr>
          <p:cNvSpPr/>
          <p:nvPr/>
        </p:nvSpPr>
        <p:spPr>
          <a:xfrm>
            <a:off x="2785547" y="1901763"/>
            <a:ext cx="2669861" cy="616711"/>
          </a:xfrm>
          <a:prstGeom prst="rect">
            <a:avLst/>
          </a:prstGeom>
          <a:solidFill>
            <a:srgbClr val="35A16B"/>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bg1"/>
                </a:solidFill>
                <a:latin typeface="HGPｺﾞｼｯｸE" panose="020B0900000000000000" pitchFamily="50" charset="-128"/>
                <a:ea typeface="HGPｺﾞｼｯｸE" panose="020B0900000000000000" pitchFamily="50" charset="-128"/>
              </a:rPr>
              <a:t>災害時の状況</a:t>
            </a:r>
          </a:p>
        </p:txBody>
      </p:sp>
      <p:sp>
        <p:nvSpPr>
          <p:cNvPr id="35" name="正方形/長方形 34">
            <a:extLst>
              <a:ext uri="{FF2B5EF4-FFF2-40B4-BE49-F238E27FC236}">
                <a16:creationId xmlns:a16="http://schemas.microsoft.com/office/drawing/2014/main" id="{1AF0E709-D95F-4EA3-BB6C-B92BD598B575}"/>
              </a:ext>
            </a:extLst>
          </p:cNvPr>
          <p:cNvSpPr/>
          <p:nvPr/>
        </p:nvSpPr>
        <p:spPr>
          <a:xfrm>
            <a:off x="2785234" y="2673102"/>
            <a:ext cx="2754123" cy="923330"/>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・気象情報に注意し、</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避難情報に備えて行動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endPar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9" name="正方形/長方形 38">
            <a:extLst>
              <a:ext uri="{FF2B5EF4-FFF2-40B4-BE49-F238E27FC236}">
                <a16:creationId xmlns:a16="http://schemas.microsoft.com/office/drawing/2014/main" id="{E54D8CCA-2DB3-4AEE-B885-83FE5391D1DC}"/>
              </a:ext>
            </a:extLst>
          </p:cNvPr>
          <p:cNvSpPr/>
          <p:nvPr/>
        </p:nvSpPr>
        <p:spPr>
          <a:xfrm>
            <a:off x="2785547" y="2518474"/>
            <a:ext cx="2669861" cy="1433592"/>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40" name="正方形/長方形 39">
            <a:extLst>
              <a:ext uri="{FF2B5EF4-FFF2-40B4-BE49-F238E27FC236}">
                <a16:creationId xmlns:a16="http://schemas.microsoft.com/office/drawing/2014/main" id="{9AC5274B-B4DF-4BEB-8C5B-02D69BD299FC}"/>
              </a:ext>
            </a:extLst>
          </p:cNvPr>
          <p:cNvSpPr/>
          <p:nvPr/>
        </p:nvSpPr>
        <p:spPr>
          <a:xfrm>
            <a:off x="2768797" y="3305950"/>
            <a:ext cx="2839558" cy="646331"/>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・地域の災害状況に注意</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endPar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1" name="正方形/長方形 40">
            <a:extLst>
              <a:ext uri="{FF2B5EF4-FFF2-40B4-BE49-F238E27FC236}">
                <a16:creationId xmlns:a16="http://schemas.microsoft.com/office/drawing/2014/main" id="{C51EF7FB-FFFD-4E70-A82F-4D257504BA9D}"/>
              </a:ext>
            </a:extLst>
          </p:cNvPr>
          <p:cNvSpPr/>
          <p:nvPr/>
        </p:nvSpPr>
        <p:spPr>
          <a:xfrm>
            <a:off x="5628740" y="1898591"/>
            <a:ext cx="2669861" cy="619884"/>
          </a:xfrm>
          <a:prstGeom prst="rect">
            <a:avLst/>
          </a:prstGeom>
          <a:solidFill>
            <a:srgbClr val="FF2800"/>
          </a:solidFill>
          <a:ln w="3810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bg1"/>
                </a:solidFill>
                <a:latin typeface="HGPｺﾞｼｯｸE" panose="020B0900000000000000" pitchFamily="50" charset="-128"/>
                <a:ea typeface="HGPｺﾞｼｯｸE" panose="020B0900000000000000" pitchFamily="50" charset="-128"/>
              </a:rPr>
              <a:t>自主防災組織に期待される活動・役割</a:t>
            </a:r>
          </a:p>
        </p:txBody>
      </p:sp>
      <p:sp>
        <p:nvSpPr>
          <p:cNvPr id="42" name="正方形/長方形 41">
            <a:extLst>
              <a:ext uri="{FF2B5EF4-FFF2-40B4-BE49-F238E27FC236}">
                <a16:creationId xmlns:a16="http://schemas.microsoft.com/office/drawing/2014/main" id="{BF548D2E-30D2-45AC-995C-C596CA041CBE}"/>
              </a:ext>
            </a:extLst>
          </p:cNvPr>
          <p:cNvSpPr/>
          <p:nvPr/>
        </p:nvSpPr>
        <p:spPr>
          <a:xfrm>
            <a:off x="5620678" y="2654433"/>
            <a:ext cx="2754123" cy="1200329"/>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・住民への避難の呼掛け</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・被害を抑える行動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（土嚢積み等）</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・避難支援</a:t>
            </a:r>
          </a:p>
        </p:txBody>
      </p:sp>
      <p:sp>
        <p:nvSpPr>
          <p:cNvPr id="43" name="正方形/長方形 42">
            <a:extLst>
              <a:ext uri="{FF2B5EF4-FFF2-40B4-BE49-F238E27FC236}">
                <a16:creationId xmlns:a16="http://schemas.microsoft.com/office/drawing/2014/main" id="{BCEF3DF5-208A-4EBA-B8B9-9B37CE2F39F3}"/>
              </a:ext>
            </a:extLst>
          </p:cNvPr>
          <p:cNvSpPr/>
          <p:nvPr/>
        </p:nvSpPr>
        <p:spPr>
          <a:xfrm>
            <a:off x="5628740" y="2518474"/>
            <a:ext cx="2669861" cy="1430419"/>
          </a:xfrm>
          <a:prstGeom prst="rect">
            <a:avLst/>
          </a:prstGeom>
          <a:noFill/>
          <a:ln w="3810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44" name="正方形/長方形 43">
            <a:extLst>
              <a:ext uri="{FF2B5EF4-FFF2-40B4-BE49-F238E27FC236}">
                <a16:creationId xmlns:a16="http://schemas.microsoft.com/office/drawing/2014/main" id="{9CD0F487-934B-43E1-8516-618B9286A487}"/>
              </a:ext>
            </a:extLst>
          </p:cNvPr>
          <p:cNvSpPr/>
          <p:nvPr/>
        </p:nvSpPr>
        <p:spPr>
          <a:xfrm>
            <a:off x="2784295" y="4439287"/>
            <a:ext cx="2824060" cy="1754326"/>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・早期に避難を完了し、</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避難所等で住民の安否</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確認等を実施する時期</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・状況に応じて、水防活</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動や救出・救護を実施</a:t>
            </a:r>
          </a:p>
        </p:txBody>
      </p:sp>
      <p:sp>
        <p:nvSpPr>
          <p:cNvPr id="45" name="正方形/長方形 44">
            <a:extLst>
              <a:ext uri="{FF2B5EF4-FFF2-40B4-BE49-F238E27FC236}">
                <a16:creationId xmlns:a16="http://schemas.microsoft.com/office/drawing/2014/main" id="{85A9FCDA-B6F1-475A-A60F-F7138B8A139F}"/>
              </a:ext>
            </a:extLst>
          </p:cNvPr>
          <p:cNvSpPr/>
          <p:nvPr/>
        </p:nvSpPr>
        <p:spPr>
          <a:xfrm>
            <a:off x="2789608" y="4284658"/>
            <a:ext cx="2669861" cy="2208213"/>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46" name="正方形/長方形 45">
            <a:extLst>
              <a:ext uri="{FF2B5EF4-FFF2-40B4-BE49-F238E27FC236}">
                <a16:creationId xmlns:a16="http://schemas.microsoft.com/office/drawing/2014/main" id="{E91BB8D6-430C-43BE-80F8-BBC7A3067633}"/>
              </a:ext>
            </a:extLst>
          </p:cNvPr>
          <p:cNvSpPr/>
          <p:nvPr/>
        </p:nvSpPr>
        <p:spPr>
          <a:xfrm>
            <a:off x="5624739" y="4420618"/>
            <a:ext cx="2754123" cy="2031325"/>
          </a:xfrm>
          <a:prstGeom prst="rect">
            <a:avLst/>
          </a:prstGeom>
        </p:spPr>
        <p:txBody>
          <a:bodyPr wrap="square">
            <a:spAutoFit/>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・自身と家族の安全確保</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・水防活動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・安否や被害についての</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情報収集</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・救出活動</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・負傷者の手当等</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・避難所運営</a:t>
            </a:r>
          </a:p>
        </p:txBody>
      </p:sp>
      <p:sp>
        <p:nvSpPr>
          <p:cNvPr id="47" name="正方形/長方形 46">
            <a:extLst>
              <a:ext uri="{FF2B5EF4-FFF2-40B4-BE49-F238E27FC236}">
                <a16:creationId xmlns:a16="http://schemas.microsoft.com/office/drawing/2014/main" id="{95DCA63B-BE2C-4962-8A02-9CB17FA34293}"/>
              </a:ext>
            </a:extLst>
          </p:cNvPr>
          <p:cNvSpPr/>
          <p:nvPr/>
        </p:nvSpPr>
        <p:spPr>
          <a:xfrm>
            <a:off x="5632801" y="4284659"/>
            <a:ext cx="2669861" cy="2208215"/>
          </a:xfrm>
          <a:prstGeom prst="rect">
            <a:avLst/>
          </a:prstGeom>
          <a:noFill/>
          <a:ln w="3810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latin typeface="HGPｺﾞｼｯｸE" panose="020B0900000000000000" pitchFamily="50" charset="-128"/>
              <a:ea typeface="HGPｺﾞｼｯｸE" panose="020B0900000000000000" pitchFamily="50" charset="-128"/>
            </a:endParaRPr>
          </a:p>
        </p:txBody>
      </p:sp>
      <p:sp>
        <p:nvSpPr>
          <p:cNvPr id="22" name="テキスト ボックス 21">
            <a:extLst>
              <a:ext uri="{FF2B5EF4-FFF2-40B4-BE49-F238E27FC236}">
                <a16:creationId xmlns:a16="http://schemas.microsoft.com/office/drawing/2014/main" id="{A5FAC14A-285E-42EC-8C14-FB69D2E1B9FE}"/>
              </a:ext>
            </a:extLst>
          </p:cNvPr>
          <p:cNvSpPr txBox="1"/>
          <p:nvPr/>
        </p:nvSpPr>
        <p:spPr>
          <a:xfrm>
            <a:off x="0" y="6586514"/>
            <a:ext cx="2491388" cy="261610"/>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参考：消防庁「自主防災組織の手引き」</a:t>
            </a:r>
          </a:p>
        </p:txBody>
      </p:sp>
    </p:spTree>
    <p:extLst>
      <p:ext uri="{BB962C8B-B14F-4D97-AF65-F5344CB8AC3E}">
        <p14:creationId xmlns:p14="http://schemas.microsoft.com/office/powerpoint/2010/main" val="12779002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52A40A3F-6932-4A95-AA7F-8ED03BBF3C7D}"/>
              </a:ext>
            </a:extLst>
          </p:cNvPr>
          <p:cNvSpPr/>
          <p:nvPr/>
        </p:nvSpPr>
        <p:spPr>
          <a:xfrm>
            <a:off x="252412" y="2076878"/>
            <a:ext cx="8640000" cy="2343112"/>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32" name="正方形/長方形 31">
            <a:extLst>
              <a:ext uri="{FF2B5EF4-FFF2-40B4-BE49-F238E27FC236}">
                <a16:creationId xmlns:a16="http://schemas.microsoft.com/office/drawing/2014/main" id="{A9E82937-6988-4ED8-B220-E62922A32F54}"/>
              </a:ext>
            </a:extLst>
          </p:cNvPr>
          <p:cNvSpPr/>
          <p:nvPr/>
        </p:nvSpPr>
        <p:spPr>
          <a:xfrm>
            <a:off x="251475" y="4416029"/>
            <a:ext cx="4140000" cy="2137297"/>
          </a:xfrm>
          <a:prstGeom prst="rect">
            <a:avLst/>
          </a:prstGeom>
          <a:solidFill>
            <a:schemeClr val="bg1">
              <a:lumMod val="9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54" name="矢印: 下 53">
            <a:extLst>
              <a:ext uri="{FF2B5EF4-FFF2-40B4-BE49-F238E27FC236}">
                <a16:creationId xmlns:a16="http://schemas.microsoft.com/office/drawing/2014/main" id="{1E60C0D8-A8F8-4A95-8151-6931E65E0578}"/>
              </a:ext>
            </a:extLst>
          </p:cNvPr>
          <p:cNvSpPr/>
          <p:nvPr/>
        </p:nvSpPr>
        <p:spPr>
          <a:xfrm>
            <a:off x="898974" y="2860024"/>
            <a:ext cx="816363" cy="3797952"/>
          </a:xfrm>
          <a:prstGeom prst="downArrow">
            <a:avLst>
              <a:gd name="adj1" fmla="val 50000"/>
              <a:gd name="adj2" fmla="val 50000"/>
            </a:avLst>
          </a:prstGeom>
          <a:gradFill flip="none" rotWithShape="1">
            <a:gsLst>
              <a:gs pos="0">
                <a:srgbClr val="FF2800"/>
              </a:gs>
              <a:gs pos="19451">
                <a:srgbClr val="E94716"/>
              </a:gs>
              <a:gs pos="53000">
                <a:srgbClr val="E94716">
                  <a:tint val="44500"/>
                  <a:satMod val="160000"/>
                </a:srgbClr>
              </a:gs>
              <a:gs pos="99115">
                <a:schemeClr val="bg1"/>
              </a:gs>
              <a:gs pos="71000">
                <a:srgbClr val="E94716">
                  <a:tint val="23500"/>
                  <a:satMod val="160000"/>
                </a:srgbClr>
              </a:gs>
            </a:gsLst>
            <a:path path="circle">
              <a:fillToRect l="100000" t="100000"/>
            </a:path>
            <a:tileRect r="-100000" b="-100000"/>
          </a:gradFill>
          <a:ln w="952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404040"/>
              </a:solidFill>
              <a:latin typeface="HGPｺﾞｼｯｸE" panose="020B0900000000000000" pitchFamily="50" charset="-128"/>
              <a:ea typeface="HGPｺﾞｼｯｸE" panose="020B0900000000000000" pitchFamily="50" charset="-128"/>
            </a:endParaRPr>
          </a:p>
        </p:txBody>
      </p:sp>
      <p:sp>
        <p:nvSpPr>
          <p:cNvPr id="53" name="爆発: 8 pt 52">
            <a:extLst>
              <a:ext uri="{FF2B5EF4-FFF2-40B4-BE49-F238E27FC236}">
                <a16:creationId xmlns:a16="http://schemas.microsoft.com/office/drawing/2014/main" id="{7B2F23B4-B9E1-40F0-8035-B6B2DA9AA213}"/>
              </a:ext>
            </a:extLst>
          </p:cNvPr>
          <p:cNvSpPr/>
          <p:nvPr/>
        </p:nvSpPr>
        <p:spPr>
          <a:xfrm>
            <a:off x="347623" y="2341465"/>
            <a:ext cx="1919064" cy="836671"/>
          </a:xfrm>
          <a:prstGeom prst="irregularSeal1">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solidFill>
            <a:srgbClr val="35A16B"/>
          </a:solidFill>
        </p:spPr>
        <p:txBody>
          <a:bodyPr/>
          <a:lstStyle/>
          <a:p>
            <a:r>
              <a:rPr lang="ja-JP" altLang="en-US"/>
              <a:t>地震発生後の基本的な流れ　－地震－</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22</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682937"/>
            <a:ext cx="8618400" cy="1325353"/>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自分と家族の安全を確認した後、協力・連携して、ひとりでも多くの人を助ける（共助）取組みを実施することが重要です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34" name="正方形/長方形 33">
            <a:extLst>
              <a:ext uri="{FF2B5EF4-FFF2-40B4-BE49-F238E27FC236}">
                <a16:creationId xmlns:a16="http://schemas.microsoft.com/office/drawing/2014/main" id="{B5334568-4C78-4686-A80E-18F2F92A59A8}"/>
              </a:ext>
            </a:extLst>
          </p:cNvPr>
          <p:cNvSpPr/>
          <p:nvPr/>
        </p:nvSpPr>
        <p:spPr>
          <a:xfrm>
            <a:off x="5292000" y="4594397"/>
            <a:ext cx="3600000" cy="1958929"/>
          </a:xfrm>
          <a:prstGeom prst="rect">
            <a:avLst/>
          </a:prstGeom>
          <a:solidFill>
            <a:srgbClr val="35A16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35" name="テキスト ボックス 34">
            <a:extLst>
              <a:ext uri="{FF2B5EF4-FFF2-40B4-BE49-F238E27FC236}">
                <a16:creationId xmlns:a16="http://schemas.microsoft.com/office/drawing/2014/main" id="{4BDFF4FD-7C2C-4438-B8E2-65F5491130CF}"/>
              </a:ext>
            </a:extLst>
          </p:cNvPr>
          <p:cNvSpPr txBox="1"/>
          <p:nvPr/>
        </p:nvSpPr>
        <p:spPr>
          <a:xfrm>
            <a:off x="2447925" y="2898393"/>
            <a:ext cx="3670843" cy="400110"/>
          </a:xfrm>
          <a:prstGeom prst="rect">
            <a:avLst/>
          </a:prstGeom>
          <a:noFill/>
        </p:spPr>
        <p:txBody>
          <a:bodyPr wrap="square" rtlCol="0">
            <a:spAutoFit/>
          </a:bodyPr>
          <a:lstStyle/>
          <a:p>
            <a:r>
              <a:rPr kumimoji="1" lang="ja-JP" altLang="en-US" sz="2000" dirty="0">
                <a:solidFill>
                  <a:schemeClr val="tx1">
                    <a:lumMod val="85000"/>
                    <a:lumOff val="15000"/>
                  </a:schemeClr>
                </a:solidFill>
                <a:latin typeface="HGPｺﾞｼｯｸE"/>
                <a:ea typeface="HGPｺﾞｼｯｸE"/>
              </a:rPr>
              <a:t>身の安全の確保（いのちを守る）</a:t>
            </a:r>
          </a:p>
        </p:txBody>
      </p:sp>
      <p:sp>
        <p:nvSpPr>
          <p:cNvPr id="36" name="テキスト ボックス 35">
            <a:extLst>
              <a:ext uri="{FF2B5EF4-FFF2-40B4-BE49-F238E27FC236}">
                <a16:creationId xmlns:a16="http://schemas.microsoft.com/office/drawing/2014/main" id="{62CDF0C4-78EB-4F9E-9A83-7A8667A9C5E3}"/>
              </a:ext>
            </a:extLst>
          </p:cNvPr>
          <p:cNvSpPr txBox="1"/>
          <p:nvPr/>
        </p:nvSpPr>
        <p:spPr>
          <a:xfrm>
            <a:off x="2445707" y="3454754"/>
            <a:ext cx="3825086" cy="400110"/>
          </a:xfrm>
          <a:prstGeom prst="rect">
            <a:avLst/>
          </a:prstGeom>
          <a:noFill/>
        </p:spPr>
        <p:txBody>
          <a:bodyPr wrap="none" rtlCol="0">
            <a:spAutoFit/>
          </a:bodyPr>
          <a:lstStyle/>
          <a:p>
            <a:r>
              <a:rPr kumimoji="1" lang="ja-JP" altLang="en-US" sz="2000" dirty="0">
                <a:solidFill>
                  <a:schemeClr val="tx1">
                    <a:lumMod val="85000"/>
                    <a:lumOff val="15000"/>
                  </a:schemeClr>
                </a:solidFill>
                <a:latin typeface="HGPｺﾞｼｯｸE"/>
                <a:ea typeface="HGPｺﾞｼｯｸE"/>
              </a:rPr>
              <a:t>火の始末</a:t>
            </a:r>
            <a:r>
              <a:rPr lang="ja-JP" altLang="en-US" sz="2000" dirty="0">
                <a:solidFill>
                  <a:schemeClr val="tx1">
                    <a:lumMod val="85000"/>
                    <a:lumOff val="15000"/>
                  </a:schemeClr>
                </a:solidFill>
                <a:latin typeface="HGPｺﾞｼｯｸE"/>
                <a:ea typeface="HGPｺﾞｼｯｸE"/>
              </a:rPr>
              <a:t>・初期消火、出口の確保</a:t>
            </a:r>
            <a:endParaRPr kumimoji="1" lang="en-US" altLang="ja-JP" sz="2000" dirty="0">
              <a:solidFill>
                <a:schemeClr val="tx1">
                  <a:lumMod val="85000"/>
                  <a:lumOff val="15000"/>
                </a:schemeClr>
              </a:solidFill>
              <a:latin typeface="HGPｺﾞｼｯｸE"/>
              <a:ea typeface="HGPｺﾞｼｯｸE"/>
            </a:endParaRPr>
          </a:p>
        </p:txBody>
      </p:sp>
      <p:sp>
        <p:nvSpPr>
          <p:cNvPr id="37" name="テキスト ボックス 36">
            <a:extLst>
              <a:ext uri="{FF2B5EF4-FFF2-40B4-BE49-F238E27FC236}">
                <a16:creationId xmlns:a16="http://schemas.microsoft.com/office/drawing/2014/main" id="{3148D147-9AC5-49AE-8AC6-1A5281A7C868}"/>
              </a:ext>
            </a:extLst>
          </p:cNvPr>
          <p:cNvSpPr txBox="1"/>
          <p:nvPr/>
        </p:nvSpPr>
        <p:spPr>
          <a:xfrm>
            <a:off x="2441418" y="3858718"/>
            <a:ext cx="4349268" cy="400110"/>
          </a:xfrm>
          <a:prstGeom prst="rect">
            <a:avLst/>
          </a:prstGeom>
          <a:noFill/>
        </p:spPr>
        <p:txBody>
          <a:bodyPr wrap="none" rtlCol="0">
            <a:spAutoFit/>
          </a:bodyPr>
          <a:lstStyle/>
          <a:p>
            <a:r>
              <a:rPr kumimoji="1" lang="ja-JP" altLang="en-US" sz="2000" dirty="0">
                <a:solidFill>
                  <a:schemeClr val="tx1">
                    <a:lumMod val="85000"/>
                    <a:lumOff val="15000"/>
                  </a:schemeClr>
                </a:solidFill>
                <a:latin typeface="HGPｺﾞｼｯｸE"/>
                <a:ea typeface="HGPｺﾞｼｯｸE"/>
              </a:rPr>
              <a:t>家族の安全確保・安否確認、情報収集</a:t>
            </a:r>
          </a:p>
        </p:txBody>
      </p:sp>
      <p:sp>
        <p:nvSpPr>
          <p:cNvPr id="38" name="テキスト ボックス 37">
            <a:extLst>
              <a:ext uri="{FF2B5EF4-FFF2-40B4-BE49-F238E27FC236}">
                <a16:creationId xmlns:a16="http://schemas.microsoft.com/office/drawing/2014/main" id="{14A5A3DA-E86B-463C-AC1D-3F293BE927CD}"/>
              </a:ext>
            </a:extLst>
          </p:cNvPr>
          <p:cNvSpPr txBox="1"/>
          <p:nvPr/>
        </p:nvSpPr>
        <p:spPr>
          <a:xfrm>
            <a:off x="637741" y="2580668"/>
            <a:ext cx="1338829" cy="369332"/>
          </a:xfrm>
          <a:prstGeom prst="rect">
            <a:avLst/>
          </a:prstGeom>
          <a:noFill/>
        </p:spPr>
        <p:txBody>
          <a:bodyPr wrap="none" rtlCol="0">
            <a:spAutoFit/>
          </a:bodyPr>
          <a:lstStyle/>
          <a:p>
            <a:pPr algn="ctr"/>
            <a:r>
              <a:rPr kumimoji="1" lang="ja-JP" altLang="en-US">
                <a:solidFill>
                  <a:schemeClr val="bg1"/>
                </a:solidFill>
                <a:latin typeface="HGPｺﾞｼｯｸE"/>
                <a:ea typeface="HGPｺﾞｼｯｸE"/>
              </a:rPr>
              <a:t>地震発生！</a:t>
            </a:r>
          </a:p>
        </p:txBody>
      </p:sp>
      <p:sp>
        <p:nvSpPr>
          <p:cNvPr id="40" name="テキスト ボックス 39">
            <a:extLst>
              <a:ext uri="{FF2B5EF4-FFF2-40B4-BE49-F238E27FC236}">
                <a16:creationId xmlns:a16="http://schemas.microsoft.com/office/drawing/2014/main" id="{894D841C-02CB-4EC6-A67F-A3D1DC46A3EE}"/>
              </a:ext>
            </a:extLst>
          </p:cNvPr>
          <p:cNvSpPr txBox="1"/>
          <p:nvPr/>
        </p:nvSpPr>
        <p:spPr>
          <a:xfrm>
            <a:off x="753157" y="3325270"/>
            <a:ext cx="1107996" cy="369332"/>
          </a:xfrm>
          <a:prstGeom prst="rect">
            <a:avLst/>
          </a:prstGeom>
          <a:noFill/>
        </p:spPr>
        <p:txBody>
          <a:bodyPr wrap="none" rtlCol="0">
            <a:spAutoFit/>
          </a:bodyPr>
          <a:lstStyle/>
          <a:p>
            <a:pPr algn="ctr"/>
            <a:r>
              <a:rPr kumimoji="1" lang="ja-JP" altLang="en-US">
                <a:solidFill>
                  <a:schemeClr val="tx1">
                    <a:lumMod val="85000"/>
                    <a:lumOff val="15000"/>
                  </a:schemeClr>
                </a:solidFill>
                <a:latin typeface="HGPｺﾞｼｯｸE"/>
                <a:ea typeface="HGPｺﾞｼｯｸE"/>
              </a:rPr>
              <a:t>発生直後</a:t>
            </a:r>
            <a:endParaRPr kumimoji="1" lang="en-US" altLang="ja-JP">
              <a:solidFill>
                <a:schemeClr val="tx1">
                  <a:lumMod val="85000"/>
                  <a:lumOff val="15000"/>
                </a:schemeClr>
              </a:solidFill>
              <a:latin typeface="HGPｺﾞｼｯｸE"/>
              <a:ea typeface="HGPｺﾞｼｯｸE"/>
            </a:endParaRPr>
          </a:p>
        </p:txBody>
      </p:sp>
      <p:sp>
        <p:nvSpPr>
          <p:cNvPr id="41" name="テキスト ボックス 40">
            <a:extLst>
              <a:ext uri="{FF2B5EF4-FFF2-40B4-BE49-F238E27FC236}">
                <a16:creationId xmlns:a16="http://schemas.microsoft.com/office/drawing/2014/main" id="{F1A2456B-B8ED-4F69-8A52-F521629E593E}"/>
              </a:ext>
            </a:extLst>
          </p:cNvPr>
          <p:cNvSpPr txBox="1"/>
          <p:nvPr/>
        </p:nvSpPr>
        <p:spPr>
          <a:xfrm>
            <a:off x="5454337" y="4645150"/>
            <a:ext cx="3526928" cy="892552"/>
          </a:xfrm>
          <a:prstGeom prst="rect">
            <a:avLst/>
          </a:prstGeom>
          <a:noFill/>
        </p:spPr>
        <p:txBody>
          <a:bodyPr wrap="none" rtlCol="0">
            <a:spAutoFit/>
          </a:bodyPr>
          <a:lstStyle/>
          <a:p>
            <a:r>
              <a:rPr kumimoji="1" lang="ja-JP" altLang="en-US" sz="2000" dirty="0">
                <a:solidFill>
                  <a:schemeClr val="bg1"/>
                </a:solidFill>
                <a:latin typeface="HGPｺﾞｼｯｸE"/>
                <a:ea typeface="HGPｺﾞｼｯｸE"/>
              </a:rPr>
              <a:t>助け合い（共助）</a:t>
            </a:r>
            <a:endParaRPr kumimoji="1" lang="en-US" altLang="ja-JP" sz="2000" dirty="0">
              <a:solidFill>
                <a:schemeClr val="bg1"/>
              </a:solidFill>
              <a:latin typeface="HGPｺﾞｼｯｸE"/>
              <a:ea typeface="HGPｺﾞｼｯｸE"/>
            </a:endParaRPr>
          </a:p>
          <a:p>
            <a:r>
              <a:rPr lang="ja-JP" altLang="en-US" sz="1600" dirty="0">
                <a:solidFill>
                  <a:schemeClr val="tx1">
                    <a:lumMod val="85000"/>
                    <a:lumOff val="15000"/>
                  </a:schemeClr>
                </a:solidFill>
                <a:latin typeface="HGPｺﾞｼｯｸE"/>
                <a:ea typeface="HGPｺﾞｼｯｸE"/>
              </a:rPr>
              <a:t>隣近所や自主防災組織等で協力して、</a:t>
            </a:r>
            <a:endParaRPr lang="en-US" altLang="ja-JP" sz="1600" dirty="0">
              <a:solidFill>
                <a:schemeClr val="tx1">
                  <a:lumMod val="85000"/>
                  <a:lumOff val="15000"/>
                </a:schemeClr>
              </a:solidFill>
              <a:latin typeface="HGPｺﾞｼｯｸE"/>
              <a:ea typeface="HGPｺﾞｼｯｸE"/>
            </a:endParaRPr>
          </a:p>
          <a:p>
            <a:r>
              <a:rPr lang="ja-JP" altLang="en-US" sz="1600" dirty="0">
                <a:solidFill>
                  <a:schemeClr val="tx1">
                    <a:lumMod val="85000"/>
                    <a:lumOff val="15000"/>
                  </a:schemeClr>
                </a:solidFill>
                <a:latin typeface="HGPｺﾞｼｯｸE"/>
                <a:ea typeface="HGPｺﾞｼｯｸE"/>
              </a:rPr>
              <a:t>ひとりでも</a:t>
            </a:r>
            <a:r>
              <a:rPr kumimoji="1" lang="ja-JP" altLang="en-US" sz="1600" dirty="0">
                <a:solidFill>
                  <a:schemeClr val="tx1">
                    <a:lumMod val="85000"/>
                    <a:lumOff val="15000"/>
                  </a:schemeClr>
                </a:solidFill>
                <a:latin typeface="HGPｺﾞｼｯｸE"/>
                <a:ea typeface="HGPｺﾞｼｯｸE"/>
              </a:rPr>
              <a:t>多くの人を助ける</a:t>
            </a:r>
          </a:p>
        </p:txBody>
      </p:sp>
      <p:sp>
        <p:nvSpPr>
          <p:cNvPr id="42" name="テキスト ボックス 41">
            <a:extLst>
              <a:ext uri="{FF2B5EF4-FFF2-40B4-BE49-F238E27FC236}">
                <a16:creationId xmlns:a16="http://schemas.microsoft.com/office/drawing/2014/main" id="{81041606-2043-42B4-8248-3F3D928AAE76}"/>
              </a:ext>
            </a:extLst>
          </p:cNvPr>
          <p:cNvSpPr txBox="1"/>
          <p:nvPr/>
        </p:nvSpPr>
        <p:spPr>
          <a:xfrm>
            <a:off x="5454337" y="5573226"/>
            <a:ext cx="3467616" cy="954107"/>
          </a:xfrm>
          <a:prstGeom prst="rect">
            <a:avLst/>
          </a:prstGeom>
          <a:noFill/>
        </p:spPr>
        <p:txBody>
          <a:bodyPr wrap="square" rtlCol="0">
            <a:spAutoFit/>
          </a:bodyPr>
          <a:lstStyle/>
          <a:p>
            <a:r>
              <a:rPr kumimoji="1" lang="en-US" altLang="ja-JP" sz="1400" dirty="0">
                <a:solidFill>
                  <a:schemeClr val="tx1">
                    <a:lumMod val="85000"/>
                    <a:lumOff val="15000"/>
                  </a:schemeClr>
                </a:solidFill>
                <a:latin typeface="HGPｺﾞｼｯｸE"/>
                <a:ea typeface="HGPｺﾞｼｯｸE"/>
              </a:rPr>
              <a:t>【</a:t>
            </a:r>
            <a:r>
              <a:rPr kumimoji="1" lang="ja-JP" altLang="en-US" sz="1400" dirty="0">
                <a:solidFill>
                  <a:schemeClr val="tx1">
                    <a:lumMod val="85000"/>
                    <a:lumOff val="15000"/>
                  </a:schemeClr>
                </a:solidFill>
                <a:latin typeface="HGPｺﾞｼｯｸE"/>
                <a:ea typeface="HGPｺﾞｼｯｸE"/>
              </a:rPr>
              <a:t>主な活動</a:t>
            </a:r>
            <a:r>
              <a:rPr kumimoji="1" lang="en-US" altLang="ja-JP" sz="1400" dirty="0">
                <a:solidFill>
                  <a:schemeClr val="tx1">
                    <a:lumMod val="85000"/>
                    <a:lumOff val="15000"/>
                  </a:schemeClr>
                </a:solidFill>
                <a:latin typeface="HGPｺﾞｼｯｸE"/>
                <a:ea typeface="HGPｺﾞｼｯｸE"/>
              </a:rPr>
              <a:t>】</a:t>
            </a:r>
          </a:p>
          <a:p>
            <a:r>
              <a:rPr kumimoji="1" lang="ja-JP" altLang="en-US" sz="1400" dirty="0">
                <a:solidFill>
                  <a:schemeClr val="tx1">
                    <a:lumMod val="85000"/>
                    <a:lumOff val="15000"/>
                  </a:schemeClr>
                </a:solidFill>
                <a:latin typeface="HGPｺﾞｼｯｸE"/>
                <a:ea typeface="HGPｺﾞｼｯｸE"/>
              </a:rPr>
              <a:t>災害対策本部の立ち上げ、安否確認、救出・救助、初期消火、</a:t>
            </a:r>
            <a:r>
              <a:rPr lang="ja-JP" altLang="en-US" sz="1400" dirty="0">
                <a:solidFill>
                  <a:schemeClr val="tx1">
                    <a:lumMod val="85000"/>
                    <a:lumOff val="15000"/>
                  </a:schemeClr>
                </a:solidFill>
                <a:latin typeface="HGPｺﾞｼｯｸE"/>
                <a:ea typeface="HGPｺﾞｼｯｸE"/>
              </a:rPr>
              <a:t>避難行動要支援者の避難誘導、避難所開設・受入など</a:t>
            </a:r>
            <a:endParaRPr kumimoji="1" lang="ja-JP" altLang="en-US" sz="1400" dirty="0">
              <a:solidFill>
                <a:schemeClr val="tx1">
                  <a:lumMod val="85000"/>
                  <a:lumOff val="15000"/>
                </a:schemeClr>
              </a:solidFill>
              <a:latin typeface="HGPｺﾞｼｯｸE"/>
              <a:ea typeface="HGPｺﾞｼｯｸE"/>
            </a:endParaRPr>
          </a:p>
        </p:txBody>
      </p:sp>
      <p:sp>
        <p:nvSpPr>
          <p:cNvPr id="43" name="テキスト ボックス 42">
            <a:extLst>
              <a:ext uri="{FF2B5EF4-FFF2-40B4-BE49-F238E27FC236}">
                <a16:creationId xmlns:a16="http://schemas.microsoft.com/office/drawing/2014/main" id="{1A3A7D45-84F1-4755-9B2F-43AD6E542197}"/>
              </a:ext>
            </a:extLst>
          </p:cNvPr>
          <p:cNvSpPr txBox="1"/>
          <p:nvPr/>
        </p:nvSpPr>
        <p:spPr>
          <a:xfrm>
            <a:off x="2661364" y="3170121"/>
            <a:ext cx="5245347" cy="338554"/>
          </a:xfrm>
          <a:prstGeom prst="rect">
            <a:avLst/>
          </a:prstGeom>
          <a:noFill/>
        </p:spPr>
        <p:txBody>
          <a:bodyPr wrap="none" rtlCol="0">
            <a:spAutoFit/>
          </a:bodyPr>
          <a:lstStyle/>
          <a:p>
            <a:r>
              <a:rPr kumimoji="1" lang="ja-JP" altLang="en-US" sz="1600" dirty="0">
                <a:solidFill>
                  <a:schemeClr val="tx1">
                    <a:lumMod val="85000"/>
                    <a:lumOff val="15000"/>
                  </a:schemeClr>
                </a:solidFill>
                <a:latin typeface="HGPｺﾞｼｯｸE"/>
                <a:ea typeface="HGPｺﾞｼｯｸE"/>
              </a:rPr>
              <a:t>物が「落ちてこない・倒れてこない・移動しない」場所に移動</a:t>
            </a:r>
            <a:endParaRPr kumimoji="1" lang="en-US" altLang="ja-JP" sz="1600" dirty="0">
              <a:solidFill>
                <a:schemeClr val="tx1">
                  <a:lumMod val="85000"/>
                  <a:lumOff val="15000"/>
                </a:schemeClr>
              </a:solidFill>
              <a:latin typeface="HGPｺﾞｼｯｸE"/>
              <a:ea typeface="HGPｺﾞｼｯｸE"/>
            </a:endParaRPr>
          </a:p>
        </p:txBody>
      </p:sp>
      <p:sp>
        <p:nvSpPr>
          <p:cNvPr id="44" name="テキスト ボックス 43">
            <a:extLst>
              <a:ext uri="{FF2B5EF4-FFF2-40B4-BE49-F238E27FC236}">
                <a16:creationId xmlns:a16="http://schemas.microsoft.com/office/drawing/2014/main" id="{F6FFF926-C6C8-4DFD-B8E1-D19CE67DA264}"/>
              </a:ext>
            </a:extLst>
          </p:cNvPr>
          <p:cNvSpPr txBox="1"/>
          <p:nvPr/>
        </p:nvSpPr>
        <p:spPr>
          <a:xfrm>
            <a:off x="522325" y="4653972"/>
            <a:ext cx="1569660" cy="646331"/>
          </a:xfrm>
          <a:prstGeom prst="rect">
            <a:avLst/>
          </a:prstGeom>
          <a:noFill/>
        </p:spPr>
        <p:txBody>
          <a:bodyPr wrap="none" rtlCol="0">
            <a:spAutoFit/>
          </a:bodyPr>
          <a:lstStyle/>
          <a:p>
            <a:pPr algn="ctr"/>
            <a:r>
              <a:rPr lang="ja-JP" altLang="en-US">
                <a:solidFill>
                  <a:schemeClr val="tx1">
                    <a:lumMod val="85000"/>
                    <a:lumOff val="15000"/>
                  </a:schemeClr>
                </a:solidFill>
                <a:latin typeface="HGPｺﾞｼｯｸE"/>
                <a:ea typeface="HGPｺﾞｼｯｸE"/>
              </a:rPr>
              <a:t>一次的な避難</a:t>
            </a:r>
            <a:endParaRPr lang="en-US" altLang="ja-JP">
              <a:solidFill>
                <a:schemeClr val="tx1">
                  <a:lumMod val="85000"/>
                  <a:lumOff val="15000"/>
                </a:schemeClr>
              </a:solidFill>
              <a:latin typeface="HGPｺﾞｼｯｸE"/>
              <a:ea typeface="HGPｺﾞｼｯｸE"/>
            </a:endParaRPr>
          </a:p>
          <a:p>
            <a:pPr algn="ctr"/>
            <a:r>
              <a:rPr kumimoji="1" lang="ja-JP" altLang="en-US">
                <a:solidFill>
                  <a:schemeClr val="tx1">
                    <a:lumMod val="85000"/>
                    <a:lumOff val="15000"/>
                  </a:schemeClr>
                </a:solidFill>
                <a:latin typeface="HGPｺﾞｼｯｸE"/>
                <a:ea typeface="HGPｺﾞｼｯｸE"/>
              </a:rPr>
              <a:t>の判断</a:t>
            </a:r>
          </a:p>
        </p:txBody>
      </p:sp>
      <p:sp>
        <p:nvSpPr>
          <p:cNvPr id="47" name="テキスト ボックス 46">
            <a:extLst>
              <a:ext uri="{FF2B5EF4-FFF2-40B4-BE49-F238E27FC236}">
                <a16:creationId xmlns:a16="http://schemas.microsoft.com/office/drawing/2014/main" id="{7CF5F515-8E5B-475D-A7AD-E1AF39C675CD}"/>
              </a:ext>
            </a:extLst>
          </p:cNvPr>
          <p:cNvSpPr txBox="1"/>
          <p:nvPr/>
        </p:nvSpPr>
        <p:spPr>
          <a:xfrm>
            <a:off x="753157" y="5825249"/>
            <a:ext cx="1107996" cy="369332"/>
          </a:xfrm>
          <a:prstGeom prst="rect">
            <a:avLst/>
          </a:prstGeom>
          <a:noFill/>
        </p:spPr>
        <p:txBody>
          <a:bodyPr wrap="none" rtlCol="0">
            <a:spAutoFit/>
          </a:bodyPr>
          <a:lstStyle/>
          <a:p>
            <a:pPr algn="ctr"/>
            <a:r>
              <a:rPr lang="ja-JP" altLang="en-US">
                <a:solidFill>
                  <a:schemeClr val="tx1">
                    <a:lumMod val="85000"/>
                    <a:lumOff val="15000"/>
                  </a:schemeClr>
                </a:solidFill>
                <a:latin typeface="HGPｺﾞｼｯｸE"/>
                <a:ea typeface="HGPｺﾞｼｯｸE"/>
              </a:rPr>
              <a:t>避難生活</a:t>
            </a:r>
            <a:endParaRPr kumimoji="1" lang="ja-JP" altLang="en-US">
              <a:solidFill>
                <a:schemeClr val="tx1">
                  <a:lumMod val="85000"/>
                  <a:lumOff val="15000"/>
                </a:schemeClr>
              </a:solidFill>
              <a:latin typeface="HGPｺﾞｼｯｸE"/>
              <a:ea typeface="HGPｺﾞｼｯｸE"/>
            </a:endParaRPr>
          </a:p>
        </p:txBody>
      </p:sp>
      <p:sp>
        <p:nvSpPr>
          <p:cNvPr id="49" name="テキスト ボックス 48">
            <a:extLst>
              <a:ext uri="{FF2B5EF4-FFF2-40B4-BE49-F238E27FC236}">
                <a16:creationId xmlns:a16="http://schemas.microsoft.com/office/drawing/2014/main" id="{25CAB8BC-0BAF-474F-B926-EA8D5F933E98}"/>
              </a:ext>
            </a:extLst>
          </p:cNvPr>
          <p:cNvSpPr txBox="1"/>
          <p:nvPr/>
        </p:nvSpPr>
        <p:spPr>
          <a:xfrm>
            <a:off x="2441418" y="5717502"/>
            <a:ext cx="1569660" cy="646331"/>
          </a:xfrm>
          <a:prstGeom prst="rect">
            <a:avLst/>
          </a:prstGeom>
          <a:noFill/>
        </p:spPr>
        <p:txBody>
          <a:bodyPr wrap="none" rtlCol="0">
            <a:spAutoFit/>
          </a:bodyPr>
          <a:lstStyle/>
          <a:p>
            <a:r>
              <a:rPr lang="ja-JP" altLang="en-US" dirty="0">
                <a:solidFill>
                  <a:schemeClr val="tx1">
                    <a:lumMod val="85000"/>
                    <a:lumOff val="15000"/>
                  </a:schemeClr>
                </a:solidFill>
                <a:latin typeface="HGPｺﾞｼｯｸE"/>
                <a:ea typeface="HGPｺﾞｼｯｸE"/>
              </a:rPr>
              <a:t>避難所避難・</a:t>
            </a:r>
            <a:endParaRPr lang="en-US" altLang="ja-JP" dirty="0">
              <a:solidFill>
                <a:schemeClr val="tx1">
                  <a:lumMod val="85000"/>
                  <a:lumOff val="15000"/>
                </a:schemeClr>
              </a:solidFill>
              <a:latin typeface="HGPｺﾞｼｯｸE"/>
              <a:ea typeface="HGPｺﾞｼｯｸE"/>
            </a:endParaRPr>
          </a:p>
          <a:p>
            <a:r>
              <a:rPr lang="ja-JP" altLang="en-US" dirty="0">
                <a:solidFill>
                  <a:schemeClr val="tx1">
                    <a:lumMod val="85000"/>
                    <a:lumOff val="15000"/>
                  </a:schemeClr>
                </a:solidFill>
                <a:latin typeface="HGPｺﾞｼｯｸE"/>
                <a:ea typeface="HGPｺﾞｼｯｸE"/>
              </a:rPr>
              <a:t>在宅避難など</a:t>
            </a:r>
            <a:endParaRPr kumimoji="1" lang="ja-JP" altLang="en-US" dirty="0">
              <a:solidFill>
                <a:schemeClr val="tx1">
                  <a:lumMod val="85000"/>
                  <a:lumOff val="15000"/>
                </a:schemeClr>
              </a:solidFill>
              <a:latin typeface="HGPｺﾞｼｯｸE"/>
              <a:ea typeface="HGPｺﾞｼｯｸE"/>
            </a:endParaRPr>
          </a:p>
        </p:txBody>
      </p:sp>
      <p:sp>
        <p:nvSpPr>
          <p:cNvPr id="50" name="テキスト ボックス 49">
            <a:extLst>
              <a:ext uri="{FF2B5EF4-FFF2-40B4-BE49-F238E27FC236}">
                <a16:creationId xmlns:a16="http://schemas.microsoft.com/office/drawing/2014/main" id="{277F6CB9-6699-469C-BBA1-110020360F92}"/>
              </a:ext>
            </a:extLst>
          </p:cNvPr>
          <p:cNvSpPr txBox="1"/>
          <p:nvPr/>
        </p:nvSpPr>
        <p:spPr>
          <a:xfrm>
            <a:off x="2441418" y="4512796"/>
            <a:ext cx="1800493" cy="923330"/>
          </a:xfrm>
          <a:prstGeom prst="rect">
            <a:avLst/>
          </a:prstGeom>
          <a:noFill/>
        </p:spPr>
        <p:txBody>
          <a:bodyPr wrap="none" rtlCol="0">
            <a:spAutoFit/>
          </a:bodyPr>
          <a:lstStyle/>
          <a:p>
            <a:r>
              <a:rPr lang="ja-JP" altLang="en-US" dirty="0">
                <a:solidFill>
                  <a:schemeClr val="tx1">
                    <a:lumMod val="85000"/>
                    <a:lumOff val="15000"/>
                  </a:schemeClr>
                </a:solidFill>
                <a:latin typeface="HGPｺﾞｼｯｸE"/>
                <a:ea typeface="HGPｺﾞｼｯｸE"/>
              </a:rPr>
              <a:t>一時集合場所や</a:t>
            </a:r>
            <a:endParaRPr lang="en-US" altLang="ja-JP" dirty="0">
              <a:solidFill>
                <a:schemeClr val="tx1">
                  <a:lumMod val="85000"/>
                  <a:lumOff val="15000"/>
                </a:schemeClr>
              </a:solidFill>
              <a:latin typeface="HGPｺﾞｼｯｸE"/>
              <a:ea typeface="HGPｺﾞｼｯｸE"/>
            </a:endParaRPr>
          </a:p>
          <a:p>
            <a:r>
              <a:rPr lang="ja-JP" altLang="en-US" dirty="0">
                <a:solidFill>
                  <a:schemeClr val="tx1">
                    <a:lumMod val="85000"/>
                    <a:lumOff val="15000"/>
                  </a:schemeClr>
                </a:solidFill>
                <a:latin typeface="HGPｺﾞｼｯｸE"/>
                <a:ea typeface="HGPｺﾞｼｯｸE"/>
              </a:rPr>
              <a:t>広域避難場所へ</a:t>
            </a:r>
            <a:endParaRPr lang="en-US" altLang="ja-JP" dirty="0">
              <a:solidFill>
                <a:schemeClr val="tx1">
                  <a:lumMod val="85000"/>
                  <a:lumOff val="15000"/>
                </a:schemeClr>
              </a:solidFill>
              <a:latin typeface="HGPｺﾞｼｯｸE"/>
              <a:ea typeface="HGPｺﾞｼｯｸE"/>
            </a:endParaRPr>
          </a:p>
          <a:p>
            <a:r>
              <a:rPr lang="ja-JP" altLang="en-US" dirty="0">
                <a:solidFill>
                  <a:schemeClr val="tx1">
                    <a:lumMod val="85000"/>
                    <a:lumOff val="15000"/>
                  </a:schemeClr>
                </a:solidFill>
                <a:latin typeface="HGPｺﾞｼｯｸE"/>
                <a:ea typeface="HGPｺﾞｼｯｸE"/>
              </a:rPr>
              <a:t>避難</a:t>
            </a:r>
            <a:endParaRPr lang="en-US" altLang="ja-JP" dirty="0">
              <a:solidFill>
                <a:schemeClr val="tx1">
                  <a:lumMod val="85000"/>
                  <a:lumOff val="15000"/>
                </a:schemeClr>
              </a:solidFill>
              <a:latin typeface="HGPｺﾞｼｯｸE"/>
              <a:ea typeface="HGPｺﾞｼｯｸE"/>
            </a:endParaRPr>
          </a:p>
        </p:txBody>
      </p:sp>
      <p:sp>
        <p:nvSpPr>
          <p:cNvPr id="51" name="矢印: 右 50">
            <a:extLst>
              <a:ext uri="{FF2B5EF4-FFF2-40B4-BE49-F238E27FC236}">
                <a16:creationId xmlns:a16="http://schemas.microsoft.com/office/drawing/2014/main" id="{C41A9EA2-D1A3-486E-9FAB-AADF2083D8DA}"/>
              </a:ext>
            </a:extLst>
          </p:cNvPr>
          <p:cNvSpPr/>
          <p:nvPr/>
        </p:nvSpPr>
        <p:spPr>
          <a:xfrm>
            <a:off x="4183438" y="4837218"/>
            <a:ext cx="1372394" cy="1554383"/>
          </a:xfrm>
          <a:prstGeom prst="rightArrow">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52" name="テキスト ボックス 51">
            <a:extLst>
              <a:ext uri="{FF2B5EF4-FFF2-40B4-BE49-F238E27FC236}">
                <a16:creationId xmlns:a16="http://schemas.microsoft.com/office/drawing/2014/main" id="{F5550E19-291B-463C-A78D-E3C87F45CB55}"/>
              </a:ext>
            </a:extLst>
          </p:cNvPr>
          <p:cNvSpPr txBox="1"/>
          <p:nvPr/>
        </p:nvSpPr>
        <p:spPr>
          <a:xfrm>
            <a:off x="4171552" y="5285457"/>
            <a:ext cx="1261884" cy="738664"/>
          </a:xfrm>
          <a:prstGeom prst="rect">
            <a:avLst/>
          </a:prstGeom>
          <a:noFill/>
        </p:spPr>
        <p:txBody>
          <a:bodyPr wrap="none" rtlCol="0">
            <a:spAutoFit/>
          </a:bodyPr>
          <a:lstStyle/>
          <a:p>
            <a:r>
              <a:rPr kumimoji="1" lang="ja-JP" altLang="en-US" sz="1400">
                <a:solidFill>
                  <a:srgbClr val="404040"/>
                </a:solidFill>
                <a:latin typeface="HGPｺﾞｼｯｸE"/>
                <a:ea typeface="HGPｺﾞｼｯｸE"/>
              </a:rPr>
              <a:t>自身と家族</a:t>
            </a:r>
            <a:endParaRPr kumimoji="1" lang="en-US" altLang="ja-JP" sz="1400">
              <a:solidFill>
                <a:srgbClr val="404040"/>
              </a:solidFill>
              <a:latin typeface="HGPｺﾞｼｯｸE"/>
              <a:ea typeface="HGPｺﾞｼｯｸE"/>
            </a:endParaRPr>
          </a:p>
          <a:p>
            <a:r>
              <a:rPr kumimoji="1" lang="ja-JP" altLang="en-US" sz="1400">
                <a:solidFill>
                  <a:srgbClr val="404040"/>
                </a:solidFill>
                <a:latin typeface="HGPｺﾞｼｯｸE"/>
                <a:ea typeface="HGPｺﾞｼｯｸE"/>
              </a:rPr>
              <a:t>の安全が確認</a:t>
            </a:r>
            <a:endParaRPr kumimoji="1" lang="en-US" altLang="ja-JP" sz="1400">
              <a:solidFill>
                <a:srgbClr val="404040"/>
              </a:solidFill>
              <a:latin typeface="HGPｺﾞｼｯｸE"/>
              <a:ea typeface="HGPｺﾞｼｯｸE"/>
            </a:endParaRPr>
          </a:p>
          <a:p>
            <a:r>
              <a:rPr kumimoji="1" lang="ja-JP" altLang="en-US" sz="1400">
                <a:solidFill>
                  <a:srgbClr val="404040"/>
                </a:solidFill>
                <a:latin typeface="HGPｺﾞｼｯｸE"/>
                <a:ea typeface="HGPｺﾞｼｯｸE"/>
              </a:rPr>
              <a:t>できたら</a:t>
            </a:r>
          </a:p>
        </p:txBody>
      </p:sp>
      <p:sp>
        <p:nvSpPr>
          <p:cNvPr id="24" name="テキスト ボックス 23">
            <a:extLst>
              <a:ext uri="{FF2B5EF4-FFF2-40B4-BE49-F238E27FC236}">
                <a16:creationId xmlns:a16="http://schemas.microsoft.com/office/drawing/2014/main" id="{894D841C-02CB-4EC6-A67F-A3D1DC46A3EE}"/>
              </a:ext>
            </a:extLst>
          </p:cNvPr>
          <p:cNvSpPr txBox="1"/>
          <p:nvPr/>
        </p:nvSpPr>
        <p:spPr>
          <a:xfrm>
            <a:off x="326873" y="2083232"/>
            <a:ext cx="2023623" cy="369332"/>
          </a:xfrm>
          <a:prstGeom prst="rect">
            <a:avLst/>
          </a:prstGeom>
          <a:noFill/>
        </p:spPr>
        <p:txBody>
          <a:bodyPr wrap="square" rtlCol="0">
            <a:spAutoFit/>
          </a:bodyPr>
          <a:lstStyle/>
          <a:p>
            <a:r>
              <a:rPr kumimoji="1" lang="ja-JP" altLang="en-US">
                <a:solidFill>
                  <a:schemeClr val="tx1">
                    <a:lumMod val="85000"/>
                    <a:lumOff val="15000"/>
                  </a:schemeClr>
                </a:solidFill>
                <a:latin typeface="HGPｺﾞｼｯｸE"/>
                <a:ea typeface="HGPｺﾞｼｯｸE"/>
              </a:rPr>
              <a:t>（緊急地震速報）</a:t>
            </a:r>
            <a:endParaRPr kumimoji="1" lang="en-US" altLang="ja-JP">
              <a:solidFill>
                <a:schemeClr val="tx1">
                  <a:lumMod val="85000"/>
                  <a:lumOff val="15000"/>
                </a:schemeClr>
              </a:solidFill>
              <a:latin typeface="HGPｺﾞｼｯｸE"/>
              <a:ea typeface="HGPｺﾞｼｯｸE"/>
            </a:endParaRPr>
          </a:p>
        </p:txBody>
      </p:sp>
      <p:sp>
        <p:nvSpPr>
          <p:cNvPr id="25" name="テキスト ボックス 24">
            <a:extLst>
              <a:ext uri="{FF2B5EF4-FFF2-40B4-BE49-F238E27FC236}">
                <a16:creationId xmlns:a16="http://schemas.microsoft.com/office/drawing/2014/main" id="{4BDFF4FD-7C2C-4438-B8E2-65F5491130CF}"/>
              </a:ext>
            </a:extLst>
          </p:cNvPr>
          <p:cNvSpPr txBox="1"/>
          <p:nvPr/>
        </p:nvSpPr>
        <p:spPr>
          <a:xfrm>
            <a:off x="2445707" y="2146181"/>
            <a:ext cx="6435493" cy="584775"/>
          </a:xfrm>
          <a:prstGeom prst="rect">
            <a:avLst/>
          </a:prstGeom>
          <a:noFill/>
        </p:spPr>
        <p:txBody>
          <a:bodyPr wrap="square" rtlCol="0">
            <a:spAutoFit/>
          </a:bodyPr>
          <a:lstStyle/>
          <a:p>
            <a:r>
              <a:rPr kumimoji="1" lang="ja-JP" altLang="en-US" sz="1600" dirty="0">
                <a:solidFill>
                  <a:schemeClr val="tx1">
                    <a:lumMod val="85000"/>
                    <a:lumOff val="15000"/>
                  </a:schemeClr>
                </a:solidFill>
                <a:latin typeface="HGPｺﾞｼｯｸE"/>
                <a:ea typeface="HGPｺﾞｼｯｸE"/>
              </a:rPr>
              <a:t>周囲の状況に応じて、あわてずに、まず身の安全を確保しましょう。（全ての地震で緊急地震速報が発表されるものではありません。）</a:t>
            </a:r>
          </a:p>
        </p:txBody>
      </p:sp>
      <p:sp>
        <p:nvSpPr>
          <p:cNvPr id="26" name="テキスト ボックス 25">
            <a:extLst>
              <a:ext uri="{FF2B5EF4-FFF2-40B4-BE49-F238E27FC236}">
                <a16:creationId xmlns:a16="http://schemas.microsoft.com/office/drawing/2014/main" id="{9C306983-7F01-4A59-A990-F3BB20ABCDA8}"/>
              </a:ext>
            </a:extLst>
          </p:cNvPr>
          <p:cNvSpPr txBox="1"/>
          <p:nvPr/>
        </p:nvSpPr>
        <p:spPr>
          <a:xfrm>
            <a:off x="0" y="6586514"/>
            <a:ext cx="1665841" cy="261610"/>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参考：東京都「東京防災」</a:t>
            </a:r>
          </a:p>
        </p:txBody>
      </p:sp>
    </p:spTree>
    <p:extLst>
      <p:ext uri="{BB962C8B-B14F-4D97-AF65-F5344CB8AC3E}">
        <p14:creationId xmlns:p14="http://schemas.microsoft.com/office/powerpoint/2010/main" val="41507642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solidFill>
            <a:srgbClr val="35A16B"/>
          </a:solidFill>
        </p:spPr>
        <p:txBody>
          <a:bodyPr/>
          <a:lstStyle/>
          <a:p>
            <a:r>
              <a:rPr lang="ja-JP" altLang="en-US"/>
              <a:t>地域特性に応じた対応の違い　－地震－</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23</a:t>
            </a:fld>
            <a:endParaRPr kumimoji="1" lang="ja-JP" altLang="en-US"/>
          </a:p>
        </p:txBody>
      </p:sp>
      <p:sp>
        <p:nvSpPr>
          <p:cNvPr id="19" name="正方形/長方形 18">
            <a:extLst>
              <a:ext uri="{FF2B5EF4-FFF2-40B4-BE49-F238E27FC236}">
                <a16:creationId xmlns:a16="http://schemas.microsoft.com/office/drawing/2014/main" id="{56BD1265-99DC-4590-B6B5-FE5A3E2B0B56}"/>
              </a:ext>
            </a:extLst>
          </p:cNvPr>
          <p:cNvSpPr/>
          <p:nvPr/>
        </p:nvSpPr>
        <p:spPr>
          <a:xfrm>
            <a:off x="262800" y="795698"/>
            <a:ext cx="8618400" cy="1023907"/>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Ins="144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地域特性に応じて対応の優先度が異なることがあるため、日頃から地域の特性を把握することが重要です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24" name="正方形/長方形 23">
            <a:extLst>
              <a:ext uri="{FF2B5EF4-FFF2-40B4-BE49-F238E27FC236}">
                <a16:creationId xmlns:a16="http://schemas.microsoft.com/office/drawing/2014/main" id="{32366A42-2D6C-4C05-A2E5-2A8EB4AC1449}"/>
              </a:ext>
            </a:extLst>
          </p:cNvPr>
          <p:cNvSpPr/>
          <p:nvPr/>
        </p:nvSpPr>
        <p:spPr>
          <a:xfrm>
            <a:off x="252000" y="2072851"/>
            <a:ext cx="2700000" cy="4139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25" name="正方形/長方形 24">
            <a:extLst>
              <a:ext uri="{FF2B5EF4-FFF2-40B4-BE49-F238E27FC236}">
                <a16:creationId xmlns:a16="http://schemas.microsoft.com/office/drawing/2014/main" id="{CBB7AECF-BA37-4BFF-972E-A4098E4DE702}"/>
              </a:ext>
            </a:extLst>
          </p:cNvPr>
          <p:cNvSpPr/>
          <p:nvPr/>
        </p:nvSpPr>
        <p:spPr>
          <a:xfrm>
            <a:off x="3222000" y="2068631"/>
            <a:ext cx="2700000" cy="4139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sp>
        <p:nvSpPr>
          <p:cNvPr id="26" name="正方形/長方形 25">
            <a:extLst>
              <a:ext uri="{FF2B5EF4-FFF2-40B4-BE49-F238E27FC236}">
                <a16:creationId xmlns:a16="http://schemas.microsoft.com/office/drawing/2014/main" id="{C661B43C-109A-4C08-8CBD-47AD1A6AE1FF}"/>
              </a:ext>
            </a:extLst>
          </p:cNvPr>
          <p:cNvSpPr/>
          <p:nvPr/>
        </p:nvSpPr>
        <p:spPr>
          <a:xfrm>
            <a:off x="6192000" y="2068631"/>
            <a:ext cx="2700000" cy="413999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HGPｺﾞｼｯｸE"/>
              <a:ea typeface="HGPｺﾞｼｯｸE"/>
            </a:endParaRPr>
          </a:p>
        </p:txBody>
      </p:sp>
      <p:pic>
        <p:nvPicPr>
          <p:cNvPr id="27" name="図 26">
            <a:extLst>
              <a:ext uri="{FF2B5EF4-FFF2-40B4-BE49-F238E27FC236}">
                <a16:creationId xmlns:a16="http://schemas.microsoft.com/office/drawing/2014/main" id="{1796E25F-E890-4238-A5AE-FB7B19F682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349" y="2269449"/>
            <a:ext cx="2240202" cy="1639827"/>
          </a:xfrm>
          <a:prstGeom prst="rect">
            <a:avLst/>
          </a:prstGeom>
        </p:spPr>
      </p:pic>
      <p:pic>
        <p:nvPicPr>
          <p:cNvPr id="28" name="図 27">
            <a:extLst>
              <a:ext uri="{FF2B5EF4-FFF2-40B4-BE49-F238E27FC236}">
                <a16:creationId xmlns:a16="http://schemas.microsoft.com/office/drawing/2014/main" id="{B7099EB2-293D-4F30-8035-B4EE95516E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21349" y="2211519"/>
            <a:ext cx="2241302" cy="1755687"/>
          </a:xfrm>
          <a:prstGeom prst="rect">
            <a:avLst/>
          </a:prstGeom>
        </p:spPr>
      </p:pic>
      <p:pic>
        <p:nvPicPr>
          <p:cNvPr id="29" name="図 28">
            <a:extLst>
              <a:ext uri="{FF2B5EF4-FFF2-40B4-BE49-F238E27FC236}">
                <a16:creationId xmlns:a16="http://schemas.microsoft.com/office/drawing/2014/main" id="{E5B08859-6128-4EE9-9212-03FB5AB8DE14}"/>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508756" y="2251220"/>
            <a:ext cx="2126488" cy="1676285"/>
          </a:xfrm>
          <a:prstGeom prst="rect">
            <a:avLst/>
          </a:prstGeom>
        </p:spPr>
      </p:pic>
      <p:sp>
        <p:nvSpPr>
          <p:cNvPr id="30" name="正方形/長方形 29">
            <a:extLst>
              <a:ext uri="{FF2B5EF4-FFF2-40B4-BE49-F238E27FC236}">
                <a16:creationId xmlns:a16="http://schemas.microsoft.com/office/drawing/2014/main" id="{5B606D8C-809A-409D-AC3F-2DC2310EB093}"/>
              </a:ext>
            </a:extLst>
          </p:cNvPr>
          <p:cNvSpPr/>
          <p:nvPr/>
        </p:nvSpPr>
        <p:spPr>
          <a:xfrm>
            <a:off x="252000" y="4158302"/>
            <a:ext cx="2700000" cy="1585049"/>
          </a:xfrm>
          <a:prstGeom prst="rect">
            <a:avLst/>
          </a:prstGeom>
        </p:spPr>
        <p:txBody>
          <a:bodyPr wrap="square">
            <a:spAutoFit/>
          </a:bodyPr>
          <a:lstStyle/>
          <a:p>
            <a:pPr algn="just"/>
            <a:r>
              <a:rPr lang="ja-JP" altLang="en-US" sz="2000">
                <a:latin typeface="HGPｺﾞｼｯｸE"/>
                <a:ea typeface="HGPｺﾞｼｯｸE"/>
              </a:rPr>
              <a:t>沿岸部・津波被害が想定されている地域</a:t>
            </a:r>
            <a:br>
              <a:rPr lang="en-US" altLang="ja-JP" sz="2000">
                <a:latin typeface="HGPｺﾞｼｯｸE"/>
                <a:ea typeface="HGPｺﾞｼｯｸE"/>
              </a:rPr>
            </a:br>
            <a:endParaRPr lang="en-US" altLang="ja-JP" sz="2000">
              <a:latin typeface="HGPｺﾞｼｯｸE"/>
              <a:ea typeface="HGPｺﾞｼｯｸE"/>
            </a:endParaRPr>
          </a:p>
          <a:p>
            <a:pPr algn="just">
              <a:spcBef>
                <a:spcPts val="600"/>
              </a:spcBef>
              <a:spcAft>
                <a:spcPts val="2400"/>
              </a:spcAft>
            </a:pPr>
            <a:r>
              <a:rPr lang="ja-JP" altLang="en-US" sz="1600">
                <a:latin typeface="HGPｺﾞｼｯｸE"/>
                <a:ea typeface="HGPｺﾞｼｯｸE"/>
              </a:rPr>
              <a:t>最優先で津波から逃れることができる場所へ避難する</a:t>
            </a:r>
            <a:endParaRPr lang="en-US" altLang="ja-JP" sz="1200">
              <a:latin typeface="HGPｺﾞｼｯｸE"/>
              <a:ea typeface="HGPｺﾞｼｯｸE"/>
            </a:endParaRPr>
          </a:p>
        </p:txBody>
      </p:sp>
      <p:sp>
        <p:nvSpPr>
          <p:cNvPr id="31" name="正方形/長方形 30">
            <a:extLst>
              <a:ext uri="{FF2B5EF4-FFF2-40B4-BE49-F238E27FC236}">
                <a16:creationId xmlns:a16="http://schemas.microsoft.com/office/drawing/2014/main" id="{85EECF38-3582-40EB-B1D3-364FD0C99A9F}"/>
              </a:ext>
            </a:extLst>
          </p:cNvPr>
          <p:cNvSpPr/>
          <p:nvPr/>
        </p:nvSpPr>
        <p:spPr>
          <a:xfrm>
            <a:off x="3222000" y="4158302"/>
            <a:ext cx="2700000" cy="1585049"/>
          </a:xfrm>
          <a:prstGeom prst="rect">
            <a:avLst/>
          </a:prstGeom>
        </p:spPr>
        <p:txBody>
          <a:bodyPr wrap="square">
            <a:spAutoFit/>
          </a:bodyPr>
          <a:lstStyle/>
          <a:p>
            <a:pPr algn="just"/>
            <a:r>
              <a:rPr lang="ja-JP" altLang="en-US" sz="2000">
                <a:latin typeface="HGPｺﾞｼｯｸE"/>
                <a:ea typeface="HGPｺﾞｼｯｸE"/>
              </a:rPr>
              <a:t>山間部・土砂災害の危険が想定されている地域</a:t>
            </a:r>
            <a:endParaRPr lang="en-US" altLang="ja-JP" sz="2000">
              <a:latin typeface="HGPｺﾞｼｯｸE"/>
              <a:ea typeface="HGPｺﾞｼｯｸE"/>
            </a:endParaRPr>
          </a:p>
          <a:p>
            <a:pPr algn="just">
              <a:spcBef>
                <a:spcPts val="600"/>
              </a:spcBef>
              <a:spcAft>
                <a:spcPts val="2400"/>
              </a:spcAft>
            </a:pPr>
            <a:r>
              <a:rPr lang="ja-JP" altLang="en-US" sz="1600">
                <a:latin typeface="HGPｺﾞｼｯｸE"/>
                <a:ea typeface="HGPｺﾞｼｯｸE"/>
              </a:rPr>
              <a:t>火の始末後に、土砂災害の危険がない場所へ避難する</a:t>
            </a:r>
            <a:endParaRPr lang="en-US" altLang="ja-JP" sz="1200">
              <a:latin typeface="HGPｺﾞｼｯｸE"/>
              <a:ea typeface="HGPｺﾞｼｯｸE"/>
            </a:endParaRPr>
          </a:p>
        </p:txBody>
      </p:sp>
      <p:sp>
        <p:nvSpPr>
          <p:cNvPr id="39" name="正方形/長方形 38">
            <a:extLst>
              <a:ext uri="{FF2B5EF4-FFF2-40B4-BE49-F238E27FC236}">
                <a16:creationId xmlns:a16="http://schemas.microsoft.com/office/drawing/2014/main" id="{C184280C-D0B3-4C00-94DF-F269091C7375}"/>
              </a:ext>
            </a:extLst>
          </p:cNvPr>
          <p:cNvSpPr/>
          <p:nvPr/>
        </p:nvSpPr>
        <p:spPr>
          <a:xfrm>
            <a:off x="6192000" y="4158302"/>
            <a:ext cx="2700000" cy="2077492"/>
          </a:xfrm>
          <a:prstGeom prst="rect">
            <a:avLst/>
          </a:prstGeom>
        </p:spPr>
        <p:txBody>
          <a:bodyPr wrap="square">
            <a:spAutoFit/>
          </a:bodyPr>
          <a:lstStyle/>
          <a:p>
            <a:pPr algn="just"/>
            <a:r>
              <a:rPr lang="ja-JP" altLang="en-US" sz="2000" dirty="0">
                <a:latin typeface="HGPｺﾞｼｯｸE"/>
                <a:ea typeface="HGPｺﾞｼｯｸE"/>
              </a:rPr>
              <a:t>木造住宅密集地域・延焼火災の被害が想定されている地域</a:t>
            </a:r>
            <a:endParaRPr lang="en-US" altLang="ja-JP" sz="2000" dirty="0">
              <a:latin typeface="HGPｺﾞｼｯｸE"/>
              <a:ea typeface="HGPｺﾞｼｯｸE"/>
            </a:endParaRPr>
          </a:p>
          <a:p>
            <a:pPr algn="just">
              <a:spcBef>
                <a:spcPts val="600"/>
              </a:spcBef>
              <a:spcAft>
                <a:spcPts val="1200"/>
              </a:spcAft>
            </a:pPr>
            <a:r>
              <a:rPr lang="ja-JP" altLang="en-US" sz="1600" dirty="0">
                <a:latin typeface="HGPｺﾞｼｯｸE"/>
                <a:ea typeface="HGPｺﾞｼｯｸE"/>
              </a:rPr>
              <a:t>初期消火でも食い止められないと判断した場合は、すぐに火災と煙の影響が少ない場所へ避難する</a:t>
            </a:r>
            <a:endParaRPr lang="en-US" altLang="ja-JP" sz="1600" dirty="0">
              <a:latin typeface="HGPｺﾞｼｯｸE"/>
              <a:ea typeface="HGPｺﾞｼｯｸE"/>
            </a:endParaRPr>
          </a:p>
        </p:txBody>
      </p:sp>
    </p:spTree>
    <p:extLst>
      <p:ext uri="{BB962C8B-B14F-4D97-AF65-F5344CB8AC3E}">
        <p14:creationId xmlns:p14="http://schemas.microsoft.com/office/powerpoint/2010/main" val="3488285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F03AC481-CFC4-4EE1-B2C8-1CF679A6B909}"/>
              </a:ext>
            </a:extLst>
          </p:cNvPr>
          <p:cNvSpPr/>
          <p:nvPr/>
        </p:nvSpPr>
        <p:spPr>
          <a:xfrm>
            <a:off x="262800" y="857366"/>
            <a:ext cx="8618400" cy="1813252"/>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避難先は、安全な場所であることが重要</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r>
              <a:rPr lang="ja-JP" altLang="en-US" sz="2800" dirty="0">
                <a:solidFill>
                  <a:srgbClr val="404040"/>
                </a:solidFill>
                <a:latin typeface="HGPｺﾞｼｯｸE" panose="020B0900000000000000" pitchFamily="50" charset="-128"/>
                <a:ea typeface="HGPｺﾞｼｯｸE" panose="020B0900000000000000" pitchFamily="50" charset="-128"/>
              </a:rPr>
              <a:t>災害の種類に応じて、安全な場所（避難先）は違います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r>
              <a:rPr lang="ja-JP" altLang="en-US" sz="2800" dirty="0">
                <a:solidFill>
                  <a:srgbClr val="404040"/>
                </a:solidFill>
                <a:latin typeface="HGPｺﾞｼｯｸE" panose="020B0900000000000000" pitchFamily="50" charset="-128"/>
                <a:ea typeface="HGPｺﾞｼｯｸE" panose="020B0900000000000000" pitchFamily="50" charset="-128"/>
              </a:rPr>
              <a:t>安全な地域の親戚や友人の家に避難することも有効です</a:t>
            </a:r>
          </a:p>
        </p:txBody>
      </p:sp>
      <p:sp>
        <p:nvSpPr>
          <p:cNvPr id="39" name="正方形/長方形 38">
            <a:extLst>
              <a:ext uri="{FF2B5EF4-FFF2-40B4-BE49-F238E27FC236}">
                <a16:creationId xmlns:a16="http://schemas.microsoft.com/office/drawing/2014/main" id="{1B9A718D-D6BB-47F9-81D0-9C5F855B7145}"/>
              </a:ext>
            </a:extLst>
          </p:cNvPr>
          <p:cNvSpPr/>
          <p:nvPr/>
        </p:nvSpPr>
        <p:spPr>
          <a:xfrm>
            <a:off x="592168" y="3285156"/>
            <a:ext cx="8089074" cy="2713182"/>
          </a:xfrm>
          <a:prstGeom prst="rect">
            <a:avLst/>
          </a:prstGeom>
          <a:solidFill>
            <a:schemeClr val="bg1">
              <a:lumMod val="95000"/>
            </a:schemeClr>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lang="ja-JP" altLang="en-US"/>
              <a:t>地震災害の避難先</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24</a:t>
            </a:fld>
            <a:endParaRPr kumimoji="1" lang="ja-JP" altLang="en-US"/>
          </a:p>
        </p:txBody>
      </p:sp>
      <p:sp>
        <p:nvSpPr>
          <p:cNvPr id="27" name="テキスト ボックス 26">
            <a:extLst>
              <a:ext uri="{FF2B5EF4-FFF2-40B4-BE49-F238E27FC236}">
                <a16:creationId xmlns:a16="http://schemas.microsoft.com/office/drawing/2014/main" id="{D19DBC2F-8DB4-4FF4-8A42-EA3EE5BB31FA}"/>
              </a:ext>
            </a:extLst>
          </p:cNvPr>
          <p:cNvSpPr txBox="1"/>
          <p:nvPr/>
        </p:nvSpPr>
        <p:spPr>
          <a:xfrm>
            <a:off x="2227241" y="3561766"/>
            <a:ext cx="4618572" cy="461665"/>
          </a:xfrm>
          <a:prstGeom prst="rect">
            <a:avLst/>
          </a:prstGeom>
          <a:noFill/>
        </p:spPr>
        <p:txBody>
          <a:bodyPr wrap="none" rtlCol="0">
            <a:spAutoFit/>
          </a:bodyPr>
          <a:lstStyle/>
          <a:p>
            <a:pPr algn="ct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各種災害における避難先について</a:t>
            </a:r>
          </a:p>
        </p:txBody>
      </p:sp>
      <p:sp>
        <p:nvSpPr>
          <p:cNvPr id="33" name="テキスト ボックス 32">
            <a:extLst>
              <a:ext uri="{FF2B5EF4-FFF2-40B4-BE49-F238E27FC236}">
                <a16:creationId xmlns:a16="http://schemas.microsoft.com/office/drawing/2014/main" id="{E4DC0090-CD1C-4C10-9528-03F3E0C4E1F6}"/>
              </a:ext>
            </a:extLst>
          </p:cNvPr>
          <p:cNvSpPr txBox="1"/>
          <p:nvPr/>
        </p:nvSpPr>
        <p:spPr>
          <a:xfrm>
            <a:off x="746858" y="4286824"/>
            <a:ext cx="6776214" cy="461665"/>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　   震</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D00012"/>
                </a:solidFill>
                <a:latin typeface="HGPｺﾞｼｯｸE" panose="020B0900000000000000" pitchFamily="50" charset="-128"/>
                <a:ea typeface="HGPｺﾞｼｯｸE" panose="020B0900000000000000" pitchFamily="50" charset="-128"/>
              </a:rPr>
              <a:t>市町村が地域毎に定める</a:t>
            </a:r>
            <a:r>
              <a:rPr kumimoji="1" lang="ja-JP" altLang="en-US" sz="2400">
                <a:solidFill>
                  <a:srgbClr val="C00000"/>
                </a:solidFill>
                <a:latin typeface="HGPｺﾞｼｯｸE" panose="020B0900000000000000" pitchFamily="50" charset="-128"/>
                <a:ea typeface="HGPｺﾞｼｯｸE" panose="020B0900000000000000" pitchFamily="50" charset="-128"/>
              </a:rPr>
              <a:t>避難場所</a:t>
            </a:r>
          </a:p>
        </p:txBody>
      </p:sp>
      <p:sp>
        <p:nvSpPr>
          <p:cNvPr id="44" name="テキスト ボックス 43">
            <a:extLst>
              <a:ext uri="{FF2B5EF4-FFF2-40B4-BE49-F238E27FC236}">
                <a16:creationId xmlns:a16="http://schemas.microsoft.com/office/drawing/2014/main" id="{64B68364-9B0E-4090-A6B2-1A9A23F0382E}"/>
              </a:ext>
            </a:extLst>
          </p:cNvPr>
          <p:cNvSpPr txBox="1"/>
          <p:nvPr/>
        </p:nvSpPr>
        <p:spPr>
          <a:xfrm>
            <a:off x="746858" y="5042577"/>
            <a:ext cx="7779694" cy="461665"/>
          </a:xfrm>
          <a:prstGeom prst="rect">
            <a:avLst/>
          </a:prstGeom>
          <a:noFill/>
        </p:spPr>
        <p:txBody>
          <a:bodyPr wrap="none" rtlCol="0">
            <a:spAutoFit/>
          </a:bodyPr>
          <a:lstStyle/>
          <a:p>
            <a:pPr defTabSz="685800"/>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　</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津     波</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kumimoji="1" lang="ja-JP" altLang="en-US" sz="2400">
                <a:solidFill>
                  <a:srgbClr val="C00000"/>
                </a:solidFill>
                <a:latin typeface="HGPｺﾞｼｯｸE" panose="020B0900000000000000" pitchFamily="50" charset="-128"/>
                <a:ea typeface="HGPｺﾞｼｯｸE" panose="020B0900000000000000" pitchFamily="50" charset="-128"/>
              </a:rPr>
              <a:t>高台</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や</a:t>
            </a:r>
            <a:r>
              <a:rPr kumimoji="1" lang="ja-JP" altLang="en-US" sz="2400">
                <a:solidFill>
                  <a:srgbClr val="C00000"/>
                </a:solidFill>
                <a:latin typeface="HGPｺﾞｼｯｸE" panose="020B0900000000000000" pitchFamily="50" charset="-128"/>
                <a:ea typeface="HGPｺﾞｼｯｸE" panose="020B0900000000000000" pitchFamily="50" charset="-128"/>
              </a:rPr>
              <a:t>津波避難施設</a:t>
            </a:r>
            <a:r>
              <a:rPr kumimoji="1" lang="ja-JP" altLang="en-US">
                <a:solidFill>
                  <a:srgbClr val="C00000"/>
                </a:solidFill>
                <a:latin typeface="HGPｺﾞｼｯｸE" panose="020B0900000000000000" pitchFamily="50" charset="-128"/>
                <a:ea typeface="HGPｺﾞｼｯｸE" panose="020B0900000000000000" pitchFamily="50" charset="-128"/>
              </a:rPr>
              <a:t>　</a:t>
            </a:r>
            <a:r>
              <a:rPr kumimoji="1" lang="en-US" altLang="ja-JP">
                <a:solidFill>
                  <a:srgbClr val="C00000"/>
                </a:solidFill>
                <a:latin typeface="HGPｺﾞｼｯｸE" panose="020B0900000000000000" pitchFamily="50" charset="-128"/>
                <a:ea typeface="HGPｺﾞｼｯｸE" panose="020B0900000000000000" pitchFamily="50" charset="-128"/>
              </a:rPr>
              <a:t>(</a:t>
            </a:r>
            <a:r>
              <a:rPr kumimoji="1" lang="ja-JP" altLang="en-US">
                <a:solidFill>
                  <a:srgbClr val="C00000"/>
                </a:solidFill>
                <a:latin typeface="HGPｺﾞｼｯｸE" panose="020B0900000000000000" pitchFamily="50" charset="-128"/>
                <a:ea typeface="HGPｺﾞｼｯｸE" panose="020B0900000000000000" pitchFamily="50" charset="-128"/>
              </a:rPr>
              <a:t>または２階以上の建物</a:t>
            </a:r>
            <a:r>
              <a:rPr kumimoji="1" lang="en-US" altLang="ja-JP">
                <a:solidFill>
                  <a:srgbClr val="C00000"/>
                </a:solidFill>
                <a:latin typeface="HGPｺﾞｼｯｸE" panose="020B0900000000000000" pitchFamily="50" charset="-128"/>
                <a:ea typeface="HGPｺﾞｼｯｸE" panose="020B0900000000000000" pitchFamily="50" charset="-128"/>
              </a:rPr>
              <a:t>)</a:t>
            </a:r>
            <a:endParaRPr kumimoji="1" lang="ja-JP" altLang="en-US" sz="2400">
              <a:solidFill>
                <a:srgbClr val="C00000"/>
              </a:solidFill>
              <a:latin typeface="HGPｺﾞｼｯｸE" panose="020B0900000000000000" pitchFamily="50" charset="-128"/>
              <a:ea typeface="HGPｺﾞｼｯｸE" panose="020B0900000000000000" pitchFamily="50" charset="-128"/>
            </a:endParaRPr>
          </a:p>
        </p:txBody>
      </p:sp>
      <p:sp>
        <p:nvSpPr>
          <p:cNvPr id="12" name="テキスト ボックス 11">
            <a:extLst>
              <a:ext uri="{FF2B5EF4-FFF2-40B4-BE49-F238E27FC236}">
                <a16:creationId xmlns:a16="http://schemas.microsoft.com/office/drawing/2014/main" id="{8E5FA166-36D5-4597-8457-02409D05C34A}"/>
              </a:ext>
            </a:extLst>
          </p:cNvPr>
          <p:cNvSpPr txBox="1"/>
          <p:nvPr/>
        </p:nvSpPr>
        <p:spPr>
          <a:xfrm>
            <a:off x="0" y="6586514"/>
            <a:ext cx="2491388" cy="261610"/>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参考：消防庁「自主防災組織の手引き」</a:t>
            </a:r>
          </a:p>
        </p:txBody>
      </p:sp>
      <p:sp>
        <p:nvSpPr>
          <p:cNvPr id="15" name="正方形/長方形 14">
            <a:extLst>
              <a:ext uri="{FF2B5EF4-FFF2-40B4-BE49-F238E27FC236}">
                <a16:creationId xmlns:a16="http://schemas.microsoft.com/office/drawing/2014/main" id="{0B623807-C5FE-4206-800F-57ED50F49725}"/>
              </a:ext>
            </a:extLst>
          </p:cNvPr>
          <p:cNvSpPr/>
          <p:nvPr/>
        </p:nvSpPr>
        <p:spPr>
          <a:xfrm>
            <a:off x="-10251" y="2728471"/>
            <a:ext cx="9144000" cy="90433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288000" rIns="144000" rtlCol="0" anchor="ctr"/>
          <a:lstStyle/>
          <a:p>
            <a:r>
              <a:rPr kumimoji="1" lang="ja-JP" altLang="en-US" sz="2400">
                <a:solidFill>
                  <a:schemeClr val="tx1"/>
                </a:solidFill>
                <a:latin typeface="HGPｺﾞｼｯｸE" panose="020B0900000000000000" pitchFamily="50" charset="-128"/>
                <a:ea typeface="HGPｺﾞｼｯｸE" panose="020B0900000000000000" pitchFamily="50" charset="-128"/>
              </a:rPr>
              <a:t>本スライドの赤枠・赤字の内容は、研修を行う地域の情報に置き換えて下さい。</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865849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FA2EF12-3E89-493C-961D-5DECDBA0E0F1}"/>
              </a:ext>
            </a:extLst>
          </p:cNvPr>
          <p:cNvSpPr>
            <a:spLocks noGrp="1"/>
          </p:cNvSpPr>
          <p:nvPr>
            <p:ph type="sldNum" sz="quarter" idx="12"/>
          </p:nvPr>
        </p:nvSpPr>
        <p:spPr/>
        <p:txBody>
          <a:bodyPr/>
          <a:lstStyle/>
          <a:p>
            <a:fld id="{48C0FCB9-D989-46F1-965E-624BDAC7E129}" type="slidenum">
              <a:rPr kumimoji="1" lang="ja-JP" altLang="en-US" smtClean="0"/>
              <a:pPr/>
              <a:t>25</a:t>
            </a:fld>
            <a:endParaRPr kumimoji="1" lang="ja-JP" altLang="en-US"/>
          </a:p>
        </p:txBody>
      </p:sp>
      <p:sp>
        <p:nvSpPr>
          <p:cNvPr id="3" name="テキスト ボックス 2">
            <a:extLst>
              <a:ext uri="{FF2B5EF4-FFF2-40B4-BE49-F238E27FC236}">
                <a16:creationId xmlns:a16="http://schemas.microsoft.com/office/drawing/2014/main" id="{D94A6657-71D3-45BB-A986-CC562E71A676}"/>
              </a:ext>
            </a:extLst>
          </p:cNvPr>
          <p:cNvSpPr txBox="1"/>
          <p:nvPr/>
        </p:nvSpPr>
        <p:spPr>
          <a:xfrm>
            <a:off x="731519" y="2298114"/>
            <a:ext cx="7680960" cy="1754326"/>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避難についての知識と情報を理解し、住民一人ひとりがいつ、どこに避難するか判断できるように啓発しましょう</a:t>
            </a:r>
          </a:p>
        </p:txBody>
      </p:sp>
      <p:sp>
        <p:nvSpPr>
          <p:cNvPr id="4" name="テキスト ボックス 3">
            <a:extLst>
              <a:ext uri="{FF2B5EF4-FFF2-40B4-BE49-F238E27FC236}">
                <a16:creationId xmlns:a16="http://schemas.microsoft.com/office/drawing/2014/main" id="{7791B6C6-9430-4BCE-A927-72CB3DC4B548}"/>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２．避難に関する情報の収集</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 </a:t>
            </a:r>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8430401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a:xfrm>
            <a:off x="568229" y="1550082"/>
            <a:ext cx="8000094" cy="2513918"/>
          </a:xfrm>
        </p:spPr>
        <p:txBody>
          <a:bodyPr>
            <a:noAutofit/>
          </a:bodyPr>
          <a:lstStyle/>
          <a:p>
            <a:pPr algn="l"/>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３．安全な避難行動</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610328FA-9877-4BD3-B323-1BE49B802EDF}"/>
              </a:ext>
            </a:extLst>
          </p:cNvPr>
          <p:cNvSpPr/>
          <p:nvPr/>
        </p:nvSpPr>
        <p:spPr>
          <a:xfrm>
            <a:off x="7760384" y="307605"/>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lumMod val="65000"/>
                    <a:lumOff val="35000"/>
                  </a:schemeClr>
                </a:solidFill>
                <a:latin typeface="HGPｺﾞｼｯｸE" panose="020B0900000000000000" pitchFamily="50" charset="-128"/>
                <a:ea typeface="HGPｺﾞｼｯｸE" panose="020B0900000000000000" pitchFamily="50" charset="-128"/>
              </a:rPr>
              <a:t>25</a:t>
            </a: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3781747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27</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皆さんの自宅周辺の災害リスクを確認する方法を学びましょう</a:t>
              </a:r>
            </a:p>
          </p:txBody>
        </p:sp>
      </p:grpSp>
      <p:sp>
        <p:nvSpPr>
          <p:cNvPr id="6" name="テキスト ボックス 5">
            <a:extLst>
              <a:ext uri="{FF2B5EF4-FFF2-40B4-BE49-F238E27FC236}">
                <a16:creationId xmlns:a16="http://schemas.microsoft.com/office/drawing/2014/main" id="{88745D91-CC28-470E-A75D-F15C9322ACBA}"/>
              </a:ext>
            </a:extLst>
          </p:cNvPr>
          <p:cNvSpPr txBox="1"/>
          <p:nvPr/>
        </p:nvSpPr>
        <p:spPr>
          <a:xfrm>
            <a:off x="2443660" y="5473701"/>
            <a:ext cx="4471096" cy="1200329"/>
          </a:xfrm>
          <a:prstGeom prst="rect">
            <a:avLst/>
          </a:prstGeom>
          <a:noFill/>
        </p:spPr>
        <p:txBody>
          <a:bodyPr wrap="none" rtlCol="0">
            <a:spAutoFit/>
          </a:bodyPr>
          <a:lstStyle/>
          <a:p>
            <a:pPr algn="ctr"/>
            <a:r>
              <a:rPr kumimoji="1" lang="ja-JP" altLang="en-US" sz="2400" dirty="0">
                <a:solidFill>
                  <a:srgbClr val="FF2800"/>
                </a:solidFill>
                <a:latin typeface="HGPｺﾞｼｯｸE" panose="020B0900000000000000" pitchFamily="50" charset="-128"/>
                <a:ea typeface="HGPｺﾞｼｯｸE" panose="020B0900000000000000" pitchFamily="50" charset="-128"/>
              </a:rPr>
              <a:t>参加者の皆さんが研修後に、</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rgbClr val="FF2800"/>
                </a:solidFill>
                <a:latin typeface="HGPｺﾞｼｯｸE" panose="020B0900000000000000" pitchFamily="50" charset="-128"/>
                <a:ea typeface="HGPｺﾞｼｯｸE" panose="020B0900000000000000" pitchFamily="50" charset="-128"/>
              </a:rPr>
              <a:t>地域住民の皆さんと一緒に行うと</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rgbClr val="FF2800"/>
                </a:solidFill>
                <a:latin typeface="HGPｺﾞｼｯｸE" panose="020B0900000000000000" pitchFamily="50" charset="-128"/>
                <a:ea typeface="HGPｺﾞｼｯｸE" panose="020B0900000000000000" pitchFamily="50" charset="-128"/>
              </a:rPr>
              <a:t>より効果的です</a:t>
            </a:r>
          </a:p>
        </p:txBody>
      </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
        <p:nvSpPr>
          <p:cNvPr id="10" name="正方形/長方形 9">
            <a:extLst>
              <a:ext uri="{FF2B5EF4-FFF2-40B4-BE49-F238E27FC236}">
                <a16:creationId xmlns:a16="http://schemas.microsoft.com/office/drawing/2014/main" id="{95304529-FC76-4578-929F-2FEE06F95061}"/>
              </a:ext>
            </a:extLst>
          </p:cNvPr>
          <p:cNvSpPr/>
          <p:nvPr/>
        </p:nvSpPr>
        <p:spPr>
          <a:xfrm>
            <a:off x="0" y="4520492"/>
            <a:ext cx="9144000" cy="71366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HGPｺﾞｼｯｸE" panose="020B0900000000000000" pitchFamily="50" charset="-128"/>
                <a:ea typeface="HGPｺﾞｼｯｸE" panose="020B0900000000000000" pitchFamily="50" charset="-128"/>
              </a:rPr>
              <a:t>「地震災害」と「風水害」の２種類がありますので、研修を行う方が、地域の実情に合わせて、適宜選択してご利用下さい。</a:t>
            </a:r>
          </a:p>
        </p:txBody>
      </p:sp>
    </p:spTree>
    <p:extLst>
      <p:ext uri="{BB962C8B-B14F-4D97-AF65-F5344CB8AC3E}">
        <p14:creationId xmlns:p14="http://schemas.microsoft.com/office/powerpoint/2010/main" val="3988703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28</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自宅周辺の風水害リスクチェック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6403318"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個人作業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ハザードマップを確認し、ワークシートを記入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459504"/>
            <a:ext cx="3836139" cy="1938992"/>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①ハザードマップ上の自宅の位置を確認しましょう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②ワークシート</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風水害</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記入しましょう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5" name="図 4">
            <a:extLst>
              <a:ext uri="{FF2B5EF4-FFF2-40B4-BE49-F238E27FC236}">
                <a16:creationId xmlns:a16="http://schemas.microsoft.com/office/drawing/2014/main" id="{25374F5C-7E50-4070-B335-0BE60A65E644}"/>
              </a:ext>
            </a:extLst>
          </p:cNvPr>
          <p:cNvPicPr>
            <a:picLocks noChangeAspect="1"/>
          </p:cNvPicPr>
          <p:nvPr/>
        </p:nvPicPr>
        <p:blipFill>
          <a:blip r:embed="rId3"/>
          <a:stretch>
            <a:fillRect/>
          </a:stretch>
        </p:blipFill>
        <p:spPr>
          <a:xfrm>
            <a:off x="4806292" y="2569937"/>
            <a:ext cx="3832226" cy="3155607"/>
          </a:xfrm>
          <a:prstGeom prst="rect">
            <a:avLst/>
          </a:prstGeom>
          <a:ln>
            <a:solidFill>
              <a:schemeClr val="tx1">
                <a:lumMod val="75000"/>
                <a:lumOff val="25000"/>
              </a:schemeClr>
            </a:solidFill>
          </a:ln>
        </p:spPr>
      </p:pic>
    </p:spTree>
    <p:extLst>
      <p:ext uri="{BB962C8B-B14F-4D97-AF65-F5344CB8AC3E}">
        <p14:creationId xmlns:p14="http://schemas.microsoft.com/office/powerpoint/2010/main" val="2026908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29</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＜風水害＞</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皆さんの地域の避難先や、自宅からの避難経路を確認する方法を学びましょう</a:t>
              </a:r>
            </a:p>
          </p:txBody>
        </p:sp>
      </p:gr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1585461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10BCA073-86ED-4745-A267-8F559899C15B}"/>
              </a:ext>
            </a:extLst>
          </p:cNvPr>
          <p:cNvSpPr/>
          <p:nvPr/>
        </p:nvSpPr>
        <p:spPr>
          <a:xfrm>
            <a:off x="1001684" y="3248818"/>
            <a:ext cx="6907876" cy="2654419"/>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sp>
        <p:nvSpPr>
          <p:cNvPr id="2" name="タイトル 1">
            <a:extLst>
              <a:ext uri="{FF2B5EF4-FFF2-40B4-BE49-F238E27FC236}">
                <a16:creationId xmlns:a16="http://schemas.microsoft.com/office/drawing/2014/main" id="{3F05CA02-5E42-4BD3-8375-AB1FCF1DB287}"/>
              </a:ext>
            </a:extLst>
          </p:cNvPr>
          <p:cNvSpPr>
            <a:spLocks noGrp="1"/>
          </p:cNvSpPr>
          <p:nvPr>
            <p:ph type="title"/>
          </p:nvPr>
        </p:nvSpPr>
        <p:spPr>
          <a:xfrm>
            <a:off x="621392" y="1585780"/>
            <a:ext cx="7886700" cy="960889"/>
          </a:xfrm>
        </p:spPr>
        <p:txBody>
          <a:bodyPr>
            <a:noAutofit/>
          </a:bodyPr>
          <a:lstStyle/>
          <a:p>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災害から住民の命を守るには</a:t>
            </a:r>
          </a:p>
        </p:txBody>
      </p:sp>
      <p:sp>
        <p:nvSpPr>
          <p:cNvPr id="3" name="正方形/長方形 2">
            <a:extLst>
              <a:ext uri="{FF2B5EF4-FFF2-40B4-BE49-F238E27FC236}">
                <a16:creationId xmlns:a16="http://schemas.microsoft.com/office/drawing/2014/main" id="{95A81B4A-9519-4B31-95F7-349F2404619F}"/>
              </a:ext>
            </a:extLst>
          </p:cNvPr>
          <p:cNvSpPr/>
          <p:nvPr/>
        </p:nvSpPr>
        <p:spPr>
          <a:xfrm>
            <a:off x="1118062" y="3698864"/>
            <a:ext cx="6675120" cy="1754326"/>
          </a:xfrm>
          <a:prstGeom prst="rect">
            <a:avLst/>
          </a:prstGeom>
        </p:spPr>
        <p:txBody>
          <a:bodyPr wrap="square" anchor="t">
            <a:spAutoFit/>
          </a:bodyPr>
          <a:lstStyle/>
          <a:p>
            <a:pPr algn="ctr"/>
            <a:r>
              <a:rPr lang="ja-JP" altLang="en-US" sz="5400" dirty="0">
                <a:solidFill>
                  <a:srgbClr val="404040"/>
                </a:solidFill>
                <a:latin typeface="HGPｺﾞｼｯｸE"/>
                <a:ea typeface="HGPｺﾞｼｯｸE"/>
              </a:rPr>
              <a:t>災害発生の</a:t>
            </a:r>
            <a:endParaRPr lang="ja-JP" altLang="en-US" sz="5400" dirty="0">
              <a:solidFill>
                <a:srgbClr val="404040"/>
              </a:solidFill>
              <a:latin typeface="HGPｺﾞｼｯｸE" panose="020B0900000000000000" pitchFamily="50" charset="-128"/>
              <a:ea typeface="HGPｺﾞｼｯｸE" panose="020B0900000000000000" pitchFamily="50" charset="-128"/>
            </a:endParaRPr>
          </a:p>
          <a:p>
            <a:pPr algn="ctr"/>
            <a:r>
              <a:rPr lang="ja-JP" altLang="en-US" sz="5400" dirty="0">
                <a:solidFill>
                  <a:srgbClr val="404040"/>
                </a:solidFill>
                <a:latin typeface="HGPｺﾞｼｯｸE"/>
                <a:ea typeface="HGPｺﾞｼｯｸE"/>
              </a:rPr>
              <a:t>危険性と避難</a:t>
            </a:r>
            <a:endParaRPr lang="ja-JP" altLang="en-US" sz="54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396596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30</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風水害時の避難先・避難経路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4613170" cy="1200329"/>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地域の避難場所を記入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317170"/>
            <a:ext cx="3721839" cy="2308324"/>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①自宅の位置に</a:t>
            </a:r>
            <a:r>
              <a:rPr lang="ja-JP" altLang="en-US" sz="2400" b="1" u="sng">
                <a:solidFill>
                  <a:srgbClr val="FF0000"/>
                </a:solidFill>
                <a:latin typeface="HGPｺﾞｼｯｸE" panose="020B0900000000000000" pitchFamily="50" charset="-128"/>
                <a:ea typeface="HGPｺﾞｼｯｸE" panose="020B0900000000000000" pitchFamily="50" charset="-128"/>
              </a:rPr>
              <a:t>赤丸シール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②風水害時の地域の避難場所に</a:t>
            </a:r>
            <a:r>
              <a:rPr lang="ja-JP" altLang="en-US" sz="2400" b="1" u="sng">
                <a:solidFill>
                  <a:srgbClr val="00B050"/>
                </a:solidFill>
                <a:latin typeface="HGPｺﾞｼｯｸE" panose="020B0900000000000000" pitchFamily="50" charset="-128"/>
                <a:ea typeface="HGPｺﾞｼｯｸE" panose="020B0900000000000000" pitchFamily="50" charset="-128"/>
              </a:rPr>
              <a:t>緑丸シール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97827585-4DF0-4C56-ADDB-FE6C1EDCE820}"/>
              </a:ext>
            </a:extLst>
          </p:cNvPr>
          <p:cNvSpPr txBox="1"/>
          <p:nvPr/>
        </p:nvSpPr>
        <p:spPr>
          <a:xfrm>
            <a:off x="4911760" y="6340921"/>
            <a:ext cx="3686965"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4" name="グループ化 3">
            <a:extLst>
              <a:ext uri="{FF2B5EF4-FFF2-40B4-BE49-F238E27FC236}">
                <a16:creationId xmlns:a16="http://schemas.microsoft.com/office/drawing/2014/main" id="{28349768-E0E9-42E4-ADD8-47717B29CE3D}"/>
              </a:ext>
            </a:extLst>
          </p:cNvPr>
          <p:cNvGrpSpPr/>
          <p:nvPr/>
        </p:nvGrpSpPr>
        <p:grpSpPr>
          <a:xfrm>
            <a:off x="4969575" y="1236809"/>
            <a:ext cx="3629150" cy="5023104"/>
            <a:chOff x="4969575" y="1313009"/>
            <a:chExt cx="3629150" cy="5023104"/>
          </a:xfrm>
        </p:grpSpPr>
        <p:pic>
          <p:nvPicPr>
            <p:cNvPr id="14" name="図 13">
              <a:extLst>
                <a:ext uri="{FF2B5EF4-FFF2-40B4-BE49-F238E27FC236}">
                  <a16:creationId xmlns:a16="http://schemas.microsoft.com/office/drawing/2014/main" id="{839AF014-1463-453C-82C9-03CBBA5EE1FB}"/>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sp>
          <p:nvSpPr>
            <p:cNvPr id="30" name="楕円 29">
              <a:extLst>
                <a:ext uri="{FF2B5EF4-FFF2-40B4-BE49-F238E27FC236}">
                  <a16:creationId xmlns:a16="http://schemas.microsoft.com/office/drawing/2014/main" id="{79845F04-03A3-4642-9311-1811DEB424F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70C7FF1B-4472-4618-AF77-7AD567A90628}"/>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正方形/長方形 12">
            <a:extLst>
              <a:ext uri="{FF2B5EF4-FFF2-40B4-BE49-F238E27FC236}">
                <a16:creationId xmlns:a16="http://schemas.microsoft.com/office/drawing/2014/main" id="{4989B95C-942D-4315-9B9E-999EB98D19A4}"/>
              </a:ext>
            </a:extLst>
          </p:cNvPr>
          <p:cNvSpPr/>
          <p:nvPr/>
        </p:nvSpPr>
        <p:spPr>
          <a:xfrm>
            <a:off x="735860" y="4957377"/>
            <a:ext cx="3721839" cy="1015663"/>
          </a:xfrm>
          <a:prstGeom prst="rect">
            <a:avLst/>
          </a:prstGeom>
        </p:spPr>
        <p:txBody>
          <a:bodyPr wrap="square">
            <a:spAutoFit/>
          </a:bodyPr>
          <a:lstStyle/>
          <a:p>
            <a:pPr marL="288000" indent="-288000" algn="just"/>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地震時の指定緊急避難場所と水害時の指定緊急避難場所は違う場合がある</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7316414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31</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風水害時の避難先・避難経路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2" y="1095601"/>
            <a:ext cx="4017549"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危険エリアの記入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1" name="正方形/長方形 20">
            <a:extLst>
              <a:ext uri="{FF2B5EF4-FFF2-40B4-BE49-F238E27FC236}">
                <a16:creationId xmlns:a16="http://schemas.microsoft.com/office/drawing/2014/main" id="{E7F043AD-488E-4C53-AF38-F6CCDA1D9522}"/>
              </a:ext>
            </a:extLst>
          </p:cNvPr>
          <p:cNvSpPr/>
          <p:nvPr/>
        </p:nvSpPr>
        <p:spPr>
          <a:xfrm>
            <a:off x="719138" y="2033260"/>
            <a:ext cx="3793155" cy="3046988"/>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③ハザードマップを確認し、浸水想定エリア、土砂災害危険エリアを</a:t>
            </a:r>
            <a:r>
              <a:rPr lang="ja-JP" altLang="en-US" sz="2400" b="1" u="sng">
                <a:solidFill>
                  <a:schemeClr val="tx1">
                    <a:lumMod val="75000"/>
                    <a:lumOff val="25000"/>
                  </a:schemeClr>
                </a:solidFill>
                <a:latin typeface="HGPｺﾞｼｯｸE" panose="020B0900000000000000" pitchFamily="50" charset="-128"/>
                <a:ea typeface="HGPｺﾞｼｯｸE" panose="020B0900000000000000" pitchFamily="50" charset="-128"/>
              </a:rPr>
              <a:t>黒色で囲み斜線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④アンダーパスの位置を</a:t>
            </a:r>
            <a:r>
              <a:rPr lang="ja-JP" altLang="en-US" sz="2400" u="sng">
                <a:solidFill>
                  <a:srgbClr val="FF2800"/>
                </a:solidFill>
                <a:latin typeface="HGPｺﾞｼｯｸE" panose="020B0900000000000000" pitchFamily="50" charset="-128"/>
                <a:ea typeface="HGPｺﾞｼｯｸE" panose="020B0900000000000000" pitchFamily="50" charset="-128"/>
              </a:rPr>
              <a:t>赤色で囲み斜線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nvGrpSpPr>
          <p:cNvPr id="11" name="グループ化 10">
            <a:extLst>
              <a:ext uri="{FF2B5EF4-FFF2-40B4-BE49-F238E27FC236}">
                <a16:creationId xmlns:a16="http://schemas.microsoft.com/office/drawing/2014/main" id="{DFA659CF-F57B-4819-99E3-F5A001C0CE0B}"/>
              </a:ext>
            </a:extLst>
          </p:cNvPr>
          <p:cNvGrpSpPr/>
          <p:nvPr/>
        </p:nvGrpSpPr>
        <p:grpSpPr>
          <a:xfrm>
            <a:off x="844918" y="5173850"/>
            <a:ext cx="3531218" cy="1406598"/>
            <a:chOff x="844918" y="5173850"/>
            <a:chExt cx="3531218" cy="1406598"/>
          </a:xfrm>
        </p:grpSpPr>
        <p:sp>
          <p:nvSpPr>
            <p:cNvPr id="3" name="四角形: 角を丸くする 2">
              <a:extLst>
                <a:ext uri="{FF2B5EF4-FFF2-40B4-BE49-F238E27FC236}">
                  <a16:creationId xmlns:a16="http://schemas.microsoft.com/office/drawing/2014/main" id="{F8AC0094-52A6-4A55-AB95-23C694DB5B7A}"/>
                </a:ext>
              </a:extLst>
            </p:cNvPr>
            <p:cNvSpPr/>
            <p:nvPr/>
          </p:nvSpPr>
          <p:spPr>
            <a:xfrm>
              <a:off x="844918" y="5173850"/>
              <a:ext cx="3531218" cy="1406598"/>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7D922302-19E5-4303-AEC0-6200D2503892}"/>
                </a:ext>
              </a:extLst>
            </p:cNvPr>
            <p:cNvSpPr/>
            <p:nvPr/>
          </p:nvSpPr>
          <p:spPr>
            <a:xfrm>
              <a:off x="1135947" y="5599062"/>
              <a:ext cx="2925513" cy="923330"/>
            </a:xfrm>
            <a:prstGeom prst="rect">
              <a:avLst/>
            </a:prstGeom>
          </p:spPr>
          <p:txBody>
            <a:bodyPr wrap="square">
              <a:spAutoFit/>
            </a:bodyPr>
            <a:lstStyle/>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洪水・浸水・内水</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高潮</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土砂災害</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正方形/長方形 5">
              <a:extLst>
                <a:ext uri="{FF2B5EF4-FFF2-40B4-BE49-F238E27FC236}">
                  <a16:creationId xmlns:a16="http://schemas.microsoft.com/office/drawing/2014/main" id="{E247279B-EEE9-436E-AF44-EB30BD15EC6E}"/>
                </a:ext>
              </a:extLst>
            </p:cNvPr>
            <p:cNvSpPr/>
            <p:nvPr/>
          </p:nvSpPr>
          <p:spPr>
            <a:xfrm>
              <a:off x="1006118" y="5205324"/>
              <a:ext cx="2642070"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＜確認するハザード＞</a:t>
              </a:r>
              <a:endParaRPr lang="ja-JP" altLang="en-US" sz="2000">
                <a:latin typeface="HGPｺﾞｼｯｸE" panose="020B0900000000000000" pitchFamily="50" charset="-128"/>
                <a:ea typeface="HGPｺﾞｼｯｸE" panose="020B0900000000000000" pitchFamily="50" charset="-128"/>
              </a:endParaRPr>
            </a:p>
          </p:txBody>
        </p:sp>
      </p:grpSp>
      <p:sp>
        <p:nvSpPr>
          <p:cNvPr id="118" name="テキスト ボックス 117">
            <a:extLst>
              <a:ext uri="{FF2B5EF4-FFF2-40B4-BE49-F238E27FC236}">
                <a16:creationId xmlns:a16="http://schemas.microsoft.com/office/drawing/2014/main" id="{2EECF3ED-7BA8-4C74-BC5E-E90BC4893A72}"/>
              </a:ext>
            </a:extLst>
          </p:cNvPr>
          <p:cNvSpPr txBox="1"/>
          <p:nvPr/>
        </p:nvSpPr>
        <p:spPr>
          <a:xfrm>
            <a:off x="4911760" y="6340921"/>
            <a:ext cx="3713748"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40" name="グループ化 39">
            <a:extLst>
              <a:ext uri="{FF2B5EF4-FFF2-40B4-BE49-F238E27FC236}">
                <a16:creationId xmlns:a16="http://schemas.microsoft.com/office/drawing/2014/main" id="{14CC560C-0719-45A0-9FFD-D86B41A2F829}"/>
              </a:ext>
            </a:extLst>
          </p:cNvPr>
          <p:cNvGrpSpPr/>
          <p:nvPr/>
        </p:nvGrpSpPr>
        <p:grpSpPr>
          <a:xfrm>
            <a:off x="4952999" y="1236809"/>
            <a:ext cx="3674960" cy="5076499"/>
            <a:chOff x="4952999" y="1313009"/>
            <a:chExt cx="3674960" cy="5076499"/>
          </a:xfrm>
        </p:grpSpPr>
        <p:pic>
          <p:nvPicPr>
            <p:cNvPr id="29" name="図 28">
              <a:extLst>
                <a:ext uri="{FF2B5EF4-FFF2-40B4-BE49-F238E27FC236}">
                  <a16:creationId xmlns:a16="http://schemas.microsoft.com/office/drawing/2014/main" id="{6DA57FFD-40C0-422F-926C-159399387707}"/>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65" name="直線コネクタ 64">
              <a:extLst>
                <a:ext uri="{FF2B5EF4-FFF2-40B4-BE49-F238E27FC236}">
                  <a16:creationId xmlns:a16="http://schemas.microsoft.com/office/drawing/2014/main" id="{CC692D17-AA72-4113-A7E6-CF99F01009CF}"/>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D9BCD79D-C46F-4E25-BEF4-68A2C7D55CB4}"/>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E077A0E9-92D4-48EF-B671-815748CFCC25}"/>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970DAF38-9032-41E0-B392-88A8E03B750B}"/>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8A9004D3-588B-49AA-AB06-3BB27B68F85F}"/>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084DD5E5-7036-4195-878E-E2132E707521}"/>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F5DA2A7D-0CAF-48C7-931B-6D7CE78D9FD7}"/>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EAA3EF4B-C350-43FB-9C65-EE1D9BB909E8}"/>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DBA20333-FD32-4BFE-96FD-7A277A2753E8}"/>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D315CB5A-16BE-4256-AB49-51B2295BBD6A}"/>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楕円 115">
              <a:extLst>
                <a:ext uri="{FF2B5EF4-FFF2-40B4-BE49-F238E27FC236}">
                  <a16:creationId xmlns:a16="http://schemas.microsoft.com/office/drawing/2014/main" id="{01247244-EC6B-45C7-BFC7-12FC697F9D16}"/>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楕円 116">
              <a:extLst>
                <a:ext uri="{FF2B5EF4-FFF2-40B4-BE49-F238E27FC236}">
                  <a16:creationId xmlns:a16="http://schemas.microsoft.com/office/drawing/2014/main" id="{83A43CCF-F30B-4644-AF87-F0B217C0B0C6}"/>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図形 9">
              <a:extLst>
                <a:ext uri="{FF2B5EF4-FFF2-40B4-BE49-F238E27FC236}">
                  <a16:creationId xmlns:a16="http://schemas.microsoft.com/office/drawing/2014/main" id="{FF26EEE8-F709-4B5E-A8A1-B2E99A01339D}"/>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コネクタ 41">
              <a:extLst>
                <a:ext uri="{FF2B5EF4-FFF2-40B4-BE49-F238E27FC236}">
                  <a16:creationId xmlns:a16="http://schemas.microsoft.com/office/drawing/2014/main" id="{B046AC33-F295-45B9-BD81-1C3A8246B750}"/>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9FB9D87F-4AFC-47F2-9E34-297EB2FFA568}"/>
              </a:ext>
            </a:extLst>
          </p:cNvPr>
          <p:cNvGrpSpPr/>
          <p:nvPr/>
        </p:nvGrpSpPr>
        <p:grpSpPr>
          <a:xfrm rot="428379">
            <a:off x="5826125" y="3220881"/>
            <a:ext cx="344504" cy="74448"/>
            <a:chOff x="6504854" y="5423705"/>
            <a:chExt cx="774808" cy="148948"/>
          </a:xfrm>
        </p:grpSpPr>
        <p:cxnSp>
          <p:nvCxnSpPr>
            <p:cNvPr id="36" name="直線コネクタ 35">
              <a:extLst>
                <a:ext uri="{FF2B5EF4-FFF2-40B4-BE49-F238E27FC236}">
                  <a16:creationId xmlns:a16="http://schemas.microsoft.com/office/drawing/2014/main" id="{120E2785-7457-4DD3-AFB8-5D8E284EF29F}"/>
                </a:ext>
              </a:extLst>
            </p:cNvPr>
            <p:cNvCxnSpPr>
              <a:cxnSpLocks/>
            </p:cNvCxnSpPr>
            <p:nvPr/>
          </p:nvCxnSpPr>
          <p:spPr>
            <a:xfrm flipH="1">
              <a:off x="6613711"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73D06A5A-55B4-44A4-8CA3-BA7558FAD828}"/>
                </a:ext>
              </a:extLst>
            </p:cNvPr>
            <p:cNvCxnSpPr>
              <a:cxnSpLocks/>
            </p:cNvCxnSpPr>
            <p:nvPr/>
          </p:nvCxnSpPr>
          <p:spPr>
            <a:xfrm flipH="1">
              <a:off x="6722569"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8" name="直線コネクタ 47">
              <a:extLst>
                <a:ext uri="{FF2B5EF4-FFF2-40B4-BE49-F238E27FC236}">
                  <a16:creationId xmlns:a16="http://schemas.microsoft.com/office/drawing/2014/main" id="{73DB31A6-D72D-4169-A273-E53BAD87B1B7}"/>
                </a:ext>
              </a:extLst>
            </p:cNvPr>
            <p:cNvCxnSpPr>
              <a:cxnSpLocks/>
            </p:cNvCxnSpPr>
            <p:nvPr/>
          </p:nvCxnSpPr>
          <p:spPr>
            <a:xfrm flipH="1">
              <a:off x="6867496" y="5440612"/>
              <a:ext cx="109963" cy="132041"/>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5BE64AAF-3D1F-477F-BE29-AE5F6DFB8843}"/>
                </a:ext>
              </a:extLst>
            </p:cNvPr>
            <p:cNvCxnSpPr>
              <a:cxnSpLocks/>
            </p:cNvCxnSpPr>
            <p:nvPr/>
          </p:nvCxnSpPr>
          <p:spPr>
            <a:xfrm flipH="1">
              <a:off x="7041883"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50" name="直線コネクタ 49">
              <a:extLst>
                <a:ext uri="{FF2B5EF4-FFF2-40B4-BE49-F238E27FC236}">
                  <a16:creationId xmlns:a16="http://schemas.microsoft.com/office/drawing/2014/main" id="{D0EDA521-DAF4-4851-845F-83C24F2C0C4B}"/>
                </a:ext>
              </a:extLst>
            </p:cNvPr>
            <p:cNvCxnSpPr>
              <a:cxnSpLocks/>
            </p:cNvCxnSpPr>
            <p:nvPr/>
          </p:nvCxnSpPr>
          <p:spPr>
            <a:xfrm flipH="1">
              <a:off x="7165255"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51" name="直線コネクタ 50">
              <a:extLst>
                <a:ext uri="{FF2B5EF4-FFF2-40B4-BE49-F238E27FC236}">
                  <a16:creationId xmlns:a16="http://schemas.microsoft.com/office/drawing/2014/main" id="{8F706CB5-C298-4D25-B5F3-5D30917DEB24}"/>
                </a:ext>
              </a:extLst>
            </p:cNvPr>
            <p:cNvCxnSpPr>
              <a:cxnSpLocks/>
            </p:cNvCxnSpPr>
            <p:nvPr/>
          </p:nvCxnSpPr>
          <p:spPr>
            <a:xfrm flipH="1">
              <a:off x="6504854"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sp>
          <p:nvSpPr>
            <p:cNvPr id="8" name="四角形: 角を丸くする 7">
              <a:extLst>
                <a:ext uri="{FF2B5EF4-FFF2-40B4-BE49-F238E27FC236}">
                  <a16:creationId xmlns:a16="http://schemas.microsoft.com/office/drawing/2014/main" id="{11716A47-1B06-4666-B2E6-DCCCD6A67B48}"/>
                </a:ext>
              </a:extLst>
            </p:cNvPr>
            <p:cNvSpPr/>
            <p:nvPr/>
          </p:nvSpPr>
          <p:spPr>
            <a:xfrm>
              <a:off x="6504854" y="5423705"/>
              <a:ext cx="774808" cy="143266"/>
            </a:xfrm>
            <a:prstGeom prst="roundRect">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7295259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EB64466-CEDD-47CB-B0A4-59768998C21E}"/>
              </a:ext>
            </a:extLst>
          </p:cNvPr>
          <p:cNvSpPr>
            <a:spLocks noGrp="1"/>
          </p:cNvSpPr>
          <p:nvPr>
            <p:ph type="sldNum" sz="quarter" idx="12"/>
          </p:nvPr>
        </p:nvSpPr>
        <p:spPr/>
        <p:txBody>
          <a:bodyPr/>
          <a:lstStyle/>
          <a:p>
            <a:fld id="{48C0FCB9-D989-46F1-965E-624BDAC7E129}" type="slidenum">
              <a:rPr kumimoji="1" lang="ja-JP" altLang="en-US" smtClean="0"/>
              <a:pPr/>
              <a:t>32</a:t>
            </a:fld>
            <a:endParaRPr kumimoji="1" lang="ja-JP" altLang="en-US"/>
          </a:p>
        </p:txBody>
      </p:sp>
      <p:sp>
        <p:nvSpPr>
          <p:cNvPr id="3" name="タイトル 2">
            <a:extLst>
              <a:ext uri="{FF2B5EF4-FFF2-40B4-BE49-F238E27FC236}">
                <a16:creationId xmlns:a16="http://schemas.microsoft.com/office/drawing/2014/main" id="{C02186DF-B0CA-4EAC-A138-9DC6F8D1313E}"/>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用語の説明</a:t>
            </a:r>
          </a:p>
        </p:txBody>
      </p:sp>
      <p:sp>
        <p:nvSpPr>
          <p:cNvPr id="4" name="正方形/長方形 3">
            <a:extLst>
              <a:ext uri="{FF2B5EF4-FFF2-40B4-BE49-F238E27FC236}">
                <a16:creationId xmlns:a16="http://schemas.microsoft.com/office/drawing/2014/main" id="{FE6EFC7A-EC62-4B66-969B-8ABE2BFA81D5}"/>
              </a:ext>
            </a:extLst>
          </p:cNvPr>
          <p:cNvSpPr/>
          <p:nvPr/>
        </p:nvSpPr>
        <p:spPr>
          <a:xfrm>
            <a:off x="2676957" y="1106044"/>
            <a:ext cx="6183479" cy="707886"/>
          </a:xfrm>
          <a:prstGeom prst="rect">
            <a:avLst/>
          </a:prstGeom>
        </p:spPr>
        <p:txBody>
          <a:bodyPr wrap="square">
            <a:spAutoFit/>
          </a:bodyPr>
          <a:lstStyle/>
          <a:p>
            <a:pPr algn="just"/>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台風や大雨によって、河川の水が増加し、堤防を越水もしくは堤防が決壊する等して、流れ出すこと</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正方形/長方形 4">
            <a:extLst>
              <a:ext uri="{FF2B5EF4-FFF2-40B4-BE49-F238E27FC236}">
                <a16:creationId xmlns:a16="http://schemas.microsoft.com/office/drawing/2014/main" id="{31B3C20A-2C80-43A1-ACB5-798752B5FD1B}"/>
              </a:ext>
            </a:extLst>
          </p:cNvPr>
          <p:cNvSpPr/>
          <p:nvPr/>
        </p:nvSpPr>
        <p:spPr>
          <a:xfrm>
            <a:off x="431613" y="1135181"/>
            <a:ext cx="2237246" cy="649613"/>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404040"/>
                </a:solidFill>
                <a:latin typeface="HGPｺﾞｼｯｸE" panose="020B0900000000000000" pitchFamily="50" charset="-128"/>
                <a:ea typeface="HGPｺﾞｼｯｸE" panose="020B0900000000000000" pitchFamily="50" charset="-128"/>
              </a:rPr>
              <a:t>洪水</a:t>
            </a:r>
          </a:p>
        </p:txBody>
      </p:sp>
      <p:sp>
        <p:nvSpPr>
          <p:cNvPr id="6" name="正方形/長方形 5">
            <a:extLst>
              <a:ext uri="{FF2B5EF4-FFF2-40B4-BE49-F238E27FC236}">
                <a16:creationId xmlns:a16="http://schemas.microsoft.com/office/drawing/2014/main" id="{B2A83327-9263-491F-A8A0-8CF2A4CD4016}"/>
              </a:ext>
            </a:extLst>
          </p:cNvPr>
          <p:cNvSpPr/>
          <p:nvPr/>
        </p:nvSpPr>
        <p:spPr>
          <a:xfrm>
            <a:off x="431613" y="3015776"/>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404040"/>
                </a:solidFill>
                <a:latin typeface="HGPｺﾞｼｯｸE" panose="020B0900000000000000" pitchFamily="50" charset="-128"/>
                <a:ea typeface="HGPｺﾞｼｯｸE" panose="020B0900000000000000" pitchFamily="50" charset="-128"/>
              </a:rPr>
              <a:t>浸水</a:t>
            </a:r>
          </a:p>
        </p:txBody>
      </p:sp>
      <p:sp>
        <p:nvSpPr>
          <p:cNvPr id="7" name="正方形/長方形 6">
            <a:extLst>
              <a:ext uri="{FF2B5EF4-FFF2-40B4-BE49-F238E27FC236}">
                <a16:creationId xmlns:a16="http://schemas.microsoft.com/office/drawing/2014/main" id="{E3BF653D-F167-423B-90FF-4C6F29C0A54D}"/>
              </a:ext>
            </a:extLst>
          </p:cNvPr>
          <p:cNvSpPr/>
          <p:nvPr/>
        </p:nvSpPr>
        <p:spPr>
          <a:xfrm>
            <a:off x="431613" y="2078492"/>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404040"/>
                </a:solidFill>
                <a:latin typeface="HGPｺﾞｼｯｸE" panose="020B0900000000000000" pitchFamily="50" charset="-128"/>
                <a:ea typeface="HGPｺﾞｼｯｸE" panose="020B0900000000000000" pitchFamily="50" charset="-128"/>
              </a:rPr>
              <a:t>内水氾濫</a:t>
            </a:r>
          </a:p>
        </p:txBody>
      </p:sp>
      <p:sp>
        <p:nvSpPr>
          <p:cNvPr id="8" name="正方形/長方形 7">
            <a:extLst>
              <a:ext uri="{FF2B5EF4-FFF2-40B4-BE49-F238E27FC236}">
                <a16:creationId xmlns:a16="http://schemas.microsoft.com/office/drawing/2014/main" id="{6998CEC5-E6DD-472E-8AB5-6031CA425CCE}"/>
              </a:ext>
            </a:extLst>
          </p:cNvPr>
          <p:cNvSpPr/>
          <p:nvPr/>
        </p:nvSpPr>
        <p:spPr>
          <a:xfrm>
            <a:off x="431613" y="3959558"/>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404040"/>
                </a:solidFill>
                <a:latin typeface="HGPｺﾞｼｯｸE" panose="020B0900000000000000" pitchFamily="50" charset="-128"/>
                <a:ea typeface="HGPｺﾞｼｯｸE" panose="020B0900000000000000" pitchFamily="50" charset="-128"/>
              </a:rPr>
              <a:t>高潮</a:t>
            </a:r>
          </a:p>
        </p:txBody>
      </p:sp>
      <p:sp>
        <p:nvSpPr>
          <p:cNvPr id="9" name="正方形/長方形 8">
            <a:extLst>
              <a:ext uri="{FF2B5EF4-FFF2-40B4-BE49-F238E27FC236}">
                <a16:creationId xmlns:a16="http://schemas.microsoft.com/office/drawing/2014/main" id="{4E12EFC8-FBE3-4081-B792-DD913087AFCB}"/>
              </a:ext>
            </a:extLst>
          </p:cNvPr>
          <p:cNvSpPr/>
          <p:nvPr/>
        </p:nvSpPr>
        <p:spPr>
          <a:xfrm>
            <a:off x="431613" y="4901174"/>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404040"/>
                </a:solidFill>
                <a:latin typeface="HGPｺﾞｼｯｸE" panose="020B0900000000000000" pitchFamily="50" charset="-128"/>
                <a:ea typeface="HGPｺﾞｼｯｸE" panose="020B0900000000000000" pitchFamily="50" charset="-128"/>
              </a:rPr>
              <a:t>土砂災害</a:t>
            </a:r>
          </a:p>
        </p:txBody>
      </p:sp>
      <p:sp>
        <p:nvSpPr>
          <p:cNvPr id="10" name="正方形/長方形 9">
            <a:extLst>
              <a:ext uri="{FF2B5EF4-FFF2-40B4-BE49-F238E27FC236}">
                <a16:creationId xmlns:a16="http://schemas.microsoft.com/office/drawing/2014/main" id="{94E871BF-A2E3-4FEE-953D-E0F133798604}"/>
              </a:ext>
            </a:extLst>
          </p:cNvPr>
          <p:cNvSpPr/>
          <p:nvPr/>
        </p:nvSpPr>
        <p:spPr>
          <a:xfrm>
            <a:off x="431613" y="5842791"/>
            <a:ext cx="2237246" cy="65008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rgbClr val="404040"/>
                </a:solidFill>
                <a:latin typeface="HGPｺﾞｼｯｸE" panose="020B0900000000000000" pitchFamily="50" charset="-128"/>
                <a:ea typeface="HGPｺﾞｼｯｸE" panose="020B0900000000000000" pitchFamily="50" charset="-128"/>
              </a:rPr>
              <a:t>アンダーパス</a:t>
            </a:r>
          </a:p>
        </p:txBody>
      </p:sp>
      <p:sp>
        <p:nvSpPr>
          <p:cNvPr id="11" name="正方形/長方形 10">
            <a:extLst>
              <a:ext uri="{FF2B5EF4-FFF2-40B4-BE49-F238E27FC236}">
                <a16:creationId xmlns:a16="http://schemas.microsoft.com/office/drawing/2014/main" id="{487A2AF6-5578-4ACF-8EA9-B344E55008D3}"/>
              </a:ext>
            </a:extLst>
          </p:cNvPr>
          <p:cNvSpPr/>
          <p:nvPr/>
        </p:nvSpPr>
        <p:spPr>
          <a:xfrm>
            <a:off x="2676957" y="3036011"/>
            <a:ext cx="6183479" cy="707886"/>
          </a:xfrm>
          <a:prstGeom prst="rect">
            <a:avLst/>
          </a:prstGeom>
        </p:spPr>
        <p:txBody>
          <a:bodyPr wrap="square">
            <a:spAutoFit/>
          </a:bodyPr>
          <a:lstStyle/>
          <a:p>
            <a:pPr algn="just"/>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洪水や内水氾濫によって、家屋や道路等が水に浸かること</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E206194A-3E41-4BC0-9931-4261255E9918}"/>
              </a:ext>
            </a:extLst>
          </p:cNvPr>
          <p:cNvSpPr/>
          <p:nvPr/>
        </p:nvSpPr>
        <p:spPr>
          <a:xfrm>
            <a:off x="2676957" y="2049591"/>
            <a:ext cx="6183479" cy="707886"/>
          </a:xfrm>
          <a:prstGeom prst="rect">
            <a:avLst/>
          </a:prstGeom>
        </p:spPr>
        <p:txBody>
          <a:bodyPr wrap="square">
            <a:spAutoFit/>
          </a:bodyPr>
          <a:lstStyle/>
          <a:p>
            <a:pPr algn="just"/>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地表水の増加に排水が追いつかずに、用水路や下水溝などがあふれること</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DE51D953-579A-4A9C-9C2D-6EAC65802AE2}"/>
              </a:ext>
            </a:extLst>
          </p:cNvPr>
          <p:cNvSpPr/>
          <p:nvPr/>
        </p:nvSpPr>
        <p:spPr>
          <a:xfrm>
            <a:off x="2676957" y="3930657"/>
            <a:ext cx="6183479" cy="707886"/>
          </a:xfrm>
          <a:prstGeom prst="rect">
            <a:avLst/>
          </a:prstGeom>
        </p:spPr>
        <p:txBody>
          <a:bodyPr wrap="square">
            <a:spAutoFit/>
          </a:bodyPr>
          <a:lstStyle/>
          <a:p>
            <a:pPr algn="just"/>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台風や発達した低気圧により、海面の高さがいつもより高まること</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5CBEBDB5-6B18-4FF4-A496-1C85603868AE}"/>
              </a:ext>
            </a:extLst>
          </p:cNvPr>
          <p:cNvSpPr/>
          <p:nvPr/>
        </p:nvSpPr>
        <p:spPr>
          <a:xfrm>
            <a:off x="2676957" y="4872273"/>
            <a:ext cx="6183479" cy="707886"/>
          </a:xfrm>
          <a:prstGeom prst="rect">
            <a:avLst/>
          </a:prstGeom>
        </p:spPr>
        <p:txBody>
          <a:bodyPr wrap="square">
            <a:spAutoFit/>
          </a:bodyPr>
          <a:lstStyle/>
          <a:p>
            <a:pPr algn="just"/>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大雨や地震が誘因となって土石流・地滑り・がけ崩れなどによって、生命や財産が脅かされる災害のこと</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5" name="正方形/長方形 14">
            <a:extLst>
              <a:ext uri="{FF2B5EF4-FFF2-40B4-BE49-F238E27FC236}">
                <a16:creationId xmlns:a16="http://schemas.microsoft.com/office/drawing/2014/main" id="{518E7416-6F4C-4D21-8C4D-83FCABF56368}"/>
              </a:ext>
            </a:extLst>
          </p:cNvPr>
          <p:cNvSpPr/>
          <p:nvPr/>
        </p:nvSpPr>
        <p:spPr>
          <a:xfrm>
            <a:off x="2676957" y="5967778"/>
            <a:ext cx="6183479" cy="400110"/>
          </a:xfrm>
          <a:prstGeom prst="rect">
            <a:avLst/>
          </a:prstGeom>
        </p:spPr>
        <p:txBody>
          <a:bodyPr wrap="square">
            <a:spAutoFit/>
          </a:bodyPr>
          <a:lstStyle/>
          <a:p>
            <a:pPr algn="just"/>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鉄道や道路の下を通る地下道のこと</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7449135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グループ化 117">
            <a:extLst>
              <a:ext uri="{FF2B5EF4-FFF2-40B4-BE49-F238E27FC236}">
                <a16:creationId xmlns:a16="http://schemas.microsoft.com/office/drawing/2014/main" id="{CFC9670D-8F7D-4FDD-84E1-D8D3C6D09D64}"/>
              </a:ext>
            </a:extLst>
          </p:cNvPr>
          <p:cNvGrpSpPr/>
          <p:nvPr/>
        </p:nvGrpSpPr>
        <p:grpSpPr>
          <a:xfrm>
            <a:off x="4952999" y="1236809"/>
            <a:ext cx="3674960" cy="5076499"/>
            <a:chOff x="4952999" y="1313009"/>
            <a:chExt cx="3674960" cy="5076499"/>
          </a:xfrm>
        </p:grpSpPr>
        <p:pic>
          <p:nvPicPr>
            <p:cNvPr id="119" name="図 118">
              <a:extLst>
                <a:ext uri="{FF2B5EF4-FFF2-40B4-BE49-F238E27FC236}">
                  <a16:creationId xmlns:a16="http://schemas.microsoft.com/office/drawing/2014/main" id="{DF337EBD-ABC9-4169-A196-F0040EBD3A82}"/>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120" name="直線コネクタ 119">
              <a:extLst>
                <a:ext uri="{FF2B5EF4-FFF2-40B4-BE49-F238E27FC236}">
                  <a16:creationId xmlns:a16="http://schemas.microsoft.com/office/drawing/2014/main" id="{998A8C4C-8F3E-4D4C-B94A-8F5ECF55E802}"/>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E90C4F99-6A8D-4502-BE88-382E645F5FC5}"/>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C4BCF4D3-2D57-4C4B-959E-9D43ABE7E7C9}"/>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8D43CD5B-BFF5-42C4-8482-0C9CD6B01E9D}"/>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2E252E1A-BC1C-4E58-932E-D7226E3FC874}"/>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E6DBC9D3-EB35-453E-A9A9-AB42D2A4E807}"/>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a:extLst>
                <a:ext uri="{FF2B5EF4-FFF2-40B4-BE49-F238E27FC236}">
                  <a16:creationId xmlns:a16="http://schemas.microsoft.com/office/drawing/2014/main" id="{73B6C4E0-E972-4FAF-B49C-3E7661FF5319}"/>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a:extLst>
                <a:ext uri="{FF2B5EF4-FFF2-40B4-BE49-F238E27FC236}">
                  <a16:creationId xmlns:a16="http://schemas.microsoft.com/office/drawing/2014/main" id="{A035C3F2-118C-4CB7-9352-547E4DAB0044}"/>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A71CC3DE-186D-4D27-BF00-6A610729C3E0}"/>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a:extLst>
                <a:ext uri="{FF2B5EF4-FFF2-40B4-BE49-F238E27FC236}">
                  <a16:creationId xmlns:a16="http://schemas.microsoft.com/office/drawing/2014/main" id="{47F61557-EA02-4BE4-AFF2-19FE0E0F9C29}"/>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楕円 129">
              <a:extLst>
                <a:ext uri="{FF2B5EF4-FFF2-40B4-BE49-F238E27FC236}">
                  <a16:creationId xmlns:a16="http://schemas.microsoft.com/office/drawing/2014/main" id="{D66AFA94-E309-447A-8A37-B1C1876D0D5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楕円 130">
              <a:extLst>
                <a:ext uri="{FF2B5EF4-FFF2-40B4-BE49-F238E27FC236}">
                  <a16:creationId xmlns:a16="http://schemas.microsoft.com/office/drawing/2014/main" id="{CB5292D8-EAE6-4B68-9ECC-5E0C4347454A}"/>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図形 131">
              <a:extLst>
                <a:ext uri="{FF2B5EF4-FFF2-40B4-BE49-F238E27FC236}">
                  <a16:creationId xmlns:a16="http://schemas.microsoft.com/office/drawing/2014/main" id="{C3E98C62-1126-4FC6-86E7-C29D727C7907}"/>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3" name="直線コネクタ 132">
              <a:extLst>
                <a:ext uri="{FF2B5EF4-FFF2-40B4-BE49-F238E27FC236}">
                  <a16:creationId xmlns:a16="http://schemas.microsoft.com/office/drawing/2014/main" id="{7F2949AD-6338-4F0F-985F-7D5E0C2F5918}"/>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33</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風水害時の避難先・避難経路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3" y="1226227"/>
            <a:ext cx="3901832"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＜１０分＞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EF21D6C8-5314-4A05-893B-5B1A36B4AD85}"/>
              </a:ext>
            </a:extLst>
          </p:cNvPr>
          <p:cNvSpPr/>
          <p:nvPr/>
        </p:nvSpPr>
        <p:spPr>
          <a:xfrm>
            <a:off x="719138" y="2299563"/>
            <a:ext cx="3901832" cy="1200329"/>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⑤自宅から避難場所までの避難経路に</a:t>
            </a:r>
            <a:r>
              <a:rPr lang="ja-JP" altLang="en-US" sz="2400" b="1" u="sng">
                <a:solidFill>
                  <a:srgbClr val="FF2800"/>
                </a:solidFill>
                <a:latin typeface="HGPｺﾞｼｯｸE" panose="020B0900000000000000" pitchFamily="50" charset="-128"/>
                <a:ea typeface="HGPｺﾞｼｯｸE" panose="020B0900000000000000" pitchFamily="50" charset="-128"/>
              </a:rPr>
              <a:t>赤線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nvGrpSpPr>
          <p:cNvPr id="139" name="グループ化 138">
            <a:extLst>
              <a:ext uri="{FF2B5EF4-FFF2-40B4-BE49-F238E27FC236}">
                <a16:creationId xmlns:a16="http://schemas.microsoft.com/office/drawing/2014/main" id="{E5C8827F-21A5-48FF-9E90-7B59138E9D6F}"/>
              </a:ext>
            </a:extLst>
          </p:cNvPr>
          <p:cNvGrpSpPr/>
          <p:nvPr/>
        </p:nvGrpSpPr>
        <p:grpSpPr>
          <a:xfrm>
            <a:off x="785936" y="3892420"/>
            <a:ext cx="3721553" cy="1739353"/>
            <a:chOff x="785936" y="3892420"/>
            <a:chExt cx="3721553" cy="1739353"/>
          </a:xfrm>
        </p:grpSpPr>
        <p:sp>
          <p:nvSpPr>
            <p:cNvPr id="25" name="四角形: 角を丸くする 24">
              <a:extLst>
                <a:ext uri="{FF2B5EF4-FFF2-40B4-BE49-F238E27FC236}">
                  <a16:creationId xmlns:a16="http://schemas.microsoft.com/office/drawing/2014/main" id="{A33A3172-C163-44F2-8D81-CD9DC2072F1C}"/>
                </a:ext>
              </a:extLst>
            </p:cNvPr>
            <p:cNvSpPr/>
            <p:nvPr/>
          </p:nvSpPr>
          <p:spPr>
            <a:xfrm>
              <a:off x="785936" y="3892420"/>
              <a:ext cx="3721553" cy="1739353"/>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AE1D7CB0-6C70-4566-83EB-58E7A5AC1A3C}"/>
                </a:ext>
              </a:extLst>
            </p:cNvPr>
            <p:cNvSpPr/>
            <p:nvPr/>
          </p:nvSpPr>
          <p:spPr>
            <a:xfrm>
              <a:off x="913300" y="4474405"/>
              <a:ext cx="3423374" cy="1000274"/>
            </a:xfrm>
            <a:prstGeom prst="rect">
              <a:avLst/>
            </a:prstGeom>
          </p:spPr>
          <p:txBody>
            <a:bodyPr wrap="square">
              <a:spAutoFit/>
            </a:bodyPr>
            <a:lstStyle/>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川や海岸の近くやアンダーパスなど浸水しそうな場所は避ける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できるだけ広い道を通る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7" name="正方形/長方形 26">
              <a:extLst>
                <a:ext uri="{FF2B5EF4-FFF2-40B4-BE49-F238E27FC236}">
                  <a16:creationId xmlns:a16="http://schemas.microsoft.com/office/drawing/2014/main" id="{7DFE9AC7-B4FB-4B07-A217-12AE4E5AFE38}"/>
                </a:ext>
              </a:extLst>
            </p:cNvPr>
            <p:cNvSpPr/>
            <p:nvPr/>
          </p:nvSpPr>
          <p:spPr>
            <a:xfrm>
              <a:off x="935477" y="4073174"/>
              <a:ext cx="2836033"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＜避難経路のポイント＞</a:t>
              </a:r>
              <a:endParaRPr lang="ja-JP" altLang="en-US" sz="2000">
                <a:latin typeface="HGPｺﾞｼｯｸE" panose="020B0900000000000000" pitchFamily="50" charset="-128"/>
                <a:ea typeface="HGPｺﾞｼｯｸE" panose="020B0900000000000000" pitchFamily="50" charset="-128"/>
              </a:endParaRPr>
            </a:p>
          </p:txBody>
        </p:sp>
      </p:grpSp>
      <p:sp>
        <p:nvSpPr>
          <p:cNvPr id="6" name="テキスト ボックス 5">
            <a:extLst>
              <a:ext uri="{FF2B5EF4-FFF2-40B4-BE49-F238E27FC236}">
                <a16:creationId xmlns:a16="http://schemas.microsoft.com/office/drawing/2014/main" id="{EEC1D943-2B78-48DD-821B-8C1962A4A87B}"/>
              </a:ext>
            </a:extLst>
          </p:cNvPr>
          <p:cNvSpPr txBox="1"/>
          <p:nvPr/>
        </p:nvSpPr>
        <p:spPr>
          <a:xfrm>
            <a:off x="4911760" y="6340921"/>
            <a:ext cx="3602686" cy="338554"/>
          </a:xfrm>
          <a:prstGeom prst="rect">
            <a:avLst/>
          </a:prstGeom>
          <a:noFill/>
        </p:spPr>
        <p:txBody>
          <a:bodyPr wrap="square" rtlCol="0">
            <a:spAutoFit/>
          </a:bodyPr>
          <a:lstStyle/>
          <a:p>
            <a:r>
              <a:rPr kumimoji="1" lang="ja-JP" altLang="en-US" sz="800" dirty="0"/>
              <a:t>本地図は、国土地理院が提供している「数値地図（国土基本情報）」及び</a:t>
            </a:r>
            <a:endParaRPr kumimoji="1" lang="en-US" altLang="ja-JP" sz="800" dirty="0"/>
          </a:p>
          <a:p>
            <a:r>
              <a:rPr kumimoji="1" lang="ja-JP" altLang="en-US" sz="800" dirty="0"/>
              <a:t>品川区が提供している「品川区オープンデータ」をもとに作成</a:t>
            </a:r>
          </a:p>
        </p:txBody>
      </p:sp>
      <p:grpSp>
        <p:nvGrpSpPr>
          <p:cNvPr id="136" name="グループ化 135">
            <a:extLst>
              <a:ext uri="{FF2B5EF4-FFF2-40B4-BE49-F238E27FC236}">
                <a16:creationId xmlns:a16="http://schemas.microsoft.com/office/drawing/2014/main" id="{909E5FB6-51A2-413C-BB8F-32A88D1ACA46}"/>
              </a:ext>
            </a:extLst>
          </p:cNvPr>
          <p:cNvGrpSpPr/>
          <p:nvPr/>
        </p:nvGrpSpPr>
        <p:grpSpPr>
          <a:xfrm>
            <a:off x="5712122" y="1293320"/>
            <a:ext cx="2632653" cy="2135680"/>
            <a:chOff x="5712122" y="1293320"/>
            <a:chExt cx="2632653" cy="2135680"/>
          </a:xfrm>
        </p:grpSpPr>
        <p:cxnSp>
          <p:nvCxnSpPr>
            <p:cNvPr id="12" name="直線コネクタ 11">
              <a:extLst>
                <a:ext uri="{FF2B5EF4-FFF2-40B4-BE49-F238E27FC236}">
                  <a16:creationId xmlns:a16="http://schemas.microsoft.com/office/drawing/2014/main" id="{17FE1E65-2984-4FD7-B7CB-9D137F2A4879}"/>
                </a:ext>
              </a:extLst>
            </p:cNvPr>
            <p:cNvCxnSpPr>
              <a:cxnSpLocks/>
            </p:cNvCxnSpPr>
            <p:nvPr/>
          </p:nvCxnSpPr>
          <p:spPr>
            <a:xfrm flipV="1">
              <a:off x="5783580" y="2930208"/>
              <a:ext cx="57277" cy="498792"/>
            </a:xfrm>
            <a:prstGeom prst="line">
              <a:avLst/>
            </a:prstGeom>
            <a:ln w="57150">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25DABB77-D6B8-481B-B294-4ED25D925E96}"/>
                </a:ext>
              </a:extLst>
            </p:cNvPr>
            <p:cNvCxnSpPr>
              <a:cxnSpLocks/>
            </p:cNvCxnSpPr>
            <p:nvPr/>
          </p:nvCxnSpPr>
          <p:spPr>
            <a:xfrm flipH="1" flipV="1">
              <a:off x="5714518" y="2833524"/>
              <a:ext cx="126339" cy="11673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214A65A9-C607-45AF-B95C-4EECBA224422}"/>
                </a:ext>
              </a:extLst>
            </p:cNvPr>
            <p:cNvCxnSpPr>
              <a:cxnSpLocks/>
            </p:cNvCxnSpPr>
            <p:nvPr/>
          </p:nvCxnSpPr>
          <p:spPr>
            <a:xfrm flipV="1">
              <a:off x="5712122" y="2299563"/>
              <a:ext cx="0" cy="549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A30556D7-4890-42AB-B08F-3E6BA881C1C8}"/>
                </a:ext>
              </a:extLst>
            </p:cNvPr>
            <p:cNvCxnSpPr>
              <a:cxnSpLocks/>
            </p:cNvCxnSpPr>
            <p:nvPr/>
          </p:nvCxnSpPr>
          <p:spPr>
            <a:xfrm flipH="1" flipV="1">
              <a:off x="5714519" y="2326221"/>
              <a:ext cx="346209" cy="1650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4E56F635-21C4-4874-A864-659F1DAB2DEA}"/>
                </a:ext>
              </a:extLst>
            </p:cNvPr>
            <p:cNvCxnSpPr>
              <a:cxnSpLocks/>
            </p:cNvCxnSpPr>
            <p:nvPr/>
          </p:nvCxnSpPr>
          <p:spPr>
            <a:xfrm flipH="1">
              <a:off x="6030272" y="2136259"/>
              <a:ext cx="30457" cy="19233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5BFDB661-11C9-41D6-9C11-CF5B7DA8BFF5}"/>
                </a:ext>
              </a:extLst>
            </p:cNvPr>
            <p:cNvCxnSpPr>
              <a:cxnSpLocks/>
            </p:cNvCxnSpPr>
            <p:nvPr/>
          </p:nvCxnSpPr>
          <p:spPr>
            <a:xfrm flipH="1">
              <a:off x="6041235" y="1799705"/>
              <a:ext cx="538168" cy="34069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B96C0DCB-FCAA-4BE1-A7A2-006F3633AAE8}"/>
                </a:ext>
              </a:extLst>
            </p:cNvPr>
            <p:cNvCxnSpPr>
              <a:cxnSpLocks/>
            </p:cNvCxnSpPr>
            <p:nvPr/>
          </p:nvCxnSpPr>
          <p:spPr>
            <a:xfrm flipH="1">
              <a:off x="6579403" y="1293320"/>
              <a:ext cx="155543" cy="50871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B5A3081B-C300-40C0-B229-53FC6BFAD29B}"/>
                </a:ext>
              </a:extLst>
            </p:cNvPr>
            <p:cNvCxnSpPr>
              <a:cxnSpLocks/>
            </p:cNvCxnSpPr>
            <p:nvPr/>
          </p:nvCxnSpPr>
          <p:spPr>
            <a:xfrm flipH="1" flipV="1">
              <a:off x="6720590" y="1328321"/>
              <a:ext cx="1624184" cy="47138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B51C005C-000D-4B89-871F-75485C997864}"/>
                </a:ext>
              </a:extLst>
            </p:cNvPr>
            <p:cNvCxnSpPr>
              <a:cxnSpLocks/>
            </p:cNvCxnSpPr>
            <p:nvPr/>
          </p:nvCxnSpPr>
          <p:spPr>
            <a:xfrm flipH="1">
              <a:off x="8082552" y="1760464"/>
              <a:ext cx="262223" cy="96741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32BD645B-4B7C-4AB1-95F2-9AC17A059415}"/>
                </a:ext>
              </a:extLst>
            </p:cNvPr>
            <p:cNvCxnSpPr>
              <a:cxnSpLocks/>
            </p:cNvCxnSpPr>
            <p:nvPr/>
          </p:nvCxnSpPr>
          <p:spPr>
            <a:xfrm flipH="1" flipV="1">
              <a:off x="7741921" y="2635935"/>
              <a:ext cx="373292" cy="95344"/>
            </a:xfrm>
            <a:prstGeom prst="line">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40" name="グループ化 39">
            <a:extLst>
              <a:ext uri="{FF2B5EF4-FFF2-40B4-BE49-F238E27FC236}">
                <a16:creationId xmlns:a16="http://schemas.microsoft.com/office/drawing/2014/main" id="{E28FC2EB-00DD-4BD2-A3B1-90EE58E22666}"/>
              </a:ext>
            </a:extLst>
          </p:cNvPr>
          <p:cNvGrpSpPr/>
          <p:nvPr/>
        </p:nvGrpSpPr>
        <p:grpSpPr>
          <a:xfrm rot="428379">
            <a:off x="5840413" y="3220881"/>
            <a:ext cx="344504" cy="74448"/>
            <a:chOff x="6504854" y="5423705"/>
            <a:chExt cx="774808" cy="148948"/>
          </a:xfrm>
        </p:grpSpPr>
        <p:cxnSp>
          <p:nvCxnSpPr>
            <p:cNvPr id="41" name="直線コネクタ 40">
              <a:extLst>
                <a:ext uri="{FF2B5EF4-FFF2-40B4-BE49-F238E27FC236}">
                  <a16:creationId xmlns:a16="http://schemas.microsoft.com/office/drawing/2014/main" id="{CF06E7A0-F074-4D0A-AD2C-D5864178C6FE}"/>
                </a:ext>
              </a:extLst>
            </p:cNvPr>
            <p:cNvCxnSpPr>
              <a:cxnSpLocks/>
            </p:cNvCxnSpPr>
            <p:nvPr/>
          </p:nvCxnSpPr>
          <p:spPr>
            <a:xfrm flipH="1">
              <a:off x="6613711"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2" name="直線コネクタ 41">
              <a:extLst>
                <a:ext uri="{FF2B5EF4-FFF2-40B4-BE49-F238E27FC236}">
                  <a16:creationId xmlns:a16="http://schemas.microsoft.com/office/drawing/2014/main" id="{A4DE20BC-DC45-4182-A73C-17830B2D815F}"/>
                </a:ext>
              </a:extLst>
            </p:cNvPr>
            <p:cNvCxnSpPr>
              <a:cxnSpLocks/>
            </p:cNvCxnSpPr>
            <p:nvPr/>
          </p:nvCxnSpPr>
          <p:spPr>
            <a:xfrm flipH="1">
              <a:off x="6722569"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a:extLst>
                <a:ext uri="{FF2B5EF4-FFF2-40B4-BE49-F238E27FC236}">
                  <a16:creationId xmlns:a16="http://schemas.microsoft.com/office/drawing/2014/main" id="{F925B1E9-747B-4AA5-87F2-52936918CA42}"/>
                </a:ext>
              </a:extLst>
            </p:cNvPr>
            <p:cNvCxnSpPr>
              <a:cxnSpLocks/>
            </p:cNvCxnSpPr>
            <p:nvPr/>
          </p:nvCxnSpPr>
          <p:spPr>
            <a:xfrm flipH="1">
              <a:off x="6867496" y="5440612"/>
              <a:ext cx="109963" cy="132041"/>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4" name="直線コネクタ 43">
              <a:extLst>
                <a:ext uri="{FF2B5EF4-FFF2-40B4-BE49-F238E27FC236}">
                  <a16:creationId xmlns:a16="http://schemas.microsoft.com/office/drawing/2014/main" id="{1FE7FA17-386A-4CC3-8526-66B5BB3A8A7C}"/>
                </a:ext>
              </a:extLst>
            </p:cNvPr>
            <p:cNvCxnSpPr>
              <a:cxnSpLocks/>
            </p:cNvCxnSpPr>
            <p:nvPr/>
          </p:nvCxnSpPr>
          <p:spPr>
            <a:xfrm flipH="1">
              <a:off x="7041883"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5" name="直線コネクタ 44">
              <a:extLst>
                <a:ext uri="{FF2B5EF4-FFF2-40B4-BE49-F238E27FC236}">
                  <a16:creationId xmlns:a16="http://schemas.microsoft.com/office/drawing/2014/main" id="{483D06CC-4F42-41C9-AE44-3F2AA4B10061}"/>
                </a:ext>
              </a:extLst>
            </p:cNvPr>
            <p:cNvCxnSpPr>
              <a:cxnSpLocks/>
            </p:cNvCxnSpPr>
            <p:nvPr/>
          </p:nvCxnSpPr>
          <p:spPr>
            <a:xfrm flipH="1">
              <a:off x="7165255"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46" name="直線コネクタ 45">
              <a:extLst>
                <a:ext uri="{FF2B5EF4-FFF2-40B4-BE49-F238E27FC236}">
                  <a16:creationId xmlns:a16="http://schemas.microsoft.com/office/drawing/2014/main" id="{7EF17CC5-F6F4-4A7A-9EDF-700DCB0D9DC6}"/>
                </a:ext>
              </a:extLst>
            </p:cNvPr>
            <p:cNvCxnSpPr>
              <a:cxnSpLocks/>
            </p:cNvCxnSpPr>
            <p:nvPr/>
          </p:nvCxnSpPr>
          <p:spPr>
            <a:xfrm flipH="1">
              <a:off x="6504854" y="5434929"/>
              <a:ext cx="109962" cy="132042"/>
            </a:xfrm>
            <a:prstGeom prst="line">
              <a:avLst/>
            </a:prstGeom>
            <a:ln w="9525">
              <a:solidFill>
                <a:srgbClr val="FF2800"/>
              </a:solidFill>
            </a:ln>
          </p:spPr>
          <p:style>
            <a:lnRef idx="1">
              <a:schemeClr val="accent1"/>
            </a:lnRef>
            <a:fillRef idx="0">
              <a:schemeClr val="accent1"/>
            </a:fillRef>
            <a:effectRef idx="0">
              <a:schemeClr val="accent1"/>
            </a:effectRef>
            <a:fontRef idx="minor">
              <a:schemeClr val="tx1"/>
            </a:fontRef>
          </p:style>
        </p:cxnSp>
        <p:sp>
          <p:nvSpPr>
            <p:cNvPr id="47" name="四角形: 角を丸くする 46">
              <a:extLst>
                <a:ext uri="{FF2B5EF4-FFF2-40B4-BE49-F238E27FC236}">
                  <a16:creationId xmlns:a16="http://schemas.microsoft.com/office/drawing/2014/main" id="{1A5EB697-9DEF-4F77-929C-543AA03C03AE}"/>
                </a:ext>
              </a:extLst>
            </p:cNvPr>
            <p:cNvSpPr/>
            <p:nvPr/>
          </p:nvSpPr>
          <p:spPr>
            <a:xfrm>
              <a:off x="6504854" y="5423705"/>
              <a:ext cx="774808" cy="143266"/>
            </a:xfrm>
            <a:prstGeom prst="roundRect">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7421097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1422999-516F-41B1-9798-43307B1841C5}"/>
              </a:ext>
            </a:extLst>
          </p:cNvPr>
          <p:cNvSpPr>
            <a:spLocks noGrp="1"/>
          </p:cNvSpPr>
          <p:nvPr>
            <p:ph type="sldNum" sz="quarter" idx="12"/>
          </p:nvPr>
        </p:nvSpPr>
        <p:spPr/>
        <p:txBody>
          <a:bodyPr/>
          <a:lstStyle/>
          <a:p>
            <a:fld id="{48C0FCB9-D989-46F1-965E-624BDAC7E129}" type="slidenum">
              <a:rPr kumimoji="1" lang="ja-JP" altLang="en-US" smtClean="0"/>
              <a:pPr/>
              <a:t>34</a:t>
            </a:fld>
            <a:endParaRPr kumimoji="1" lang="ja-JP" altLang="en-US"/>
          </a:p>
        </p:txBody>
      </p:sp>
      <p:sp>
        <p:nvSpPr>
          <p:cNvPr id="3" name="タイトル 2">
            <a:extLst>
              <a:ext uri="{FF2B5EF4-FFF2-40B4-BE49-F238E27FC236}">
                <a16:creationId xmlns:a16="http://schemas.microsoft.com/office/drawing/2014/main" id="{B79CC1AC-C212-4C0F-B67F-9ACA490ECE66}"/>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ワークのまとめ</a:t>
            </a:r>
          </a:p>
        </p:txBody>
      </p:sp>
      <p:sp>
        <p:nvSpPr>
          <p:cNvPr id="4" name="正方形/長方形 3">
            <a:extLst>
              <a:ext uri="{FF2B5EF4-FFF2-40B4-BE49-F238E27FC236}">
                <a16:creationId xmlns:a16="http://schemas.microsoft.com/office/drawing/2014/main" id="{83AAE14B-3E32-4637-A9BE-407134D71AC8}"/>
              </a:ext>
            </a:extLst>
          </p:cNvPr>
          <p:cNvSpPr/>
          <p:nvPr/>
        </p:nvSpPr>
        <p:spPr>
          <a:xfrm>
            <a:off x="465177" y="1533305"/>
            <a:ext cx="8309367" cy="4524315"/>
          </a:xfrm>
          <a:prstGeom prst="rect">
            <a:avLst/>
          </a:prstGeom>
        </p:spPr>
        <p:txBody>
          <a:bodyPr wrap="square">
            <a:spAutoFit/>
          </a:bodyPr>
          <a:lstStyle/>
          <a:p>
            <a:pPr marL="571500" indent="-571500" algn="just">
              <a:buFont typeface="Arial" panose="020B0604020202020204" pitchFamily="34" charset="0"/>
              <a:buChar char="•"/>
            </a:pP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危険な場所を避け、安全な避難経路を</a:t>
            </a:r>
            <a:br>
              <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決めておきましょう</a:t>
            </a: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避難経路を実際に歩いてみると、実は危ない場所に気づくこともあります</a:t>
            </a: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このワークは地域の住民の方と行っても効果的です</a:t>
            </a: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3322735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35</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皆さんの自宅周辺の災害リスクを確認する方法を学びましょう</a:t>
              </a:r>
            </a:p>
          </p:txBody>
        </p:sp>
      </p:grpSp>
      <p:sp>
        <p:nvSpPr>
          <p:cNvPr id="6" name="テキスト ボックス 5">
            <a:extLst>
              <a:ext uri="{FF2B5EF4-FFF2-40B4-BE49-F238E27FC236}">
                <a16:creationId xmlns:a16="http://schemas.microsoft.com/office/drawing/2014/main" id="{88745D91-CC28-470E-A75D-F15C9322ACBA}"/>
              </a:ext>
            </a:extLst>
          </p:cNvPr>
          <p:cNvSpPr txBox="1"/>
          <p:nvPr/>
        </p:nvSpPr>
        <p:spPr>
          <a:xfrm>
            <a:off x="2443660" y="5473701"/>
            <a:ext cx="4471096" cy="1200329"/>
          </a:xfrm>
          <a:prstGeom prst="rect">
            <a:avLst/>
          </a:prstGeom>
          <a:noFill/>
        </p:spPr>
        <p:txBody>
          <a:bodyPr wrap="none" rtlCol="0">
            <a:spAutoFit/>
          </a:bodyPr>
          <a:lstStyle/>
          <a:p>
            <a:pPr algn="ctr"/>
            <a:r>
              <a:rPr kumimoji="1" lang="ja-JP" altLang="en-US" sz="2400" dirty="0">
                <a:solidFill>
                  <a:srgbClr val="FF2800"/>
                </a:solidFill>
                <a:latin typeface="HGPｺﾞｼｯｸE" panose="020B0900000000000000" pitchFamily="50" charset="-128"/>
                <a:ea typeface="HGPｺﾞｼｯｸE" panose="020B0900000000000000" pitchFamily="50" charset="-128"/>
              </a:rPr>
              <a:t>参加者の皆さんが研修後に、</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rgbClr val="FF2800"/>
                </a:solidFill>
                <a:latin typeface="HGPｺﾞｼｯｸE" panose="020B0900000000000000" pitchFamily="50" charset="-128"/>
                <a:ea typeface="HGPｺﾞｼｯｸE" panose="020B0900000000000000" pitchFamily="50" charset="-128"/>
              </a:rPr>
              <a:t>地域住民の皆さんと一緒に行うと</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rgbClr val="FF2800"/>
                </a:solidFill>
                <a:latin typeface="HGPｺﾞｼｯｸE" panose="020B0900000000000000" pitchFamily="50" charset="-128"/>
                <a:ea typeface="HGPｺﾞｼｯｸE" panose="020B0900000000000000" pitchFamily="50" charset="-128"/>
              </a:rPr>
              <a:t>より効果的です</a:t>
            </a:r>
          </a:p>
        </p:txBody>
      </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
        <p:nvSpPr>
          <p:cNvPr id="10" name="正方形/長方形 9">
            <a:extLst>
              <a:ext uri="{FF2B5EF4-FFF2-40B4-BE49-F238E27FC236}">
                <a16:creationId xmlns:a16="http://schemas.microsoft.com/office/drawing/2014/main" id="{95304529-FC76-4578-929F-2FEE06F95061}"/>
              </a:ext>
            </a:extLst>
          </p:cNvPr>
          <p:cNvSpPr/>
          <p:nvPr/>
        </p:nvSpPr>
        <p:spPr>
          <a:xfrm>
            <a:off x="0" y="4520492"/>
            <a:ext cx="9144000" cy="71366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HGPｺﾞｼｯｸE" panose="020B0900000000000000" pitchFamily="50" charset="-128"/>
                <a:ea typeface="HGPｺﾞｼｯｸE" panose="020B0900000000000000" pitchFamily="50" charset="-128"/>
              </a:rPr>
              <a:t>「地震災害」と「風水害」の２種類がありますので、研修を行う方が、地域の実情に合わせて、適宜選択してご利用下さい。</a:t>
            </a:r>
          </a:p>
        </p:txBody>
      </p:sp>
    </p:spTree>
    <p:extLst>
      <p:ext uri="{BB962C8B-B14F-4D97-AF65-F5344CB8AC3E}">
        <p14:creationId xmlns:p14="http://schemas.microsoft.com/office/powerpoint/2010/main" val="27266797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36</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自宅周辺の地震災害リスクチェック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6403318"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個人作業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ハザードマップを確認し、ワークシートを記入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459504"/>
            <a:ext cx="3836139" cy="1938992"/>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①ハザードマップ上の自宅の位置を確認しましょう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②ワークシート</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地震</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記入しましょう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4" name="図 3">
            <a:extLst>
              <a:ext uri="{FF2B5EF4-FFF2-40B4-BE49-F238E27FC236}">
                <a16:creationId xmlns:a16="http://schemas.microsoft.com/office/drawing/2014/main" id="{9125EBCB-D5E0-43BD-BFDF-65405C403AA2}"/>
              </a:ext>
            </a:extLst>
          </p:cNvPr>
          <p:cNvPicPr>
            <a:picLocks noChangeAspect="1"/>
          </p:cNvPicPr>
          <p:nvPr/>
        </p:nvPicPr>
        <p:blipFill>
          <a:blip r:embed="rId3"/>
          <a:stretch>
            <a:fillRect/>
          </a:stretch>
        </p:blipFill>
        <p:spPr>
          <a:xfrm>
            <a:off x="4754562" y="2459504"/>
            <a:ext cx="3889606" cy="3003367"/>
          </a:xfrm>
          <a:prstGeom prst="rect">
            <a:avLst/>
          </a:prstGeom>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430772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37</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81181" y="1384299"/>
            <a:ext cx="7584633" cy="3849853"/>
            <a:chOff x="459658" y="1035538"/>
            <a:chExt cx="8158872" cy="3849853"/>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59658" y="10355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32494" y="1035538"/>
              <a:ext cx="7286036" cy="3849853"/>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＜地震災害＞</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皆さんの地域の避難先や、自宅からの避難経路を確認する方法を学びましょう</a:t>
              </a:r>
            </a:p>
          </p:txBody>
        </p:sp>
      </p:grpSp>
      <p:sp>
        <p:nvSpPr>
          <p:cNvPr id="8" name="正方形/長方形 7">
            <a:extLst>
              <a:ext uri="{FF2B5EF4-FFF2-40B4-BE49-F238E27FC236}">
                <a16:creationId xmlns:a16="http://schemas.microsoft.com/office/drawing/2014/main" id="{30D5922C-2F32-4933-BB7A-33EDBDEB3CEE}"/>
              </a:ext>
            </a:extLst>
          </p:cNvPr>
          <p:cNvSpPr/>
          <p:nvPr/>
        </p:nvSpPr>
        <p:spPr>
          <a:xfrm>
            <a:off x="7024260" y="266041"/>
            <a:ext cx="1605888"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23819578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38</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地震災害時の避難先・避難経路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3" name="正方形/長方形 2">
            <a:extLst>
              <a:ext uri="{FF2B5EF4-FFF2-40B4-BE49-F238E27FC236}">
                <a16:creationId xmlns:a16="http://schemas.microsoft.com/office/drawing/2014/main" id="{C6C5DF5B-7553-4AEA-9687-BBDF3DF218F4}"/>
              </a:ext>
            </a:extLst>
          </p:cNvPr>
          <p:cNvSpPr/>
          <p:nvPr/>
        </p:nvSpPr>
        <p:spPr>
          <a:xfrm>
            <a:off x="505482" y="1226227"/>
            <a:ext cx="4613170" cy="1200329"/>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地域の避難場所を記入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31A76A49-D179-41A6-95C7-2E11A94A1865}"/>
              </a:ext>
            </a:extLst>
          </p:cNvPr>
          <p:cNvSpPr/>
          <p:nvPr/>
        </p:nvSpPr>
        <p:spPr>
          <a:xfrm>
            <a:off x="735861" y="2317170"/>
            <a:ext cx="3721839" cy="2308324"/>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①自宅の位置に</a:t>
            </a:r>
            <a:r>
              <a:rPr lang="ja-JP" altLang="en-US" sz="2400" b="1" u="sng">
                <a:solidFill>
                  <a:srgbClr val="FF0000"/>
                </a:solidFill>
                <a:latin typeface="HGPｺﾞｼｯｸE" panose="020B0900000000000000" pitchFamily="50" charset="-128"/>
                <a:ea typeface="HGPｺﾞｼｯｸE" panose="020B0900000000000000" pitchFamily="50" charset="-128"/>
              </a:rPr>
              <a:t>赤丸シール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②地震災害時の地域の避難場所に</a:t>
            </a:r>
            <a:r>
              <a:rPr lang="ja-JP" altLang="en-US" sz="2400" b="1" u="sng">
                <a:solidFill>
                  <a:srgbClr val="00B050"/>
                </a:solidFill>
                <a:latin typeface="HGPｺﾞｼｯｸE" panose="020B0900000000000000" pitchFamily="50" charset="-128"/>
                <a:ea typeface="HGPｺﾞｼｯｸE" panose="020B0900000000000000" pitchFamily="50" charset="-128"/>
              </a:rPr>
              <a:t>緑丸シール</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を貼りましょう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0" name="テキスト ボックス 19">
            <a:extLst>
              <a:ext uri="{FF2B5EF4-FFF2-40B4-BE49-F238E27FC236}">
                <a16:creationId xmlns:a16="http://schemas.microsoft.com/office/drawing/2014/main" id="{97827585-4DF0-4C56-ADDB-FE6C1EDCE820}"/>
              </a:ext>
            </a:extLst>
          </p:cNvPr>
          <p:cNvSpPr txBox="1"/>
          <p:nvPr/>
        </p:nvSpPr>
        <p:spPr>
          <a:xfrm>
            <a:off x="4911760" y="6340921"/>
            <a:ext cx="3629150" cy="338554"/>
          </a:xfrm>
          <a:prstGeom prst="rect">
            <a:avLst/>
          </a:prstGeom>
          <a:noFill/>
        </p:spPr>
        <p:txBody>
          <a:bodyPr wrap="square" rtlCol="0">
            <a:spAutoFit/>
          </a:bodyPr>
          <a:lstStyle/>
          <a:p>
            <a:r>
              <a:rPr kumimoji="1" lang="ja-JP" altLang="en-US" sz="800" dirty="0"/>
              <a:t>本地図は、国土地理院が提供している「数値地図（国土基本情報）」及び</a:t>
            </a:r>
            <a:endParaRPr kumimoji="1" lang="en-US" altLang="ja-JP" sz="800" dirty="0"/>
          </a:p>
          <a:p>
            <a:r>
              <a:rPr kumimoji="1" lang="ja-JP" altLang="en-US" sz="800" dirty="0"/>
              <a:t>品川区が提供している「品川区オープンデータ」をもとに作成</a:t>
            </a:r>
          </a:p>
        </p:txBody>
      </p:sp>
      <p:grpSp>
        <p:nvGrpSpPr>
          <p:cNvPr id="4" name="グループ化 3">
            <a:extLst>
              <a:ext uri="{FF2B5EF4-FFF2-40B4-BE49-F238E27FC236}">
                <a16:creationId xmlns:a16="http://schemas.microsoft.com/office/drawing/2014/main" id="{28349768-E0E9-42E4-ADD8-47717B29CE3D}"/>
              </a:ext>
            </a:extLst>
          </p:cNvPr>
          <p:cNvGrpSpPr/>
          <p:nvPr/>
        </p:nvGrpSpPr>
        <p:grpSpPr>
          <a:xfrm>
            <a:off x="4969575" y="1236809"/>
            <a:ext cx="3629150" cy="5023104"/>
            <a:chOff x="4969575" y="1313009"/>
            <a:chExt cx="3629150" cy="5023104"/>
          </a:xfrm>
        </p:grpSpPr>
        <p:pic>
          <p:nvPicPr>
            <p:cNvPr id="14" name="図 13">
              <a:extLst>
                <a:ext uri="{FF2B5EF4-FFF2-40B4-BE49-F238E27FC236}">
                  <a16:creationId xmlns:a16="http://schemas.microsoft.com/office/drawing/2014/main" id="{839AF014-1463-453C-82C9-03CBBA5EE1FB}"/>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sp>
          <p:nvSpPr>
            <p:cNvPr id="30" name="楕円 29">
              <a:extLst>
                <a:ext uri="{FF2B5EF4-FFF2-40B4-BE49-F238E27FC236}">
                  <a16:creationId xmlns:a16="http://schemas.microsoft.com/office/drawing/2014/main" id="{79845F04-03A3-4642-9311-1811DEB424F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70C7FF1B-4472-4618-AF77-7AD567A90628}"/>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正方形/長方形 12">
            <a:extLst>
              <a:ext uri="{FF2B5EF4-FFF2-40B4-BE49-F238E27FC236}">
                <a16:creationId xmlns:a16="http://schemas.microsoft.com/office/drawing/2014/main" id="{6B2F7EEE-B722-4689-8C31-57952B9F5D13}"/>
              </a:ext>
            </a:extLst>
          </p:cNvPr>
          <p:cNvSpPr/>
          <p:nvPr/>
        </p:nvSpPr>
        <p:spPr>
          <a:xfrm>
            <a:off x="735860" y="4957377"/>
            <a:ext cx="3721839" cy="1015663"/>
          </a:xfrm>
          <a:prstGeom prst="rect">
            <a:avLst/>
          </a:prstGeom>
        </p:spPr>
        <p:txBody>
          <a:bodyPr wrap="square">
            <a:spAutoFit/>
          </a:bodyPr>
          <a:lstStyle/>
          <a:p>
            <a:pPr marL="288000" indent="-288000" algn="just"/>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地震時の指定緊急避難場所と水害時の指定緊急避難場所は違う場合がある</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9584017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39</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地震災害時の避難先・避難経路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2" y="1226227"/>
            <a:ext cx="4017549"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危険エリアの記入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1" name="正方形/長方形 20">
            <a:extLst>
              <a:ext uri="{FF2B5EF4-FFF2-40B4-BE49-F238E27FC236}">
                <a16:creationId xmlns:a16="http://schemas.microsoft.com/office/drawing/2014/main" id="{E7F043AD-488E-4C53-AF38-F6CCDA1D9522}"/>
              </a:ext>
            </a:extLst>
          </p:cNvPr>
          <p:cNvSpPr/>
          <p:nvPr/>
        </p:nvSpPr>
        <p:spPr>
          <a:xfrm>
            <a:off x="719138" y="2323540"/>
            <a:ext cx="3793155" cy="2308324"/>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③ハザードマップを確認し、震度６弱以上のエリア、津波浸水エリア、液状化の恐れが高いエリアを</a:t>
            </a:r>
            <a:r>
              <a:rPr lang="ja-JP" altLang="en-US" sz="2400" b="1" u="sng">
                <a:solidFill>
                  <a:schemeClr val="tx1">
                    <a:lumMod val="75000"/>
                    <a:lumOff val="25000"/>
                  </a:schemeClr>
                </a:solidFill>
                <a:latin typeface="HGPｺﾞｼｯｸE" panose="020B0900000000000000" pitchFamily="50" charset="-128"/>
                <a:ea typeface="HGPｺﾞｼｯｸE" panose="020B0900000000000000" pitchFamily="50" charset="-128"/>
              </a:rPr>
              <a:t>黒色で囲み斜線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18" name="テキスト ボックス 117">
            <a:extLst>
              <a:ext uri="{FF2B5EF4-FFF2-40B4-BE49-F238E27FC236}">
                <a16:creationId xmlns:a16="http://schemas.microsoft.com/office/drawing/2014/main" id="{2EECF3ED-7BA8-4C74-BC5E-E90BC4893A72}"/>
              </a:ext>
            </a:extLst>
          </p:cNvPr>
          <p:cNvSpPr txBox="1"/>
          <p:nvPr/>
        </p:nvSpPr>
        <p:spPr>
          <a:xfrm>
            <a:off x="4911760" y="6340921"/>
            <a:ext cx="3721553" cy="338554"/>
          </a:xfrm>
          <a:prstGeom prst="rect">
            <a:avLst/>
          </a:prstGeom>
          <a:noFill/>
        </p:spPr>
        <p:txBody>
          <a:bodyPr wrap="square" rtlCol="0">
            <a:spAutoFit/>
          </a:bodyPr>
          <a:lstStyle/>
          <a:p>
            <a:r>
              <a:rPr kumimoji="1" lang="ja-JP" altLang="en-US" sz="800" dirty="0"/>
              <a:t>本地図は、国土地理院が提供している「数値地図（国土基本情報）」及び</a:t>
            </a:r>
            <a:endParaRPr kumimoji="1" lang="en-US" altLang="ja-JP" sz="800" dirty="0"/>
          </a:p>
          <a:p>
            <a:r>
              <a:rPr kumimoji="1" lang="ja-JP" altLang="en-US" sz="800" dirty="0"/>
              <a:t>品川区が提供している「品川区オープンデータ」をもとに作成</a:t>
            </a:r>
          </a:p>
        </p:txBody>
      </p:sp>
      <p:grpSp>
        <p:nvGrpSpPr>
          <p:cNvPr id="40" name="グループ化 39">
            <a:extLst>
              <a:ext uri="{FF2B5EF4-FFF2-40B4-BE49-F238E27FC236}">
                <a16:creationId xmlns:a16="http://schemas.microsoft.com/office/drawing/2014/main" id="{14CC560C-0719-45A0-9FFD-D86B41A2F829}"/>
              </a:ext>
            </a:extLst>
          </p:cNvPr>
          <p:cNvGrpSpPr/>
          <p:nvPr/>
        </p:nvGrpSpPr>
        <p:grpSpPr>
          <a:xfrm>
            <a:off x="4952999" y="1236809"/>
            <a:ext cx="3674960" cy="5076499"/>
            <a:chOff x="4952999" y="1313009"/>
            <a:chExt cx="3674960" cy="5076499"/>
          </a:xfrm>
        </p:grpSpPr>
        <p:pic>
          <p:nvPicPr>
            <p:cNvPr id="29" name="図 28">
              <a:extLst>
                <a:ext uri="{FF2B5EF4-FFF2-40B4-BE49-F238E27FC236}">
                  <a16:creationId xmlns:a16="http://schemas.microsoft.com/office/drawing/2014/main" id="{6DA57FFD-40C0-422F-926C-159399387707}"/>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65" name="直線コネクタ 64">
              <a:extLst>
                <a:ext uri="{FF2B5EF4-FFF2-40B4-BE49-F238E27FC236}">
                  <a16:creationId xmlns:a16="http://schemas.microsoft.com/office/drawing/2014/main" id="{CC692D17-AA72-4113-A7E6-CF99F01009CF}"/>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D9BCD79D-C46F-4E25-BEF4-68A2C7D55CB4}"/>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E077A0E9-92D4-48EF-B671-815748CFCC25}"/>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直線コネクタ 82">
              <a:extLst>
                <a:ext uri="{FF2B5EF4-FFF2-40B4-BE49-F238E27FC236}">
                  <a16:creationId xmlns:a16="http://schemas.microsoft.com/office/drawing/2014/main" id="{970DAF38-9032-41E0-B392-88A8E03B750B}"/>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8A9004D3-588B-49AA-AB06-3BB27B68F85F}"/>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直線コネクタ 86">
              <a:extLst>
                <a:ext uri="{FF2B5EF4-FFF2-40B4-BE49-F238E27FC236}">
                  <a16:creationId xmlns:a16="http://schemas.microsoft.com/office/drawing/2014/main" id="{084DD5E5-7036-4195-878E-E2132E707521}"/>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F5DA2A7D-0CAF-48C7-931B-6D7CE78D9FD7}"/>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直線コネクタ 90">
              <a:extLst>
                <a:ext uri="{FF2B5EF4-FFF2-40B4-BE49-F238E27FC236}">
                  <a16:creationId xmlns:a16="http://schemas.microsoft.com/office/drawing/2014/main" id="{EAA3EF4B-C350-43FB-9C65-EE1D9BB909E8}"/>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a:extLst>
                <a:ext uri="{FF2B5EF4-FFF2-40B4-BE49-F238E27FC236}">
                  <a16:creationId xmlns:a16="http://schemas.microsoft.com/office/drawing/2014/main" id="{DBA20333-FD32-4BFE-96FD-7A277A2753E8}"/>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直線コネクタ 96">
              <a:extLst>
                <a:ext uri="{FF2B5EF4-FFF2-40B4-BE49-F238E27FC236}">
                  <a16:creationId xmlns:a16="http://schemas.microsoft.com/office/drawing/2014/main" id="{D315CB5A-16BE-4256-AB49-51B2295BBD6A}"/>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楕円 115">
              <a:extLst>
                <a:ext uri="{FF2B5EF4-FFF2-40B4-BE49-F238E27FC236}">
                  <a16:creationId xmlns:a16="http://schemas.microsoft.com/office/drawing/2014/main" id="{01247244-EC6B-45C7-BFC7-12FC697F9D16}"/>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楕円 116">
              <a:extLst>
                <a:ext uri="{FF2B5EF4-FFF2-40B4-BE49-F238E27FC236}">
                  <a16:creationId xmlns:a16="http://schemas.microsoft.com/office/drawing/2014/main" id="{83A43CCF-F30B-4644-AF87-F0B217C0B0C6}"/>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リーフォーム: 図形 9">
              <a:extLst>
                <a:ext uri="{FF2B5EF4-FFF2-40B4-BE49-F238E27FC236}">
                  <a16:creationId xmlns:a16="http://schemas.microsoft.com/office/drawing/2014/main" id="{FF26EEE8-F709-4B5E-A8A1-B2E99A01339D}"/>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直線コネクタ 41">
              <a:extLst>
                <a:ext uri="{FF2B5EF4-FFF2-40B4-BE49-F238E27FC236}">
                  <a16:creationId xmlns:a16="http://schemas.microsoft.com/office/drawing/2014/main" id="{B046AC33-F295-45B9-BD81-1C3A8246B750}"/>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四角形: 角を丸くする 26">
            <a:extLst>
              <a:ext uri="{FF2B5EF4-FFF2-40B4-BE49-F238E27FC236}">
                <a16:creationId xmlns:a16="http://schemas.microsoft.com/office/drawing/2014/main" id="{72FC4998-2342-4E61-B36E-351258B8576D}"/>
              </a:ext>
            </a:extLst>
          </p:cNvPr>
          <p:cNvSpPr/>
          <p:nvPr/>
        </p:nvSpPr>
        <p:spPr>
          <a:xfrm>
            <a:off x="875739" y="4721119"/>
            <a:ext cx="3721553" cy="1736725"/>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a16="http://schemas.microsoft.com/office/drawing/2014/main" id="{E00A37E6-8EA7-4E48-AD4D-775FD8FD4ED0}"/>
              </a:ext>
            </a:extLst>
          </p:cNvPr>
          <p:cNvSpPr/>
          <p:nvPr/>
        </p:nvSpPr>
        <p:spPr>
          <a:xfrm>
            <a:off x="1166769" y="5288718"/>
            <a:ext cx="2925513" cy="923330"/>
          </a:xfrm>
          <a:prstGeom prst="rect">
            <a:avLst/>
          </a:prstGeom>
        </p:spPr>
        <p:txBody>
          <a:bodyPr wrap="square">
            <a:spAutoFit/>
          </a:bodyPr>
          <a:lstStyle/>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震度</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津波</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82563" lvl="2" indent="-182563" algn="jus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液状化</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0" name="正方形/長方形 29">
            <a:extLst>
              <a:ext uri="{FF2B5EF4-FFF2-40B4-BE49-F238E27FC236}">
                <a16:creationId xmlns:a16="http://schemas.microsoft.com/office/drawing/2014/main" id="{7664BCBA-17B2-4E70-95D0-B8E713A04C98}"/>
              </a:ext>
            </a:extLst>
          </p:cNvPr>
          <p:cNvSpPr/>
          <p:nvPr/>
        </p:nvSpPr>
        <p:spPr>
          <a:xfrm>
            <a:off x="1036940" y="4851438"/>
            <a:ext cx="2642070"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＜確認するハザード＞</a:t>
            </a:r>
            <a:endParaRPr lang="ja-JP" altLang="en-US" sz="200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426121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0"/>
            <a:ext cx="9144000" cy="650083"/>
          </a:xfrm>
        </p:spPr>
        <p:txBody>
          <a:bodyPr/>
          <a:lstStyle/>
          <a:p>
            <a:r>
              <a:rPr kumimoji="1" lang="ja-JP" altLang="en-US" b="0"/>
              <a:t>学習目標と内容</a:t>
            </a:r>
          </a:p>
        </p:txBody>
      </p:sp>
      <p:sp>
        <p:nvSpPr>
          <p:cNvPr id="3" name="コンテンツ プレースホルダー 2">
            <a:extLst>
              <a:ext uri="{FF2B5EF4-FFF2-40B4-BE49-F238E27FC236}">
                <a16:creationId xmlns:a16="http://schemas.microsoft.com/office/drawing/2014/main" id="{6AEDB143-3FCB-4E29-8C76-4BD03323FBDB}"/>
              </a:ext>
            </a:extLst>
          </p:cNvPr>
          <p:cNvSpPr>
            <a:spLocks noGrp="1"/>
          </p:cNvSpPr>
          <p:nvPr>
            <p:ph idx="1"/>
          </p:nvPr>
        </p:nvSpPr>
        <p:spPr>
          <a:xfrm>
            <a:off x="410935" y="758032"/>
            <a:ext cx="8343899" cy="551543"/>
          </a:xfrm>
        </p:spPr>
        <p:txBody>
          <a:bodyPr/>
          <a:lstStyle/>
          <a:p>
            <a:r>
              <a:rPr kumimoji="1" lang="ja-JP" altLang="en-US">
                <a:solidFill>
                  <a:schemeClr val="tx1">
                    <a:lumMod val="75000"/>
                    <a:lumOff val="25000"/>
                  </a:schemeClr>
                </a:solidFill>
              </a:rPr>
              <a:t>学習目標</a:t>
            </a:r>
            <a:endParaRPr kumimoji="1" lang="en-US" altLang="ja-JP">
              <a:solidFill>
                <a:schemeClr val="tx1">
                  <a:lumMod val="75000"/>
                  <a:lumOff val="25000"/>
                </a:schemeClr>
              </a:solidFill>
            </a:endParaRPr>
          </a:p>
          <a:p>
            <a:pPr lvl="1"/>
            <a:endParaRPr lang="en-US" altLang="ja-JP">
              <a:solidFill>
                <a:schemeClr val="tx1">
                  <a:lumMod val="75000"/>
                  <a:lumOff val="25000"/>
                </a:schemeClr>
              </a:solidFill>
            </a:endParaRPr>
          </a:p>
          <a:p>
            <a:endParaRPr kumimoji="1" lang="en-US" altLang="ja-JP">
              <a:solidFill>
                <a:schemeClr val="tx1">
                  <a:lumMod val="75000"/>
                  <a:lumOff val="25000"/>
                </a:schemeClr>
              </a:solidFill>
            </a:endParaRPr>
          </a:p>
          <a:p>
            <a:endParaRPr lang="en-US" altLang="ja-JP">
              <a:solidFill>
                <a:schemeClr val="tx1">
                  <a:lumMod val="75000"/>
                  <a:lumOff val="25000"/>
                </a:schemeClr>
              </a:solidFill>
            </a:endParaRPr>
          </a:p>
          <a:p>
            <a:endParaRPr kumimoji="1" lang="en-US" altLang="ja-JP">
              <a:solidFill>
                <a:schemeClr val="tx1">
                  <a:lumMod val="75000"/>
                  <a:lumOff val="25000"/>
                </a:schemeClr>
              </a:solidFill>
            </a:endParaRPr>
          </a:p>
          <a:p>
            <a:endParaRPr lang="en-US" altLang="ja-JP">
              <a:solidFill>
                <a:schemeClr val="tx1">
                  <a:lumMod val="75000"/>
                  <a:lumOff val="25000"/>
                </a:schemeClr>
              </a:solidFill>
            </a:endParaRPr>
          </a:p>
          <a:p>
            <a:endParaRPr lang="en-US" altLang="ja-JP">
              <a:solidFill>
                <a:schemeClr val="tx1">
                  <a:lumMod val="75000"/>
                  <a:lumOff val="25000"/>
                </a:schemeClr>
              </a:solidFill>
            </a:endParaRPr>
          </a:p>
          <a:p>
            <a:pPr marL="0" indent="0">
              <a:buNone/>
            </a:pPr>
            <a:endParaRPr kumimoji="1" lang="ja-JP" altLang="en-US">
              <a:solidFill>
                <a:schemeClr val="tx1">
                  <a:lumMod val="75000"/>
                  <a:lumOff val="25000"/>
                </a:schemeClr>
              </a:solidFill>
            </a:endParaRP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4</a:t>
            </a:fld>
            <a:endParaRPr kumimoji="1" lang="ja-JP" altLang="en-US"/>
          </a:p>
        </p:txBody>
      </p:sp>
      <p:sp>
        <p:nvSpPr>
          <p:cNvPr id="7" name="テキスト ボックス 6">
            <a:extLst>
              <a:ext uri="{FF2B5EF4-FFF2-40B4-BE49-F238E27FC236}">
                <a16:creationId xmlns:a16="http://schemas.microsoft.com/office/drawing/2014/main" id="{09A349B5-D88D-4943-9188-825BB2B3CB56}"/>
              </a:ext>
            </a:extLst>
          </p:cNvPr>
          <p:cNvSpPr txBox="1"/>
          <p:nvPr/>
        </p:nvSpPr>
        <p:spPr>
          <a:xfrm>
            <a:off x="689200" y="1308649"/>
            <a:ext cx="7920000" cy="1815882"/>
          </a:xfrm>
          <a:prstGeom prst="rect">
            <a:avLst/>
          </a:prstGeom>
          <a:noFill/>
        </p:spPr>
        <p:txBody>
          <a:bodyPr wrap="square" rtlCol="0">
            <a:spAutoFit/>
          </a:bodyPr>
          <a:lstStyle/>
          <a:p>
            <a:pPr algn="just">
              <a:spcAft>
                <a:spcPts val="3600"/>
              </a:spcAft>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災害発生時にとるべき行動を理解するとともに、情報収集を通じてどのように安全に避難するかを、自主防災組織のリーダーとして、住民等に伝えることができる。</a:t>
            </a:r>
            <a:endParaRPr kumimoji="1" lang="en-US" altLang="ja-JP" sz="32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9" name="正方形/長方形 8">
            <a:extLst>
              <a:ext uri="{FF2B5EF4-FFF2-40B4-BE49-F238E27FC236}">
                <a16:creationId xmlns:a16="http://schemas.microsoft.com/office/drawing/2014/main" id="{104B1802-FF1D-420E-8F49-CF8ECD1C94D3}"/>
              </a:ext>
            </a:extLst>
          </p:cNvPr>
          <p:cNvSpPr/>
          <p:nvPr/>
        </p:nvSpPr>
        <p:spPr>
          <a:xfrm>
            <a:off x="399600" y="3331779"/>
            <a:ext cx="8344800" cy="3002760"/>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spcAft>
                <a:spcPts val="1200"/>
              </a:spcAft>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＜目次＞</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災害時にとるべき行動</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避難に関する情報の収集</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安全な避難行動</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 name="テキスト ボックス 7">
            <a:extLst>
              <a:ext uri="{FF2B5EF4-FFF2-40B4-BE49-F238E27FC236}">
                <a16:creationId xmlns:a16="http://schemas.microsoft.com/office/drawing/2014/main" id="{22718111-5668-49A8-95BC-0A9897ECE6F7}"/>
              </a:ext>
            </a:extLst>
          </p:cNvPr>
          <p:cNvSpPr txBox="1"/>
          <p:nvPr/>
        </p:nvSpPr>
        <p:spPr>
          <a:xfrm>
            <a:off x="6386546" y="4333623"/>
            <a:ext cx="1202573"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4</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7</a:t>
            </a:r>
          </a:p>
        </p:txBody>
      </p:sp>
      <p:sp>
        <p:nvSpPr>
          <p:cNvPr id="10" name="テキスト ボックス 9">
            <a:extLst>
              <a:ext uri="{FF2B5EF4-FFF2-40B4-BE49-F238E27FC236}">
                <a16:creationId xmlns:a16="http://schemas.microsoft.com/office/drawing/2014/main" id="{933D7A1B-663A-41BA-94D1-A336C26AC360}"/>
              </a:ext>
            </a:extLst>
          </p:cNvPr>
          <p:cNvSpPr txBox="1"/>
          <p:nvPr/>
        </p:nvSpPr>
        <p:spPr>
          <a:xfrm>
            <a:off x="6386545" y="4913841"/>
            <a:ext cx="136928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8</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24</a:t>
            </a:r>
          </a:p>
        </p:txBody>
      </p:sp>
      <p:sp>
        <p:nvSpPr>
          <p:cNvPr id="11" name="テキスト ボックス 10">
            <a:extLst>
              <a:ext uri="{FF2B5EF4-FFF2-40B4-BE49-F238E27FC236}">
                <a16:creationId xmlns:a16="http://schemas.microsoft.com/office/drawing/2014/main" id="{92B7FA98-917C-4A23-9080-853A737A0EB7}"/>
              </a:ext>
            </a:extLst>
          </p:cNvPr>
          <p:cNvSpPr txBox="1"/>
          <p:nvPr/>
        </p:nvSpPr>
        <p:spPr>
          <a:xfrm>
            <a:off x="6402575" y="5518799"/>
            <a:ext cx="1503938"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25</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39</a:t>
            </a:r>
          </a:p>
        </p:txBody>
      </p:sp>
    </p:spTree>
    <p:extLst>
      <p:ext uri="{BB962C8B-B14F-4D97-AF65-F5344CB8AC3E}">
        <p14:creationId xmlns:p14="http://schemas.microsoft.com/office/powerpoint/2010/main" val="36670085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8" name="グループ化 117">
            <a:extLst>
              <a:ext uri="{FF2B5EF4-FFF2-40B4-BE49-F238E27FC236}">
                <a16:creationId xmlns:a16="http://schemas.microsoft.com/office/drawing/2014/main" id="{CFC9670D-8F7D-4FDD-84E1-D8D3C6D09D64}"/>
              </a:ext>
            </a:extLst>
          </p:cNvPr>
          <p:cNvGrpSpPr/>
          <p:nvPr/>
        </p:nvGrpSpPr>
        <p:grpSpPr>
          <a:xfrm>
            <a:off x="4952999" y="1236809"/>
            <a:ext cx="3674960" cy="5076499"/>
            <a:chOff x="4952999" y="1313009"/>
            <a:chExt cx="3674960" cy="5076499"/>
          </a:xfrm>
        </p:grpSpPr>
        <p:pic>
          <p:nvPicPr>
            <p:cNvPr id="119" name="図 118">
              <a:extLst>
                <a:ext uri="{FF2B5EF4-FFF2-40B4-BE49-F238E27FC236}">
                  <a16:creationId xmlns:a16="http://schemas.microsoft.com/office/drawing/2014/main" id="{DF337EBD-ABC9-4169-A196-F0040EBD3A82}"/>
                </a:ext>
              </a:extLst>
            </p:cNvPr>
            <p:cNvPicPr>
              <a:picLocks noChangeAspect="1"/>
            </p:cNvPicPr>
            <p:nvPr/>
          </p:nvPicPr>
          <p:blipFill rotWithShape="1">
            <a:blip r:embed="rId3"/>
            <a:srcRect l="33092" t="-202" b="202"/>
            <a:stretch/>
          </p:blipFill>
          <p:spPr>
            <a:xfrm>
              <a:off x="4969575" y="1313009"/>
              <a:ext cx="3629150" cy="5023104"/>
            </a:xfrm>
            <a:prstGeom prst="rect">
              <a:avLst/>
            </a:prstGeom>
          </p:spPr>
        </p:pic>
        <p:cxnSp>
          <p:nvCxnSpPr>
            <p:cNvPr id="120" name="直線コネクタ 119">
              <a:extLst>
                <a:ext uri="{FF2B5EF4-FFF2-40B4-BE49-F238E27FC236}">
                  <a16:creationId xmlns:a16="http://schemas.microsoft.com/office/drawing/2014/main" id="{998A8C4C-8F3E-4D4C-B94A-8F5ECF55E802}"/>
                </a:ext>
              </a:extLst>
            </p:cNvPr>
            <p:cNvCxnSpPr>
              <a:cxnSpLocks/>
            </p:cNvCxnSpPr>
            <p:nvPr/>
          </p:nvCxnSpPr>
          <p:spPr>
            <a:xfrm flipH="1">
              <a:off x="4991001" y="2767891"/>
              <a:ext cx="1112434" cy="1288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E90C4F99-6A8D-4502-BE88-382E645F5FC5}"/>
                </a:ext>
              </a:extLst>
            </p:cNvPr>
            <p:cNvCxnSpPr>
              <a:cxnSpLocks/>
            </p:cNvCxnSpPr>
            <p:nvPr/>
          </p:nvCxnSpPr>
          <p:spPr>
            <a:xfrm flipH="1">
              <a:off x="5005905" y="2941074"/>
              <a:ext cx="1417227" cy="1673649"/>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C4BCF4D3-2D57-4C4B-959E-9D43ABE7E7C9}"/>
                </a:ext>
              </a:extLst>
            </p:cNvPr>
            <p:cNvCxnSpPr>
              <a:cxnSpLocks/>
            </p:cNvCxnSpPr>
            <p:nvPr/>
          </p:nvCxnSpPr>
          <p:spPr>
            <a:xfrm flipH="1">
              <a:off x="5141356" y="3186231"/>
              <a:ext cx="1586244" cy="190416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a:extLst>
                <a:ext uri="{FF2B5EF4-FFF2-40B4-BE49-F238E27FC236}">
                  <a16:creationId xmlns:a16="http://schemas.microsoft.com/office/drawing/2014/main" id="{8D43CD5B-BFF5-42C4-8482-0C9CD6B01E9D}"/>
                </a:ext>
              </a:extLst>
            </p:cNvPr>
            <p:cNvCxnSpPr>
              <a:cxnSpLocks/>
            </p:cNvCxnSpPr>
            <p:nvPr/>
          </p:nvCxnSpPr>
          <p:spPr>
            <a:xfrm flipH="1">
              <a:off x="5482516" y="3389793"/>
              <a:ext cx="1588232" cy="190655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直線コネクタ 123">
              <a:extLst>
                <a:ext uri="{FF2B5EF4-FFF2-40B4-BE49-F238E27FC236}">
                  <a16:creationId xmlns:a16="http://schemas.microsoft.com/office/drawing/2014/main" id="{2E252E1A-BC1C-4E58-932E-D7226E3FC874}"/>
                </a:ext>
              </a:extLst>
            </p:cNvPr>
            <p:cNvCxnSpPr>
              <a:cxnSpLocks/>
            </p:cNvCxnSpPr>
            <p:nvPr/>
          </p:nvCxnSpPr>
          <p:spPr>
            <a:xfrm flipH="1">
              <a:off x="5809023" y="3604755"/>
              <a:ext cx="1631489" cy="195847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線コネクタ 124">
              <a:extLst>
                <a:ext uri="{FF2B5EF4-FFF2-40B4-BE49-F238E27FC236}">
                  <a16:creationId xmlns:a16="http://schemas.microsoft.com/office/drawing/2014/main" id="{E6DBC9D3-EB35-453E-A9A9-AB42D2A4E807}"/>
                </a:ext>
              </a:extLst>
            </p:cNvPr>
            <p:cNvCxnSpPr>
              <a:cxnSpLocks/>
            </p:cNvCxnSpPr>
            <p:nvPr/>
          </p:nvCxnSpPr>
          <p:spPr>
            <a:xfrm flipH="1">
              <a:off x="6095063" y="3781718"/>
              <a:ext cx="1738441" cy="208686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a:extLst>
                <a:ext uri="{FF2B5EF4-FFF2-40B4-BE49-F238E27FC236}">
                  <a16:creationId xmlns:a16="http://schemas.microsoft.com/office/drawing/2014/main" id="{73B6C4E0-E972-4FAF-B49C-3E7661FF5319}"/>
                </a:ext>
              </a:extLst>
            </p:cNvPr>
            <p:cNvCxnSpPr>
              <a:cxnSpLocks/>
            </p:cNvCxnSpPr>
            <p:nvPr/>
          </p:nvCxnSpPr>
          <p:spPr>
            <a:xfrm flipH="1">
              <a:off x="6409946" y="4111087"/>
              <a:ext cx="1705267" cy="2047042"/>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a:extLst>
                <a:ext uri="{FF2B5EF4-FFF2-40B4-BE49-F238E27FC236}">
                  <a16:creationId xmlns:a16="http://schemas.microsoft.com/office/drawing/2014/main" id="{A035C3F2-118C-4CB7-9352-547E4DAB0044}"/>
                </a:ext>
              </a:extLst>
            </p:cNvPr>
            <p:cNvCxnSpPr>
              <a:cxnSpLocks/>
            </p:cNvCxnSpPr>
            <p:nvPr/>
          </p:nvCxnSpPr>
          <p:spPr>
            <a:xfrm flipH="1">
              <a:off x="6760255" y="4370282"/>
              <a:ext cx="1686108" cy="201922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A71CC3DE-186D-4D27-BF00-6A610729C3E0}"/>
                </a:ext>
              </a:extLst>
            </p:cNvPr>
            <p:cNvCxnSpPr>
              <a:cxnSpLocks/>
            </p:cNvCxnSpPr>
            <p:nvPr/>
          </p:nvCxnSpPr>
          <p:spPr>
            <a:xfrm flipH="1">
              <a:off x="7411908" y="4897383"/>
              <a:ext cx="1171671" cy="1432098"/>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a:extLst>
                <a:ext uri="{FF2B5EF4-FFF2-40B4-BE49-F238E27FC236}">
                  <a16:creationId xmlns:a16="http://schemas.microsoft.com/office/drawing/2014/main" id="{47F61557-EA02-4BE4-AFF2-19FE0E0F9C29}"/>
                </a:ext>
              </a:extLst>
            </p:cNvPr>
            <p:cNvCxnSpPr>
              <a:cxnSpLocks/>
            </p:cNvCxnSpPr>
            <p:nvPr/>
          </p:nvCxnSpPr>
          <p:spPr>
            <a:xfrm flipH="1">
              <a:off x="7975930" y="5538245"/>
              <a:ext cx="652029" cy="791236"/>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0" name="楕円 129">
              <a:extLst>
                <a:ext uri="{FF2B5EF4-FFF2-40B4-BE49-F238E27FC236}">
                  <a16:creationId xmlns:a16="http://schemas.microsoft.com/office/drawing/2014/main" id="{D66AFA94-E309-447A-8A37-B1C1876D0D55}"/>
                </a:ext>
              </a:extLst>
            </p:cNvPr>
            <p:cNvSpPr/>
            <p:nvPr/>
          </p:nvSpPr>
          <p:spPr>
            <a:xfrm>
              <a:off x="5603321" y="3364773"/>
              <a:ext cx="120996" cy="12099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楕円 130">
              <a:extLst>
                <a:ext uri="{FF2B5EF4-FFF2-40B4-BE49-F238E27FC236}">
                  <a16:creationId xmlns:a16="http://schemas.microsoft.com/office/drawing/2014/main" id="{CB5292D8-EAE6-4B68-9ECC-5E0C4347454A}"/>
                </a:ext>
              </a:extLst>
            </p:cNvPr>
            <p:cNvSpPr/>
            <p:nvPr/>
          </p:nvSpPr>
          <p:spPr>
            <a:xfrm>
              <a:off x="7279662" y="1960543"/>
              <a:ext cx="104799" cy="104799"/>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フリーフォーム: 図形 131">
              <a:extLst>
                <a:ext uri="{FF2B5EF4-FFF2-40B4-BE49-F238E27FC236}">
                  <a16:creationId xmlns:a16="http://schemas.microsoft.com/office/drawing/2014/main" id="{C3E98C62-1126-4FC6-86E7-C29D727C7907}"/>
                </a:ext>
              </a:extLst>
            </p:cNvPr>
            <p:cNvSpPr/>
            <p:nvPr/>
          </p:nvSpPr>
          <p:spPr>
            <a:xfrm>
              <a:off x="4952999" y="2744189"/>
              <a:ext cx="3672509" cy="1721132"/>
            </a:xfrm>
            <a:custGeom>
              <a:avLst/>
              <a:gdLst>
                <a:gd name="connsiteX0" fmla="*/ 3665220 w 3665220"/>
                <a:gd name="connsiteY0" fmla="*/ 1535113 h 1535113"/>
                <a:gd name="connsiteX1" fmla="*/ 3520440 w 3665220"/>
                <a:gd name="connsiteY1" fmla="*/ 1474153 h 1535113"/>
                <a:gd name="connsiteX2" fmla="*/ 3147060 w 3665220"/>
                <a:gd name="connsiteY2" fmla="*/ 1215073 h 1535113"/>
                <a:gd name="connsiteX3" fmla="*/ 2880360 w 3665220"/>
                <a:gd name="connsiteY3" fmla="*/ 917893 h 1535113"/>
                <a:gd name="connsiteX4" fmla="*/ 2415540 w 3665220"/>
                <a:gd name="connsiteY4" fmla="*/ 735013 h 1535113"/>
                <a:gd name="connsiteX5" fmla="*/ 1866900 w 3665220"/>
                <a:gd name="connsiteY5" fmla="*/ 445453 h 1535113"/>
                <a:gd name="connsiteX6" fmla="*/ 1363980 w 3665220"/>
                <a:gd name="connsiteY6" fmla="*/ 133033 h 1535113"/>
                <a:gd name="connsiteX7" fmla="*/ 960120 w 3665220"/>
                <a:gd name="connsiteY7" fmla="*/ 3493 h 1535113"/>
                <a:gd name="connsiteX8" fmla="*/ 365760 w 3665220"/>
                <a:gd name="connsiteY8" fmla="*/ 56833 h 1535113"/>
                <a:gd name="connsiteX9" fmla="*/ 38100 w 3665220"/>
                <a:gd name="connsiteY9" fmla="*/ 262573 h 1535113"/>
                <a:gd name="connsiteX10" fmla="*/ 38100 w 3665220"/>
                <a:gd name="connsiteY10" fmla="*/ 262573 h 1535113"/>
                <a:gd name="connsiteX11" fmla="*/ 0 w 3665220"/>
                <a:gd name="connsiteY11" fmla="*/ 300673 h 153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35113">
                  <a:moveTo>
                    <a:pt x="3665220" y="1535113"/>
                  </a:moveTo>
                  <a:cubicBezTo>
                    <a:pt x="3636010" y="1531303"/>
                    <a:pt x="3606800" y="1527493"/>
                    <a:pt x="3520440" y="1474153"/>
                  </a:cubicBezTo>
                  <a:cubicBezTo>
                    <a:pt x="3434080" y="1420813"/>
                    <a:pt x="3253740" y="1307783"/>
                    <a:pt x="3147060" y="1215073"/>
                  </a:cubicBezTo>
                  <a:cubicBezTo>
                    <a:pt x="3040380" y="1122363"/>
                    <a:pt x="3002280" y="997903"/>
                    <a:pt x="2880360" y="917893"/>
                  </a:cubicBezTo>
                  <a:cubicBezTo>
                    <a:pt x="2758440" y="837883"/>
                    <a:pt x="2584450" y="813753"/>
                    <a:pt x="2415540" y="735013"/>
                  </a:cubicBezTo>
                  <a:cubicBezTo>
                    <a:pt x="2246630" y="656273"/>
                    <a:pt x="2042160" y="545783"/>
                    <a:pt x="1866900" y="445453"/>
                  </a:cubicBezTo>
                  <a:cubicBezTo>
                    <a:pt x="1691640" y="345123"/>
                    <a:pt x="1515110" y="206693"/>
                    <a:pt x="1363980" y="133033"/>
                  </a:cubicBezTo>
                  <a:cubicBezTo>
                    <a:pt x="1212850" y="59373"/>
                    <a:pt x="1126490" y="16193"/>
                    <a:pt x="960120" y="3493"/>
                  </a:cubicBezTo>
                  <a:cubicBezTo>
                    <a:pt x="793750" y="-9207"/>
                    <a:pt x="519430" y="13653"/>
                    <a:pt x="365760" y="56833"/>
                  </a:cubicBezTo>
                  <a:cubicBezTo>
                    <a:pt x="212090" y="100013"/>
                    <a:pt x="38100" y="262573"/>
                    <a:pt x="38100" y="262573"/>
                  </a:cubicBezTo>
                  <a:lnTo>
                    <a:pt x="38100" y="262573"/>
                  </a:lnTo>
                  <a:lnTo>
                    <a:pt x="0" y="300673"/>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3" name="直線コネクタ 132">
              <a:extLst>
                <a:ext uri="{FF2B5EF4-FFF2-40B4-BE49-F238E27FC236}">
                  <a16:creationId xmlns:a16="http://schemas.microsoft.com/office/drawing/2014/main" id="{7F2949AD-6338-4F0F-985F-7D5E0C2F5918}"/>
                </a:ext>
              </a:extLst>
            </p:cNvPr>
            <p:cNvCxnSpPr>
              <a:cxnSpLocks/>
            </p:cNvCxnSpPr>
            <p:nvPr/>
          </p:nvCxnSpPr>
          <p:spPr>
            <a:xfrm flipH="1">
              <a:off x="4991001" y="2767891"/>
              <a:ext cx="590452" cy="68393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40</a:t>
            </a:fld>
            <a:endParaRPr kumimoji="1" lang="ja-JP" altLang="en-US"/>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地震災害時の避難先・避難経路</a:t>
            </a:r>
          </a:p>
        </p:txBody>
      </p:sp>
      <p:sp>
        <p:nvSpPr>
          <p:cNvPr id="7" name="タイトル 2">
            <a:extLst>
              <a:ext uri="{FF2B5EF4-FFF2-40B4-BE49-F238E27FC236}">
                <a16:creationId xmlns:a16="http://schemas.microsoft.com/office/drawing/2014/main" id="{47395344-3C20-4930-86FE-9E2A38CB8690}"/>
              </a:ext>
            </a:extLst>
          </p:cNvPr>
          <p:cNvSpPr txBox="1">
            <a:spLocks/>
          </p:cNvSpPr>
          <p:nvPr/>
        </p:nvSpPr>
        <p:spPr>
          <a:xfrm>
            <a:off x="365124" y="3429000"/>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endPar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endParaRPr>
          </a:p>
        </p:txBody>
      </p:sp>
      <p:sp>
        <p:nvSpPr>
          <p:cNvPr id="13" name="正方形/長方形 12">
            <a:extLst>
              <a:ext uri="{FF2B5EF4-FFF2-40B4-BE49-F238E27FC236}">
                <a16:creationId xmlns:a16="http://schemas.microsoft.com/office/drawing/2014/main" id="{0630EA27-B22A-4929-8D1E-D56D6109728D}"/>
              </a:ext>
            </a:extLst>
          </p:cNvPr>
          <p:cNvSpPr/>
          <p:nvPr/>
        </p:nvSpPr>
        <p:spPr>
          <a:xfrm>
            <a:off x="505483" y="1226227"/>
            <a:ext cx="3901832" cy="830997"/>
          </a:xfrm>
          <a:prstGeom prst="rect">
            <a:avLst/>
          </a:prstGeom>
        </p:spPr>
        <p:txBody>
          <a:bodyPr wrap="square">
            <a:spAutoFit/>
          </a:bodyPr>
          <a:lstStyle/>
          <a:p>
            <a:pPr algn="just"/>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グループ作業</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＜１０分＞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避難経路の記入</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EF21D6C8-5314-4A05-893B-5B1A36B4AD85}"/>
              </a:ext>
            </a:extLst>
          </p:cNvPr>
          <p:cNvSpPr/>
          <p:nvPr/>
        </p:nvSpPr>
        <p:spPr>
          <a:xfrm>
            <a:off x="719138" y="2299563"/>
            <a:ext cx="3901832" cy="1200329"/>
          </a:xfrm>
          <a:prstGeom prst="rect">
            <a:avLst/>
          </a:prstGeom>
        </p:spPr>
        <p:txBody>
          <a:bodyPr wrap="square">
            <a:spAutoFit/>
          </a:bodyPr>
          <a:lstStyle/>
          <a:p>
            <a:pPr marL="288000" indent="-288000" algn="just"/>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④自宅から避難場所までの避難経路に</a:t>
            </a:r>
            <a:r>
              <a:rPr lang="ja-JP" altLang="en-US" sz="2400" b="1" u="sng">
                <a:solidFill>
                  <a:srgbClr val="FF2800"/>
                </a:solidFill>
                <a:latin typeface="HGPｺﾞｼｯｸE" panose="020B0900000000000000" pitchFamily="50" charset="-128"/>
                <a:ea typeface="HGPｺﾞｼｯｸE" panose="020B0900000000000000" pitchFamily="50" charset="-128"/>
              </a:rPr>
              <a:t>赤線</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を書き込みましょう。</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6" name="スライド番号プレースホルダー 1">
            <a:extLst>
              <a:ext uri="{FF2B5EF4-FFF2-40B4-BE49-F238E27FC236}">
                <a16:creationId xmlns:a16="http://schemas.microsoft.com/office/drawing/2014/main" id="{2A37B131-BE6B-4502-A238-E0680324218E}"/>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40</a:t>
            </a:fld>
            <a:endParaRPr kumimoji="1" lang="ja-JP" altLang="en-US"/>
          </a:p>
        </p:txBody>
      </p:sp>
      <p:grpSp>
        <p:nvGrpSpPr>
          <p:cNvPr id="139" name="グループ化 138">
            <a:extLst>
              <a:ext uri="{FF2B5EF4-FFF2-40B4-BE49-F238E27FC236}">
                <a16:creationId xmlns:a16="http://schemas.microsoft.com/office/drawing/2014/main" id="{E5C8827F-21A5-48FF-9E90-7B59138E9D6F}"/>
              </a:ext>
            </a:extLst>
          </p:cNvPr>
          <p:cNvGrpSpPr/>
          <p:nvPr/>
        </p:nvGrpSpPr>
        <p:grpSpPr>
          <a:xfrm>
            <a:off x="785936" y="3892420"/>
            <a:ext cx="3721553" cy="1739353"/>
            <a:chOff x="785936" y="3892420"/>
            <a:chExt cx="3721553" cy="1739353"/>
          </a:xfrm>
        </p:grpSpPr>
        <p:sp>
          <p:nvSpPr>
            <p:cNvPr id="25" name="四角形: 角を丸くする 24">
              <a:extLst>
                <a:ext uri="{FF2B5EF4-FFF2-40B4-BE49-F238E27FC236}">
                  <a16:creationId xmlns:a16="http://schemas.microsoft.com/office/drawing/2014/main" id="{A33A3172-C163-44F2-8D81-CD9DC2072F1C}"/>
                </a:ext>
              </a:extLst>
            </p:cNvPr>
            <p:cNvSpPr/>
            <p:nvPr/>
          </p:nvSpPr>
          <p:spPr>
            <a:xfrm>
              <a:off x="785936" y="3892420"/>
              <a:ext cx="3721553" cy="1739353"/>
            </a:xfrm>
            <a:prstGeom prst="roundRect">
              <a:avLst>
                <a:gd name="adj" fmla="val 12689"/>
              </a:avLst>
            </a:prstGeom>
            <a:solidFill>
              <a:schemeClr val="accent4">
                <a:lumMod val="20000"/>
                <a:lumOff val="8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a16="http://schemas.microsoft.com/office/drawing/2014/main" id="{AE1D7CB0-6C70-4566-83EB-58E7A5AC1A3C}"/>
                </a:ext>
              </a:extLst>
            </p:cNvPr>
            <p:cNvSpPr/>
            <p:nvPr/>
          </p:nvSpPr>
          <p:spPr>
            <a:xfrm>
              <a:off x="913300" y="4474405"/>
              <a:ext cx="3423374" cy="923330"/>
            </a:xfrm>
            <a:prstGeom prst="rect">
              <a:avLst/>
            </a:prstGeom>
          </p:spPr>
          <p:txBody>
            <a:bodyPr wrap="square">
              <a:spAutoFit/>
            </a:bodyPr>
            <a:lstStyle/>
            <a:p>
              <a:pPr marL="182563" lvl="2" indent="-182563" algn="just">
                <a:spcAft>
                  <a:spcPts val="600"/>
                </a:spcAft>
                <a:buFont typeface="Arial" panose="020B0604020202020204" pitchFamily="34" charset="0"/>
                <a:buChar char="•"/>
              </a:pP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古い建物・石塀・ブロック塀・自販機など倒壊の恐れのあるものを避ける。</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7" name="正方形/長方形 26">
              <a:extLst>
                <a:ext uri="{FF2B5EF4-FFF2-40B4-BE49-F238E27FC236}">
                  <a16:creationId xmlns:a16="http://schemas.microsoft.com/office/drawing/2014/main" id="{7DFE9AC7-B4FB-4B07-A217-12AE4E5AFE38}"/>
                </a:ext>
              </a:extLst>
            </p:cNvPr>
            <p:cNvSpPr/>
            <p:nvPr/>
          </p:nvSpPr>
          <p:spPr>
            <a:xfrm>
              <a:off x="935477" y="4073174"/>
              <a:ext cx="2836033" cy="400110"/>
            </a:xfrm>
            <a:prstGeom prst="rect">
              <a:avLst/>
            </a:prstGeom>
          </p:spPr>
          <p:txBody>
            <a:bodyPr wrap="none">
              <a:spAutoFit/>
            </a:bodyPr>
            <a:lstStyle/>
            <a:p>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＜避難経路のポイント＞</a:t>
              </a:r>
              <a:endParaRPr lang="ja-JP" altLang="en-US" sz="2000">
                <a:latin typeface="HGPｺﾞｼｯｸE" panose="020B0900000000000000" pitchFamily="50" charset="-128"/>
                <a:ea typeface="HGPｺﾞｼｯｸE" panose="020B0900000000000000" pitchFamily="50" charset="-128"/>
              </a:endParaRPr>
            </a:p>
          </p:txBody>
        </p:sp>
      </p:grpSp>
      <p:sp>
        <p:nvSpPr>
          <p:cNvPr id="6" name="テキスト ボックス 5">
            <a:extLst>
              <a:ext uri="{FF2B5EF4-FFF2-40B4-BE49-F238E27FC236}">
                <a16:creationId xmlns:a16="http://schemas.microsoft.com/office/drawing/2014/main" id="{EEC1D943-2B78-48DD-821B-8C1962A4A87B}"/>
              </a:ext>
            </a:extLst>
          </p:cNvPr>
          <p:cNvSpPr txBox="1"/>
          <p:nvPr/>
        </p:nvSpPr>
        <p:spPr>
          <a:xfrm>
            <a:off x="4911760" y="6340921"/>
            <a:ext cx="3713748" cy="338554"/>
          </a:xfrm>
          <a:prstGeom prst="rect">
            <a:avLst/>
          </a:prstGeom>
          <a:noFill/>
        </p:spPr>
        <p:txBody>
          <a:bodyPr wrap="square" rtlCol="0">
            <a:spAutoFit/>
          </a:bodyPr>
          <a:lstStyle/>
          <a:p>
            <a:r>
              <a:rPr kumimoji="1" lang="ja-JP" altLang="en-US" sz="800"/>
              <a:t>本地図は、国土地理院が提供している「数値地図（国土基本情報）」及び</a:t>
            </a:r>
            <a:endParaRPr kumimoji="1" lang="en-US" altLang="ja-JP" sz="800"/>
          </a:p>
          <a:p>
            <a:r>
              <a:rPr kumimoji="1" lang="ja-JP" altLang="en-US" sz="800"/>
              <a:t>品川区が提供している「品川区オープンデータ」をもとに作成</a:t>
            </a:r>
          </a:p>
        </p:txBody>
      </p:sp>
      <p:grpSp>
        <p:nvGrpSpPr>
          <p:cNvPr id="136" name="グループ化 135">
            <a:extLst>
              <a:ext uri="{FF2B5EF4-FFF2-40B4-BE49-F238E27FC236}">
                <a16:creationId xmlns:a16="http://schemas.microsoft.com/office/drawing/2014/main" id="{909E5FB6-51A2-413C-BB8F-32A88D1ACA46}"/>
              </a:ext>
            </a:extLst>
          </p:cNvPr>
          <p:cNvGrpSpPr/>
          <p:nvPr/>
        </p:nvGrpSpPr>
        <p:grpSpPr>
          <a:xfrm>
            <a:off x="5712122" y="1293320"/>
            <a:ext cx="2632653" cy="2135680"/>
            <a:chOff x="5712122" y="1293320"/>
            <a:chExt cx="2632653" cy="2135680"/>
          </a:xfrm>
        </p:grpSpPr>
        <p:cxnSp>
          <p:nvCxnSpPr>
            <p:cNvPr id="12" name="直線コネクタ 11">
              <a:extLst>
                <a:ext uri="{FF2B5EF4-FFF2-40B4-BE49-F238E27FC236}">
                  <a16:creationId xmlns:a16="http://schemas.microsoft.com/office/drawing/2014/main" id="{17FE1E65-2984-4FD7-B7CB-9D137F2A4879}"/>
                </a:ext>
              </a:extLst>
            </p:cNvPr>
            <p:cNvCxnSpPr>
              <a:cxnSpLocks/>
            </p:cNvCxnSpPr>
            <p:nvPr/>
          </p:nvCxnSpPr>
          <p:spPr>
            <a:xfrm flipV="1">
              <a:off x="5783580" y="2930208"/>
              <a:ext cx="57277" cy="498792"/>
            </a:xfrm>
            <a:prstGeom prst="line">
              <a:avLst/>
            </a:prstGeom>
            <a:ln w="57150">
              <a:solidFill>
                <a:srgbClr val="FF2800"/>
              </a:solidFill>
            </a:ln>
          </p:spPr>
          <p:style>
            <a:lnRef idx="1">
              <a:schemeClr val="accent1"/>
            </a:lnRef>
            <a:fillRef idx="0">
              <a:schemeClr val="accent1"/>
            </a:fillRef>
            <a:effectRef idx="0">
              <a:schemeClr val="accent1"/>
            </a:effectRef>
            <a:fontRef idx="minor">
              <a:schemeClr val="tx1"/>
            </a:fontRef>
          </p:style>
        </p:cxnSp>
        <p:cxnSp>
          <p:nvCxnSpPr>
            <p:cNvPr id="79" name="直線コネクタ 78">
              <a:extLst>
                <a:ext uri="{FF2B5EF4-FFF2-40B4-BE49-F238E27FC236}">
                  <a16:creationId xmlns:a16="http://schemas.microsoft.com/office/drawing/2014/main" id="{25DABB77-D6B8-481B-B294-4ED25D925E96}"/>
                </a:ext>
              </a:extLst>
            </p:cNvPr>
            <p:cNvCxnSpPr>
              <a:cxnSpLocks/>
            </p:cNvCxnSpPr>
            <p:nvPr/>
          </p:nvCxnSpPr>
          <p:spPr>
            <a:xfrm flipH="1" flipV="1">
              <a:off x="5714518" y="2833524"/>
              <a:ext cx="126339" cy="11673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直線コネクタ 79">
              <a:extLst>
                <a:ext uri="{FF2B5EF4-FFF2-40B4-BE49-F238E27FC236}">
                  <a16:creationId xmlns:a16="http://schemas.microsoft.com/office/drawing/2014/main" id="{214A65A9-C607-45AF-B95C-4EECBA224422}"/>
                </a:ext>
              </a:extLst>
            </p:cNvPr>
            <p:cNvCxnSpPr>
              <a:cxnSpLocks/>
            </p:cNvCxnSpPr>
            <p:nvPr/>
          </p:nvCxnSpPr>
          <p:spPr>
            <a:xfrm flipV="1">
              <a:off x="5712122" y="2299563"/>
              <a:ext cx="0" cy="54958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直線コネクタ 80">
              <a:extLst>
                <a:ext uri="{FF2B5EF4-FFF2-40B4-BE49-F238E27FC236}">
                  <a16:creationId xmlns:a16="http://schemas.microsoft.com/office/drawing/2014/main" id="{A30556D7-4890-42AB-B08F-3E6BA881C1C8}"/>
                </a:ext>
              </a:extLst>
            </p:cNvPr>
            <p:cNvCxnSpPr>
              <a:cxnSpLocks/>
            </p:cNvCxnSpPr>
            <p:nvPr/>
          </p:nvCxnSpPr>
          <p:spPr>
            <a:xfrm flipH="1" flipV="1">
              <a:off x="5714519" y="2326221"/>
              <a:ext cx="346209" cy="16505"/>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4E56F635-21C4-4874-A864-659F1DAB2DEA}"/>
                </a:ext>
              </a:extLst>
            </p:cNvPr>
            <p:cNvCxnSpPr>
              <a:cxnSpLocks/>
            </p:cNvCxnSpPr>
            <p:nvPr/>
          </p:nvCxnSpPr>
          <p:spPr>
            <a:xfrm flipH="1">
              <a:off x="6030272" y="2136259"/>
              <a:ext cx="30457" cy="19233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直線コネクタ 84">
              <a:extLst>
                <a:ext uri="{FF2B5EF4-FFF2-40B4-BE49-F238E27FC236}">
                  <a16:creationId xmlns:a16="http://schemas.microsoft.com/office/drawing/2014/main" id="{5BFDB661-11C9-41D6-9C11-CF5B7DA8BFF5}"/>
                </a:ext>
              </a:extLst>
            </p:cNvPr>
            <p:cNvCxnSpPr>
              <a:cxnSpLocks/>
            </p:cNvCxnSpPr>
            <p:nvPr/>
          </p:nvCxnSpPr>
          <p:spPr>
            <a:xfrm flipH="1">
              <a:off x="6041235" y="1799705"/>
              <a:ext cx="538168" cy="34069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直線コネクタ 88">
              <a:extLst>
                <a:ext uri="{FF2B5EF4-FFF2-40B4-BE49-F238E27FC236}">
                  <a16:creationId xmlns:a16="http://schemas.microsoft.com/office/drawing/2014/main" id="{B96C0DCB-FCAA-4BE1-A7A2-006F3633AAE8}"/>
                </a:ext>
              </a:extLst>
            </p:cNvPr>
            <p:cNvCxnSpPr>
              <a:cxnSpLocks/>
            </p:cNvCxnSpPr>
            <p:nvPr/>
          </p:nvCxnSpPr>
          <p:spPr>
            <a:xfrm flipH="1">
              <a:off x="6579403" y="1293320"/>
              <a:ext cx="155543" cy="508713"/>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4" name="直線コネクタ 93">
              <a:extLst>
                <a:ext uri="{FF2B5EF4-FFF2-40B4-BE49-F238E27FC236}">
                  <a16:creationId xmlns:a16="http://schemas.microsoft.com/office/drawing/2014/main" id="{B5A3081B-C300-40C0-B229-53FC6BFAD29B}"/>
                </a:ext>
              </a:extLst>
            </p:cNvPr>
            <p:cNvCxnSpPr>
              <a:cxnSpLocks/>
            </p:cNvCxnSpPr>
            <p:nvPr/>
          </p:nvCxnSpPr>
          <p:spPr>
            <a:xfrm flipH="1" flipV="1">
              <a:off x="6720590" y="1328321"/>
              <a:ext cx="1624184" cy="47138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8" name="直線コネクタ 97">
              <a:extLst>
                <a:ext uri="{FF2B5EF4-FFF2-40B4-BE49-F238E27FC236}">
                  <a16:creationId xmlns:a16="http://schemas.microsoft.com/office/drawing/2014/main" id="{B51C005C-000D-4B89-871F-75485C997864}"/>
                </a:ext>
              </a:extLst>
            </p:cNvPr>
            <p:cNvCxnSpPr>
              <a:cxnSpLocks/>
            </p:cNvCxnSpPr>
            <p:nvPr/>
          </p:nvCxnSpPr>
          <p:spPr>
            <a:xfrm flipH="1">
              <a:off x="8082552" y="1760464"/>
              <a:ext cx="262223" cy="96741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0" name="直線コネクタ 99">
              <a:extLst>
                <a:ext uri="{FF2B5EF4-FFF2-40B4-BE49-F238E27FC236}">
                  <a16:creationId xmlns:a16="http://schemas.microsoft.com/office/drawing/2014/main" id="{32BD645B-4B7C-4AB1-95F2-9AC17A059415}"/>
                </a:ext>
              </a:extLst>
            </p:cNvPr>
            <p:cNvCxnSpPr>
              <a:cxnSpLocks/>
            </p:cNvCxnSpPr>
            <p:nvPr/>
          </p:nvCxnSpPr>
          <p:spPr>
            <a:xfrm flipH="1" flipV="1">
              <a:off x="7741921" y="2635935"/>
              <a:ext cx="373292" cy="95344"/>
            </a:xfrm>
            <a:prstGeom prst="line">
              <a:avLst/>
            </a:prstGeom>
            <a:ln w="571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716156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9A58A82-A79F-4022-9870-E74354F207EA}"/>
              </a:ext>
            </a:extLst>
          </p:cNvPr>
          <p:cNvSpPr>
            <a:spLocks noGrp="1"/>
          </p:cNvSpPr>
          <p:nvPr>
            <p:ph type="sldNum" sz="quarter" idx="12"/>
          </p:nvPr>
        </p:nvSpPr>
        <p:spPr/>
        <p:txBody>
          <a:bodyPr/>
          <a:lstStyle/>
          <a:p>
            <a:fld id="{48C0FCB9-D989-46F1-965E-624BDAC7E129}" type="slidenum">
              <a:rPr kumimoji="1" lang="ja-JP" altLang="en-US" smtClean="0"/>
              <a:pPr/>
              <a:t>41</a:t>
            </a:fld>
            <a:endParaRPr kumimoji="1" lang="ja-JP" altLang="en-US"/>
          </a:p>
        </p:txBody>
      </p:sp>
      <p:sp>
        <p:nvSpPr>
          <p:cNvPr id="3" name="タイトル 2">
            <a:extLst>
              <a:ext uri="{FF2B5EF4-FFF2-40B4-BE49-F238E27FC236}">
                <a16:creationId xmlns:a16="http://schemas.microsoft.com/office/drawing/2014/main" id="{E35458B0-B68A-4CBA-8B3D-79311BB97FF9}"/>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ワークのまとめ</a:t>
            </a:r>
          </a:p>
        </p:txBody>
      </p:sp>
      <p:sp>
        <p:nvSpPr>
          <p:cNvPr id="4" name="正方形/長方形 3">
            <a:extLst>
              <a:ext uri="{FF2B5EF4-FFF2-40B4-BE49-F238E27FC236}">
                <a16:creationId xmlns:a16="http://schemas.microsoft.com/office/drawing/2014/main" id="{95FCA807-A3C9-4A63-8B06-8CF4117F2934}"/>
              </a:ext>
            </a:extLst>
          </p:cNvPr>
          <p:cNvSpPr/>
          <p:nvPr/>
        </p:nvSpPr>
        <p:spPr>
          <a:xfrm>
            <a:off x="465177" y="1533305"/>
            <a:ext cx="8309367" cy="4524315"/>
          </a:xfrm>
          <a:prstGeom prst="rect">
            <a:avLst/>
          </a:prstGeom>
        </p:spPr>
        <p:txBody>
          <a:bodyPr wrap="square">
            <a:spAutoFit/>
          </a:bodyPr>
          <a:lstStyle/>
          <a:p>
            <a:pPr marL="571500" indent="-571500" algn="just">
              <a:buFont typeface="Arial" panose="020B0604020202020204" pitchFamily="34" charset="0"/>
              <a:buChar char="•"/>
            </a:pP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危険な場所を避け、安全な避難経路を</a:t>
            </a:r>
            <a:br>
              <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決めておきましょう</a:t>
            </a: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避難経路を実際に歩いてみると、実は危ない場所に気づくこともあります</a:t>
            </a: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71500" indent="-571500" algn="just">
              <a:buFont typeface="Arial" panose="020B0604020202020204" pitchFamily="34" charset="0"/>
              <a:buChar char="•"/>
            </a:pPr>
            <a:r>
              <a:rPr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このワークは地域の住民の方と行っても効果的です</a:t>
            </a:r>
            <a:endParaRPr lang="en-US" altLang="ja-JP" sz="3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081397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正方形/長方形 38">
            <a:extLst>
              <a:ext uri="{FF2B5EF4-FFF2-40B4-BE49-F238E27FC236}">
                <a16:creationId xmlns:a16="http://schemas.microsoft.com/office/drawing/2014/main" id="{1B9A718D-D6BB-47F9-81D0-9C5F855B7145}"/>
              </a:ext>
            </a:extLst>
          </p:cNvPr>
          <p:cNvSpPr/>
          <p:nvPr/>
        </p:nvSpPr>
        <p:spPr>
          <a:xfrm>
            <a:off x="411480" y="1315087"/>
            <a:ext cx="8359140" cy="5258750"/>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lang="ja-JP" altLang="en-US"/>
              <a:t>安全な避難行動のポイント</a:t>
            </a: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42</a:t>
            </a:fld>
            <a:endParaRPr kumimoji="1" lang="ja-JP" altLang="en-US"/>
          </a:p>
        </p:txBody>
      </p:sp>
      <p:sp>
        <p:nvSpPr>
          <p:cNvPr id="8" name="正方形/長方形 7">
            <a:extLst>
              <a:ext uri="{FF2B5EF4-FFF2-40B4-BE49-F238E27FC236}">
                <a16:creationId xmlns:a16="http://schemas.microsoft.com/office/drawing/2014/main" id="{AEDE3BFD-65BB-437D-AD21-78A0A2FDDE20}"/>
              </a:ext>
            </a:extLst>
          </p:cNvPr>
          <p:cNvSpPr/>
          <p:nvPr/>
        </p:nvSpPr>
        <p:spPr>
          <a:xfrm>
            <a:off x="541324" y="1310007"/>
            <a:ext cx="8358730" cy="519772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t"/>
          <a:lstStyle/>
          <a:p>
            <a:pPr marL="342900" indent="-342900" algn="just">
              <a:spcAft>
                <a:spcPts val="300"/>
              </a:spcAft>
              <a:buFont typeface="Wingdings" panose="05000000000000000000" pitchFamily="2" charset="2"/>
              <a:buChar char="l"/>
            </a:pP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自宅周辺の</a:t>
            </a:r>
            <a:r>
              <a:rPr kumimoji="1" lang="ja-JP" altLang="en-US" sz="2400" dirty="0">
                <a:solidFill>
                  <a:srgbClr val="FF2800"/>
                </a:solidFill>
                <a:latin typeface="HGPｺﾞｼｯｸE" panose="020B0900000000000000" pitchFamily="50" charset="-128"/>
                <a:ea typeface="HGPｺﾞｼｯｸE" panose="020B0900000000000000" pitchFamily="50" charset="-128"/>
              </a:rPr>
              <a:t>危険箇所</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を知っている</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災害に応じて</a:t>
            </a:r>
            <a:r>
              <a:rPr kumimoji="1" lang="ja-JP" altLang="en-US" sz="2400" dirty="0">
                <a:solidFill>
                  <a:srgbClr val="FF2800"/>
                </a:solidFill>
                <a:latin typeface="HGPｺﾞｼｯｸE" panose="020B0900000000000000" pitchFamily="50" charset="-128"/>
                <a:ea typeface="HGPｺﾞｼｯｸE" panose="020B0900000000000000" pitchFamily="50" charset="-128"/>
              </a:rPr>
              <a:t>避難する場所</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を決めておく</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dirty="0">
                <a:solidFill>
                  <a:schemeClr val="tx1">
                    <a:lumMod val="75000"/>
                    <a:lumOff val="25000"/>
                  </a:schemeClr>
                </a:solidFill>
                <a:latin typeface="HGPｺﾞｼｯｸE" panose="020B0900000000000000" pitchFamily="50" charset="-128"/>
                <a:ea typeface="HGPｺﾞｼｯｸE" panose="020B0900000000000000" pitchFamily="50" charset="-128"/>
              </a:rPr>
              <a:t>行政が指定している避難場所のほか、安全な場所にある親せきや友人宅などもよい</a:t>
            </a:r>
            <a:endParaRPr kumimoji="1" lang="en-US" altLang="ja-JP" sz="1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dirty="0">
                <a:solidFill>
                  <a:schemeClr val="tx1">
                    <a:lumMod val="75000"/>
                    <a:lumOff val="25000"/>
                  </a:schemeClr>
                </a:solidFill>
                <a:latin typeface="HGPｺﾞｼｯｸE" panose="020B0900000000000000" pitchFamily="50" charset="-128"/>
                <a:ea typeface="HGPｺﾞｼｯｸE" panose="020B0900000000000000" pitchFamily="50" charset="-128"/>
              </a:rPr>
              <a:t>複数の避難先を決めておいた方が有効である</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Wingdings" panose="05000000000000000000" pitchFamily="2" charset="2"/>
              <a:buChar char="l"/>
            </a:pPr>
            <a:r>
              <a:rPr kumimoji="1" lang="ja-JP" altLang="en-US" sz="2400" dirty="0">
                <a:solidFill>
                  <a:srgbClr val="FF2800"/>
                </a:solidFill>
                <a:latin typeface="HGPｺﾞｼｯｸE" panose="020B0900000000000000" pitchFamily="50" charset="-128"/>
                <a:ea typeface="HGPｺﾞｼｯｸE" panose="020B0900000000000000" pitchFamily="50" charset="-128"/>
              </a:rPr>
              <a:t>複数の避難経路</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を準備し、実際に</a:t>
            </a:r>
            <a:r>
              <a:rPr kumimoji="1" lang="ja-JP" altLang="en-US" sz="2400" dirty="0">
                <a:solidFill>
                  <a:srgbClr val="FF2800"/>
                </a:solidFill>
                <a:latin typeface="HGPｺﾞｼｯｸE" panose="020B0900000000000000" pitchFamily="50" charset="-128"/>
                <a:ea typeface="HGPｺﾞｼｯｸE" panose="020B0900000000000000" pitchFamily="50" charset="-128"/>
              </a:rPr>
              <a:t>歩いてみる</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dirty="0">
                <a:solidFill>
                  <a:schemeClr val="tx1">
                    <a:lumMod val="75000"/>
                    <a:lumOff val="25000"/>
                  </a:schemeClr>
                </a:solidFill>
                <a:latin typeface="HGPｺﾞｼｯｸE" panose="020B0900000000000000" pitchFamily="50" charset="-128"/>
                <a:ea typeface="HGPｺﾞｼｯｸE" panose="020B0900000000000000" pitchFamily="50" charset="-128"/>
              </a:rPr>
              <a:t>避難先までの所要時間を確認しておく</a:t>
            </a:r>
            <a:endParaRPr kumimoji="1" lang="en-US" altLang="ja-JP" sz="1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300"/>
              </a:spcAft>
              <a:buFont typeface="Wingdings" panose="05000000000000000000" pitchFamily="2" charset="2"/>
              <a:buChar char="l"/>
            </a:pPr>
            <a:r>
              <a:rPr kumimoji="1" lang="ja-JP" altLang="en-US" sz="2400" dirty="0">
                <a:solidFill>
                  <a:srgbClr val="FF2800"/>
                </a:solidFill>
                <a:latin typeface="HGPｺﾞｼｯｸE" panose="020B0900000000000000" pitchFamily="50" charset="-128"/>
                <a:ea typeface="HGPｺﾞｼｯｸE" panose="020B0900000000000000" pitchFamily="50" charset="-128"/>
              </a:rPr>
              <a:t>いろいろな避難訓練</a:t>
            </a:r>
            <a:r>
              <a:rPr kumimoji="1" lang="ja-JP" altLang="en-US" sz="2400" dirty="0">
                <a:solidFill>
                  <a:srgbClr val="404040"/>
                </a:solidFill>
                <a:latin typeface="HGPｺﾞｼｯｸE" panose="020B0900000000000000" pitchFamily="50" charset="-128"/>
                <a:ea typeface="HGPｺﾞｼｯｸE" panose="020B0900000000000000" pitchFamily="50" charset="-128"/>
              </a:rPr>
              <a:t>を実施する</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554355" lvl="1" indent="-285750" algn="just">
              <a:spcAft>
                <a:spcPts val="300"/>
              </a:spcAft>
              <a:buFont typeface="Wingdings" panose="05000000000000000000" pitchFamily="2" charset="2"/>
              <a:buChar char="ü"/>
            </a:pPr>
            <a:r>
              <a:rPr kumimoji="1" lang="ja-JP" altLang="en-US" sz="1600" dirty="0">
                <a:solidFill>
                  <a:srgbClr val="404040"/>
                </a:solidFill>
                <a:latin typeface="HGPｺﾞｼｯｸE"/>
                <a:ea typeface="HGPｺﾞｼｯｸE"/>
              </a:rPr>
              <a:t>夜間や平日昼間等の時間を変えての訓練や要配慮者の避難支援訓練などもよい</a:t>
            </a:r>
            <a:endParaRPr kumimoji="1" lang="en-US" altLang="ja-JP" sz="1600" dirty="0">
              <a:solidFill>
                <a:srgbClr val="404040"/>
              </a:solidFill>
              <a:latin typeface="HGPｺﾞｼｯｸE"/>
              <a:ea typeface="HGPｺﾞｼｯｸE"/>
            </a:endParaRPr>
          </a:p>
          <a:p>
            <a:pPr algn="just">
              <a:spcAft>
                <a:spcPts val="300"/>
              </a:spcAft>
            </a:pP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気象情報や避難情報など正確な</a:t>
            </a:r>
            <a:r>
              <a:rPr kumimoji="1" lang="ja-JP" altLang="en-US" sz="2400" dirty="0">
                <a:solidFill>
                  <a:srgbClr val="FF2800"/>
                </a:solidFill>
                <a:latin typeface="HGPｺﾞｼｯｸE" panose="020B0900000000000000" pitchFamily="50" charset="-128"/>
                <a:ea typeface="HGPｺﾞｼｯｸE" panose="020B0900000000000000" pitchFamily="50" charset="-128"/>
              </a:rPr>
              <a:t>情報を入手</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する</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dirty="0">
                <a:solidFill>
                  <a:schemeClr val="tx1">
                    <a:lumMod val="75000"/>
                    <a:lumOff val="25000"/>
                  </a:schemeClr>
                </a:solidFill>
                <a:latin typeface="HGPｺﾞｼｯｸE" panose="020B0900000000000000" pitchFamily="50" charset="-128"/>
                <a:ea typeface="HGPｺﾞｼｯｸE" panose="020B0900000000000000" pitchFamily="50" charset="-128"/>
              </a:rPr>
              <a:t>情報の意味を正しく理解しておく</a:t>
            </a:r>
            <a:endParaRPr kumimoji="1" lang="en-US" altLang="ja-JP" sz="1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52450" indent="-285750" algn="just">
              <a:spcAft>
                <a:spcPts val="300"/>
              </a:spcAft>
              <a:buFont typeface="Wingdings" panose="05000000000000000000" pitchFamily="2" charset="2"/>
              <a:buChar char="ü"/>
            </a:pPr>
            <a:r>
              <a:rPr kumimoji="1" lang="ja-JP" altLang="en-US" sz="1600" dirty="0">
                <a:solidFill>
                  <a:schemeClr val="tx1">
                    <a:lumMod val="75000"/>
                    <a:lumOff val="25000"/>
                  </a:schemeClr>
                </a:solidFill>
                <a:latin typeface="HGPｺﾞｼｯｸE" panose="020B0900000000000000" pitchFamily="50" charset="-128"/>
                <a:ea typeface="HGPｺﾞｼｯｸE" panose="020B0900000000000000" pitchFamily="50" charset="-128"/>
              </a:rPr>
              <a:t>情報の入手方法も事前に確認しておく</a:t>
            </a:r>
            <a:endParaRPr kumimoji="1" lang="en-US" altLang="ja-JP" sz="16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dirty="0">
                <a:solidFill>
                  <a:srgbClr val="FF2800"/>
                </a:solidFill>
                <a:latin typeface="HGPｺﾞｼｯｸE" panose="020B0900000000000000" pitchFamily="50" charset="-128"/>
                <a:ea typeface="HGPｺﾞｼｯｸE" panose="020B0900000000000000" pitchFamily="50" charset="-128"/>
              </a:rPr>
              <a:t>的確に状況を判断</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し、</a:t>
            </a:r>
            <a:r>
              <a:rPr kumimoji="1" lang="ja-JP" altLang="en-US" sz="2400" dirty="0">
                <a:solidFill>
                  <a:srgbClr val="FF2800"/>
                </a:solidFill>
                <a:latin typeface="HGPｺﾞｼｯｸE" panose="020B0900000000000000" pitchFamily="50" charset="-128"/>
                <a:ea typeface="HGPｺﾞｼｯｸE" panose="020B0900000000000000" pitchFamily="50" charset="-128"/>
              </a:rPr>
              <a:t>早めに避難行動</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に移る（率先避難）</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300"/>
              </a:spcAft>
              <a:buFont typeface="Wingdings" panose="05000000000000000000" pitchFamily="2" charset="2"/>
              <a:buChar char="l"/>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避難するときは</a:t>
            </a:r>
            <a:r>
              <a:rPr kumimoji="1" lang="ja-JP" altLang="en-US" sz="2400" dirty="0">
                <a:solidFill>
                  <a:srgbClr val="FF2800"/>
                </a:solidFill>
                <a:latin typeface="HGPｺﾞｼｯｸE" panose="020B0900000000000000" pitchFamily="50" charset="-128"/>
                <a:ea typeface="HGPｺﾞｼｯｸE" panose="020B0900000000000000" pitchFamily="50" charset="-128"/>
              </a:rPr>
              <a:t>隣近所に声をかける</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F03AC481-CFC4-4EE1-B2C8-1CF679A6B909}"/>
              </a:ext>
            </a:extLst>
          </p:cNvPr>
          <p:cNvSpPr/>
          <p:nvPr/>
        </p:nvSpPr>
        <p:spPr>
          <a:xfrm>
            <a:off x="262800" y="717667"/>
            <a:ext cx="8618400" cy="559320"/>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Ins="216000"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安全な避難行動をとる上で重要なこと</a:t>
            </a:r>
          </a:p>
        </p:txBody>
      </p:sp>
      <p:sp>
        <p:nvSpPr>
          <p:cNvPr id="3" name="正方形/長方形 2">
            <a:extLst>
              <a:ext uri="{FF2B5EF4-FFF2-40B4-BE49-F238E27FC236}">
                <a16:creationId xmlns:a16="http://schemas.microsoft.com/office/drawing/2014/main" id="{F33BAF22-C538-462E-85D9-63D7499605C2}"/>
              </a:ext>
            </a:extLst>
          </p:cNvPr>
          <p:cNvSpPr/>
          <p:nvPr/>
        </p:nvSpPr>
        <p:spPr>
          <a:xfrm>
            <a:off x="451995" y="1343058"/>
            <a:ext cx="8240011" cy="397483"/>
          </a:xfrm>
          <a:prstGeom prst="rect">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latin typeface="HGPｺﾞｼｯｸE" panose="020B0900000000000000" pitchFamily="50" charset="-128"/>
                <a:ea typeface="HGPｺﾞｼｯｸE" panose="020B0900000000000000" pitchFamily="50" charset="-128"/>
              </a:rPr>
              <a:t>平常時</a:t>
            </a:r>
            <a:endParaRPr kumimoji="1" lang="ja-JP" altLang="en-US">
              <a:latin typeface="HGPｺﾞｼｯｸE" panose="020B0900000000000000" pitchFamily="50" charset="-128"/>
              <a:ea typeface="HGPｺﾞｼｯｸE" panose="020B0900000000000000" pitchFamily="50" charset="-128"/>
            </a:endParaRPr>
          </a:p>
        </p:txBody>
      </p:sp>
      <p:sp>
        <p:nvSpPr>
          <p:cNvPr id="9" name="正方形/長方形 8">
            <a:extLst>
              <a:ext uri="{FF2B5EF4-FFF2-40B4-BE49-F238E27FC236}">
                <a16:creationId xmlns:a16="http://schemas.microsoft.com/office/drawing/2014/main" id="{75592AC5-4B7D-4E05-96D4-9E9EFE25341B}"/>
              </a:ext>
            </a:extLst>
          </p:cNvPr>
          <p:cNvSpPr/>
          <p:nvPr/>
        </p:nvSpPr>
        <p:spPr>
          <a:xfrm>
            <a:off x="451995" y="4552480"/>
            <a:ext cx="8240010" cy="397483"/>
          </a:xfrm>
          <a:prstGeom prst="rect">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latin typeface="HGPｺﾞｼｯｸE" panose="020B0900000000000000" pitchFamily="50" charset="-128"/>
                <a:ea typeface="HGPｺﾞｼｯｸE" panose="020B0900000000000000" pitchFamily="50" charset="-128"/>
              </a:rPr>
              <a:t>災害発生のおそれがあるとき</a:t>
            </a:r>
          </a:p>
        </p:txBody>
      </p:sp>
    </p:spTree>
    <p:extLst>
      <p:ext uri="{BB962C8B-B14F-4D97-AF65-F5344CB8AC3E}">
        <p14:creationId xmlns:p14="http://schemas.microsoft.com/office/powerpoint/2010/main" val="39192193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FA2EF12-3E89-493C-961D-5DECDBA0E0F1}"/>
              </a:ext>
            </a:extLst>
          </p:cNvPr>
          <p:cNvSpPr>
            <a:spLocks noGrp="1"/>
          </p:cNvSpPr>
          <p:nvPr>
            <p:ph type="sldNum" sz="quarter" idx="12"/>
          </p:nvPr>
        </p:nvSpPr>
        <p:spPr/>
        <p:txBody>
          <a:bodyPr/>
          <a:lstStyle/>
          <a:p>
            <a:fld id="{48C0FCB9-D989-46F1-965E-624BDAC7E129}" type="slidenum">
              <a:rPr kumimoji="1" lang="ja-JP" altLang="en-US" smtClean="0"/>
              <a:pPr/>
              <a:t>43</a:t>
            </a:fld>
            <a:endParaRPr kumimoji="1" lang="ja-JP" altLang="en-US"/>
          </a:p>
        </p:txBody>
      </p:sp>
      <p:sp>
        <p:nvSpPr>
          <p:cNvPr id="3" name="テキスト ボックス 2">
            <a:extLst>
              <a:ext uri="{FF2B5EF4-FFF2-40B4-BE49-F238E27FC236}">
                <a16:creationId xmlns:a16="http://schemas.microsoft.com/office/drawing/2014/main" id="{D94A6657-71D3-45BB-A986-CC562E71A676}"/>
              </a:ext>
            </a:extLst>
          </p:cNvPr>
          <p:cNvSpPr txBox="1"/>
          <p:nvPr/>
        </p:nvSpPr>
        <p:spPr>
          <a:xfrm>
            <a:off x="731519" y="2549574"/>
            <a:ext cx="7680960" cy="2308324"/>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安全に避難するためには、地域の災危険性を把握して、地域の住民と一緒に避難経路を考え、災害時には避難を支援することが重要です</a:t>
            </a:r>
          </a:p>
        </p:txBody>
      </p:sp>
      <p:sp>
        <p:nvSpPr>
          <p:cNvPr id="4" name="テキスト ボックス 3">
            <a:extLst>
              <a:ext uri="{FF2B5EF4-FFF2-40B4-BE49-F238E27FC236}">
                <a16:creationId xmlns:a16="http://schemas.microsoft.com/office/drawing/2014/main" id="{7791B6C6-9430-4BCE-A927-72CB3DC4B548}"/>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３．安全な避難行動</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 </a:t>
            </a:r>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0692006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A70C627-520D-4980-834C-D1568E04BDA8}"/>
              </a:ext>
            </a:extLst>
          </p:cNvPr>
          <p:cNvSpPr>
            <a:spLocks noGrp="1"/>
          </p:cNvSpPr>
          <p:nvPr>
            <p:ph type="sldNum" sz="quarter" idx="12"/>
          </p:nvPr>
        </p:nvSpPr>
        <p:spPr/>
        <p:txBody>
          <a:bodyPr/>
          <a:lstStyle/>
          <a:p>
            <a:fld id="{48C0FCB9-D989-46F1-965E-624BDAC7E129}" type="slidenum">
              <a:rPr kumimoji="1" lang="ja-JP" altLang="en-US" smtClean="0"/>
              <a:pPr/>
              <a:t>44</a:t>
            </a:fld>
            <a:endParaRPr kumimoji="1" lang="ja-JP" altLang="en-US"/>
          </a:p>
        </p:txBody>
      </p:sp>
      <p:sp>
        <p:nvSpPr>
          <p:cNvPr id="5" name="テキスト ボックス 4">
            <a:extLst>
              <a:ext uri="{FF2B5EF4-FFF2-40B4-BE49-F238E27FC236}">
                <a16:creationId xmlns:a16="http://schemas.microsoft.com/office/drawing/2014/main" id="{AF9F4B34-F242-4218-855A-64E5E065AD57}"/>
              </a:ext>
            </a:extLst>
          </p:cNvPr>
          <p:cNvSpPr txBox="1"/>
          <p:nvPr/>
        </p:nvSpPr>
        <p:spPr>
          <a:xfrm>
            <a:off x="3867320" y="442873"/>
            <a:ext cx="1409360" cy="646331"/>
          </a:xfrm>
          <a:prstGeom prst="rect">
            <a:avLst/>
          </a:prstGeom>
          <a:noFill/>
        </p:spPr>
        <p:txBody>
          <a:bodyPr wrap="none" rtlCol="0">
            <a:spAutoFit/>
          </a:bodyPr>
          <a:lstStyle/>
          <a:p>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a:t>
            </a:r>
          </a:p>
        </p:txBody>
      </p:sp>
      <p:sp>
        <p:nvSpPr>
          <p:cNvPr id="2" name="テキスト ボックス 1">
            <a:extLst>
              <a:ext uri="{FF2B5EF4-FFF2-40B4-BE49-F238E27FC236}">
                <a16:creationId xmlns:a16="http://schemas.microsoft.com/office/drawing/2014/main" id="{279DD66F-FD6F-4C0F-9DD2-B99DC5B3D8D9}"/>
              </a:ext>
            </a:extLst>
          </p:cNvPr>
          <p:cNvSpPr txBox="1"/>
          <p:nvPr/>
        </p:nvSpPr>
        <p:spPr>
          <a:xfrm>
            <a:off x="680085" y="1429147"/>
            <a:ext cx="7783830" cy="4985980"/>
          </a:xfrm>
          <a:prstGeom prst="rect">
            <a:avLst/>
          </a:prstGeom>
          <a:noFill/>
        </p:spPr>
        <p:txBody>
          <a:bodyPr wrap="square" rtlCol="0">
            <a:spAutoFit/>
          </a:bodyPr>
          <a:lstStyle/>
          <a:p>
            <a:pPr marL="285750" indent="-285750" algn="just">
              <a:spcAft>
                <a:spcPts val="1800"/>
              </a:spcAft>
              <a:buFont typeface="Arial" panose="020B0604020202020204" pitchFamily="34" charset="0"/>
              <a:buChar char="•"/>
            </a:pPr>
            <a:r>
              <a:rPr kumimoji="1" lang="ja-JP" altLang="en-US" sz="3200" dirty="0">
                <a:solidFill>
                  <a:srgbClr val="404040"/>
                </a:solidFill>
                <a:latin typeface="HGPｺﾞｼｯｸE" panose="020B0900000000000000" pitchFamily="50" charset="-128"/>
                <a:ea typeface="HGPｺﾞｼｯｸE" panose="020B0900000000000000" pitchFamily="50" charset="-128"/>
              </a:rPr>
              <a:t>自助・共助の部分は自主防災組織がその啓発も担います</a:t>
            </a:r>
          </a:p>
          <a:p>
            <a:pPr marL="285750" indent="-285750" algn="just">
              <a:spcAft>
                <a:spcPts val="1800"/>
              </a:spcAft>
              <a:buFont typeface="Arial" panose="020B0604020202020204" pitchFamily="34" charset="0"/>
              <a:buChar char="•"/>
            </a:pPr>
            <a:r>
              <a:rPr kumimoji="1" lang="ja-JP" altLang="en-US" sz="3200" dirty="0">
                <a:solidFill>
                  <a:srgbClr val="404040"/>
                </a:solidFill>
                <a:latin typeface="HGPｺﾞｼｯｸE" panose="020B0900000000000000" pitchFamily="50" charset="-128"/>
                <a:ea typeface="HGPｺﾞｼｯｸE" panose="020B0900000000000000" pitchFamily="50" charset="-128"/>
              </a:rPr>
              <a:t>避難についての知識と情報を理解し、住民一人ひとりがいつ、どこに避難するか判断できるように啓発しましょう</a:t>
            </a:r>
          </a:p>
          <a:p>
            <a:pPr marL="285750" indent="-285750" algn="just">
              <a:spcAft>
                <a:spcPts val="1800"/>
              </a:spcAft>
              <a:buFont typeface="Arial" panose="020B0604020202020204" pitchFamily="34" charset="0"/>
              <a:buChar char="•"/>
            </a:pPr>
            <a:r>
              <a:rPr kumimoji="1" lang="ja-JP" altLang="en-US" sz="3200" dirty="0">
                <a:solidFill>
                  <a:srgbClr val="404040"/>
                </a:solidFill>
                <a:latin typeface="HGPｺﾞｼｯｸE" panose="020B0900000000000000" pitchFamily="50" charset="-128"/>
                <a:ea typeface="HGPｺﾞｼｯｸE" panose="020B0900000000000000" pitchFamily="50" charset="-128"/>
              </a:rPr>
              <a:t>安全に避難するためには、地域の災危険性を把握して、地域の住民と一緒に避難経路を考え、災害時には避難を支援することが重要です</a:t>
            </a:r>
          </a:p>
        </p:txBody>
      </p:sp>
    </p:spTree>
    <p:extLst>
      <p:ext uri="{BB962C8B-B14F-4D97-AF65-F5344CB8AC3E}">
        <p14:creationId xmlns:p14="http://schemas.microsoft.com/office/powerpoint/2010/main" val="2678049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a:xfrm>
            <a:off x="568229" y="1550082"/>
            <a:ext cx="8000094" cy="2513918"/>
          </a:xfrm>
        </p:spPr>
        <p:txBody>
          <a:bodyPr>
            <a:noAutofit/>
          </a:bodyPr>
          <a:lstStyle/>
          <a:p>
            <a:pPr algn="l"/>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１．災害時にとるべき行動</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7445EF4A-C063-4904-8110-F20E40E3F782}"/>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lumMod val="65000"/>
                    <a:lumOff val="35000"/>
                  </a:schemeClr>
                </a:solidFill>
                <a:latin typeface="HGPｺﾞｼｯｸE" panose="020B0900000000000000" pitchFamily="50" charset="-128"/>
                <a:ea typeface="HGPｺﾞｼｯｸE" panose="020B0900000000000000" pitchFamily="50" charset="-128"/>
              </a:rPr>
              <a:t>5</a:t>
            </a: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2931880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4209A0-D9BE-42A3-BD2C-F0CE2AE697FB}"/>
              </a:ext>
            </a:extLst>
          </p:cNvPr>
          <p:cNvSpPr>
            <a:spLocks noGrp="1"/>
          </p:cNvSpPr>
          <p:nvPr>
            <p:ph type="title"/>
          </p:nvPr>
        </p:nvSpPr>
        <p:spPr>
          <a:xfrm>
            <a:off x="0" y="-1"/>
            <a:ext cx="9144000" cy="651600"/>
          </a:xfrm>
        </p:spPr>
        <p:txBody>
          <a:bodyPr/>
          <a:lstStyle/>
          <a:p>
            <a:r>
              <a:rPr lang="ja-JP" altLang="en-US"/>
              <a:t>災害発生前後にとるべき行動（主に自助・共助）</a:t>
            </a:r>
            <a:endParaRPr kumimoji="1" lang="ja-JP" altLang="en-US"/>
          </a:p>
        </p:txBody>
      </p:sp>
      <p:sp>
        <p:nvSpPr>
          <p:cNvPr id="41" name="スライド番号プレースホルダー 3">
            <a:extLst>
              <a:ext uri="{FF2B5EF4-FFF2-40B4-BE49-F238E27FC236}">
                <a16:creationId xmlns:a16="http://schemas.microsoft.com/office/drawing/2014/main" id="{1FB34F37-D808-48CD-8133-0DCA061AFA7B}"/>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6</a:t>
            </a:fld>
            <a:endParaRPr kumimoji="1" lang="ja-JP" altLang="en-US"/>
          </a:p>
        </p:txBody>
      </p:sp>
      <p:sp>
        <p:nvSpPr>
          <p:cNvPr id="42" name="下矢印 12">
            <a:extLst>
              <a:ext uri="{FF2B5EF4-FFF2-40B4-BE49-F238E27FC236}">
                <a16:creationId xmlns:a16="http://schemas.microsoft.com/office/drawing/2014/main" id="{0212F36D-3D6F-41A0-A0C6-45A8C5748B4F}"/>
              </a:ext>
            </a:extLst>
          </p:cNvPr>
          <p:cNvSpPr/>
          <p:nvPr/>
        </p:nvSpPr>
        <p:spPr>
          <a:xfrm>
            <a:off x="4030974" y="1456246"/>
            <a:ext cx="1082050" cy="5335079"/>
          </a:xfrm>
          <a:prstGeom prst="downArrow">
            <a:avLst>
              <a:gd name="adj1" fmla="val 50000"/>
              <a:gd name="adj2" fmla="val 21461"/>
            </a:avLst>
          </a:prstGeom>
          <a:solidFill>
            <a:schemeClr val="tx1">
              <a:lumMod val="75000"/>
              <a:lumOff val="25000"/>
            </a:schemeClr>
          </a:solidFill>
          <a:ln w="12700">
            <a:solidFill>
              <a:schemeClr val="tx1">
                <a:lumMod val="75000"/>
                <a:lumOff val="2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sp>
        <p:nvSpPr>
          <p:cNvPr id="43" name="爆発: 8 pt 42">
            <a:extLst>
              <a:ext uri="{FF2B5EF4-FFF2-40B4-BE49-F238E27FC236}">
                <a16:creationId xmlns:a16="http://schemas.microsoft.com/office/drawing/2014/main" id="{E8E2D4AB-D47F-437B-9C15-20792DDCD6AB}"/>
              </a:ext>
            </a:extLst>
          </p:cNvPr>
          <p:cNvSpPr/>
          <p:nvPr/>
        </p:nvSpPr>
        <p:spPr>
          <a:xfrm>
            <a:off x="1975301" y="4053260"/>
            <a:ext cx="5168449" cy="1462794"/>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latin typeface="HGPｺﾞｼｯｸE" panose="020B0900000000000000" pitchFamily="50" charset="-128"/>
                <a:ea typeface="HGPｺﾞｼｯｸE" panose="020B0900000000000000" pitchFamily="50" charset="-128"/>
              </a:rPr>
              <a:t>洪水・浸水・</a:t>
            </a:r>
            <a:endParaRPr kumimoji="1" lang="en-US" altLang="ja-JP" sz="2000">
              <a:latin typeface="HGPｺﾞｼｯｸE" panose="020B0900000000000000" pitchFamily="50" charset="-128"/>
              <a:ea typeface="HGPｺﾞｼｯｸE" panose="020B0900000000000000" pitchFamily="50" charset="-128"/>
            </a:endParaRPr>
          </a:p>
          <a:p>
            <a:pPr algn="ctr"/>
            <a:r>
              <a:rPr kumimoji="1" lang="ja-JP" altLang="en-US" sz="2000">
                <a:latin typeface="HGPｺﾞｼｯｸE" panose="020B0900000000000000" pitchFamily="50" charset="-128"/>
                <a:ea typeface="HGPｺﾞｼｯｸE" panose="020B0900000000000000" pitchFamily="50" charset="-128"/>
              </a:rPr>
              <a:t>土砂災害・高潮等の発生</a:t>
            </a:r>
          </a:p>
        </p:txBody>
      </p:sp>
      <p:pic>
        <p:nvPicPr>
          <p:cNvPr id="44" name="図 43" descr="時計 が含まれている画像&#10;&#10;自動的に生成された説明">
            <a:extLst>
              <a:ext uri="{FF2B5EF4-FFF2-40B4-BE49-F238E27FC236}">
                <a16:creationId xmlns:a16="http://schemas.microsoft.com/office/drawing/2014/main" id="{8A8ABA54-F6DA-40DA-B081-F9C430AA6655}"/>
              </a:ext>
            </a:extLst>
          </p:cNvPr>
          <p:cNvPicPr>
            <a:picLocks noChangeAspect="1"/>
          </p:cNvPicPr>
          <p:nvPr/>
        </p:nvPicPr>
        <p:blipFill>
          <a:blip r:embed="rId3" cstate="hq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873259" y="2796706"/>
            <a:ext cx="979200" cy="979200"/>
          </a:xfrm>
          <a:prstGeom prst="rect">
            <a:avLst/>
          </a:prstGeom>
          <a:scene3d>
            <a:camera prst="orthographicFront">
              <a:rot lat="0" lon="10800000" rev="0"/>
            </a:camera>
            <a:lightRig rig="threePt" dir="t"/>
          </a:scene3d>
        </p:spPr>
      </p:pic>
      <p:pic>
        <p:nvPicPr>
          <p:cNvPr id="45" name="図 44" descr="挿絵 が含まれている画像&#10;&#10;自動的に生成された説明">
            <a:extLst>
              <a:ext uri="{FF2B5EF4-FFF2-40B4-BE49-F238E27FC236}">
                <a16:creationId xmlns:a16="http://schemas.microsoft.com/office/drawing/2014/main" id="{B2559823-898C-44FB-82C0-5CA49FBE077A}"/>
              </a:ext>
            </a:extLst>
          </p:cNvPr>
          <p:cNvPicPr>
            <a:picLocks noChangeAspect="1"/>
          </p:cNvPicPr>
          <p:nvPr/>
        </p:nvPicPr>
        <p:blipFill rotWithShape="1">
          <a:blip r:embed="rId4">
            <a:duotone>
              <a:schemeClr val="accent3">
                <a:shade val="45000"/>
                <a:satMod val="135000"/>
              </a:schemeClr>
              <a:prstClr val="white"/>
            </a:duotone>
            <a:extLst>
              <a:ext uri="{28A0092B-C50C-407E-A947-70E740481C1C}">
                <a14:useLocalDpi xmlns:a14="http://schemas.microsoft.com/office/drawing/2010/main" val="0"/>
              </a:ext>
            </a:extLst>
          </a:blip>
          <a:srcRect l="12915" t="17165" r="12144" b="19916"/>
          <a:stretch/>
        </p:blipFill>
        <p:spPr>
          <a:xfrm>
            <a:off x="343467" y="1355033"/>
            <a:ext cx="979200" cy="822117"/>
          </a:xfrm>
          <a:prstGeom prst="rect">
            <a:avLst/>
          </a:prstGeom>
        </p:spPr>
      </p:pic>
      <p:pic>
        <p:nvPicPr>
          <p:cNvPr id="46" name="図 45" descr="挿絵 が含まれている画像&#10;&#10;自動的に生成された説明">
            <a:extLst>
              <a:ext uri="{FF2B5EF4-FFF2-40B4-BE49-F238E27FC236}">
                <a16:creationId xmlns:a16="http://schemas.microsoft.com/office/drawing/2014/main" id="{94E32573-EAE6-461D-9C2E-73273386ED50}"/>
              </a:ext>
            </a:extLst>
          </p:cNvPr>
          <p:cNvPicPr>
            <a:picLocks noChangeAspect="1"/>
          </p:cNvPicPr>
          <p:nvPr/>
        </p:nvPicPr>
        <p:blipFill rotWithShape="1">
          <a:blip r:embed="rId5">
            <a:clrChange>
              <a:clrFrom>
                <a:srgbClr val="FEFEFE"/>
              </a:clrFrom>
              <a:clrTo>
                <a:srgbClr val="FEFEFE">
                  <a:alpha val="0"/>
                </a:srgbClr>
              </a:clrTo>
            </a:clrChange>
            <a:alphaModFix/>
            <a:duotone>
              <a:schemeClr val="accent3">
                <a:shade val="45000"/>
                <a:satMod val="135000"/>
              </a:schemeClr>
              <a:prstClr val="white"/>
            </a:duotone>
            <a:extLst>
              <a:ext uri="{28A0092B-C50C-407E-A947-70E740481C1C}">
                <a14:useLocalDpi xmlns:a14="http://schemas.microsoft.com/office/drawing/2010/main" val="0"/>
              </a:ext>
            </a:extLst>
          </a:blip>
          <a:srcRect l="7599" t="22837" r="20250" b="18720"/>
          <a:stretch/>
        </p:blipFill>
        <p:spPr>
          <a:xfrm>
            <a:off x="1244966" y="833825"/>
            <a:ext cx="979200" cy="793159"/>
          </a:xfrm>
          <a:prstGeom prst="rect">
            <a:avLst/>
          </a:prstGeom>
        </p:spPr>
      </p:pic>
      <p:sp>
        <p:nvSpPr>
          <p:cNvPr id="54" name="テキスト ボックス 53">
            <a:extLst>
              <a:ext uri="{FF2B5EF4-FFF2-40B4-BE49-F238E27FC236}">
                <a16:creationId xmlns:a16="http://schemas.microsoft.com/office/drawing/2014/main" id="{5772A2D7-AE93-4AB1-870B-5BC17733240F}"/>
              </a:ext>
            </a:extLst>
          </p:cNvPr>
          <p:cNvSpPr txBox="1"/>
          <p:nvPr/>
        </p:nvSpPr>
        <p:spPr>
          <a:xfrm>
            <a:off x="6669790" y="5340793"/>
            <a:ext cx="2187132" cy="1027235"/>
          </a:xfrm>
          <a:prstGeom prst="rect">
            <a:avLst/>
          </a:prstGeom>
          <a:noFill/>
        </p:spPr>
        <p:txBody>
          <a:bodyPr wrap="square" lIns="72000" tIns="0" rIns="0" bIns="0" rtlCol="0" anchor="t">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・避難生活が長期化する場合、避難所運営</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・在宅避難者で食料や救援物資等の支援が必要な方への支援</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5" name="テキスト ボックス 54">
            <a:extLst>
              <a:ext uri="{FF2B5EF4-FFF2-40B4-BE49-F238E27FC236}">
                <a16:creationId xmlns:a16="http://schemas.microsoft.com/office/drawing/2014/main" id="{467BFAA5-4449-4230-86AE-92A8969A5C29}"/>
              </a:ext>
            </a:extLst>
          </p:cNvPr>
          <p:cNvSpPr txBox="1"/>
          <p:nvPr/>
        </p:nvSpPr>
        <p:spPr>
          <a:xfrm>
            <a:off x="6655114" y="3603392"/>
            <a:ext cx="2201808" cy="551543"/>
          </a:xfrm>
          <a:prstGeom prst="rect">
            <a:avLst/>
          </a:prstGeom>
          <a:noFill/>
        </p:spPr>
        <p:txBody>
          <a:bodyPr wrap="square" lIns="72000" tIns="0" rIns="0" bIns="0" rtlCol="0" anchor="ctr">
            <a:noAutofit/>
          </a:bodyPr>
          <a:lstStyle/>
          <a:p>
            <a:pPr marL="72000" indent="-457200"/>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2" name="テキスト ボックス 61">
            <a:extLst>
              <a:ext uri="{FF2B5EF4-FFF2-40B4-BE49-F238E27FC236}">
                <a16:creationId xmlns:a16="http://schemas.microsoft.com/office/drawing/2014/main" id="{CE7E5DF8-08A5-40E5-9BBA-CFC7C50F3C72}"/>
              </a:ext>
            </a:extLst>
          </p:cNvPr>
          <p:cNvSpPr txBox="1"/>
          <p:nvPr/>
        </p:nvSpPr>
        <p:spPr>
          <a:xfrm>
            <a:off x="6633934" y="3005267"/>
            <a:ext cx="2329314" cy="551543"/>
          </a:xfrm>
          <a:prstGeom prst="rect">
            <a:avLst/>
          </a:prstGeom>
          <a:noFill/>
        </p:spPr>
        <p:txBody>
          <a:bodyPr wrap="square" lIns="72000" tIns="0" rIns="0" bIns="0" rtlCol="0" anchor="ctr">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・より安全な場所（指定緊急避難場所や近隣の安全な場所等」）への避難</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・避難行動要支援者の避難を支援</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3" name="雲 62">
            <a:extLst>
              <a:ext uri="{FF2B5EF4-FFF2-40B4-BE49-F238E27FC236}">
                <a16:creationId xmlns:a16="http://schemas.microsoft.com/office/drawing/2014/main" id="{5057C81D-6781-4689-BF57-8C90C66B06FD}"/>
              </a:ext>
            </a:extLst>
          </p:cNvPr>
          <p:cNvSpPr/>
          <p:nvPr/>
        </p:nvSpPr>
        <p:spPr>
          <a:xfrm>
            <a:off x="2355062" y="744790"/>
            <a:ext cx="4292063" cy="896979"/>
          </a:xfrm>
          <a:prstGeom prst="cloud">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a:p>
        </p:txBody>
      </p:sp>
      <p:sp>
        <p:nvSpPr>
          <p:cNvPr id="64" name="テキスト ボックス 63">
            <a:extLst>
              <a:ext uri="{FF2B5EF4-FFF2-40B4-BE49-F238E27FC236}">
                <a16:creationId xmlns:a16="http://schemas.microsoft.com/office/drawing/2014/main" id="{2315C49B-FC1F-4406-A57B-C4B2B5399806}"/>
              </a:ext>
            </a:extLst>
          </p:cNvPr>
          <p:cNvSpPr txBox="1"/>
          <p:nvPr/>
        </p:nvSpPr>
        <p:spPr>
          <a:xfrm>
            <a:off x="3200819" y="1010801"/>
            <a:ext cx="2717411" cy="369332"/>
          </a:xfrm>
          <a:prstGeom prst="rect">
            <a:avLst/>
          </a:prstGeom>
          <a:noFill/>
        </p:spPr>
        <p:txBody>
          <a:bodyPr wrap="none" rtlCol="0">
            <a:spAutoFit/>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大雨・台風・竜巻等の恐れ</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p:txBody>
      </p:sp>
      <p:sp>
        <p:nvSpPr>
          <p:cNvPr id="65" name="テキスト ボックス 64">
            <a:extLst>
              <a:ext uri="{FF2B5EF4-FFF2-40B4-BE49-F238E27FC236}">
                <a16:creationId xmlns:a16="http://schemas.microsoft.com/office/drawing/2014/main" id="{7D2D35CA-DB16-46EF-9077-4A823CF66A2F}"/>
              </a:ext>
            </a:extLst>
          </p:cNvPr>
          <p:cNvSpPr txBox="1"/>
          <p:nvPr/>
        </p:nvSpPr>
        <p:spPr>
          <a:xfrm>
            <a:off x="6678260" y="1839259"/>
            <a:ext cx="2178661" cy="551543"/>
          </a:xfrm>
          <a:prstGeom prst="rect">
            <a:avLst/>
          </a:prstGeom>
          <a:noFill/>
        </p:spPr>
        <p:txBody>
          <a:bodyPr wrap="square" lIns="72000" tIns="0" rIns="0" bIns="0" rtlCol="0" anchor="ctr">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・気象情報や自治体からの避難情報等の情報の収集</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95D5AE78-DC17-408D-9766-73DCA4408403}"/>
              </a:ext>
            </a:extLst>
          </p:cNvPr>
          <p:cNvSpPr txBox="1"/>
          <p:nvPr/>
        </p:nvSpPr>
        <p:spPr>
          <a:xfrm>
            <a:off x="6800764" y="1177461"/>
            <a:ext cx="2178661" cy="551543"/>
          </a:xfrm>
          <a:prstGeom prst="rect">
            <a:avLst/>
          </a:prstGeom>
          <a:noFill/>
        </p:spPr>
        <p:txBody>
          <a:bodyPr wrap="square" lIns="72000" tIns="0" rIns="0" bIns="0" rtlCol="0" anchor="ctr">
            <a:noAutofit/>
          </a:bodyPr>
          <a:lstStyle/>
          <a:p>
            <a:pPr marL="72000" indent="-457200"/>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住民等が取るべき行動</a:t>
            </a:r>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sp>
        <p:nvSpPr>
          <p:cNvPr id="27" name="正方形/長方形 26">
            <a:extLst>
              <a:ext uri="{FF2B5EF4-FFF2-40B4-BE49-F238E27FC236}">
                <a16:creationId xmlns:a16="http://schemas.microsoft.com/office/drawing/2014/main" id="{D5C8FEFE-A6ED-4E45-8A8A-0A7CD2DA189C}"/>
              </a:ext>
            </a:extLst>
          </p:cNvPr>
          <p:cNvSpPr/>
          <p:nvPr/>
        </p:nvSpPr>
        <p:spPr>
          <a:xfrm>
            <a:off x="2508701" y="1813024"/>
            <a:ext cx="4114702" cy="582362"/>
          </a:xfrm>
          <a:prstGeom prst="rect">
            <a:avLst/>
          </a:prstGeom>
          <a:solidFill>
            <a:srgbClr val="FF2800"/>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気象・避難等の情報収集</a:t>
            </a:r>
          </a:p>
        </p:txBody>
      </p:sp>
      <p:sp>
        <p:nvSpPr>
          <p:cNvPr id="28" name="正方形/長方形 27">
            <a:extLst>
              <a:ext uri="{FF2B5EF4-FFF2-40B4-BE49-F238E27FC236}">
                <a16:creationId xmlns:a16="http://schemas.microsoft.com/office/drawing/2014/main" id="{4DB6C46A-D91E-4EF1-8661-17B9FAAFE3CC}"/>
              </a:ext>
            </a:extLst>
          </p:cNvPr>
          <p:cNvSpPr/>
          <p:nvPr/>
        </p:nvSpPr>
        <p:spPr>
          <a:xfrm>
            <a:off x="2518327" y="2508519"/>
            <a:ext cx="4114702" cy="1517935"/>
          </a:xfrm>
          <a:prstGeom prst="rect">
            <a:avLst/>
          </a:prstGeom>
          <a:solidFill>
            <a:srgbClr val="FF2800"/>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指定緊急避難場所等</a:t>
            </a:r>
            <a:endParaRPr kumimoji="1" lang="en-US" altLang="ja-JP" sz="2000">
              <a:solidFill>
                <a:schemeClr val="bg1"/>
              </a:solidFill>
              <a:latin typeface="HGPｺﾞｼｯｸE" panose="020B0900000000000000" pitchFamily="50" charset="-128"/>
              <a:ea typeface="HGPｺﾞｼｯｸE" panose="020B0900000000000000" pitchFamily="50" charset="-128"/>
            </a:endParaRPr>
          </a:p>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への避難・避難支援</a:t>
            </a:r>
            <a:endParaRPr kumimoji="1" lang="en-US" altLang="ja-JP" sz="2000">
              <a:solidFill>
                <a:schemeClr val="bg1"/>
              </a:solidFill>
              <a:latin typeface="HGPｺﾞｼｯｸE" panose="020B0900000000000000" pitchFamily="50" charset="-128"/>
              <a:ea typeface="HGPｺﾞｼｯｸE" panose="020B0900000000000000" pitchFamily="50" charset="-128"/>
            </a:endParaRPr>
          </a:p>
        </p:txBody>
      </p:sp>
      <p:sp>
        <p:nvSpPr>
          <p:cNvPr id="29" name="正方形/長方形 28">
            <a:extLst>
              <a:ext uri="{FF2B5EF4-FFF2-40B4-BE49-F238E27FC236}">
                <a16:creationId xmlns:a16="http://schemas.microsoft.com/office/drawing/2014/main" id="{9CE7439A-BAAF-45AA-B4EF-98925B722B08}"/>
              </a:ext>
            </a:extLst>
          </p:cNvPr>
          <p:cNvSpPr/>
          <p:nvPr/>
        </p:nvSpPr>
        <p:spPr>
          <a:xfrm>
            <a:off x="2513296" y="5365853"/>
            <a:ext cx="4114702" cy="1122052"/>
          </a:xfrm>
          <a:prstGeom prst="rect">
            <a:avLst/>
          </a:prstGeom>
          <a:solidFill>
            <a:schemeClr val="bg1"/>
          </a:solidFill>
          <a:ln w="28575">
            <a:solidFill>
              <a:srgbClr val="52BB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指定避難所での避難生活・</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zh-TW" altLang="en-US" sz="2000">
                <a:solidFill>
                  <a:srgbClr val="404040"/>
                </a:solidFill>
                <a:latin typeface="HGPｺﾞｼｯｸE" panose="020B0900000000000000" pitchFamily="50" charset="-128"/>
                <a:ea typeface="HGPｺﾞｼｯｸE" panose="020B0900000000000000" pitchFamily="50" charset="-128"/>
              </a:rPr>
              <a:t>在宅避難者支援</a:t>
            </a:r>
          </a:p>
        </p:txBody>
      </p:sp>
      <p:sp>
        <p:nvSpPr>
          <p:cNvPr id="30" name="円/楕円 19">
            <a:extLst>
              <a:ext uri="{FF2B5EF4-FFF2-40B4-BE49-F238E27FC236}">
                <a16:creationId xmlns:a16="http://schemas.microsoft.com/office/drawing/2014/main" id="{22FEBAA0-A335-46B2-9B01-B71951CB5BD0}"/>
              </a:ext>
            </a:extLst>
          </p:cNvPr>
          <p:cNvSpPr/>
          <p:nvPr/>
        </p:nvSpPr>
        <p:spPr>
          <a:xfrm>
            <a:off x="2555087" y="3025268"/>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1" name="円/楕円 24">
            <a:extLst>
              <a:ext uri="{FF2B5EF4-FFF2-40B4-BE49-F238E27FC236}">
                <a16:creationId xmlns:a16="http://schemas.microsoft.com/office/drawing/2014/main" id="{2A2248B1-EA34-4DEC-BFDD-F29B54209FB4}"/>
              </a:ext>
            </a:extLst>
          </p:cNvPr>
          <p:cNvSpPr/>
          <p:nvPr/>
        </p:nvSpPr>
        <p:spPr>
          <a:xfrm>
            <a:off x="2555087" y="2538431"/>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自助</a:t>
            </a:r>
          </a:p>
        </p:txBody>
      </p:sp>
      <p:sp>
        <p:nvSpPr>
          <p:cNvPr id="32" name="円/楕円 24">
            <a:extLst>
              <a:ext uri="{FF2B5EF4-FFF2-40B4-BE49-F238E27FC236}">
                <a16:creationId xmlns:a16="http://schemas.microsoft.com/office/drawing/2014/main" id="{ED46BBFA-6B18-4276-A651-3A4AC79322EB}"/>
              </a:ext>
            </a:extLst>
          </p:cNvPr>
          <p:cNvSpPr/>
          <p:nvPr/>
        </p:nvSpPr>
        <p:spPr>
          <a:xfrm>
            <a:off x="2555087" y="3523553"/>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公助</a:t>
            </a:r>
          </a:p>
        </p:txBody>
      </p:sp>
      <p:sp>
        <p:nvSpPr>
          <p:cNvPr id="33" name="円/楕円 24">
            <a:extLst>
              <a:ext uri="{FF2B5EF4-FFF2-40B4-BE49-F238E27FC236}">
                <a16:creationId xmlns:a16="http://schemas.microsoft.com/office/drawing/2014/main" id="{11C81C1E-B43A-4BEF-A7E7-6637CB5C3797}"/>
              </a:ext>
            </a:extLst>
          </p:cNvPr>
          <p:cNvSpPr/>
          <p:nvPr/>
        </p:nvSpPr>
        <p:spPr>
          <a:xfrm>
            <a:off x="2555087" y="5977997"/>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公助</a:t>
            </a:r>
          </a:p>
        </p:txBody>
      </p:sp>
      <p:sp>
        <p:nvSpPr>
          <p:cNvPr id="34" name="円/楕円 24">
            <a:extLst>
              <a:ext uri="{FF2B5EF4-FFF2-40B4-BE49-F238E27FC236}">
                <a16:creationId xmlns:a16="http://schemas.microsoft.com/office/drawing/2014/main" id="{19D7F272-0CC2-486F-9BA1-230B7CD38955}"/>
              </a:ext>
            </a:extLst>
          </p:cNvPr>
          <p:cNvSpPr/>
          <p:nvPr/>
        </p:nvSpPr>
        <p:spPr>
          <a:xfrm>
            <a:off x="2555087" y="5460363"/>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5" name="円/楕円 24">
            <a:extLst>
              <a:ext uri="{FF2B5EF4-FFF2-40B4-BE49-F238E27FC236}">
                <a16:creationId xmlns:a16="http://schemas.microsoft.com/office/drawing/2014/main" id="{C7FCFC8A-D3FE-4F83-B267-924D30B17DFA}"/>
              </a:ext>
            </a:extLst>
          </p:cNvPr>
          <p:cNvSpPr/>
          <p:nvPr/>
        </p:nvSpPr>
        <p:spPr>
          <a:xfrm>
            <a:off x="2555087" y="1870205"/>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自助</a:t>
            </a:r>
          </a:p>
        </p:txBody>
      </p:sp>
    </p:spTree>
    <p:extLst>
      <p:ext uri="{BB962C8B-B14F-4D97-AF65-F5344CB8AC3E}">
        <p14:creationId xmlns:p14="http://schemas.microsoft.com/office/powerpoint/2010/main" val="531668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下矢印 12">
            <a:extLst>
              <a:ext uri="{FF2B5EF4-FFF2-40B4-BE49-F238E27FC236}">
                <a16:creationId xmlns:a16="http://schemas.microsoft.com/office/drawing/2014/main" id="{26CDE692-DCF3-4F14-AEAE-E234C38DE22C}"/>
              </a:ext>
            </a:extLst>
          </p:cNvPr>
          <p:cNvSpPr/>
          <p:nvPr/>
        </p:nvSpPr>
        <p:spPr>
          <a:xfrm>
            <a:off x="4030974" y="1301286"/>
            <a:ext cx="1082050" cy="5490039"/>
          </a:xfrm>
          <a:prstGeom prst="downArrow">
            <a:avLst>
              <a:gd name="adj1" fmla="val 50000"/>
              <a:gd name="adj2" fmla="val 21461"/>
            </a:avLst>
          </a:prstGeom>
          <a:solidFill>
            <a:schemeClr val="tx1">
              <a:lumMod val="75000"/>
              <a:lumOff val="25000"/>
            </a:schemeClr>
          </a:solidFill>
          <a:ln w="12700">
            <a:solidFill>
              <a:schemeClr val="tx1">
                <a:lumMod val="75000"/>
                <a:lumOff val="2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sp>
        <p:nvSpPr>
          <p:cNvPr id="40" name="スライド番号プレースホルダー 3">
            <a:extLst>
              <a:ext uri="{FF2B5EF4-FFF2-40B4-BE49-F238E27FC236}">
                <a16:creationId xmlns:a16="http://schemas.microsoft.com/office/drawing/2014/main" id="{59748DB0-FB5D-4412-9945-0CC3358F77FF}"/>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7</a:t>
            </a:fld>
            <a:endParaRPr kumimoji="1" lang="ja-JP" altLang="en-US"/>
          </a:p>
        </p:txBody>
      </p:sp>
      <p:sp>
        <p:nvSpPr>
          <p:cNvPr id="42" name="テキスト ボックス 41">
            <a:extLst>
              <a:ext uri="{FF2B5EF4-FFF2-40B4-BE49-F238E27FC236}">
                <a16:creationId xmlns:a16="http://schemas.microsoft.com/office/drawing/2014/main" id="{F0956E00-927B-471C-A7A2-62D1AF12BB98}"/>
              </a:ext>
            </a:extLst>
          </p:cNvPr>
          <p:cNvSpPr txBox="1"/>
          <p:nvPr/>
        </p:nvSpPr>
        <p:spPr>
          <a:xfrm>
            <a:off x="6626647" y="1621853"/>
            <a:ext cx="2279310" cy="904609"/>
          </a:xfrm>
          <a:prstGeom prst="rect">
            <a:avLst/>
          </a:prstGeom>
          <a:noFill/>
        </p:spPr>
        <p:txBody>
          <a:bodyPr wrap="square" lIns="72000" tIns="0" rIns="0" bIns="0" rtlCol="0" anchor="ctr">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・身を守る行動、火の始末、自宅の初期消火、家族の安否確認</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45" name="図 44" descr="抽象, 挿絵, 記号 が含まれている画像&#10;&#10;自動的に生成された説明">
            <a:extLst>
              <a:ext uri="{FF2B5EF4-FFF2-40B4-BE49-F238E27FC236}">
                <a16:creationId xmlns:a16="http://schemas.microsoft.com/office/drawing/2014/main" id="{DB3F8EE7-6CA0-49A2-AADF-195F2A00F035}"/>
              </a:ext>
            </a:extLst>
          </p:cNvPr>
          <p:cNvPicPr>
            <a:picLocks noChangeAspect="1"/>
          </p:cNvPicPr>
          <p:nvPr/>
        </p:nvPicPr>
        <p:blipFill>
          <a:blip r:embed="rId3">
            <a:grayscl/>
            <a:alphaModFix amt="85000"/>
            <a:extLst>
              <a:ext uri="{28A0092B-C50C-407E-A947-70E740481C1C}">
                <a14:useLocalDpi xmlns:a14="http://schemas.microsoft.com/office/drawing/2010/main" val="0"/>
              </a:ext>
            </a:extLst>
          </a:blip>
          <a:stretch>
            <a:fillRect/>
          </a:stretch>
        </p:blipFill>
        <p:spPr>
          <a:xfrm>
            <a:off x="1314855" y="641517"/>
            <a:ext cx="979200" cy="979200"/>
          </a:xfrm>
          <a:prstGeom prst="rect">
            <a:avLst/>
          </a:prstGeom>
        </p:spPr>
      </p:pic>
      <p:pic>
        <p:nvPicPr>
          <p:cNvPr id="46" name="図 45" descr="黒い背景と白い文字&#10;&#10;自動的に生成された説明">
            <a:extLst>
              <a:ext uri="{FF2B5EF4-FFF2-40B4-BE49-F238E27FC236}">
                <a16:creationId xmlns:a16="http://schemas.microsoft.com/office/drawing/2014/main" id="{36D6D153-D73B-4653-8123-5C8982E05EFC}"/>
              </a:ext>
            </a:extLst>
          </p:cNvPr>
          <p:cNvPicPr>
            <a:picLocks noChangeAspect="1"/>
          </p:cNvPicPr>
          <p:nvPr/>
        </p:nvPicPr>
        <p:blipFill>
          <a:blip r:embed="rId4" cstate="hq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2353" y="1547316"/>
            <a:ext cx="979200" cy="979200"/>
          </a:xfrm>
          <a:prstGeom prst="rect">
            <a:avLst/>
          </a:prstGeom>
        </p:spPr>
      </p:pic>
      <p:pic>
        <p:nvPicPr>
          <p:cNvPr id="47" name="図 46" descr="時計 が含まれている画像&#10;&#10;自動的に生成された説明">
            <a:extLst>
              <a:ext uri="{FF2B5EF4-FFF2-40B4-BE49-F238E27FC236}">
                <a16:creationId xmlns:a16="http://schemas.microsoft.com/office/drawing/2014/main" id="{8D51238D-83AF-47F6-A074-A0A2749CD443}"/>
              </a:ext>
            </a:extLst>
          </p:cNvPr>
          <p:cNvPicPr>
            <a:picLocks noChangeAspect="1"/>
          </p:cNvPicPr>
          <p:nvPr/>
        </p:nvPicPr>
        <p:blipFill>
          <a:blip r:embed="rId5" cstate="hq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320328" y="4244308"/>
            <a:ext cx="979200" cy="979200"/>
          </a:xfrm>
          <a:prstGeom prst="rect">
            <a:avLst/>
          </a:prstGeom>
          <a:scene3d>
            <a:camera prst="orthographicFront">
              <a:rot lat="0" lon="10800000" rev="0"/>
            </a:camera>
            <a:lightRig rig="threePt" dir="t"/>
          </a:scene3d>
        </p:spPr>
      </p:pic>
      <p:sp>
        <p:nvSpPr>
          <p:cNvPr id="51" name="テキスト ボックス 50">
            <a:extLst>
              <a:ext uri="{FF2B5EF4-FFF2-40B4-BE49-F238E27FC236}">
                <a16:creationId xmlns:a16="http://schemas.microsoft.com/office/drawing/2014/main" id="{73C1EDAC-ADCF-4F9D-9CAF-CFA1E4C6E123}"/>
              </a:ext>
            </a:extLst>
          </p:cNvPr>
          <p:cNvSpPr txBox="1"/>
          <p:nvPr/>
        </p:nvSpPr>
        <p:spPr>
          <a:xfrm>
            <a:off x="6626646" y="4187164"/>
            <a:ext cx="2403053" cy="512469"/>
          </a:xfrm>
          <a:prstGeom prst="rect">
            <a:avLst/>
          </a:prstGeom>
          <a:noFill/>
        </p:spPr>
        <p:txBody>
          <a:bodyPr wrap="square" lIns="72000" tIns="0" rIns="0" bIns="0" rtlCol="0" anchor="t">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・避難場所等への避難</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・避難行動要支援者の避難支援等</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・避難時にはブレーカーを切る、ガスを止める</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zh-TW"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9" name="テキスト ボックス 58">
            <a:extLst>
              <a:ext uri="{FF2B5EF4-FFF2-40B4-BE49-F238E27FC236}">
                <a16:creationId xmlns:a16="http://schemas.microsoft.com/office/drawing/2014/main" id="{39933A97-9614-434B-B00C-15BC07CC564D}"/>
              </a:ext>
            </a:extLst>
          </p:cNvPr>
          <p:cNvSpPr txBox="1"/>
          <p:nvPr/>
        </p:nvSpPr>
        <p:spPr>
          <a:xfrm>
            <a:off x="6626646" y="5479225"/>
            <a:ext cx="2305153" cy="1364099"/>
          </a:xfrm>
          <a:prstGeom prst="rect">
            <a:avLst/>
          </a:prstGeom>
          <a:noFill/>
        </p:spPr>
        <p:txBody>
          <a:bodyPr wrap="square" lIns="72000" tIns="0" rIns="0" bIns="0" rtlCol="0" anchor="t">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・避難生活が長期化する場合、指定避難所の運営</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・在宅避難者で食料や救援物資等の支援が必要な方への支援</a:t>
            </a:r>
            <a:endPar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zh-TW" altLang="en-US"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19DA272F-E5BA-464D-9D5F-08EFDC6BBC3B}"/>
              </a:ext>
            </a:extLst>
          </p:cNvPr>
          <p:cNvSpPr txBox="1"/>
          <p:nvPr/>
        </p:nvSpPr>
        <p:spPr>
          <a:xfrm>
            <a:off x="6753139" y="1301286"/>
            <a:ext cx="2178661" cy="551543"/>
          </a:xfrm>
          <a:prstGeom prst="rect">
            <a:avLst/>
          </a:prstGeom>
          <a:noFill/>
        </p:spPr>
        <p:txBody>
          <a:bodyPr wrap="square" lIns="72000" tIns="0" rIns="0" bIns="0" rtlCol="0" anchor="ctr">
            <a:noAutofit/>
          </a:bodyPr>
          <a:lstStyle/>
          <a:p>
            <a:pPr marL="72000" indent="-457200"/>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住民等が取るべき行動</a:t>
            </a:r>
            <a:r>
              <a:rPr lang="en-US" altLang="ja-JP" sz="140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sp>
        <p:nvSpPr>
          <p:cNvPr id="27" name="爆発: 8 pt 26">
            <a:extLst>
              <a:ext uri="{FF2B5EF4-FFF2-40B4-BE49-F238E27FC236}">
                <a16:creationId xmlns:a16="http://schemas.microsoft.com/office/drawing/2014/main" id="{A871EA27-32BD-497A-9F75-D0077F49A04A}"/>
              </a:ext>
            </a:extLst>
          </p:cNvPr>
          <p:cNvSpPr/>
          <p:nvPr/>
        </p:nvSpPr>
        <p:spPr>
          <a:xfrm>
            <a:off x="1434617" y="2439206"/>
            <a:ext cx="6366358" cy="1064459"/>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latin typeface="HGPｺﾞｼｯｸE" panose="020B0900000000000000" pitchFamily="50" charset="-128"/>
                <a:ea typeface="HGPｺﾞｼｯｸE" panose="020B0900000000000000" pitchFamily="50" charset="-128"/>
              </a:rPr>
              <a:t>建物倒壊・火災の発生等</a:t>
            </a:r>
          </a:p>
        </p:txBody>
      </p:sp>
      <p:sp>
        <p:nvSpPr>
          <p:cNvPr id="29" name="テキスト ボックス 28">
            <a:extLst>
              <a:ext uri="{FF2B5EF4-FFF2-40B4-BE49-F238E27FC236}">
                <a16:creationId xmlns:a16="http://schemas.microsoft.com/office/drawing/2014/main" id="{33CA68AF-8AD2-40C6-B644-847017E61F88}"/>
              </a:ext>
            </a:extLst>
          </p:cNvPr>
          <p:cNvSpPr txBox="1"/>
          <p:nvPr/>
        </p:nvSpPr>
        <p:spPr>
          <a:xfrm>
            <a:off x="6658850" y="3724479"/>
            <a:ext cx="2240906" cy="271235"/>
          </a:xfrm>
          <a:prstGeom prst="rect">
            <a:avLst/>
          </a:prstGeom>
          <a:noFill/>
        </p:spPr>
        <p:txBody>
          <a:bodyPr wrap="square" lIns="72000" tIns="0" rIns="0" bIns="0" rtlCol="0" anchor="t">
            <a:noAutofit/>
          </a:bodyPr>
          <a:lstStyle/>
          <a:p>
            <a:pPr marL="72000" indent="-457200"/>
            <a:r>
              <a:rPr lang="ja-JP" altLang="en-US" sz="1400">
                <a:solidFill>
                  <a:schemeClr val="tx1">
                    <a:lumMod val="75000"/>
                    <a:lumOff val="25000"/>
                  </a:schemeClr>
                </a:solidFill>
                <a:latin typeface="HGPｺﾞｼｯｸE" panose="020B0900000000000000" pitchFamily="50" charset="-128"/>
                <a:ea typeface="HGPｺﾞｼｯｸE" panose="020B0900000000000000" pitchFamily="50" charset="-128"/>
              </a:rPr>
              <a:t>・安全第一</a:t>
            </a:r>
            <a:endParaRPr lang="zh-TW" altLang="en-US" sz="1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 name="タイトル 1">
            <a:extLst>
              <a:ext uri="{FF2B5EF4-FFF2-40B4-BE49-F238E27FC236}">
                <a16:creationId xmlns:a16="http://schemas.microsoft.com/office/drawing/2014/main" id="{E94209A0-D9BE-42A3-BD2C-F0CE2AE697FB}"/>
              </a:ext>
            </a:extLst>
          </p:cNvPr>
          <p:cNvSpPr>
            <a:spLocks noGrp="1"/>
          </p:cNvSpPr>
          <p:nvPr>
            <p:ph type="title"/>
          </p:nvPr>
        </p:nvSpPr>
        <p:spPr>
          <a:xfrm>
            <a:off x="0" y="-1"/>
            <a:ext cx="9144000" cy="651600"/>
          </a:xfrm>
        </p:spPr>
        <p:txBody>
          <a:bodyPr/>
          <a:lstStyle/>
          <a:p>
            <a:r>
              <a:rPr lang="ja-JP" altLang="en-US"/>
              <a:t>災害発生前後にとるべき行動（主に自助・共助）</a:t>
            </a:r>
            <a:endParaRPr kumimoji="1" lang="ja-JP" altLang="en-US"/>
          </a:p>
        </p:txBody>
      </p:sp>
      <p:sp>
        <p:nvSpPr>
          <p:cNvPr id="43" name="爆発: 8 pt 42">
            <a:extLst>
              <a:ext uri="{FF2B5EF4-FFF2-40B4-BE49-F238E27FC236}">
                <a16:creationId xmlns:a16="http://schemas.microsoft.com/office/drawing/2014/main" id="{3C91B659-C710-4A2B-85EA-AD0C6E014054}"/>
              </a:ext>
            </a:extLst>
          </p:cNvPr>
          <p:cNvSpPr/>
          <p:nvPr/>
        </p:nvSpPr>
        <p:spPr>
          <a:xfrm>
            <a:off x="2660075" y="666697"/>
            <a:ext cx="3837600" cy="1302344"/>
          </a:xfrm>
          <a:prstGeom prst="irregularSeal1">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地震の発生</a:t>
            </a:r>
          </a:p>
        </p:txBody>
      </p:sp>
      <p:sp>
        <p:nvSpPr>
          <p:cNvPr id="32" name="正方形/長方形 31">
            <a:extLst>
              <a:ext uri="{FF2B5EF4-FFF2-40B4-BE49-F238E27FC236}">
                <a16:creationId xmlns:a16="http://schemas.microsoft.com/office/drawing/2014/main" id="{9A4A2A1A-EFD2-406A-8753-AA849F252C6C}"/>
              </a:ext>
            </a:extLst>
          </p:cNvPr>
          <p:cNvSpPr/>
          <p:nvPr/>
        </p:nvSpPr>
        <p:spPr>
          <a:xfrm>
            <a:off x="2517352" y="3500236"/>
            <a:ext cx="4114800" cy="745200"/>
          </a:xfrm>
          <a:prstGeom prst="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安否確認・被害情報の収集・</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消火・救出</a:t>
            </a:r>
            <a:r>
              <a:rPr lang="ja-JP" altLang="en-US" sz="2000">
                <a:solidFill>
                  <a:srgbClr val="404040"/>
                </a:solidFill>
                <a:latin typeface="HGPｺﾞｼｯｸE" panose="020B0900000000000000" pitchFamily="50" charset="-128"/>
                <a:ea typeface="HGPｺﾞｼｯｸE" panose="020B0900000000000000" pitchFamily="50" charset="-128"/>
              </a:rPr>
              <a:t>・救護など</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33" name="正方形/長方形 32">
            <a:extLst>
              <a:ext uri="{FF2B5EF4-FFF2-40B4-BE49-F238E27FC236}">
                <a16:creationId xmlns:a16="http://schemas.microsoft.com/office/drawing/2014/main" id="{368974BE-40D7-4C3E-8958-9A1CCD991745}"/>
              </a:ext>
            </a:extLst>
          </p:cNvPr>
          <p:cNvSpPr/>
          <p:nvPr/>
        </p:nvSpPr>
        <p:spPr>
          <a:xfrm>
            <a:off x="2513478" y="4363050"/>
            <a:ext cx="4114800" cy="745200"/>
          </a:xfrm>
          <a:prstGeom prst="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避難誘導・避難支援・</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二次被害の防止など</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34" name="正方形/長方形 33">
            <a:extLst>
              <a:ext uri="{FF2B5EF4-FFF2-40B4-BE49-F238E27FC236}">
                <a16:creationId xmlns:a16="http://schemas.microsoft.com/office/drawing/2014/main" id="{B5651412-C71E-405D-BEB8-A81698D2B266}"/>
              </a:ext>
            </a:extLst>
          </p:cNvPr>
          <p:cNvSpPr/>
          <p:nvPr/>
        </p:nvSpPr>
        <p:spPr>
          <a:xfrm>
            <a:off x="2513296" y="5371821"/>
            <a:ext cx="4114702" cy="1122052"/>
          </a:xfrm>
          <a:prstGeom prst="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a:solidFill>
                  <a:srgbClr val="404040"/>
                </a:solidFill>
                <a:latin typeface="HGPｺﾞｼｯｸE" panose="020B0900000000000000" pitchFamily="50" charset="-128"/>
                <a:ea typeface="HGPｺﾞｼｯｸE" panose="020B0900000000000000" pitchFamily="50" charset="-128"/>
              </a:rPr>
              <a:t>指定避難所での避難生活・</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a:p>
            <a:pPr algn="ctr"/>
            <a:r>
              <a:rPr kumimoji="1" lang="zh-TW" altLang="en-US" sz="2000">
                <a:solidFill>
                  <a:srgbClr val="404040"/>
                </a:solidFill>
                <a:latin typeface="HGPｺﾞｼｯｸE" panose="020B0900000000000000" pitchFamily="50" charset="-128"/>
                <a:ea typeface="HGPｺﾞｼｯｸE" panose="020B0900000000000000" pitchFamily="50" charset="-128"/>
              </a:rPr>
              <a:t>在宅避難者支援</a:t>
            </a:r>
          </a:p>
        </p:txBody>
      </p:sp>
      <p:sp>
        <p:nvSpPr>
          <p:cNvPr id="35" name="円/楕円 24">
            <a:extLst>
              <a:ext uri="{FF2B5EF4-FFF2-40B4-BE49-F238E27FC236}">
                <a16:creationId xmlns:a16="http://schemas.microsoft.com/office/drawing/2014/main" id="{3276574B-2196-4E34-AC5E-D0E540866973}"/>
              </a:ext>
            </a:extLst>
          </p:cNvPr>
          <p:cNvSpPr/>
          <p:nvPr/>
        </p:nvSpPr>
        <p:spPr>
          <a:xfrm>
            <a:off x="2553681" y="5958947"/>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公助</a:t>
            </a:r>
          </a:p>
        </p:txBody>
      </p:sp>
      <p:sp>
        <p:nvSpPr>
          <p:cNvPr id="36" name="円/楕円 24">
            <a:extLst>
              <a:ext uri="{FF2B5EF4-FFF2-40B4-BE49-F238E27FC236}">
                <a16:creationId xmlns:a16="http://schemas.microsoft.com/office/drawing/2014/main" id="{A20A994A-87C5-44FA-9B85-8B153DCBA9BB}"/>
              </a:ext>
            </a:extLst>
          </p:cNvPr>
          <p:cNvSpPr/>
          <p:nvPr/>
        </p:nvSpPr>
        <p:spPr>
          <a:xfrm>
            <a:off x="2553681" y="5441313"/>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7" name="円/楕円 24">
            <a:extLst>
              <a:ext uri="{FF2B5EF4-FFF2-40B4-BE49-F238E27FC236}">
                <a16:creationId xmlns:a16="http://schemas.microsoft.com/office/drawing/2014/main" id="{6F31CB27-93C3-4F8B-902E-EF4335778F27}"/>
              </a:ext>
            </a:extLst>
          </p:cNvPr>
          <p:cNvSpPr/>
          <p:nvPr/>
        </p:nvSpPr>
        <p:spPr>
          <a:xfrm>
            <a:off x="2550420" y="3625636"/>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8" name="円/楕円 19">
            <a:extLst>
              <a:ext uri="{FF2B5EF4-FFF2-40B4-BE49-F238E27FC236}">
                <a16:creationId xmlns:a16="http://schemas.microsoft.com/office/drawing/2014/main" id="{0D904AA8-FDC8-4C32-B7AB-8EA9DD9B54AF}"/>
              </a:ext>
            </a:extLst>
          </p:cNvPr>
          <p:cNvSpPr/>
          <p:nvPr/>
        </p:nvSpPr>
        <p:spPr>
          <a:xfrm>
            <a:off x="2553681" y="4511325"/>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39" name="正方形/長方形 38">
            <a:extLst>
              <a:ext uri="{FF2B5EF4-FFF2-40B4-BE49-F238E27FC236}">
                <a16:creationId xmlns:a16="http://schemas.microsoft.com/office/drawing/2014/main" id="{8289AE7E-C953-41C1-B8B7-07C24EEE5F37}"/>
              </a:ext>
            </a:extLst>
          </p:cNvPr>
          <p:cNvSpPr/>
          <p:nvPr/>
        </p:nvSpPr>
        <p:spPr>
          <a:xfrm>
            <a:off x="2513478" y="1859501"/>
            <a:ext cx="4114800" cy="583200"/>
          </a:xfrm>
          <a:prstGeom prst="rect">
            <a:avLst/>
          </a:prstGeom>
          <a:solidFill>
            <a:srgbClr val="FF2800"/>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bg1"/>
                </a:solidFill>
                <a:latin typeface="HGPｺﾞｼｯｸE" panose="020B0900000000000000" pitchFamily="50" charset="-128"/>
                <a:ea typeface="HGPｺﾞｼｯｸE" panose="020B0900000000000000" pitchFamily="50" charset="-128"/>
              </a:rPr>
              <a:t>身の安全の確保・避難</a:t>
            </a:r>
          </a:p>
        </p:txBody>
      </p:sp>
      <p:sp>
        <p:nvSpPr>
          <p:cNvPr id="41" name="円/楕円 24">
            <a:extLst>
              <a:ext uri="{FF2B5EF4-FFF2-40B4-BE49-F238E27FC236}">
                <a16:creationId xmlns:a16="http://schemas.microsoft.com/office/drawing/2014/main" id="{AECAC9B2-4753-4C6A-B244-D7F430581012}"/>
              </a:ext>
            </a:extLst>
          </p:cNvPr>
          <p:cNvSpPr/>
          <p:nvPr/>
        </p:nvSpPr>
        <p:spPr>
          <a:xfrm>
            <a:off x="2553681" y="1917101"/>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自助</a:t>
            </a:r>
          </a:p>
        </p:txBody>
      </p:sp>
    </p:spTree>
    <p:extLst>
      <p:ext uri="{BB962C8B-B14F-4D97-AF65-F5344CB8AC3E}">
        <p14:creationId xmlns:p14="http://schemas.microsoft.com/office/powerpoint/2010/main" val="1743290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FA2EF12-3E89-493C-961D-5DECDBA0E0F1}"/>
              </a:ext>
            </a:extLst>
          </p:cNvPr>
          <p:cNvSpPr>
            <a:spLocks noGrp="1"/>
          </p:cNvSpPr>
          <p:nvPr>
            <p:ph type="sldNum" sz="quarter" idx="12"/>
          </p:nvPr>
        </p:nvSpPr>
        <p:spPr/>
        <p:txBody>
          <a:bodyPr/>
          <a:lstStyle/>
          <a:p>
            <a:fld id="{48C0FCB9-D989-46F1-965E-624BDAC7E129}" type="slidenum">
              <a:rPr kumimoji="1" lang="ja-JP" altLang="en-US" smtClean="0"/>
              <a:pPr/>
              <a:t>8</a:t>
            </a:fld>
            <a:endParaRPr kumimoji="1" lang="ja-JP" altLang="en-US"/>
          </a:p>
        </p:txBody>
      </p:sp>
      <p:sp>
        <p:nvSpPr>
          <p:cNvPr id="3" name="テキスト ボックス 2">
            <a:extLst>
              <a:ext uri="{FF2B5EF4-FFF2-40B4-BE49-F238E27FC236}">
                <a16:creationId xmlns:a16="http://schemas.microsoft.com/office/drawing/2014/main" id="{D94A6657-71D3-45BB-A986-CC562E71A676}"/>
              </a:ext>
            </a:extLst>
          </p:cNvPr>
          <p:cNvSpPr txBox="1"/>
          <p:nvPr/>
        </p:nvSpPr>
        <p:spPr>
          <a:xfrm>
            <a:off x="731519" y="2572434"/>
            <a:ext cx="7680960" cy="1200329"/>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自助・共助の部分は自主防災組織がその啓発も担います</a:t>
            </a:r>
          </a:p>
        </p:txBody>
      </p:sp>
      <p:sp>
        <p:nvSpPr>
          <p:cNvPr id="4" name="テキスト ボックス 3">
            <a:extLst>
              <a:ext uri="{FF2B5EF4-FFF2-40B4-BE49-F238E27FC236}">
                <a16:creationId xmlns:a16="http://schemas.microsoft.com/office/drawing/2014/main" id="{7791B6C6-9430-4BCE-A927-72CB3DC4B548}"/>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１．災害時にとるべき行動</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 </a:t>
            </a:r>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488567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a:xfrm>
            <a:off x="360135" y="1497830"/>
            <a:ext cx="8522608" cy="2513918"/>
          </a:xfrm>
        </p:spPr>
        <p:txBody>
          <a:bodyPr>
            <a:noAutofit/>
          </a:bodyPr>
          <a:lstStyle/>
          <a:p>
            <a:pPr algn="l"/>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２．避難に関する情報の収集</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8FE9B363-5ECA-4F45-9430-21C3DF947AE2}"/>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lumMod val="65000"/>
                    <a:lumOff val="35000"/>
                  </a:schemeClr>
                </a:solidFill>
                <a:latin typeface="HGPｺﾞｼｯｸE" panose="020B0900000000000000" pitchFamily="50" charset="-128"/>
                <a:ea typeface="HGPｺﾞｼｯｸE" panose="020B0900000000000000" pitchFamily="50" charset="-128"/>
              </a:rPr>
              <a:t>30</a:t>
            </a: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1355553322"/>
      </p:ext>
    </p:extLst>
  </p:cSld>
  <p:clrMapOvr>
    <a:masterClrMapping/>
  </p:clrMapOvr>
</p:sld>
</file>

<file path=ppt/theme/theme1.xml><?xml version="1.0" encoding="utf-8"?>
<a:theme xmlns:a="http://schemas.openxmlformats.org/drawingml/2006/main" name="Office テーマ">
  <a:themeElements>
    <a:clrScheme name="ユーザー定義 4">
      <a:dk1>
        <a:sysClr val="windowText" lastClr="000000"/>
      </a:dk1>
      <a:lt1>
        <a:sysClr val="window" lastClr="FFFFFF"/>
      </a:lt1>
      <a:dk2>
        <a:srgbClr val="44546A"/>
      </a:dk2>
      <a:lt2>
        <a:srgbClr val="E7E6E6"/>
      </a:lt2>
      <a:accent1>
        <a:srgbClr val="0099CC"/>
      </a:accent1>
      <a:accent2>
        <a:srgbClr val="E94716"/>
      </a:accent2>
      <a:accent3>
        <a:srgbClr val="A5A5A5"/>
      </a:accent3>
      <a:accent4>
        <a:srgbClr val="FFD965"/>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Calibri Light"/>
        <a:ea typeface="ＭＳ ゴシック"/>
        <a:cs typeface=""/>
      </a:majorFont>
      <a:minorFont>
        <a:latin typeface="Calibri"/>
        <a:ea typeface="ＭＳ 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57150">
          <a:solidFill>
            <a:srgbClr val="CC00FF"/>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2" ma:contentTypeDescription="新しいドキュメントを作成します。" ma:contentTypeScope="" ma:versionID="e88a1ebf9151bc106e4a5f846886a956">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7013b478e83179fb557e515a74185985"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0162C36-F5F2-4448-9E4D-F46EA44E44C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8930CF28-603E-4D8D-B537-3B0A1A32C1DE}">
  <ds:schemaRefs>
    <ds:schemaRef ds:uri="http://schemas.microsoft.com/sharepoint/v3/contenttype/forms"/>
  </ds:schemaRefs>
</ds:datastoreItem>
</file>

<file path=customXml/itemProps3.xml><?xml version="1.0" encoding="utf-8"?>
<ds:datastoreItem xmlns:ds="http://schemas.openxmlformats.org/officeDocument/2006/customXml" ds:itemID="{A5295BA2-E025-42AB-913C-BBD4BBE40D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986456-94c4-43e3-a5cd-23faf3e50be4"/>
    <ds:schemaRef ds:uri="87e92068-5d1b-4b37-b84f-05171d1d98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385</TotalTime>
  <Words>8967</Words>
  <Application>Microsoft Office PowerPoint</Application>
  <PresentationFormat>画面に合わせる (4:3)</PresentationFormat>
  <Paragraphs>898</Paragraphs>
  <Slides>44</Slides>
  <Notes>44</Notes>
  <HiddenSlides>0</HiddenSlides>
  <MMClips>0</MMClips>
  <ScaleCrop>false</ScaleCrop>
  <HeadingPairs>
    <vt:vector size="8" baseType="variant">
      <vt:variant>
        <vt:lpstr>使用されているフォント</vt:lpstr>
      </vt:variant>
      <vt:variant>
        <vt:i4>8</vt:i4>
      </vt:variant>
      <vt:variant>
        <vt:lpstr>テーマ</vt:lpstr>
      </vt:variant>
      <vt:variant>
        <vt:i4>2</vt:i4>
      </vt:variant>
      <vt:variant>
        <vt:lpstr>埋め込まれた OLE サーバー</vt:lpstr>
      </vt:variant>
      <vt:variant>
        <vt:i4>1</vt:i4>
      </vt:variant>
      <vt:variant>
        <vt:lpstr>スライド タイトル</vt:lpstr>
      </vt:variant>
      <vt:variant>
        <vt:i4>44</vt:i4>
      </vt:variant>
    </vt:vector>
  </HeadingPairs>
  <TitlesOfParts>
    <vt:vector size="55" baseType="lpstr">
      <vt:lpstr>HGPｺﾞｼｯｸE</vt:lpstr>
      <vt:lpstr>HGSｺﾞｼｯｸE</vt:lpstr>
      <vt:lpstr>ＭＳ ゴシック</vt:lpstr>
      <vt:lpstr>游ゴシック</vt:lpstr>
      <vt:lpstr>Arial</vt:lpstr>
      <vt:lpstr>Calibri</vt:lpstr>
      <vt:lpstr>Calibri Light</vt:lpstr>
      <vt:lpstr>Wingdings</vt:lpstr>
      <vt:lpstr>Office テーマ</vt:lpstr>
      <vt:lpstr>Office テーマ</vt:lpstr>
      <vt:lpstr>Worksheet</vt:lpstr>
      <vt:lpstr>PowerPoint プレゼンテーション</vt:lpstr>
      <vt:lpstr>PowerPoint プレゼンテーション</vt:lpstr>
      <vt:lpstr>災害から住民の命を守るには</vt:lpstr>
      <vt:lpstr>学習目標と内容</vt:lpstr>
      <vt:lpstr>１．災害時にとるべき行動</vt:lpstr>
      <vt:lpstr>災害発生前後にとるべき行動（主に自助・共助）</vt:lpstr>
      <vt:lpstr>災害発生前後にとるべき行動（主に自助・共助）</vt:lpstr>
      <vt:lpstr>PowerPoint プレゼンテーション</vt:lpstr>
      <vt:lpstr>２．避難に関する情報の収集</vt:lpstr>
      <vt:lpstr>PowerPoint プレゼンテーション</vt:lpstr>
      <vt:lpstr>避難に関する情報</vt:lpstr>
      <vt:lpstr>情報の入手方法</vt:lpstr>
      <vt:lpstr>防災気象情報　　－風水害－</vt:lpstr>
      <vt:lpstr>洪水・土砂災害に関する情報　－風水害－</vt:lpstr>
      <vt:lpstr>風水害の避難情報等　－風水害－</vt:lpstr>
      <vt:lpstr>【事例】　「避難判断するタイミング」についての取組</vt:lpstr>
      <vt:lpstr>【事例】　「避難判断するタイミング」についての取組</vt:lpstr>
      <vt:lpstr>風水害発生前後の避難行動の流れ　－風水害－</vt:lpstr>
      <vt:lpstr>避難する場所</vt:lpstr>
      <vt:lpstr>風水害の避難先</vt:lpstr>
      <vt:lpstr>風水害における自主防災組織の主な活動　－風水害－</vt:lpstr>
      <vt:lpstr>地震発生後の基本的な流れ　－地震－</vt:lpstr>
      <vt:lpstr>地域特性に応じた対応の違い　－地震－</vt:lpstr>
      <vt:lpstr>地震災害の避難先</vt:lpstr>
      <vt:lpstr>PowerPoint プレゼンテーション</vt:lpstr>
      <vt:lpstr>３．安全な避難行動</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安全な避難行動のポイント</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防災・減災の第一歩</dc:title>
  <dc:creator>竹本 加良子</dc:creator>
  <cp:lastModifiedBy>高木 愛実</cp:lastModifiedBy>
  <cp:revision>11</cp:revision>
  <cp:lastPrinted>2020-03-03T02:11:42Z</cp:lastPrinted>
  <dcterms:created xsi:type="dcterms:W3CDTF">2019-09-19T14:17:54Z</dcterms:created>
  <dcterms:modified xsi:type="dcterms:W3CDTF">2020-04-09T05:47:51Z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ies>
</file>