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4" r:id="rId5"/>
  </p:sldMasterIdLst>
  <p:notesMasterIdLst>
    <p:notesMasterId r:id="rId38"/>
  </p:notesMasterIdLst>
  <p:sldIdLst>
    <p:sldId id="511" r:id="rId6"/>
    <p:sldId id="449" r:id="rId7"/>
    <p:sldId id="450" r:id="rId8"/>
    <p:sldId id="504" r:id="rId9"/>
    <p:sldId id="274" r:id="rId10"/>
    <p:sldId id="468" r:id="rId11"/>
    <p:sldId id="467" r:id="rId12"/>
    <p:sldId id="384" r:id="rId13"/>
    <p:sldId id="506" r:id="rId14"/>
    <p:sldId id="476" r:id="rId15"/>
    <p:sldId id="477" r:id="rId16"/>
    <p:sldId id="481" r:id="rId17"/>
    <p:sldId id="479" r:id="rId18"/>
    <p:sldId id="480" r:id="rId19"/>
    <p:sldId id="501" r:id="rId20"/>
    <p:sldId id="482" r:id="rId21"/>
    <p:sldId id="483" r:id="rId22"/>
    <p:sldId id="500" r:id="rId23"/>
    <p:sldId id="485" r:id="rId24"/>
    <p:sldId id="486" r:id="rId25"/>
    <p:sldId id="502" r:id="rId26"/>
    <p:sldId id="488" r:id="rId27"/>
    <p:sldId id="489" r:id="rId28"/>
    <p:sldId id="503" r:id="rId29"/>
    <p:sldId id="491" r:id="rId30"/>
    <p:sldId id="492" r:id="rId31"/>
    <p:sldId id="507" r:id="rId32"/>
    <p:sldId id="493" r:id="rId33"/>
    <p:sldId id="494" r:id="rId34"/>
    <p:sldId id="495" r:id="rId35"/>
    <p:sldId id="509" r:id="rId36"/>
    <p:sldId id="510" r:id="rId37"/>
  </p:sldIdLst>
  <p:sldSz cx="9144000" cy="6858000" type="screen4x3"/>
  <p:notesSz cx="6635750" cy="9767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800"/>
    <a:srgbClr val="404040"/>
    <a:srgbClr val="CC00FF"/>
    <a:srgbClr val="00FFFF"/>
    <a:srgbClr val="35A16B"/>
    <a:srgbClr val="52BBCE"/>
    <a:srgbClr val="D9F0FB"/>
    <a:srgbClr val="FF9900"/>
    <a:srgbClr val="E12800"/>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6C25CD4-2ADC-4493-8FF7-3B1CCB2BB00D}" v="1" dt="2020-04-09T05:51:16.358"/>
    <p1510:client id="{E32C7CA5-6E7C-49D0-8215-E9BCED691EC7}" v="70" dt="2020-04-08T07:56:33.37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2" autoAdjust="0"/>
    <p:restoredTop sz="96301" autoAdjust="0"/>
  </p:normalViewPr>
  <p:slideViewPr>
    <p:cSldViewPr snapToGrid="0">
      <p:cViewPr varScale="1">
        <p:scale>
          <a:sx n="114" d="100"/>
          <a:sy n="114" d="100"/>
        </p:scale>
        <p:origin x="1524"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1" d="100"/>
          <a:sy n="81" d="100"/>
        </p:scale>
        <p:origin x="403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高木 愛実" userId="a29477a8-5b99-4cec-9b2d-8f2414bfbbca" providerId="ADAL" clId="{9551C915-F424-47BB-B8DB-51CF8673519F}"/>
    <pc:docChg chg="custSel modSld">
      <pc:chgData name="高木 愛実" userId="a29477a8-5b99-4cec-9b2d-8f2414bfbbca" providerId="ADAL" clId="{9551C915-F424-47BB-B8DB-51CF8673519F}" dt="2020-03-16T05:44:14.093" v="130" actId="1076"/>
      <pc:docMkLst>
        <pc:docMk/>
      </pc:docMkLst>
      <pc:sldChg chg="addSp delSp modSp mod">
        <pc:chgData name="高木 愛実" userId="a29477a8-5b99-4cec-9b2d-8f2414bfbbca" providerId="ADAL" clId="{9551C915-F424-47BB-B8DB-51CF8673519F}" dt="2020-03-16T05:26:02.981" v="64" actId="1076"/>
        <pc:sldMkLst>
          <pc:docMk/>
          <pc:sldMk cId="4071754889" sldId="449"/>
        </pc:sldMkLst>
        <pc:spChg chg="del">
          <ac:chgData name="高木 愛実" userId="a29477a8-5b99-4cec-9b2d-8f2414bfbbca" providerId="ADAL" clId="{9551C915-F424-47BB-B8DB-51CF8673519F}" dt="2020-03-16T04:27:06.246" v="0" actId="478"/>
          <ac:spMkLst>
            <pc:docMk/>
            <pc:sldMk cId="4071754889" sldId="449"/>
            <ac:spMk id="7" creationId="{7BA8B8C1-3593-41E6-A94C-2FE78FEEFE4F}"/>
          </ac:spMkLst>
        </pc:spChg>
        <pc:spChg chg="del">
          <ac:chgData name="高木 愛実" userId="a29477a8-5b99-4cec-9b2d-8f2414bfbbca" providerId="ADAL" clId="{9551C915-F424-47BB-B8DB-51CF8673519F}" dt="2020-03-16T05:25:58.454" v="62" actId="478"/>
          <ac:spMkLst>
            <pc:docMk/>
            <pc:sldMk cId="4071754889" sldId="449"/>
            <ac:spMk id="11" creationId="{FE265D6A-A8B1-4D75-AE18-D21E309F31F8}"/>
          </ac:spMkLst>
        </pc:spChg>
        <pc:spChg chg="add mod">
          <ac:chgData name="高木 愛実" userId="a29477a8-5b99-4cec-9b2d-8f2414bfbbca" providerId="ADAL" clId="{9551C915-F424-47BB-B8DB-51CF8673519F}" dt="2020-03-16T04:27:10.055" v="2" actId="1076"/>
          <ac:spMkLst>
            <pc:docMk/>
            <pc:sldMk cId="4071754889" sldId="449"/>
            <ac:spMk id="15" creationId="{A530B205-44DA-4ED2-B8C6-9547E5A3EF6B}"/>
          </ac:spMkLst>
        </pc:spChg>
        <pc:spChg chg="add mod">
          <ac:chgData name="高木 愛実" userId="a29477a8-5b99-4cec-9b2d-8f2414bfbbca" providerId="ADAL" clId="{9551C915-F424-47BB-B8DB-51CF8673519F}" dt="2020-03-16T05:26:02.981" v="64" actId="1076"/>
          <ac:spMkLst>
            <pc:docMk/>
            <pc:sldMk cId="4071754889" sldId="449"/>
            <ac:spMk id="17" creationId="{DA2BCA52-3CE4-436B-B8AC-6814825F1945}"/>
          </ac:spMkLst>
        </pc:spChg>
      </pc:sldChg>
      <pc:sldChg chg="addSp delSp mod">
        <pc:chgData name="高木 愛実" userId="a29477a8-5b99-4cec-9b2d-8f2414bfbbca" providerId="ADAL" clId="{9551C915-F424-47BB-B8DB-51CF8673519F}" dt="2020-03-16T05:43:42.075" v="98"/>
        <pc:sldMkLst>
          <pc:docMk/>
          <pc:sldMk cId="1743290794" sldId="467"/>
        </pc:sldMkLst>
        <pc:spChg chg="del">
          <ac:chgData name="高木 愛実" userId="a29477a8-5b99-4cec-9b2d-8f2414bfbbca" providerId="ADAL" clId="{9551C915-F424-47BB-B8DB-51CF8673519F}" dt="2020-03-16T05:43:41.875" v="97" actId="478"/>
          <ac:spMkLst>
            <pc:docMk/>
            <pc:sldMk cId="1743290794" sldId="467"/>
            <ac:spMk id="10" creationId="{B061AC49-5BCE-46FA-9485-7DAF97A5641F}"/>
          </ac:spMkLst>
        </pc:spChg>
        <pc:spChg chg="add">
          <ac:chgData name="高木 愛実" userId="a29477a8-5b99-4cec-9b2d-8f2414bfbbca" providerId="ADAL" clId="{9551C915-F424-47BB-B8DB-51CF8673519F}" dt="2020-03-16T05:43:42.075" v="98"/>
          <ac:spMkLst>
            <pc:docMk/>
            <pc:sldMk cId="1743290794" sldId="467"/>
            <ac:spMk id="11" creationId="{55BE7F8C-4B10-444A-B366-27E2D4A95806}"/>
          </ac:spMkLst>
        </pc:spChg>
      </pc:sldChg>
      <pc:sldChg chg="modSp mod">
        <pc:chgData name="高木 愛実" userId="a29477a8-5b99-4cec-9b2d-8f2414bfbbca" providerId="ADAL" clId="{9551C915-F424-47BB-B8DB-51CF8673519F}" dt="2020-03-16T05:43:38.254" v="96" actId="14100"/>
        <pc:sldMkLst>
          <pc:docMk/>
          <pc:sldMk cId="531668034" sldId="468"/>
        </pc:sldMkLst>
        <pc:spChg chg="mod">
          <ac:chgData name="高木 愛実" userId="a29477a8-5b99-4cec-9b2d-8f2414bfbbca" providerId="ADAL" clId="{9551C915-F424-47BB-B8DB-51CF8673519F}" dt="2020-03-16T05:43:38.254" v="96" actId="14100"/>
          <ac:spMkLst>
            <pc:docMk/>
            <pc:sldMk cId="531668034" sldId="468"/>
            <ac:spMk id="36" creationId="{991A4D33-63A0-42C0-93B2-4E3C148B56A6}"/>
          </ac:spMkLst>
        </pc:spChg>
        <pc:spChg chg="mod">
          <ac:chgData name="高木 愛実" userId="a29477a8-5b99-4cec-9b2d-8f2414bfbbca" providerId="ADAL" clId="{9551C915-F424-47BB-B8DB-51CF8673519F}" dt="2020-03-16T04:57:38.151" v="33" actId="1076"/>
          <ac:spMkLst>
            <pc:docMk/>
            <pc:sldMk cId="531668034" sldId="468"/>
            <ac:spMk id="49" creationId="{BE01BED4-219B-4C95-B7EE-F6684C663024}"/>
          </ac:spMkLst>
        </pc:spChg>
      </pc:sldChg>
      <pc:sldChg chg="modSp mod">
        <pc:chgData name="高木 愛実" userId="a29477a8-5b99-4cec-9b2d-8f2414bfbbca" providerId="ADAL" clId="{9551C915-F424-47BB-B8DB-51CF8673519F}" dt="2020-03-16T04:58:10.259" v="61" actId="1076"/>
        <pc:sldMkLst>
          <pc:docMk/>
          <pc:sldMk cId="2498596624" sldId="491"/>
        </pc:sldMkLst>
        <pc:spChg chg="mod">
          <ac:chgData name="高木 愛実" userId="a29477a8-5b99-4cec-9b2d-8f2414bfbbca" providerId="ADAL" clId="{9551C915-F424-47BB-B8DB-51CF8673519F}" dt="2020-03-16T04:58:10.259" v="61" actId="1076"/>
          <ac:spMkLst>
            <pc:docMk/>
            <pc:sldMk cId="2498596624" sldId="491"/>
            <ac:spMk id="9" creationId="{04B16DED-8B37-4489-B878-D20499E19CAA}"/>
          </ac:spMkLst>
        </pc:spChg>
      </pc:sldChg>
      <pc:sldChg chg="modSp mod">
        <pc:chgData name="高木 愛実" userId="a29477a8-5b99-4cec-9b2d-8f2414bfbbca" providerId="ADAL" clId="{9551C915-F424-47BB-B8DB-51CF8673519F}" dt="2020-03-16T05:44:14.093" v="130" actId="1076"/>
        <pc:sldMkLst>
          <pc:docMk/>
          <pc:sldMk cId="2462363826" sldId="495"/>
        </pc:sldMkLst>
        <pc:spChg chg="mod">
          <ac:chgData name="高木 愛実" userId="a29477a8-5b99-4cec-9b2d-8f2414bfbbca" providerId="ADAL" clId="{9551C915-F424-47BB-B8DB-51CF8673519F}" dt="2020-03-16T05:44:14.093" v="130" actId="1076"/>
          <ac:spMkLst>
            <pc:docMk/>
            <pc:sldMk cId="2462363826" sldId="495"/>
            <ac:spMk id="97" creationId="{34B75522-DDFA-4E63-B7A6-300866CE6FBB}"/>
          </ac:spMkLst>
        </pc:spChg>
      </pc:sldChg>
    </pc:docChg>
  </pc:docChgLst>
  <pc:docChgLst>
    <pc:chgData name="高木 愛実" userId="a29477a8-5b99-4cec-9b2d-8f2414bfbbca" providerId="ADAL" clId="{35D188A6-A98D-4F38-B800-1A8FC2E7B30E}"/>
    <pc:docChg chg="undo custSel modSld">
      <pc:chgData name="高木 愛実" userId="a29477a8-5b99-4cec-9b2d-8f2414bfbbca" providerId="ADAL" clId="{35D188A6-A98D-4F38-B800-1A8FC2E7B30E}" dt="2020-04-08T05:15:19.097" v="41" actId="14100"/>
      <pc:docMkLst>
        <pc:docMk/>
      </pc:docMkLst>
      <pc:sldChg chg="modSp mod">
        <pc:chgData name="高木 愛実" userId="a29477a8-5b99-4cec-9b2d-8f2414bfbbca" providerId="ADAL" clId="{35D188A6-A98D-4F38-B800-1A8FC2E7B30E}" dt="2020-04-08T05:14:31.733" v="33" actId="14100"/>
        <pc:sldMkLst>
          <pc:docMk/>
          <pc:sldMk cId="3815071439" sldId="476"/>
        </pc:sldMkLst>
        <pc:spChg chg="mod">
          <ac:chgData name="高木 愛実" userId="a29477a8-5b99-4cec-9b2d-8f2414bfbbca" providerId="ADAL" clId="{35D188A6-A98D-4F38-B800-1A8FC2E7B30E}" dt="2020-04-08T05:14:31.733" v="33" actId="14100"/>
          <ac:spMkLst>
            <pc:docMk/>
            <pc:sldMk cId="3815071439" sldId="476"/>
            <ac:spMk id="12" creationId="{27F4FE02-C3F5-4F64-BC40-FEFAD563DE7F}"/>
          </ac:spMkLst>
        </pc:spChg>
      </pc:sldChg>
      <pc:sldChg chg="modSp mod">
        <pc:chgData name="高木 愛実" userId="a29477a8-5b99-4cec-9b2d-8f2414bfbbca" providerId="ADAL" clId="{35D188A6-A98D-4F38-B800-1A8FC2E7B30E}" dt="2020-04-08T05:14:40.306" v="34" actId="14100"/>
        <pc:sldMkLst>
          <pc:docMk/>
          <pc:sldMk cId="1408712128" sldId="479"/>
        </pc:sldMkLst>
        <pc:spChg chg="mod">
          <ac:chgData name="高木 愛実" userId="a29477a8-5b99-4cec-9b2d-8f2414bfbbca" providerId="ADAL" clId="{35D188A6-A98D-4F38-B800-1A8FC2E7B30E}" dt="2020-04-08T05:14:40.306" v="34" actId="14100"/>
          <ac:spMkLst>
            <pc:docMk/>
            <pc:sldMk cId="1408712128" sldId="479"/>
            <ac:spMk id="6" creationId="{4CA58BFC-1A32-4AE8-BA14-2AA862674B8A}"/>
          </ac:spMkLst>
        </pc:spChg>
      </pc:sldChg>
      <pc:sldChg chg="modSp mod">
        <pc:chgData name="高木 愛実" userId="a29477a8-5b99-4cec-9b2d-8f2414bfbbca" providerId="ADAL" clId="{35D188A6-A98D-4F38-B800-1A8FC2E7B30E}" dt="2020-04-08T05:14:52.027" v="35" actId="14100"/>
        <pc:sldMkLst>
          <pc:docMk/>
          <pc:sldMk cId="823432578" sldId="482"/>
        </pc:sldMkLst>
        <pc:spChg chg="mod">
          <ac:chgData name="高木 愛実" userId="a29477a8-5b99-4cec-9b2d-8f2414bfbbca" providerId="ADAL" clId="{35D188A6-A98D-4F38-B800-1A8FC2E7B30E}" dt="2020-04-08T05:14:52.027" v="35" actId="14100"/>
          <ac:spMkLst>
            <pc:docMk/>
            <pc:sldMk cId="823432578" sldId="482"/>
            <ac:spMk id="6" creationId="{E1E6B911-1DD2-4D97-9E12-7C3CFB301677}"/>
          </ac:spMkLst>
        </pc:spChg>
      </pc:sldChg>
      <pc:sldChg chg="modSp mod">
        <pc:chgData name="高木 愛実" userId="a29477a8-5b99-4cec-9b2d-8f2414bfbbca" providerId="ADAL" clId="{35D188A6-A98D-4F38-B800-1A8FC2E7B30E}" dt="2020-04-08T05:15:07.729" v="39" actId="1076"/>
        <pc:sldMkLst>
          <pc:docMk/>
          <pc:sldMk cId="102549328" sldId="485"/>
        </pc:sldMkLst>
        <pc:spChg chg="mod">
          <ac:chgData name="高木 愛実" userId="a29477a8-5b99-4cec-9b2d-8f2414bfbbca" providerId="ADAL" clId="{35D188A6-A98D-4F38-B800-1A8FC2E7B30E}" dt="2020-04-08T05:15:00.753" v="37" actId="14100"/>
          <ac:spMkLst>
            <pc:docMk/>
            <pc:sldMk cId="102549328" sldId="485"/>
            <ac:spMk id="6" creationId="{CBA6E088-EDC3-47BA-B607-572FD85B29CD}"/>
          </ac:spMkLst>
        </pc:spChg>
        <pc:spChg chg="mod">
          <ac:chgData name="高木 愛実" userId="a29477a8-5b99-4cec-9b2d-8f2414bfbbca" providerId="ADAL" clId="{35D188A6-A98D-4F38-B800-1A8FC2E7B30E}" dt="2020-04-08T05:15:07.729" v="39" actId="1076"/>
          <ac:spMkLst>
            <pc:docMk/>
            <pc:sldMk cId="102549328" sldId="485"/>
            <ac:spMk id="7" creationId="{7C740A31-99E8-475D-A26A-461AF5757E93}"/>
          </ac:spMkLst>
        </pc:spChg>
      </pc:sldChg>
      <pc:sldChg chg="modSp mod">
        <pc:chgData name="高木 愛実" userId="a29477a8-5b99-4cec-9b2d-8f2414bfbbca" providerId="ADAL" clId="{35D188A6-A98D-4F38-B800-1A8FC2E7B30E}" dt="2020-04-08T05:15:19.097" v="41" actId="14100"/>
        <pc:sldMkLst>
          <pc:docMk/>
          <pc:sldMk cId="2369429415" sldId="488"/>
        </pc:sldMkLst>
        <pc:spChg chg="mod">
          <ac:chgData name="高木 愛実" userId="a29477a8-5b99-4cec-9b2d-8f2414bfbbca" providerId="ADAL" clId="{35D188A6-A98D-4F38-B800-1A8FC2E7B30E}" dt="2020-04-08T05:15:19.097" v="41" actId="14100"/>
          <ac:spMkLst>
            <pc:docMk/>
            <pc:sldMk cId="2369429415" sldId="488"/>
            <ac:spMk id="6" creationId="{2C51D2A0-09A3-4C22-B9B5-8118CE90213E}"/>
          </ac:spMkLst>
        </pc:spChg>
      </pc:sldChg>
      <pc:sldChg chg="delSp modSp mod">
        <pc:chgData name="高木 愛実" userId="a29477a8-5b99-4cec-9b2d-8f2414bfbbca" providerId="ADAL" clId="{35D188A6-A98D-4F38-B800-1A8FC2E7B30E}" dt="2020-04-08T05:05:28.965" v="32" actId="478"/>
        <pc:sldMkLst>
          <pc:docMk/>
          <pc:sldMk cId="650969639" sldId="492"/>
        </pc:sldMkLst>
        <pc:spChg chg="del mod">
          <ac:chgData name="高木 愛実" userId="a29477a8-5b99-4cec-9b2d-8f2414bfbbca" providerId="ADAL" clId="{35D188A6-A98D-4F38-B800-1A8FC2E7B30E}" dt="2020-04-08T05:05:28.965" v="32" actId="478"/>
          <ac:spMkLst>
            <pc:docMk/>
            <pc:sldMk cId="650969639" sldId="492"/>
            <ac:spMk id="15" creationId="{99E6C045-87D6-4035-963E-A3233C948040}"/>
          </ac:spMkLst>
        </pc:spChg>
        <pc:spChg chg="mod">
          <ac:chgData name="高木 愛実" userId="a29477a8-5b99-4cec-9b2d-8f2414bfbbca" providerId="ADAL" clId="{35D188A6-A98D-4F38-B800-1A8FC2E7B30E}" dt="2020-04-08T05:05:27.052" v="31" actId="403"/>
          <ac:spMkLst>
            <pc:docMk/>
            <pc:sldMk cId="650969639" sldId="492"/>
            <ac:spMk id="16" creationId="{FFF203FA-6B8F-47A4-81CC-88F1FCA60E46}"/>
          </ac:spMkLst>
        </pc:spChg>
      </pc:sldChg>
    </pc:docChg>
  </pc:docChgLst>
  <pc:docChgLst>
    <pc:chgData name="秋元 郷佑" userId="45c5f05c-4c16-4244-98a2-ec91b138b096" providerId="ADAL" clId="{BDB578B6-FC74-4469-A27E-E14D8074B1DA}"/>
    <pc:docChg chg="modSld">
      <pc:chgData name="秋元 郷佑" userId="45c5f05c-4c16-4244-98a2-ec91b138b096" providerId="ADAL" clId="{BDB578B6-FC74-4469-A27E-E14D8074B1DA}" dt="2020-02-29T05:37:48.768" v="12" actId="20577"/>
      <pc:docMkLst>
        <pc:docMk/>
      </pc:docMkLst>
      <pc:sldChg chg="modSp mod">
        <pc:chgData name="秋元 郷佑" userId="45c5f05c-4c16-4244-98a2-ec91b138b096" providerId="ADAL" clId="{BDB578B6-FC74-4469-A27E-E14D8074B1DA}" dt="2020-02-29T05:37:48.768" v="12" actId="20577"/>
        <pc:sldMkLst>
          <pc:docMk/>
          <pc:sldMk cId="2363095519" sldId="469"/>
        </pc:sldMkLst>
        <pc:spChg chg="mod">
          <ac:chgData name="秋元 郷佑" userId="45c5f05c-4c16-4244-98a2-ec91b138b096" providerId="ADAL" clId="{BDB578B6-FC74-4469-A27E-E14D8074B1DA}" dt="2020-02-29T05:37:48.768" v="12" actId="20577"/>
          <ac:spMkLst>
            <pc:docMk/>
            <pc:sldMk cId="2363095519" sldId="469"/>
            <ac:spMk id="12" creationId="{E3EE83AF-6F0B-4583-8102-03AAECBFED11}"/>
          </ac:spMkLst>
        </pc:spChg>
      </pc:sldChg>
    </pc:docChg>
  </pc:docChgLst>
  <pc:docChgLst>
    <pc:chgData name="高木 愛実" userId="a29477a8-5b99-4cec-9b2d-8f2414bfbbca" providerId="ADAL" clId="{6A1DE7CF-A307-479C-B07C-C308CFD58777}"/>
    <pc:docChg chg="modSld">
      <pc:chgData name="高木 愛実" userId="a29477a8-5b99-4cec-9b2d-8f2414bfbbca" providerId="ADAL" clId="{6A1DE7CF-A307-479C-B07C-C308CFD58777}" dt="2020-04-08T05:29:32.993" v="22" actId="13926"/>
      <pc:docMkLst>
        <pc:docMk/>
      </pc:docMkLst>
      <pc:sldChg chg="modSp mod">
        <pc:chgData name="高木 愛実" userId="a29477a8-5b99-4cec-9b2d-8f2414bfbbca" providerId="ADAL" clId="{6A1DE7CF-A307-479C-B07C-C308CFD58777}" dt="2020-04-08T05:28:37.562" v="8" actId="13926"/>
        <pc:sldMkLst>
          <pc:docMk/>
          <pc:sldMk cId="603938784" sldId="384"/>
        </pc:sldMkLst>
        <pc:spChg chg="mod">
          <ac:chgData name="高木 愛実" userId="a29477a8-5b99-4cec-9b2d-8f2414bfbbca" providerId="ADAL" clId="{6A1DE7CF-A307-479C-B07C-C308CFD58777}" dt="2020-04-08T05:28:37.562" v="8" actId="13926"/>
          <ac:spMkLst>
            <pc:docMk/>
            <pc:sldMk cId="603938784" sldId="384"/>
            <ac:spMk id="29" creationId="{E6E6EE93-15DD-4A3E-8C4F-D449039EC714}"/>
          </ac:spMkLst>
        </pc:spChg>
      </pc:sldChg>
      <pc:sldChg chg="modSp mod">
        <pc:chgData name="高木 愛実" userId="a29477a8-5b99-4cec-9b2d-8f2414bfbbca" providerId="ADAL" clId="{6A1DE7CF-A307-479C-B07C-C308CFD58777}" dt="2020-04-08T05:28:28.437" v="6" actId="13926"/>
        <pc:sldMkLst>
          <pc:docMk/>
          <pc:sldMk cId="4071754889" sldId="449"/>
        </pc:sldMkLst>
        <pc:spChg chg="mod">
          <ac:chgData name="高木 愛実" userId="a29477a8-5b99-4cec-9b2d-8f2414bfbbca" providerId="ADAL" clId="{6A1DE7CF-A307-479C-B07C-C308CFD58777}" dt="2020-04-08T05:28:28.437" v="6" actId="13926"/>
          <ac:spMkLst>
            <pc:docMk/>
            <pc:sldMk cId="4071754889" sldId="449"/>
            <ac:spMk id="3" creationId="{D1DFE03F-AE3F-4B77-AC2E-94339400726D}"/>
          </ac:spMkLst>
        </pc:spChg>
      </pc:sldChg>
      <pc:sldChg chg="modSp mod">
        <pc:chgData name="高木 愛実" userId="a29477a8-5b99-4cec-9b2d-8f2414bfbbca" providerId="ADAL" clId="{6A1DE7CF-A307-479C-B07C-C308CFD58777}" dt="2020-04-08T05:28:34.609" v="7" actId="13926"/>
        <pc:sldMkLst>
          <pc:docMk/>
          <pc:sldMk cId="1743290794" sldId="467"/>
        </pc:sldMkLst>
        <pc:spChg chg="mod">
          <ac:chgData name="高木 愛実" userId="a29477a8-5b99-4cec-9b2d-8f2414bfbbca" providerId="ADAL" clId="{6A1DE7CF-A307-479C-B07C-C308CFD58777}" dt="2020-04-08T05:28:34.609" v="7" actId="13926"/>
          <ac:spMkLst>
            <pc:docMk/>
            <pc:sldMk cId="1743290794" sldId="467"/>
            <ac:spMk id="43" creationId="{B281EC41-4844-4F7B-B6F6-56E2DAF4DAD6}"/>
          </ac:spMkLst>
        </pc:spChg>
      </pc:sldChg>
      <pc:sldChg chg="modSp mod modNotes">
        <pc:chgData name="高木 愛実" userId="a29477a8-5b99-4cec-9b2d-8f2414bfbbca" providerId="ADAL" clId="{6A1DE7CF-A307-479C-B07C-C308CFD58777}" dt="2020-04-08T05:28:41.682" v="9" actId="13926"/>
        <pc:sldMkLst>
          <pc:docMk/>
          <pc:sldMk cId="3815071439" sldId="476"/>
        </pc:sldMkLst>
        <pc:spChg chg="mod">
          <ac:chgData name="高木 愛実" userId="a29477a8-5b99-4cec-9b2d-8f2414bfbbca" providerId="ADAL" clId="{6A1DE7CF-A307-479C-B07C-C308CFD58777}" dt="2020-04-08T05:28:41.682" v="9" actId="13926"/>
          <ac:spMkLst>
            <pc:docMk/>
            <pc:sldMk cId="3815071439" sldId="476"/>
            <ac:spMk id="12" creationId="{27F4FE02-C3F5-4F64-BC40-FEFAD563DE7F}"/>
          </ac:spMkLst>
        </pc:spChg>
      </pc:sldChg>
      <pc:sldChg chg="modNotes">
        <pc:chgData name="高木 愛実" userId="a29477a8-5b99-4cec-9b2d-8f2414bfbbca" providerId="ADAL" clId="{6A1DE7CF-A307-479C-B07C-C308CFD58777}" dt="2020-04-08T05:27:28.936" v="1" actId="13926"/>
        <pc:sldMkLst>
          <pc:docMk/>
          <pc:sldMk cId="722485845" sldId="477"/>
        </pc:sldMkLst>
      </pc:sldChg>
      <pc:sldChg chg="modSp mod modNotes">
        <pc:chgData name="高木 愛実" userId="a29477a8-5b99-4cec-9b2d-8f2414bfbbca" providerId="ADAL" clId="{6A1DE7CF-A307-479C-B07C-C308CFD58777}" dt="2020-04-08T05:28:55.605" v="11" actId="13926"/>
        <pc:sldMkLst>
          <pc:docMk/>
          <pc:sldMk cId="1408712128" sldId="479"/>
        </pc:sldMkLst>
        <pc:spChg chg="mod">
          <ac:chgData name="高木 愛実" userId="a29477a8-5b99-4cec-9b2d-8f2414bfbbca" providerId="ADAL" clId="{6A1DE7CF-A307-479C-B07C-C308CFD58777}" dt="2020-04-08T05:28:55.605" v="11" actId="13926"/>
          <ac:spMkLst>
            <pc:docMk/>
            <pc:sldMk cId="1408712128" sldId="479"/>
            <ac:spMk id="6" creationId="{4CA58BFC-1A32-4AE8-BA14-2AA862674B8A}"/>
          </ac:spMkLst>
        </pc:spChg>
      </pc:sldChg>
      <pc:sldChg chg="modSp mod">
        <pc:chgData name="高木 愛実" userId="a29477a8-5b99-4cec-9b2d-8f2414bfbbca" providerId="ADAL" clId="{6A1DE7CF-A307-479C-B07C-C308CFD58777}" dt="2020-04-08T05:28:51.401" v="10" actId="13926"/>
        <pc:sldMkLst>
          <pc:docMk/>
          <pc:sldMk cId="1828688624" sldId="481"/>
        </pc:sldMkLst>
        <pc:spChg chg="mod">
          <ac:chgData name="高木 愛実" userId="a29477a8-5b99-4cec-9b2d-8f2414bfbbca" providerId="ADAL" clId="{6A1DE7CF-A307-479C-B07C-C308CFD58777}" dt="2020-04-08T05:28:51.401" v="10" actId="13926"/>
          <ac:spMkLst>
            <pc:docMk/>
            <pc:sldMk cId="1828688624" sldId="481"/>
            <ac:spMk id="16" creationId="{96EA923A-54CB-4343-85E1-153FF254A495}"/>
          </ac:spMkLst>
        </pc:spChg>
      </pc:sldChg>
      <pc:sldChg chg="modSp mod modNotes">
        <pc:chgData name="高木 愛実" userId="a29477a8-5b99-4cec-9b2d-8f2414bfbbca" providerId="ADAL" clId="{6A1DE7CF-A307-479C-B07C-C308CFD58777}" dt="2020-04-08T05:29:02.758" v="13" actId="13926"/>
        <pc:sldMkLst>
          <pc:docMk/>
          <pc:sldMk cId="823432578" sldId="482"/>
        </pc:sldMkLst>
        <pc:spChg chg="mod">
          <ac:chgData name="高木 愛実" userId="a29477a8-5b99-4cec-9b2d-8f2414bfbbca" providerId="ADAL" clId="{6A1DE7CF-A307-479C-B07C-C308CFD58777}" dt="2020-04-08T05:29:02.758" v="13" actId="13926"/>
          <ac:spMkLst>
            <pc:docMk/>
            <pc:sldMk cId="823432578" sldId="482"/>
            <ac:spMk id="6" creationId="{E1E6B911-1DD2-4D97-9E12-7C3CFB301677}"/>
          </ac:spMkLst>
        </pc:spChg>
      </pc:sldChg>
      <pc:sldChg chg="modSp mod modNotes">
        <pc:chgData name="高木 愛実" userId="a29477a8-5b99-4cec-9b2d-8f2414bfbbca" providerId="ADAL" clId="{6A1DE7CF-A307-479C-B07C-C308CFD58777}" dt="2020-04-08T05:29:08.881" v="15" actId="13926"/>
        <pc:sldMkLst>
          <pc:docMk/>
          <pc:sldMk cId="102549328" sldId="485"/>
        </pc:sldMkLst>
        <pc:spChg chg="mod">
          <ac:chgData name="高木 愛実" userId="a29477a8-5b99-4cec-9b2d-8f2414bfbbca" providerId="ADAL" clId="{6A1DE7CF-A307-479C-B07C-C308CFD58777}" dt="2020-04-08T05:29:08.881" v="15" actId="13926"/>
          <ac:spMkLst>
            <pc:docMk/>
            <pc:sldMk cId="102549328" sldId="485"/>
            <ac:spMk id="6" creationId="{CBA6E088-EDC3-47BA-B607-572FD85B29CD}"/>
          </ac:spMkLst>
        </pc:spChg>
      </pc:sldChg>
      <pc:sldChg chg="modSp mod">
        <pc:chgData name="高木 愛実" userId="a29477a8-5b99-4cec-9b2d-8f2414bfbbca" providerId="ADAL" clId="{6A1DE7CF-A307-479C-B07C-C308CFD58777}" dt="2020-04-08T05:29:13.339" v="16" actId="13926"/>
        <pc:sldMkLst>
          <pc:docMk/>
          <pc:sldMk cId="2598082467" sldId="486"/>
        </pc:sldMkLst>
        <pc:spChg chg="mod">
          <ac:chgData name="高木 愛実" userId="a29477a8-5b99-4cec-9b2d-8f2414bfbbca" providerId="ADAL" clId="{6A1DE7CF-A307-479C-B07C-C308CFD58777}" dt="2020-04-08T05:29:13.339" v="16" actId="13926"/>
          <ac:spMkLst>
            <pc:docMk/>
            <pc:sldMk cId="2598082467" sldId="486"/>
            <ac:spMk id="4" creationId="{63906600-D9E6-4072-946B-BE72742E25E4}"/>
          </ac:spMkLst>
        </pc:spChg>
      </pc:sldChg>
      <pc:sldChg chg="modSp mod modNotes">
        <pc:chgData name="高木 愛実" userId="a29477a8-5b99-4cec-9b2d-8f2414bfbbca" providerId="ADAL" clId="{6A1DE7CF-A307-479C-B07C-C308CFD58777}" dt="2020-04-08T05:29:19.642" v="18" actId="13926"/>
        <pc:sldMkLst>
          <pc:docMk/>
          <pc:sldMk cId="2369429415" sldId="488"/>
        </pc:sldMkLst>
        <pc:spChg chg="mod">
          <ac:chgData name="高木 愛実" userId="a29477a8-5b99-4cec-9b2d-8f2414bfbbca" providerId="ADAL" clId="{6A1DE7CF-A307-479C-B07C-C308CFD58777}" dt="2020-04-08T05:29:19.642" v="18" actId="13926"/>
          <ac:spMkLst>
            <pc:docMk/>
            <pc:sldMk cId="2369429415" sldId="488"/>
            <ac:spMk id="6" creationId="{2C51D2A0-09A3-4C22-B9B5-8118CE90213E}"/>
          </ac:spMkLst>
        </pc:spChg>
      </pc:sldChg>
      <pc:sldChg chg="modSp mod">
        <pc:chgData name="高木 愛実" userId="a29477a8-5b99-4cec-9b2d-8f2414bfbbca" providerId="ADAL" clId="{6A1DE7CF-A307-479C-B07C-C308CFD58777}" dt="2020-04-08T05:29:29.004" v="21" actId="13926"/>
        <pc:sldMkLst>
          <pc:docMk/>
          <pc:sldMk cId="650969639" sldId="492"/>
        </pc:sldMkLst>
        <pc:spChg chg="mod">
          <ac:chgData name="高木 愛実" userId="a29477a8-5b99-4cec-9b2d-8f2414bfbbca" providerId="ADAL" clId="{6A1DE7CF-A307-479C-B07C-C308CFD58777}" dt="2020-04-08T05:29:29.004" v="21" actId="13926"/>
          <ac:spMkLst>
            <pc:docMk/>
            <pc:sldMk cId="650969639" sldId="492"/>
            <ac:spMk id="10" creationId="{ECAC0BA9-7675-4960-89D3-04427011E8F0}"/>
          </ac:spMkLst>
        </pc:spChg>
        <pc:spChg chg="mod">
          <ac:chgData name="高木 愛実" userId="a29477a8-5b99-4cec-9b2d-8f2414bfbbca" providerId="ADAL" clId="{6A1DE7CF-A307-479C-B07C-C308CFD58777}" dt="2020-04-08T05:29:26.248" v="20" actId="13926"/>
          <ac:spMkLst>
            <pc:docMk/>
            <pc:sldMk cId="650969639" sldId="492"/>
            <ac:spMk id="16" creationId="{FFF203FA-6B8F-47A4-81CC-88F1FCA60E46}"/>
          </ac:spMkLst>
        </pc:spChg>
      </pc:sldChg>
      <pc:sldChg chg="modSp mod">
        <pc:chgData name="高木 愛実" userId="a29477a8-5b99-4cec-9b2d-8f2414bfbbca" providerId="ADAL" clId="{6A1DE7CF-A307-479C-B07C-C308CFD58777}" dt="2020-04-08T05:29:32.993" v="22" actId="13926"/>
        <pc:sldMkLst>
          <pc:docMk/>
          <pc:sldMk cId="3007870362" sldId="494"/>
        </pc:sldMkLst>
        <pc:spChg chg="mod">
          <ac:chgData name="高木 愛実" userId="a29477a8-5b99-4cec-9b2d-8f2414bfbbca" providerId="ADAL" clId="{6A1DE7CF-A307-479C-B07C-C308CFD58777}" dt="2020-04-08T05:29:32.993" v="22" actId="13926"/>
          <ac:spMkLst>
            <pc:docMk/>
            <pc:sldMk cId="3007870362" sldId="494"/>
            <ac:spMk id="12" creationId="{45F2F221-FCFF-403B-A796-A773185E8A95}"/>
          </ac:spMkLst>
        </pc:spChg>
      </pc:sldChg>
      <pc:sldChg chg="modSp mod">
        <pc:chgData name="高木 愛実" userId="a29477a8-5b99-4cec-9b2d-8f2414bfbbca" providerId="ADAL" clId="{6A1DE7CF-A307-479C-B07C-C308CFD58777}" dt="2020-04-08T05:29:05.550" v="14" actId="13926"/>
        <pc:sldMkLst>
          <pc:docMk/>
          <pc:sldMk cId="3489568523" sldId="500"/>
        </pc:sldMkLst>
        <pc:spChg chg="mod">
          <ac:chgData name="高木 愛実" userId="a29477a8-5b99-4cec-9b2d-8f2414bfbbca" providerId="ADAL" clId="{6A1DE7CF-A307-479C-B07C-C308CFD58777}" dt="2020-04-08T05:29:05.550" v="14" actId="13926"/>
          <ac:spMkLst>
            <pc:docMk/>
            <pc:sldMk cId="3489568523" sldId="500"/>
            <ac:spMk id="16" creationId="{96EA923A-54CB-4343-85E1-153FF254A495}"/>
          </ac:spMkLst>
        </pc:spChg>
      </pc:sldChg>
      <pc:sldChg chg="modSp mod">
        <pc:chgData name="高木 愛実" userId="a29477a8-5b99-4cec-9b2d-8f2414bfbbca" providerId="ADAL" clId="{6A1DE7CF-A307-479C-B07C-C308CFD58777}" dt="2020-04-08T05:28:59.347" v="12" actId="13926"/>
        <pc:sldMkLst>
          <pc:docMk/>
          <pc:sldMk cId="3008663932" sldId="501"/>
        </pc:sldMkLst>
        <pc:spChg chg="mod">
          <ac:chgData name="高木 愛実" userId="a29477a8-5b99-4cec-9b2d-8f2414bfbbca" providerId="ADAL" clId="{6A1DE7CF-A307-479C-B07C-C308CFD58777}" dt="2020-04-08T05:28:59.347" v="12" actId="13926"/>
          <ac:spMkLst>
            <pc:docMk/>
            <pc:sldMk cId="3008663932" sldId="501"/>
            <ac:spMk id="16" creationId="{96EA923A-54CB-4343-85E1-153FF254A495}"/>
          </ac:spMkLst>
        </pc:spChg>
      </pc:sldChg>
      <pc:sldChg chg="modSp mod">
        <pc:chgData name="高木 愛実" userId="a29477a8-5b99-4cec-9b2d-8f2414bfbbca" providerId="ADAL" clId="{6A1DE7CF-A307-479C-B07C-C308CFD58777}" dt="2020-04-08T05:29:16.666" v="17" actId="13926"/>
        <pc:sldMkLst>
          <pc:docMk/>
          <pc:sldMk cId="3627258858" sldId="502"/>
        </pc:sldMkLst>
        <pc:spChg chg="mod">
          <ac:chgData name="高木 愛実" userId="a29477a8-5b99-4cec-9b2d-8f2414bfbbca" providerId="ADAL" clId="{6A1DE7CF-A307-479C-B07C-C308CFD58777}" dt="2020-04-08T05:29:16.666" v="17" actId="13926"/>
          <ac:spMkLst>
            <pc:docMk/>
            <pc:sldMk cId="3627258858" sldId="502"/>
            <ac:spMk id="16" creationId="{96EA923A-54CB-4343-85E1-153FF254A495}"/>
          </ac:spMkLst>
        </pc:spChg>
      </pc:sldChg>
      <pc:sldChg chg="modSp mod">
        <pc:chgData name="高木 愛実" userId="a29477a8-5b99-4cec-9b2d-8f2414bfbbca" providerId="ADAL" clId="{6A1DE7CF-A307-479C-B07C-C308CFD58777}" dt="2020-04-08T05:29:22.588" v="19" actId="13926"/>
        <pc:sldMkLst>
          <pc:docMk/>
          <pc:sldMk cId="1778700053" sldId="503"/>
        </pc:sldMkLst>
        <pc:spChg chg="mod">
          <ac:chgData name="高木 愛実" userId="a29477a8-5b99-4cec-9b2d-8f2414bfbbca" providerId="ADAL" clId="{6A1DE7CF-A307-479C-B07C-C308CFD58777}" dt="2020-04-08T05:29:22.588" v="19" actId="13926"/>
          <ac:spMkLst>
            <pc:docMk/>
            <pc:sldMk cId="1778700053" sldId="503"/>
            <ac:spMk id="16" creationId="{96EA923A-54CB-4343-85E1-153FF254A495}"/>
          </ac:spMkLst>
        </pc:spChg>
      </pc:sldChg>
    </pc:docChg>
  </pc:docChgLst>
  <pc:docChgLst>
    <pc:chgData name="高木 愛実" userId="a29477a8-5b99-4cec-9b2d-8f2414bfbbca" providerId="ADAL" clId="{101D68EB-E2BA-4434-B52E-35C3ABA27E0C}"/>
    <pc:docChg chg="modSld">
      <pc:chgData name="高木 愛実" userId="a29477a8-5b99-4cec-9b2d-8f2414bfbbca" providerId="ADAL" clId="{101D68EB-E2BA-4434-B52E-35C3ABA27E0C}" dt="2020-03-31T04:28:58.098" v="75"/>
      <pc:docMkLst>
        <pc:docMk/>
      </pc:docMkLst>
      <pc:sldChg chg="modSp mod">
        <pc:chgData name="高木 愛実" userId="a29477a8-5b99-4cec-9b2d-8f2414bfbbca" providerId="ADAL" clId="{101D68EB-E2BA-4434-B52E-35C3ABA27E0C}" dt="2020-03-31T04:27:56.491" v="14" actId="20577"/>
        <pc:sldMkLst>
          <pc:docMk/>
          <pc:sldMk cId="603938784" sldId="384"/>
        </pc:sldMkLst>
        <pc:spChg chg="mod">
          <ac:chgData name="高木 愛実" userId="a29477a8-5b99-4cec-9b2d-8f2414bfbbca" providerId="ADAL" clId="{101D68EB-E2BA-4434-B52E-35C3ABA27E0C}" dt="2020-03-31T04:27:56.491" v="14" actId="20577"/>
          <ac:spMkLst>
            <pc:docMk/>
            <pc:sldMk cId="603938784" sldId="384"/>
            <ac:spMk id="29" creationId="{E6E6EE93-15DD-4A3E-8C4F-D449039EC714}"/>
          </ac:spMkLst>
        </pc:spChg>
      </pc:sldChg>
      <pc:sldChg chg="modSp mod">
        <pc:chgData name="高木 愛実" userId="a29477a8-5b99-4cec-9b2d-8f2414bfbbca" providerId="ADAL" clId="{101D68EB-E2BA-4434-B52E-35C3ABA27E0C}" dt="2020-03-31T04:27:47.751" v="4" actId="20577"/>
        <pc:sldMkLst>
          <pc:docMk/>
          <pc:sldMk cId="1743290794" sldId="467"/>
        </pc:sldMkLst>
        <pc:spChg chg="mod">
          <ac:chgData name="高木 愛実" userId="a29477a8-5b99-4cec-9b2d-8f2414bfbbca" providerId="ADAL" clId="{101D68EB-E2BA-4434-B52E-35C3ABA27E0C}" dt="2020-03-31T04:27:47.751" v="4" actId="20577"/>
          <ac:spMkLst>
            <pc:docMk/>
            <pc:sldMk cId="1743290794" sldId="467"/>
            <ac:spMk id="43" creationId="{B281EC41-4844-4F7B-B6F6-56E2DAF4DAD6}"/>
          </ac:spMkLst>
        </pc:spChg>
      </pc:sldChg>
      <pc:sldChg chg="modSp mod">
        <pc:chgData name="高木 愛実" userId="a29477a8-5b99-4cec-9b2d-8f2414bfbbca" providerId="ADAL" clId="{101D68EB-E2BA-4434-B52E-35C3ABA27E0C}" dt="2020-03-31T04:28:04.541" v="23" actId="20577"/>
        <pc:sldMkLst>
          <pc:docMk/>
          <pc:sldMk cId="1828688624" sldId="481"/>
        </pc:sldMkLst>
        <pc:spChg chg="mod">
          <ac:chgData name="高木 愛実" userId="a29477a8-5b99-4cec-9b2d-8f2414bfbbca" providerId="ADAL" clId="{101D68EB-E2BA-4434-B52E-35C3ABA27E0C}" dt="2020-03-31T04:28:04.541" v="23" actId="20577"/>
          <ac:spMkLst>
            <pc:docMk/>
            <pc:sldMk cId="1828688624" sldId="481"/>
            <ac:spMk id="16" creationId="{96EA923A-54CB-4343-85E1-153FF254A495}"/>
          </ac:spMkLst>
        </pc:spChg>
      </pc:sldChg>
      <pc:sldChg chg="modSp mod">
        <pc:chgData name="高木 愛実" userId="a29477a8-5b99-4cec-9b2d-8f2414bfbbca" providerId="ADAL" clId="{101D68EB-E2BA-4434-B52E-35C3ABA27E0C}" dt="2020-03-31T04:28:37.768" v="64" actId="20577"/>
        <pc:sldMkLst>
          <pc:docMk/>
          <pc:sldMk cId="650969639" sldId="492"/>
        </pc:sldMkLst>
        <pc:spChg chg="mod">
          <ac:chgData name="高木 愛実" userId="a29477a8-5b99-4cec-9b2d-8f2414bfbbca" providerId="ADAL" clId="{101D68EB-E2BA-4434-B52E-35C3ABA27E0C}" dt="2020-03-31T04:28:37.768" v="64" actId="20577"/>
          <ac:spMkLst>
            <pc:docMk/>
            <pc:sldMk cId="650969639" sldId="492"/>
            <ac:spMk id="10" creationId="{ECAC0BA9-7675-4960-89D3-04427011E8F0}"/>
          </ac:spMkLst>
        </pc:spChg>
      </pc:sldChg>
      <pc:sldChg chg="modSp mod">
        <pc:chgData name="高木 愛実" userId="a29477a8-5b99-4cec-9b2d-8f2414bfbbca" providerId="ADAL" clId="{101D68EB-E2BA-4434-B52E-35C3ABA27E0C}" dt="2020-03-31T04:28:43.884" v="68" actId="20577"/>
        <pc:sldMkLst>
          <pc:docMk/>
          <pc:sldMk cId="3007870362" sldId="494"/>
        </pc:sldMkLst>
        <pc:spChg chg="mod">
          <ac:chgData name="高木 愛実" userId="a29477a8-5b99-4cec-9b2d-8f2414bfbbca" providerId="ADAL" clId="{101D68EB-E2BA-4434-B52E-35C3ABA27E0C}" dt="2020-03-31T04:28:43.884" v="68" actId="20577"/>
          <ac:spMkLst>
            <pc:docMk/>
            <pc:sldMk cId="3007870362" sldId="494"/>
            <ac:spMk id="12" creationId="{45F2F221-FCFF-403B-A796-A773185E8A95}"/>
          </ac:spMkLst>
        </pc:spChg>
      </pc:sldChg>
      <pc:sldChg chg="modSp mod">
        <pc:chgData name="高木 愛実" userId="a29477a8-5b99-4cec-9b2d-8f2414bfbbca" providerId="ADAL" clId="{101D68EB-E2BA-4434-B52E-35C3ABA27E0C}" dt="2020-03-31T04:28:58.098" v="75"/>
        <pc:sldMkLst>
          <pc:docMk/>
          <pc:sldMk cId="2462363826" sldId="495"/>
        </pc:sldMkLst>
        <pc:spChg chg="mod">
          <ac:chgData name="高木 愛実" userId="a29477a8-5b99-4cec-9b2d-8f2414bfbbca" providerId="ADAL" clId="{101D68EB-E2BA-4434-B52E-35C3ABA27E0C}" dt="2020-03-31T04:28:58.098" v="75"/>
          <ac:spMkLst>
            <pc:docMk/>
            <pc:sldMk cId="2462363826" sldId="495"/>
            <ac:spMk id="10" creationId="{11354545-A3A7-4FD6-92D6-6158D4F004BD}"/>
          </ac:spMkLst>
        </pc:spChg>
      </pc:sldChg>
      <pc:sldChg chg="modSp mod">
        <pc:chgData name="高木 愛実" userId="a29477a8-5b99-4cec-9b2d-8f2414bfbbca" providerId="ADAL" clId="{101D68EB-E2BA-4434-B52E-35C3ABA27E0C}" dt="2020-03-31T04:28:18.084" v="41" actId="20577"/>
        <pc:sldMkLst>
          <pc:docMk/>
          <pc:sldMk cId="3489568523" sldId="500"/>
        </pc:sldMkLst>
        <pc:spChg chg="mod">
          <ac:chgData name="高木 愛実" userId="a29477a8-5b99-4cec-9b2d-8f2414bfbbca" providerId="ADAL" clId="{101D68EB-E2BA-4434-B52E-35C3ABA27E0C}" dt="2020-03-31T04:28:18.084" v="41" actId="20577"/>
          <ac:spMkLst>
            <pc:docMk/>
            <pc:sldMk cId="3489568523" sldId="500"/>
            <ac:spMk id="16" creationId="{96EA923A-54CB-4343-85E1-153FF254A495}"/>
          </ac:spMkLst>
        </pc:spChg>
      </pc:sldChg>
      <pc:sldChg chg="modSp mod">
        <pc:chgData name="高木 愛実" userId="a29477a8-5b99-4cec-9b2d-8f2414bfbbca" providerId="ADAL" clId="{101D68EB-E2BA-4434-B52E-35C3ABA27E0C}" dt="2020-03-31T04:28:11.151" v="32" actId="20577"/>
        <pc:sldMkLst>
          <pc:docMk/>
          <pc:sldMk cId="3008663932" sldId="501"/>
        </pc:sldMkLst>
        <pc:spChg chg="mod">
          <ac:chgData name="高木 愛実" userId="a29477a8-5b99-4cec-9b2d-8f2414bfbbca" providerId="ADAL" clId="{101D68EB-E2BA-4434-B52E-35C3ABA27E0C}" dt="2020-03-31T04:28:11.151" v="32" actId="20577"/>
          <ac:spMkLst>
            <pc:docMk/>
            <pc:sldMk cId="3008663932" sldId="501"/>
            <ac:spMk id="16" creationId="{96EA923A-54CB-4343-85E1-153FF254A495}"/>
          </ac:spMkLst>
        </pc:spChg>
      </pc:sldChg>
      <pc:sldChg chg="modSp mod">
        <pc:chgData name="高木 愛実" userId="a29477a8-5b99-4cec-9b2d-8f2414bfbbca" providerId="ADAL" clId="{101D68EB-E2BA-4434-B52E-35C3ABA27E0C}" dt="2020-03-31T04:28:25.018" v="50" actId="20577"/>
        <pc:sldMkLst>
          <pc:docMk/>
          <pc:sldMk cId="3627258858" sldId="502"/>
        </pc:sldMkLst>
        <pc:spChg chg="mod">
          <ac:chgData name="高木 愛実" userId="a29477a8-5b99-4cec-9b2d-8f2414bfbbca" providerId="ADAL" clId="{101D68EB-E2BA-4434-B52E-35C3ABA27E0C}" dt="2020-03-31T04:28:25.018" v="50" actId="20577"/>
          <ac:spMkLst>
            <pc:docMk/>
            <pc:sldMk cId="3627258858" sldId="502"/>
            <ac:spMk id="16" creationId="{96EA923A-54CB-4343-85E1-153FF254A495}"/>
          </ac:spMkLst>
        </pc:spChg>
      </pc:sldChg>
      <pc:sldChg chg="modSp mod">
        <pc:chgData name="高木 愛実" userId="a29477a8-5b99-4cec-9b2d-8f2414bfbbca" providerId="ADAL" clId="{101D68EB-E2BA-4434-B52E-35C3ABA27E0C}" dt="2020-03-31T04:28:32.150" v="59" actId="20577"/>
        <pc:sldMkLst>
          <pc:docMk/>
          <pc:sldMk cId="1778700053" sldId="503"/>
        </pc:sldMkLst>
        <pc:spChg chg="mod">
          <ac:chgData name="高木 愛実" userId="a29477a8-5b99-4cec-9b2d-8f2414bfbbca" providerId="ADAL" clId="{101D68EB-E2BA-4434-B52E-35C3ABA27E0C}" dt="2020-03-31T04:28:32.150" v="59" actId="20577"/>
          <ac:spMkLst>
            <pc:docMk/>
            <pc:sldMk cId="1778700053" sldId="503"/>
            <ac:spMk id="16" creationId="{96EA923A-54CB-4343-85E1-153FF254A495}"/>
          </ac:spMkLst>
        </pc:spChg>
      </pc:sldChg>
    </pc:docChg>
  </pc:docChgLst>
  <pc:docChgLst>
    <pc:chgData name="清水 勇介" userId="3566dd89-c4b9-4a03-aca6-5ccacb4666ab" providerId="ADAL" clId="{B2F26A98-2A2C-4CA4-9312-A61BABB9CBBC}"/>
    <pc:docChg chg="undo custSel modSld">
      <pc:chgData name="清水 勇介" userId="3566dd89-c4b9-4a03-aca6-5ccacb4666ab" providerId="ADAL" clId="{B2F26A98-2A2C-4CA4-9312-A61BABB9CBBC}" dt="2020-04-08T05:24:39.773" v="13" actId="13926"/>
      <pc:docMkLst>
        <pc:docMk/>
      </pc:docMkLst>
      <pc:sldChg chg="modNotes">
        <pc:chgData name="清水 勇介" userId="3566dd89-c4b9-4a03-aca6-5ccacb4666ab" providerId="ADAL" clId="{B2F26A98-2A2C-4CA4-9312-A61BABB9CBBC}" dt="2020-04-08T05:23:09.020" v="1" actId="13926"/>
        <pc:sldMkLst>
          <pc:docMk/>
          <pc:sldMk cId="3815071439" sldId="476"/>
        </pc:sldMkLst>
      </pc:sldChg>
      <pc:sldChg chg="modNotes">
        <pc:chgData name="清水 勇介" userId="3566dd89-c4b9-4a03-aca6-5ccacb4666ab" providerId="ADAL" clId="{B2F26A98-2A2C-4CA4-9312-A61BABB9CBBC}" dt="2020-04-08T05:23:28.532" v="5" actId="13926"/>
        <pc:sldMkLst>
          <pc:docMk/>
          <pc:sldMk cId="722485845" sldId="477"/>
        </pc:sldMkLst>
      </pc:sldChg>
      <pc:sldChg chg="modNotes">
        <pc:chgData name="清水 勇介" userId="3566dd89-c4b9-4a03-aca6-5ccacb4666ab" providerId="ADAL" clId="{B2F26A98-2A2C-4CA4-9312-A61BABB9CBBC}" dt="2020-04-08T05:23:41.481" v="7" actId="13926"/>
        <pc:sldMkLst>
          <pc:docMk/>
          <pc:sldMk cId="1408712128" sldId="479"/>
        </pc:sldMkLst>
      </pc:sldChg>
      <pc:sldChg chg="modNotes">
        <pc:chgData name="清水 勇介" userId="3566dd89-c4b9-4a03-aca6-5ccacb4666ab" providerId="ADAL" clId="{B2F26A98-2A2C-4CA4-9312-A61BABB9CBBC}" dt="2020-04-08T05:24:03.345" v="9" actId="13926"/>
        <pc:sldMkLst>
          <pc:docMk/>
          <pc:sldMk cId="823432578" sldId="482"/>
        </pc:sldMkLst>
      </pc:sldChg>
      <pc:sldChg chg="modNotes">
        <pc:chgData name="清水 勇介" userId="3566dd89-c4b9-4a03-aca6-5ccacb4666ab" providerId="ADAL" clId="{B2F26A98-2A2C-4CA4-9312-A61BABB9CBBC}" dt="2020-04-08T05:24:21.480" v="11" actId="13926"/>
        <pc:sldMkLst>
          <pc:docMk/>
          <pc:sldMk cId="102549328" sldId="485"/>
        </pc:sldMkLst>
      </pc:sldChg>
      <pc:sldChg chg="modNotes">
        <pc:chgData name="清水 勇介" userId="3566dd89-c4b9-4a03-aca6-5ccacb4666ab" providerId="ADAL" clId="{B2F26A98-2A2C-4CA4-9312-A61BABB9CBBC}" dt="2020-04-08T05:24:39.773" v="13" actId="13926"/>
        <pc:sldMkLst>
          <pc:docMk/>
          <pc:sldMk cId="2369429415" sldId="488"/>
        </pc:sldMkLst>
      </pc:sldChg>
    </pc:docChg>
  </pc:docChgLst>
  <pc:docChgLst>
    <pc:chgData name="高木 愛実" userId="a29477a8-5b99-4cec-9b2d-8f2414bfbbca" providerId="ADAL" clId="{D87EE6DB-E039-41E4-8CD1-01D5A39CCE33}"/>
    <pc:docChg chg="custSel modSld">
      <pc:chgData name="高木 愛実" userId="a29477a8-5b99-4cec-9b2d-8f2414bfbbca" providerId="ADAL" clId="{D87EE6DB-E039-41E4-8CD1-01D5A39CCE33}" dt="2020-03-12T08:47:06.277" v="109" actId="12"/>
      <pc:docMkLst>
        <pc:docMk/>
      </pc:docMkLst>
      <pc:sldChg chg="modNotes">
        <pc:chgData name="高木 愛実" userId="a29477a8-5b99-4cec-9b2d-8f2414bfbbca" providerId="ADAL" clId="{D87EE6DB-E039-41E4-8CD1-01D5A39CCE33}" dt="2020-03-12T08:45:34.102" v="92" actId="12"/>
        <pc:sldMkLst>
          <pc:docMk/>
          <pc:sldMk cId="603938784" sldId="384"/>
        </pc:sldMkLst>
      </pc:sldChg>
      <pc:sldChg chg="addSp modSp mod">
        <pc:chgData name="高木 愛実" userId="a29477a8-5b99-4cec-9b2d-8f2414bfbbca" providerId="ADAL" clId="{D87EE6DB-E039-41E4-8CD1-01D5A39CCE33}" dt="2020-03-12T06:52:41.134" v="80" actId="1076"/>
        <pc:sldMkLst>
          <pc:docMk/>
          <pc:sldMk cId="4071754889" sldId="449"/>
        </pc:sldMkLst>
        <pc:spChg chg="add mod">
          <ac:chgData name="高木 愛実" userId="a29477a8-5b99-4cec-9b2d-8f2414bfbbca" providerId="ADAL" clId="{D87EE6DB-E039-41E4-8CD1-01D5A39CCE33}" dt="2020-03-12T05:27:02.502" v="41" actId="1076"/>
          <ac:spMkLst>
            <pc:docMk/>
            <pc:sldMk cId="4071754889" sldId="449"/>
            <ac:spMk id="7" creationId="{7BA8B8C1-3593-41E6-A94C-2FE78FEEFE4F}"/>
          </ac:spMkLst>
        </pc:spChg>
        <pc:spChg chg="add mod">
          <ac:chgData name="高木 愛実" userId="a29477a8-5b99-4cec-9b2d-8f2414bfbbca" providerId="ADAL" clId="{D87EE6DB-E039-41E4-8CD1-01D5A39CCE33}" dt="2020-03-12T06:52:41.134" v="80" actId="1076"/>
          <ac:spMkLst>
            <pc:docMk/>
            <pc:sldMk cId="4071754889" sldId="449"/>
            <ac:spMk id="11" creationId="{FE265D6A-A8B1-4D75-AE18-D21E309F31F8}"/>
          </ac:spMkLst>
        </pc:spChg>
        <pc:cxnChg chg="add mod">
          <ac:chgData name="高木 愛実" userId="a29477a8-5b99-4cec-9b2d-8f2414bfbbca" providerId="ADAL" clId="{D87EE6DB-E039-41E4-8CD1-01D5A39CCE33}" dt="2020-03-12T02:30:26.600" v="2" actId="1076"/>
          <ac:cxnSpMkLst>
            <pc:docMk/>
            <pc:sldMk cId="4071754889" sldId="449"/>
            <ac:cxnSpMk id="4" creationId="{5361FC53-E0B4-445F-9EC1-D491B200811B}"/>
          </ac:cxnSpMkLst>
        </pc:cxnChg>
        <pc:cxnChg chg="add mod">
          <ac:chgData name="高木 愛実" userId="a29477a8-5b99-4cec-9b2d-8f2414bfbbca" providerId="ADAL" clId="{D87EE6DB-E039-41E4-8CD1-01D5A39CCE33}" dt="2020-03-12T02:30:26.600" v="2" actId="1076"/>
          <ac:cxnSpMkLst>
            <pc:docMk/>
            <pc:sldMk cId="4071754889" sldId="449"/>
            <ac:cxnSpMk id="5" creationId="{BB51CF15-011C-4BEA-A873-DCC827E7AA7B}"/>
          </ac:cxnSpMkLst>
        </pc:cxnChg>
        <pc:cxnChg chg="add mod">
          <ac:chgData name="高木 愛実" userId="a29477a8-5b99-4cec-9b2d-8f2414bfbbca" providerId="ADAL" clId="{D87EE6DB-E039-41E4-8CD1-01D5A39CCE33}" dt="2020-03-12T02:30:26.600" v="2" actId="1076"/>
          <ac:cxnSpMkLst>
            <pc:docMk/>
            <pc:sldMk cId="4071754889" sldId="449"/>
            <ac:cxnSpMk id="6" creationId="{9E937AB1-7B7D-4BEE-AC4F-9EC2A64D9CF9}"/>
          </ac:cxnSpMkLst>
        </pc:cxnChg>
        <pc:cxnChg chg="add mod">
          <ac:chgData name="高木 愛実" userId="a29477a8-5b99-4cec-9b2d-8f2414bfbbca" providerId="ADAL" clId="{D87EE6DB-E039-41E4-8CD1-01D5A39CCE33}" dt="2020-03-12T02:30:26.600" v="2" actId="1076"/>
          <ac:cxnSpMkLst>
            <pc:docMk/>
            <pc:sldMk cId="4071754889" sldId="449"/>
            <ac:cxnSpMk id="8" creationId="{5C7F200E-0FCC-47A2-85A2-A5E68667A05D}"/>
          </ac:cxnSpMkLst>
        </pc:cxnChg>
        <pc:cxnChg chg="add mod">
          <ac:chgData name="高木 愛実" userId="a29477a8-5b99-4cec-9b2d-8f2414bfbbca" providerId="ADAL" clId="{D87EE6DB-E039-41E4-8CD1-01D5A39CCE33}" dt="2020-03-12T05:31:35.261" v="52" actId="1076"/>
          <ac:cxnSpMkLst>
            <pc:docMk/>
            <pc:sldMk cId="4071754889" sldId="449"/>
            <ac:cxnSpMk id="9" creationId="{CA6B7F4A-3587-419A-8DF5-841A1F6BC6FC}"/>
          </ac:cxnSpMkLst>
        </pc:cxnChg>
        <pc:cxnChg chg="add mod">
          <ac:chgData name="高木 愛実" userId="a29477a8-5b99-4cec-9b2d-8f2414bfbbca" providerId="ADAL" clId="{D87EE6DB-E039-41E4-8CD1-01D5A39CCE33}" dt="2020-03-12T05:31:51.939" v="56" actId="14100"/>
          <ac:cxnSpMkLst>
            <pc:docMk/>
            <pc:sldMk cId="4071754889" sldId="449"/>
            <ac:cxnSpMk id="10" creationId="{8305E144-8504-4501-BCD4-9A40B9F63248}"/>
          </ac:cxnSpMkLst>
        </pc:cxnChg>
        <pc:cxnChg chg="add mod">
          <ac:chgData name="高木 愛実" userId="a29477a8-5b99-4cec-9b2d-8f2414bfbbca" providerId="ADAL" clId="{D87EE6DB-E039-41E4-8CD1-01D5A39CCE33}" dt="2020-03-12T05:49:03.115" v="71" actId="1076"/>
          <ac:cxnSpMkLst>
            <pc:docMk/>
            <pc:sldMk cId="4071754889" sldId="449"/>
            <ac:cxnSpMk id="13" creationId="{F074014A-D626-4A4F-8188-4B4BF9A121B6}"/>
          </ac:cxnSpMkLst>
        </pc:cxnChg>
        <pc:cxnChg chg="add mod">
          <ac:chgData name="高木 愛実" userId="a29477a8-5b99-4cec-9b2d-8f2414bfbbca" providerId="ADAL" clId="{D87EE6DB-E039-41E4-8CD1-01D5A39CCE33}" dt="2020-03-12T05:49:06.978" v="72" actId="14100"/>
          <ac:cxnSpMkLst>
            <pc:docMk/>
            <pc:sldMk cId="4071754889" sldId="449"/>
            <ac:cxnSpMk id="14" creationId="{1CA93CFE-3D56-4963-88E8-B57D76D9D38F}"/>
          </ac:cxnSpMkLst>
        </pc:cxnChg>
        <pc:cxnChg chg="add mod">
          <ac:chgData name="高木 愛実" userId="a29477a8-5b99-4cec-9b2d-8f2414bfbbca" providerId="ADAL" clId="{D87EE6DB-E039-41E4-8CD1-01D5A39CCE33}" dt="2020-03-12T05:49:12.160" v="75" actId="14100"/>
          <ac:cxnSpMkLst>
            <pc:docMk/>
            <pc:sldMk cId="4071754889" sldId="449"/>
            <ac:cxnSpMk id="16" creationId="{A3EB0970-B1AA-4899-B824-209741C4CC6D}"/>
          </ac:cxnSpMkLst>
        </pc:cxnChg>
      </pc:sldChg>
      <pc:sldChg chg="addSp delSp mod modNotes">
        <pc:chgData name="高木 愛実" userId="a29477a8-5b99-4cec-9b2d-8f2414bfbbca" providerId="ADAL" clId="{D87EE6DB-E039-41E4-8CD1-01D5A39CCE33}" dt="2020-03-12T08:45:27.529" v="91" actId="12"/>
        <pc:sldMkLst>
          <pc:docMk/>
          <pc:sldMk cId="1743290794" sldId="467"/>
        </pc:sldMkLst>
        <pc:spChg chg="add del">
          <ac:chgData name="高木 愛実" userId="a29477a8-5b99-4cec-9b2d-8f2414bfbbca" providerId="ADAL" clId="{D87EE6DB-E039-41E4-8CD1-01D5A39CCE33}" dt="2020-03-12T06:38:03.118" v="79"/>
          <ac:spMkLst>
            <pc:docMk/>
            <pc:sldMk cId="1743290794" sldId="467"/>
            <ac:spMk id="2" creationId="{5480C592-98B1-41E1-887C-ABEB0E730BC7}"/>
          </ac:spMkLst>
        </pc:spChg>
        <pc:spChg chg="add">
          <ac:chgData name="高木 愛実" userId="a29477a8-5b99-4cec-9b2d-8f2414bfbbca" providerId="ADAL" clId="{D87EE6DB-E039-41E4-8CD1-01D5A39CCE33}" dt="2020-03-12T06:37:53.096" v="77"/>
          <ac:spMkLst>
            <pc:docMk/>
            <pc:sldMk cId="1743290794" sldId="467"/>
            <ac:spMk id="9" creationId="{82A6E6CA-0AA6-43E2-8415-1C949DB1A6AC}"/>
          </ac:spMkLst>
        </pc:spChg>
        <pc:spChg chg="del">
          <ac:chgData name="高木 愛実" userId="a29477a8-5b99-4cec-9b2d-8f2414bfbbca" providerId="ADAL" clId="{D87EE6DB-E039-41E4-8CD1-01D5A39CCE33}" dt="2020-03-12T06:37:50.144" v="76" actId="478"/>
          <ac:spMkLst>
            <pc:docMk/>
            <pc:sldMk cId="1743290794" sldId="467"/>
            <ac:spMk id="42" creationId="{9977E361-EBAE-4001-AD27-2F5848542D19}"/>
          </ac:spMkLst>
        </pc:spChg>
      </pc:sldChg>
      <pc:sldChg chg="addSp modSp mod modNotes">
        <pc:chgData name="高木 愛実" userId="a29477a8-5b99-4cec-9b2d-8f2414bfbbca" providerId="ADAL" clId="{D87EE6DB-E039-41E4-8CD1-01D5A39CCE33}" dt="2020-03-12T08:45:17.396" v="89" actId="12"/>
        <pc:sldMkLst>
          <pc:docMk/>
          <pc:sldMk cId="531668034" sldId="468"/>
        </pc:sldMkLst>
        <pc:spChg chg="add mod">
          <ac:chgData name="高木 愛実" userId="a29477a8-5b99-4cec-9b2d-8f2414bfbbca" providerId="ADAL" clId="{D87EE6DB-E039-41E4-8CD1-01D5A39CCE33}" dt="2020-03-12T05:13:06.464" v="29" actId="207"/>
          <ac:spMkLst>
            <pc:docMk/>
            <pc:sldMk cId="531668034" sldId="468"/>
            <ac:spMk id="2" creationId="{B55A781F-F504-4181-A3C8-9F7C3E49BF6F}"/>
          </ac:spMkLst>
        </pc:spChg>
        <pc:spChg chg="mod">
          <ac:chgData name="高木 愛実" userId="a29477a8-5b99-4cec-9b2d-8f2414bfbbca" providerId="ADAL" clId="{D87EE6DB-E039-41E4-8CD1-01D5A39CCE33}" dt="2020-03-12T06:56:54.580" v="81" actId="1076"/>
          <ac:spMkLst>
            <pc:docMk/>
            <pc:sldMk cId="531668034" sldId="468"/>
            <ac:spMk id="36" creationId="{991A4D33-63A0-42C0-93B2-4E3C148B56A6}"/>
          </ac:spMkLst>
        </pc:spChg>
        <pc:spChg chg="add mod">
          <ac:chgData name="高木 愛実" userId="a29477a8-5b99-4cec-9b2d-8f2414bfbbca" providerId="ADAL" clId="{D87EE6DB-E039-41E4-8CD1-01D5A39CCE33}" dt="2020-03-12T05:13:19.946" v="40" actId="14100"/>
          <ac:spMkLst>
            <pc:docMk/>
            <pc:sldMk cId="531668034" sldId="468"/>
            <ac:spMk id="49" creationId="{BE01BED4-219B-4C95-B7EE-F6684C663024}"/>
          </ac:spMkLst>
        </pc:spChg>
      </pc:sldChg>
      <pc:sldChg chg="modNotes">
        <pc:chgData name="高木 愛実" userId="a29477a8-5b99-4cec-9b2d-8f2414bfbbca" providerId="ADAL" clId="{D87EE6DB-E039-41E4-8CD1-01D5A39CCE33}" dt="2020-03-12T08:45:47.935" v="95" actId="12"/>
        <pc:sldMkLst>
          <pc:docMk/>
          <pc:sldMk cId="3815071439" sldId="476"/>
        </pc:sldMkLst>
      </pc:sldChg>
      <pc:sldChg chg="modNotes">
        <pc:chgData name="高木 愛実" userId="a29477a8-5b99-4cec-9b2d-8f2414bfbbca" providerId="ADAL" clId="{D87EE6DB-E039-41E4-8CD1-01D5A39CCE33}" dt="2020-03-12T08:45:53.184" v="96" actId="12"/>
        <pc:sldMkLst>
          <pc:docMk/>
          <pc:sldMk cId="722485845" sldId="477"/>
        </pc:sldMkLst>
      </pc:sldChg>
      <pc:sldChg chg="modSp mod modNotes">
        <pc:chgData name="高木 愛実" userId="a29477a8-5b99-4cec-9b2d-8f2414bfbbca" providerId="ADAL" clId="{D87EE6DB-E039-41E4-8CD1-01D5A39CCE33}" dt="2020-03-12T08:45:58.834" v="97" actId="12"/>
        <pc:sldMkLst>
          <pc:docMk/>
          <pc:sldMk cId="1828688624" sldId="481"/>
        </pc:sldMkLst>
        <pc:spChg chg="mod">
          <ac:chgData name="高木 愛実" userId="a29477a8-5b99-4cec-9b2d-8f2414bfbbca" providerId="ADAL" clId="{D87EE6DB-E039-41E4-8CD1-01D5A39CCE33}" dt="2020-03-12T05:27:16.225" v="43" actId="1076"/>
          <ac:spMkLst>
            <pc:docMk/>
            <pc:sldMk cId="1828688624" sldId="481"/>
            <ac:spMk id="21" creationId="{BBA26BA3-0CC7-4DBA-A519-B17CE7D7E969}"/>
          </ac:spMkLst>
        </pc:spChg>
      </pc:sldChg>
      <pc:sldChg chg="addSp modSp mod">
        <pc:chgData name="高木 愛実" userId="a29477a8-5b99-4cec-9b2d-8f2414bfbbca" providerId="ADAL" clId="{D87EE6DB-E039-41E4-8CD1-01D5A39CCE33}" dt="2020-03-12T05:27:34.655" v="48" actId="1076"/>
        <pc:sldMkLst>
          <pc:docMk/>
          <pc:sldMk cId="2498596624" sldId="491"/>
        </pc:sldMkLst>
        <pc:spChg chg="add mod">
          <ac:chgData name="高木 愛実" userId="a29477a8-5b99-4cec-9b2d-8f2414bfbbca" providerId="ADAL" clId="{D87EE6DB-E039-41E4-8CD1-01D5A39CCE33}" dt="2020-03-12T04:15:49.384" v="9" actId="207"/>
          <ac:spMkLst>
            <pc:docMk/>
            <pc:sldMk cId="2498596624" sldId="491"/>
            <ac:spMk id="3" creationId="{36509263-30AD-42FE-9535-76E3E3523FA9}"/>
          </ac:spMkLst>
        </pc:spChg>
        <pc:spChg chg="add mod">
          <ac:chgData name="高木 愛実" userId="a29477a8-5b99-4cec-9b2d-8f2414bfbbca" providerId="ADAL" clId="{D87EE6DB-E039-41E4-8CD1-01D5A39CCE33}" dt="2020-03-12T05:27:34.655" v="48" actId="1076"/>
          <ac:spMkLst>
            <pc:docMk/>
            <pc:sldMk cId="2498596624" sldId="491"/>
            <ac:spMk id="9" creationId="{04B16DED-8B37-4489-B878-D20499E19CAA}"/>
          </ac:spMkLst>
        </pc:spChg>
      </pc:sldChg>
      <pc:sldChg chg="modSp mod modNotes">
        <pc:chgData name="高木 愛実" userId="a29477a8-5b99-4cec-9b2d-8f2414bfbbca" providerId="ADAL" clId="{D87EE6DB-E039-41E4-8CD1-01D5A39CCE33}" dt="2020-03-12T08:46:46.648" v="105" actId="12"/>
        <pc:sldMkLst>
          <pc:docMk/>
          <pc:sldMk cId="3007870362" sldId="494"/>
        </pc:sldMkLst>
        <pc:spChg chg="mod">
          <ac:chgData name="高木 愛実" userId="a29477a8-5b99-4cec-9b2d-8f2414bfbbca" providerId="ADAL" clId="{D87EE6DB-E039-41E4-8CD1-01D5A39CCE33}" dt="2020-03-12T05:27:40.354" v="49" actId="1076"/>
          <ac:spMkLst>
            <pc:docMk/>
            <pc:sldMk cId="3007870362" sldId="494"/>
            <ac:spMk id="14" creationId="{96847BC9-126E-48B4-A714-3AA9C24B1533}"/>
          </ac:spMkLst>
        </pc:spChg>
      </pc:sldChg>
      <pc:sldChg chg="addSp modSp mod modNotes">
        <pc:chgData name="高木 愛実" userId="a29477a8-5b99-4cec-9b2d-8f2414bfbbca" providerId="ADAL" clId="{D87EE6DB-E039-41E4-8CD1-01D5A39CCE33}" dt="2020-03-12T08:46:53.929" v="106" actId="12"/>
        <pc:sldMkLst>
          <pc:docMk/>
          <pc:sldMk cId="2462363826" sldId="495"/>
        </pc:sldMkLst>
        <pc:spChg chg="mod">
          <ac:chgData name="高木 愛実" userId="a29477a8-5b99-4cec-9b2d-8f2414bfbbca" providerId="ADAL" clId="{D87EE6DB-E039-41E4-8CD1-01D5A39CCE33}" dt="2020-03-12T05:46:57.307" v="58" actId="207"/>
          <ac:spMkLst>
            <pc:docMk/>
            <pc:sldMk cId="2462363826" sldId="495"/>
            <ac:spMk id="96" creationId="{63E1A609-CFAD-4304-A35F-8B5DC419989D}"/>
          </ac:spMkLst>
        </pc:spChg>
        <pc:spChg chg="add mod">
          <ac:chgData name="高木 愛実" userId="a29477a8-5b99-4cec-9b2d-8f2414bfbbca" providerId="ADAL" clId="{D87EE6DB-E039-41E4-8CD1-01D5A39CCE33}" dt="2020-03-12T05:47:11.129" v="69" actId="1076"/>
          <ac:spMkLst>
            <pc:docMk/>
            <pc:sldMk cId="2462363826" sldId="495"/>
            <ac:spMk id="97" creationId="{34B75522-DDFA-4E63-B7A6-300866CE6FBB}"/>
          </ac:spMkLst>
        </pc:spChg>
      </pc:sldChg>
      <pc:sldChg chg="modSp mod">
        <pc:chgData name="高木 愛実" userId="a29477a8-5b99-4cec-9b2d-8f2414bfbbca" providerId="ADAL" clId="{D87EE6DB-E039-41E4-8CD1-01D5A39CCE33}" dt="2020-03-12T05:27:23.004" v="45" actId="1076"/>
        <pc:sldMkLst>
          <pc:docMk/>
          <pc:sldMk cId="3489568523" sldId="500"/>
        </pc:sldMkLst>
        <pc:spChg chg="mod">
          <ac:chgData name="高木 愛実" userId="a29477a8-5b99-4cec-9b2d-8f2414bfbbca" providerId="ADAL" clId="{D87EE6DB-E039-41E4-8CD1-01D5A39CCE33}" dt="2020-03-12T05:27:23.004" v="45" actId="1076"/>
          <ac:spMkLst>
            <pc:docMk/>
            <pc:sldMk cId="3489568523" sldId="500"/>
            <ac:spMk id="21" creationId="{053C8EC5-6E5E-41A8-B2AE-A1FC590B8E25}"/>
          </ac:spMkLst>
        </pc:spChg>
      </pc:sldChg>
      <pc:sldChg chg="modSp mod">
        <pc:chgData name="高木 愛実" userId="a29477a8-5b99-4cec-9b2d-8f2414bfbbca" providerId="ADAL" clId="{D87EE6DB-E039-41E4-8CD1-01D5A39CCE33}" dt="2020-03-12T05:27:20.018" v="44" actId="1076"/>
        <pc:sldMkLst>
          <pc:docMk/>
          <pc:sldMk cId="3008663932" sldId="501"/>
        </pc:sldMkLst>
        <pc:spChg chg="mod">
          <ac:chgData name="高木 愛実" userId="a29477a8-5b99-4cec-9b2d-8f2414bfbbca" providerId="ADAL" clId="{D87EE6DB-E039-41E4-8CD1-01D5A39CCE33}" dt="2020-03-12T05:27:20.018" v="44" actId="1076"/>
          <ac:spMkLst>
            <pc:docMk/>
            <pc:sldMk cId="3008663932" sldId="501"/>
            <ac:spMk id="21" creationId="{4A92CA46-F370-43E9-A7BD-A84FB7C4E5D8}"/>
          </ac:spMkLst>
        </pc:spChg>
      </pc:sldChg>
      <pc:sldChg chg="modSp mod">
        <pc:chgData name="高木 愛実" userId="a29477a8-5b99-4cec-9b2d-8f2414bfbbca" providerId="ADAL" clId="{D87EE6DB-E039-41E4-8CD1-01D5A39CCE33}" dt="2020-03-12T05:27:25.937" v="46" actId="1076"/>
        <pc:sldMkLst>
          <pc:docMk/>
          <pc:sldMk cId="3627258858" sldId="502"/>
        </pc:sldMkLst>
        <pc:spChg chg="mod">
          <ac:chgData name="高木 愛実" userId="a29477a8-5b99-4cec-9b2d-8f2414bfbbca" providerId="ADAL" clId="{D87EE6DB-E039-41E4-8CD1-01D5A39CCE33}" dt="2020-03-12T05:27:25.937" v="46" actId="1076"/>
          <ac:spMkLst>
            <pc:docMk/>
            <pc:sldMk cId="3627258858" sldId="502"/>
            <ac:spMk id="21" creationId="{EA6782D1-CB59-4AF6-A055-EC639126A574}"/>
          </ac:spMkLst>
        </pc:spChg>
      </pc:sldChg>
      <pc:sldChg chg="modSp mod">
        <pc:chgData name="高木 愛実" userId="a29477a8-5b99-4cec-9b2d-8f2414bfbbca" providerId="ADAL" clId="{D87EE6DB-E039-41E4-8CD1-01D5A39CCE33}" dt="2020-03-12T05:27:29.053" v="47" actId="1076"/>
        <pc:sldMkLst>
          <pc:docMk/>
          <pc:sldMk cId="1778700053" sldId="503"/>
        </pc:sldMkLst>
        <pc:spChg chg="mod">
          <ac:chgData name="高木 愛実" userId="a29477a8-5b99-4cec-9b2d-8f2414bfbbca" providerId="ADAL" clId="{D87EE6DB-E039-41E4-8CD1-01D5A39CCE33}" dt="2020-03-12T05:27:29.053" v="47" actId="1076"/>
          <ac:spMkLst>
            <pc:docMk/>
            <pc:sldMk cId="1778700053" sldId="503"/>
            <ac:spMk id="21" creationId="{585F5FFE-2F0B-46CF-BA5C-194B346936DA}"/>
          </ac:spMkLst>
        </pc:spChg>
      </pc:sldChg>
      <pc:sldChg chg="modNotes">
        <pc:chgData name="高木 愛実" userId="a29477a8-5b99-4cec-9b2d-8f2414bfbbca" providerId="ADAL" clId="{D87EE6DB-E039-41E4-8CD1-01D5A39CCE33}" dt="2020-03-12T08:45:08.828" v="87" actId="12"/>
        <pc:sldMkLst>
          <pc:docMk/>
          <pc:sldMk cId="3361580296" sldId="504"/>
        </pc:sldMkLst>
      </pc:sldChg>
      <pc:sldChg chg="delSp modSp mod modNotes">
        <pc:chgData name="高木 愛実" userId="a29477a8-5b99-4cec-9b2d-8f2414bfbbca" providerId="ADAL" clId="{D87EE6DB-E039-41E4-8CD1-01D5A39CCE33}" dt="2020-03-12T08:45:41.504" v="94" actId="12"/>
        <pc:sldMkLst>
          <pc:docMk/>
          <pc:sldMk cId="1599727831" sldId="506"/>
        </pc:sldMkLst>
        <pc:spChg chg="del mod">
          <ac:chgData name="高木 愛実" userId="a29477a8-5b99-4cec-9b2d-8f2414bfbbca" providerId="ADAL" clId="{D87EE6DB-E039-41E4-8CD1-01D5A39CCE33}" dt="2020-03-12T06:57:24.121" v="82" actId="478"/>
          <ac:spMkLst>
            <pc:docMk/>
            <pc:sldMk cId="1599727831" sldId="506"/>
            <ac:spMk id="6" creationId="{BCCA0AB0-7834-4E61-93BD-33EDEB3EDB62}"/>
          </ac:spMkLst>
        </pc:spChg>
      </pc:sldChg>
      <pc:sldChg chg="modNotes">
        <pc:chgData name="高木 愛実" userId="a29477a8-5b99-4cec-9b2d-8f2414bfbbca" providerId="ADAL" clId="{D87EE6DB-E039-41E4-8CD1-01D5A39CCE33}" dt="2020-03-12T08:46:24.920" v="99" actId="12"/>
        <pc:sldMkLst>
          <pc:docMk/>
          <pc:sldMk cId="1425460896" sldId="507"/>
        </pc:sldMkLst>
      </pc:sldChg>
      <pc:sldChg chg="modNotes">
        <pc:chgData name="高木 愛実" userId="a29477a8-5b99-4cec-9b2d-8f2414bfbbca" providerId="ADAL" clId="{D87EE6DB-E039-41E4-8CD1-01D5A39CCE33}" dt="2020-03-12T08:47:00.245" v="108" actId="12"/>
        <pc:sldMkLst>
          <pc:docMk/>
          <pc:sldMk cId="2469342606" sldId="509"/>
        </pc:sldMkLst>
      </pc:sldChg>
      <pc:sldChg chg="modNotes">
        <pc:chgData name="高木 愛実" userId="a29477a8-5b99-4cec-9b2d-8f2414bfbbca" providerId="ADAL" clId="{D87EE6DB-E039-41E4-8CD1-01D5A39CCE33}" dt="2020-03-12T08:47:06.277" v="109" actId="12"/>
        <pc:sldMkLst>
          <pc:docMk/>
          <pc:sldMk cId="2312491424" sldId="510"/>
        </pc:sldMkLst>
      </pc:sldChg>
    </pc:docChg>
  </pc:docChgLst>
  <pc:docChgLst>
    <pc:chgData name="秋元 郷佑" userId="45c5f05c-4c16-4244-98a2-ec91b138b096" providerId="ADAL" clId="{C1F14791-3F24-47F4-B225-563B92D5C578}"/>
    <pc:docChg chg="undo custSel modSld">
      <pc:chgData name="秋元 郷佑" userId="45c5f05c-4c16-4244-98a2-ec91b138b096" providerId="ADAL" clId="{C1F14791-3F24-47F4-B225-563B92D5C578}" dt="2020-03-10T22:51:13.206" v="1146"/>
      <pc:docMkLst>
        <pc:docMk/>
      </pc:docMkLst>
      <pc:sldChg chg="modSp mod">
        <pc:chgData name="秋元 郷佑" userId="45c5f05c-4c16-4244-98a2-ec91b138b096" providerId="ADAL" clId="{C1F14791-3F24-47F4-B225-563B92D5C578}" dt="2020-03-10T11:48:58.016" v="0" actId="20577"/>
        <pc:sldMkLst>
          <pc:docMk/>
          <pc:sldMk cId="3771709225" sldId="450"/>
        </pc:sldMkLst>
        <pc:spChg chg="mod">
          <ac:chgData name="秋元 郷佑" userId="45c5f05c-4c16-4244-98a2-ec91b138b096" providerId="ADAL" clId="{C1F14791-3F24-47F4-B225-563B92D5C578}" dt="2020-03-10T11:48:58.016" v="0" actId="20577"/>
          <ac:spMkLst>
            <pc:docMk/>
            <pc:sldMk cId="3771709225" sldId="450"/>
            <ac:spMk id="5" creationId="{E93DAAC1-F1A6-4A9C-B3D8-D32178928136}"/>
          </ac:spMkLst>
        </pc:spChg>
      </pc:sldChg>
      <pc:sldChg chg="addSp delSp modSp mod">
        <pc:chgData name="秋元 郷佑" userId="45c5f05c-4c16-4244-98a2-ec91b138b096" providerId="ADAL" clId="{C1F14791-3F24-47F4-B225-563B92D5C578}" dt="2020-03-10T12:51:52.586" v="1114" actId="1035"/>
        <pc:sldMkLst>
          <pc:docMk/>
          <pc:sldMk cId="531668034" sldId="468"/>
        </pc:sldMkLst>
        <pc:spChg chg="del mod">
          <ac:chgData name="秋元 郷佑" userId="45c5f05c-4c16-4244-98a2-ec91b138b096" providerId="ADAL" clId="{C1F14791-3F24-47F4-B225-563B92D5C578}" dt="2020-03-10T12:14:56.932" v="590" actId="478"/>
          <ac:spMkLst>
            <pc:docMk/>
            <pc:sldMk cId="531668034" sldId="468"/>
            <ac:spMk id="2" creationId="{BEE7EEA9-ED08-4B3B-885C-B4914BCEF61A}"/>
          </ac:spMkLst>
        </pc:spChg>
        <pc:spChg chg="add mod">
          <ac:chgData name="秋元 郷佑" userId="45c5f05c-4c16-4244-98a2-ec91b138b096" providerId="ADAL" clId="{C1F14791-3F24-47F4-B225-563B92D5C578}" dt="2020-03-10T12:18:46.754" v="756" actId="1036"/>
          <ac:spMkLst>
            <pc:docMk/>
            <pc:sldMk cId="531668034" sldId="468"/>
            <ac:spMk id="3" creationId="{10343AB1-4F72-4A30-B3E1-F2E50B6AEF16}"/>
          </ac:spMkLst>
        </pc:spChg>
        <pc:spChg chg="del">
          <ac:chgData name="秋元 郷佑" userId="45c5f05c-4c16-4244-98a2-ec91b138b096" providerId="ADAL" clId="{C1F14791-3F24-47F4-B225-563B92D5C578}" dt="2020-03-10T12:04:06.561" v="173" actId="478"/>
          <ac:spMkLst>
            <pc:docMk/>
            <pc:sldMk cId="531668034" sldId="468"/>
            <ac:spMk id="4" creationId="{03C5B57A-B6C4-4954-AA0C-19B2F737FBCE}"/>
          </ac:spMkLst>
        </pc:spChg>
        <pc:spChg chg="add mod">
          <ac:chgData name="秋元 郷佑" userId="45c5f05c-4c16-4244-98a2-ec91b138b096" providerId="ADAL" clId="{C1F14791-3F24-47F4-B225-563B92D5C578}" dt="2020-03-10T12:51:52.586" v="1114" actId="1035"/>
          <ac:spMkLst>
            <pc:docMk/>
            <pc:sldMk cId="531668034" sldId="468"/>
            <ac:spMk id="6" creationId="{618DDD5B-F12B-4A8D-B7ED-82B99DDDB828}"/>
          </ac:spMkLst>
        </pc:spChg>
        <pc:spChg chg="del mod">
          <ac:chgData name="秋元 郷佑" userId="45c5f05c-4c16-4244-98a2-ec91b138b096" providerId="ADAL" clId="{C1F14791-3F24-47F4-B225-563B92D5C578}" dt="2020-03-10T12:04:06.561" v="173" actId="478"/>
          <ac:spMkLst>
            <pc:docMk/>
            <pc:sldMk cId="531668034" sldId="468"/>
            <ac:spMk id="19" creationId="{DC5B03DA-3411-468A-A7DC-411D383E1E46}"/>
          </ac:spMkLst>
        </pc:spChg>
        <pc:spChg chg="del">
          <ac:chgData name="秋元 郷佑" userId="45c5f05c-4c16-4244-98a2-ec91b138b096" providerId="ADAL" clId="{C1F14791-3F24-47F4-B225-563B92D5C578}" dt="2020-03-10T12:04:06.561" v="173" actId="478"/>
          <ac:spMkLst>
            <pc:docMk/>
            <pc:sldMk cId="531668034" sldId="468"/>
            <ac:spMk id="20" creationId="{DE8B3993-73E0-418C-8D0E-884B6AA3305B}"/>
          </ac:spMkLst>
        </pc:spChg>
        <pc:spChg chg="del">
          <ac:chgData name="秋元 郷佑" userId="45c5f05c-4c16-4244-98a2-ec91b138b096" providerId="ADAL" clId="{C1F14791-3F24-47F4-B225-563B92D5C578}" dt="2020-03-10T12:04:06.561" v="173" actId="478"/>
          <ac:spMkLst>
            <pc:docMk/>
            <pc:sldMk cId="531668034" sldId="468"/>
            <ac:spMk id="21" creationId="{F45079FE-A790-4C4D-9399-534DAEF8046D}"/>
          </ac:spMkLst>
        </pc:spChg>
        <pc:spChg chg="del">
          <ac:chgData name="秋元 郷佑" userId="45c5f05c-4c16-4244-98a2-ec91b138b096" providerId="ADAL" clId="{C1F14791-3F24-47F4-B225-563B92D5C578}" dt="2020-03-10T12:04:06.561" v="173" actId="478"/>
          <ac:spMkLst>
            <pc:docMk/>
            <pc:sldMk cId="531668034" sldId="468"/>
            <ac:spMk id="23" creationId="{C480778D-C819-43E9-8A77-57C48BAAB92A}"/>
          </ac:spMkLst>
        </pc:spChg>
        <pc:spChg chg="mod">
          <ac:chgData name="秋元 郷佑" userId="45c5f05c-4c16-4244-98a2-ec91b138b096" providerId="ADAL" clId="{C1F14791-3F24-47F4-B225-563B92D5C578}" dt="2020-03-10T11:56:57.259" v="75" actId="20577"/>
          <ac:spMkLst>
            <pc:docMk/>
            <pc:sldMk cId="531668034" sldId="468"/>
            <ac:spMk id="25" creationId="{DC7B9DA2-24C8-4DAF-9B07-EAD69E8BAA97}"/>
          </ac:spMkLst>
        </pc:spChg>
        <pc:spChg chg="del mod">
          <ac:chgData name="秋元 郷佑" userId="45c5f05c-4c16-4244-98a2-ec91b138b096" providerId="ADAL" clId="{C1F14791-3F24-47F4-B225-563B92D5C578}" dt="2020-03-10T12:12:31.014" v="568" actId="478"/>
          <ac:spMkLst>
            <pc:docMk/>
            <pc:sldMk cId="531668034" sldId="468"/>
            <ac:spMk id="26" creationId="{8DC06AEE-E2E3-4981-8425-71678E942D16}"/>
          </ac:spMkLst>
        </pc:spChg>
        <pc:spChg chg="add mod ord">
          <ac:chgData name="秋元 郷佑" userId="45c5f05c-4c16-4244-98a2-ec91b138b096" providerId="ADAL" clId="{C1F14791-3F24-47F4-B225-563B92D5C578}" dt="2020-03-10T12:04:51.799" v="248" actId="1076"/>
          <ac:spMkLst>
            <pc:docMk/>
            <pc:sldMk cId="531668034" sldId="468"/>
            <ac:spMk id="27" creationId="{A8EFF288-8B2F-402B-85F9-B5D52AAA7841}"/>
          </ac:spMkLst>
        </pc:spChg>
        <pc:spChg chg="mod">
          <ac:chgData name="秋元 郷佑" userId="45c5f05c-4c16-4244-98a2-ec91b138b096" providerId="ADAL" clId="{C1F14791-3F24-47F4-B225-563B92D5C578}" dt="2020-03-10T12:18:46.754" v="756" actId="1036"/>
          <ac:spMkLst>
            <pc:docMk/>
            <pc:sldMk cId="531668034" sldId="468"/>
            <ac:spMk id="28" creationId="{279EA9E7-964A-42FF-93B6-69C5BA04AAF3}"/>
          </ac:spMkLst>
        </pc:spChg>
        <pc:spChg chg="mod ord">
          <ac:chgData name="秋元 郷佑" userId="45c5f05c-4c16-4244-98a2-ec91b138b096" providerId="ADAL" clId="{C1F14791-3F24-47F4-B225-563B92D5C578}" dt="2020-03-10T12:18:46.754" v="756" actId="1036"/>
          <ac:spMkLst>
            <pc:docMk/>
            <pc:sldMk cId="531668034" sldId="468"/>
            <ac:spMk id="29" creationId="{1C66E703-35B7-48BF-ADED-BF62F4C7D620}"/>
          </ac:spMkLst>
        </pc:spChg>
        <pc:spChg chg="mod ord">
          <ac:chgData name="秋元 郷佑" userId="45c5f05c-4c16-4244-98a2-ec91b138b096" providerId="ADAL" clId="{C1F14791-3F24-47F4-B225-563B92D5C578}" dt="2020-03-10T12:18:46.754" v="756" actId="1036"/>
          <ac:spMkLst>
            <pc:docMk/>
            <pc:sldMk cId="531668034" sldId="468"/>
            <ac:spMk id="30" creationId="{94A995F6-60FC-40BB-B290-EAFAF70F8524}"/>
          </ac:spMkLst>
        </pc:spChg>
        <pc:spChg chg="mod ord">
          <ac:chgData name="秋元 郷佑" userId="45c5f05c-4c16-4244-98a2-ec91b138b096" providerId="ADAL" clId="{C1F14791-3F24-47F4-B225-563B92D5C578}" dt="2020-03-10T12:18:46.754" v="756" actId="1036"/>
          <ac:spMkLst>
            <pc:docMk/>
            <pc:sldMk cId="531668034" sldId="468"/>
            <ac:spMk id="31" creationId="{0DA14F3B-CC64-4AA5-82E0-9684F710573E}"/>
          </ac:spMkLst>
        </pc:spChg>
        <pc:spChg chg="mod">
          <ac:chgData name="秋元 郷佑" userId="45c5f05c-4c16-4244-98a2-ec91b138b096" providerId="ADAL" clId="{C1F14791-3F24-47F4-B225-563B92D5C578}" dt="2020-03-10T12:18:46.754" v="756" actId="1036"/>
          <ac:spMkLst>
            <pc:docMk/>
            <pc:sldMk cId="531668034" sldId="468"/>
            <ac:spMk id="32" creationId="{B05BE9DC-C717-48F7-AA8F-2F5D3020FC9A}"/>
          </ac:spMkLst>
        </pc:spChg>
        <pc:spChg chg="mod ord">
          <ac:chgData name="秋元 郷佑" userId="45c5f05c-4c16-4244-98a2-ec91b138b096" providerId="ADAL" clId="{C1F14791-3F24-47F4-B225-563B92D5C578}" dt="2020-03-10T12:18:46.754" v="756" actId="1036"/>
          <ac:spMkLst>
            <pc:docMk/>
            <pc:sldMk cId="531668034" sldId="468"/>
            <ac:spMk id="33" creationId="{9C095A2D-6E32-4D2F-9685-9A8D4D9A74BA}"/>
          </ac:spMkLst>
        </pc:spChg>
        <pc:spChg chg="mod ord">
          <ac:chgData name="秋元 郷佑" userId="45c5f05c-4c16-4244-98a2-ec91b138b096" providerId="ADAL" clId="{C1F14791-3F24-47F4-B225-563B92D5C578}" dt="2020-03-10T12:18:46.754" v="756" actId="1036"/>
          <ac:spMkLst>
            <pc:docMk/>
            <pc:sldMk cId="531668034" sldId="468"/>
            <ac:spMk id="34" creationId="{E9D97317-C575-4544-AAB7-A84168EEF816}"/>
          </ac:spMkLst>
        </pc:spChg>
        <pc:spChg chg="add mod">
          <ac:chgData name="秋元 郷佑" userId="45c5f05c-4c16-4244-98a2-ec91b138b096" providerId="ADAL" clId="{C1F14791-3F24-47F4-B225-563B92D5C578}" dt="2020-03-10T12:18:46.754" v="756" actId="1036"/>
          <ac:spMkLst>
            <pc:docMk/>
            <pc:sldMk cId="531668034" sldId="468"/>
            <ac:spMk id="35" creationId="{3C157E35-1A5A-4DF0-A791-8FB7C1611A96}"/>
          </ac:spMkLst>
        </pc:spChg>
        <pc:spChg chg="del mod">
          <ac:chgData name="秋元 郷佑" userId="45c5f05c-4c16-4244-98a2-ec91b138b096" providerId="ADAL" clId="{C1F14791-3F24-47F4-B225-563B92D5C578}" dt="2020-03-10T12:10:52.245" v="520" actId="478"/>
          <ac:spMkLst>
            <pc:docMk/>
            <pc:sldMk cId="531668034" sldId="468"/>
            <ac:spMk id="36" creationId="{82A2466C-6018-4D39-A481-60A2C4CD7153}"/>
          </ac:spMkLst>
        </pc:spChg>
        <pc:spChg chg="mod ord">
          <ac:chgData name="秋元 郷佑" userId="45c5f05c-4c16-4244-98a2-ec91b138b096" providerId="ADAL" clId="{C1F14791-3F24-47F4-B225-563B92D5C578}" dt="2020-03-10T12:18:46.754" v="756" actId="1036"/>
          <ac:spMkLst>
            <pc:docMk/>
            <pc:sldMk cId="531668034" sldId="468"/>
            <ac:spMk id="37" creationId="{7912F94E-444B-438B-BC23-AB808C30F43A}"/>
          </ac:spMkLst>
        </pc:spChg>
        <pc:spChg chg="add mod">
          <ac:chgData name="秋元 郷佑" userId="45c5f05c-4c16-4244-98a2-ec91b138b096" providerId="ADAL" clId="{C1F14791-3F24-47F4-B225-563B92D5C578}" dt="2020-03-10T12:18:46.754" v="756" actId="1036"/>
          <ac:spMkLst>
            <pc:docMk/>
            <pc:sldMk cId="531668034" sldId="468"/>
            <ac:spMk id="38" creationId="{F12DD434-0479-43EA-BEA9-0B2BEE610D69}"/>
          </ac:spMkLst>
        </pc:spChg>
        <pc:spChg chg="add mod">
          <ac:chgData name="秋元 郷佑" userId="45c5f05c-4c16-4244-98a2-ec91b138b096" providerId="ADAL" clId="{C1F14791-3F24-47F4-B225-563B92D5C578}" dt="2020-03-10T12:18:46.754" v="756" actId="1036"/>
          <ac:spMkLst>
            <pc:docMk/>
            <pc:sldMk cId="531668034" sldId="468"/>
            <ac:spMk id="39" creationId="{20DFDCBD-FDC5-4FFE-B7DF-44B8AB84D2AC}"/>
          </ac:spMkLst>
        </pc:spChg>
        <pc:spChg chg="add mod">
          <ac:chgData name="秋元 郷佑" userId="45c5f05c-4c16-4244-98a2-ec91b138b096" providerId="ADAL" clId="{C1F14791-3F24-47F4-B225-563B92D5C578}" dt="2020-03-10T12:18:46.754" v="756" actId="1036"/>
          <ac:spMkLst>
            <pc:docMk/>
            <pc:sldMk cId="531668034" sldId="468"/>
            <ac:spMk id="40" creationId="{0A644377-924B-440B-9C0A-3F217C803F00}"/>
          </ac:spMkLst>
        </pc:spChg>
        <pc:spChg chg="add mod">
          <ac:chgData name="秋元 郷佑" userId="45c5f05c-4c16-4244-98a2-ec91b138b096" providerId="ADAL" clId="{C1F14791-3F24-47F4-B225-563B92D5C578}" dt="2020-03-10T12:18:46.754" v="756" actId="1036"/>
          <ac:spMkLst>
            <pc:docMk/>
            <pc:sldMk cId="531668034" sldId="468"/>
            <ac:spMk id="43" creationId="{D780952E-821E-451E-B2B5-B9933E6F8D38}"/>
          </ac:spMkLst>
        </pc:spChg>
        <pc:spChg chg="add mod">
          <ac:chgData name="秋元 郷佑" userId="45c5f05c-4c16-4244-98a2-ec91b138b096" providerId="ADAL" clId="{C1F14791-3F24-47F4-B225-563B92D5C578}" dt="2020-03-10T12:18:46.754" v="756" actId="1036"/>
          <ac:spMkLst>
            <pc:docMk/>
            <pc:sldMk cId="531668034" sldId="468"/>
            <ac:spMk id="45" creationId="{427C6330-A66C-4A21-8242-4E7514A27773}"/>
          </ac:spMkLst>
        </pc:spChg>
        <pc:spChg chg="add mod">
          <ac:chgData name="秋元 郷佑" userId="45c5f05c-4c16-4244-98a2-ec91b138b096" providerId="ADAL" clId="{C1F14791-3F24-47F4-B225-563B92D5C578}" dt="2020-03-10T12:18:46.754" v="756" actId="1036"/>
          <ac:spMkLst>
            <pc:docMk/>
            <pc:sldMk cId="531668034" sldId="468"/>
            <ac:spMk id="46" creationId="{512A83D8-F4AC-4BF1-8C4E-00ACB1B080C4}"/>
          </ac:spMkLst>
        </pc:spChg>
        <pc:spChg chg="add mod">
          <ac:chgData name="秋元 郷佑" userId="45c5f05c-4c16-4244-98a2-ec91b138b096" providerId="ADAL" clId="{C1F14791-3F24-47F4-B225-563B92D5C578}" dt="2020-03-10T12:18:46.754" v="756" actId="1036"/>
          <ac:spMkLst>
            <pc:docMk/>
            <pc:sldMk cId="531668034" sldId="468"/>
            <ac:spMk id="47" creationId="{DF7429AD-24D7-4DDD-9ACB-B8BBBF56968B}"/>
          </ac:spMkLst>
        </pc:spChg>
        <pc:spChg chg="add mod">
          <ac:chgData name="秋元 郷佑" userId="45c5f05c-4c16-4244-98a2-ec91b138b096" providerId="ADAL" clId="{C1F14791-3F24-47F4-B225-563B92D5C578}" dt="2020-03-10T12:18:46.754" v="756" actId="1036"/>
          <ac:spMkLst>
            <pc:docMk/>
            <pc:sldMk cId="531668034" sldId="468"/>
            <ac:spMk id="48" creationId="{DAF0A6BE-F872-4DEC-B019-76D16D0F38CB}"/>
          </ac:spMkLst>
        </pc:spChg>
        <pc:spChg chg="del">
          <ac:chgData name="秋元 郷佑" userId="45c5f05c-4c16-4244-98a2-ec91b138b096" providerId="ADAL" clId="{C1F14791-3F24-47F4-B225-563B92D5C578}" dt="2020-03-10T12:18:39.946" v="750" actId="478"/>
          <ac:spMkLst>
            <pc:docMk/>
            <pc:sldMk cId="531668034" sldId="468"/>
            <ac:spMk id="62" creationId="{DDD8A8AC-F782-4167-AE7F-000DDB416285}"/>
          </ac:spMkLst>
        </pc:spChg>
      </pc:sldChg>
      <pc:sldChg chg="modSp mod">
        <pc:chgData name="秋元 郷佑" userId="45c5f05c-4c16-4244-98a2-ec91b138b096" providerId="ADAL" clId="{C1F14791-3F24-47F4-B225-563B92D5C578}" dt="2020-03-10T12:19:56.549" v="765" actId="20577"/>
        <pc:sldMkLst>
          <pc:docMk/>
          <pc:sldMk cId="2001494352" sldId="475"/>
        </pc:sldMkLst>
        <pc:spChg chg="mod">
          <ac:chgData name="秋元 郷佑" userId="45c5f05c-4c16-4244-98a2-ec91b138b096" providerId="ADAL" clId="{C1F14791-3F24-47F4-B225-563B92D5C578}" dt="2020-03-10T12:19:56.549" v="765" actId="20577"/>
          <ac:spMkLst>
            <pc:docMk/>
            <pc:sldMk cId="2001494352" sldId="475"/>
            <ac:spMk id="9" creationId="{FEF38585-5B57-4F8D-A242-170728FB8508}"/>
          </ac:spMkLst>
        </pc:spChg>
      </pc:sldChg>
      <pc:sldChg chg="modSp mod">
        <pc:chgData name="秋元 郷佑" userId="45c5f05c-4c16-4244-98a2-ec91b138b096" providerId="ADAL" clId="{C1F14791-3F24-47F4-B225-563B92D5C578}" dt="2020-03-10T12:20:19.748" v="766" actId="20577"/>
        <pc:sldMkLst>
          <pc:docMk/>
          <pc:sldMk cId="3815071439" sldId="476"/>
        </pc:sldMkLst>
        <pc:spChg chg="mod">
          <ac:chgData name="秋元 郷佑" userId="45c5f05c-4c16-4244-98a2-ec91b138b096" providerId="ADAL" clId="{C1F14791-3F24-47F4-B225-563B92D5C578}" dt="2020-03-10T12:20:19.748" v="766" actId="20577"/>
          <ac:spMkLst>
            <pc:docMk/>
            <pc:sldMk cId="3815071439" sldId="476"/>
            <ac:spMk id="12" creationId="{27F4FE02-C3F5-4F64-BC40-FEFAD563DE7F}"/>
          </ac:spMkLst>
        </pc:spChg>
      </pc:sldChg>
      <pc:sldChg chg="addSp modSp mod">
        <pc:chgData name="秋元 郷佑" userId="45c5f05c-4c16-4244-98a2-ec91b138b096" providerId="ADAL" clId="{C1F14791-3F24-47F4-B225-563B92D5C578}" dt="2020-03-10T22:50:52.902" v="1142" actId="1036"/>
        <pc:sldMkLst>
          <pc:docMk/>
          <pc:sldMk cId="1852759420" sldId="478"/>
        </pc:sldMkLst>
        <pc:spChg chg="add mod">
          <ac:chgData name="秋元 郷佑" userId="45c5f05c-4c16-4244-98a2-ec91b138b096" providerId="ADAL" clId="{C1F14791-3F24-47F4-B225-563B92D5C578}" dt="2020-03-10T22:50:52.902" v="1142" actId="1036"/>
          <ac:spMkLst>
            <pc:docMk/>
            <pc:sldMk cId="1852759420" sldId="478"/>
            <ac:spMk id="17" creationId="{1620A4E0-187E-4C27-AD72-0DA7F5BF0339}"/>
          </ac:spMkLst>
        </pc:spChg>
      </pc:sldChg>
      <pc:sldChg chg="addSp delSp modSp mod">
        <pc:chgData name="秋元 郷佑" userId="45c5f05c-4c16-4244-98a2-ec91b138b096" providerId="ADAL" clId="{C1F14791-3F24-47F4-B225-563B92D5C578}" dt="2020-03-10T22:51:03.263" v="1143" actId="478"/>
        <pc:sldMkLst>
          <pc:docMk/>
          <pc:sldMk cId="1828688624" sldId="481"/>
        </pc:sldMkLst>
        <pc:spChg chg="add del mod">
          <ac:chgData name="秋元 郷佑" userId="45c5f05c-4c16-4244-98a2-ec91b138b096" providerId="ADAL" clId="{C1F14791-3F24-47F4-B225-563B92D5C578}" dt="2020-03-10T22:51:03.263" v="1143" actId="478"/>
          <ac:spMkLst>
            <pc:docMk/>
            <pc:sldMk cId="1828688624" sldId="481"/>
            <ac:spMk id="3" creationId="{5ABCEECB-58D9-41B5-A33D-0418A5A31930}"/>
          </ac:spMkLst>
        </pc:spChg>
        <pc:spChg chg="mod">
          <ac:chgData name="秋元 郷佑" userId="45c5f05c-4c16-4244-98a2-ec91b138b096" providerId="ADAL" clId="{C1F14791-3F24-47F4-B225-563B92D5C578}" dt="2020-03-10T12:24:20.358" v="860" actId="1035"/>
          <ac:spMkLst>
            <pc:docMk/>
            <pc:sldMk cId="1828688624" sldId="481"/>
            <ac:spMk id="7" creationId="{B50CF742-0E85-4B8D-A73D-223B6062D471}"/>
          </ac:spMkLst>
        </pc:spChg>
        <pc:spChg chg="mod">
          <ac:chgData name="秋元 郷佑" userId="45c5f05c-4c16-4244-98a2-ec91b138b096" providerId="ADAL" clId="{C1F14791-3F24-47F4-B225-563B92D5C578}" dt="2020-03-10T12:23:50.982" v="788" actId="1035"/>
          <ac:spMkLst>
            <pc:docMk/>
            <pc:sldMk cId="1828688624" sldId="481"/>
            <ac:spMk id="8" creationId="{097C9B5F-E1AB-49F3-8F80-5C41869C0B71}"/>
          </ac:spMkLst>
        </pc:spChg>
        <pc:spChg chg="mod">
          <ac:chgData name="秋元 郷佑" userId="45c5f05c-4c16-4244-98a2-ec91b138b096" providerId="ADAL" clId="{C1F14791-3F24-47F4-B225-563B92D5C578}" dt="2020-03-10T12:24:11.509" v="842" actId="14100"/>
          <ac:spMkLst>
            <pc:docMk/>
            <pc:sldMk cId="1828688624" sldId="481"/>
            <ac:spMk id="9" creationId="{CE13EC18-B28F-40DD-AAE7-0C96D51CD273}"/>
          </ac:spMkLst>
        </pc:spChg>
        <pc:spChg chg="mod">
          <ac:chgData name="秋元 郷佑" userId="45c5f05c-4c16-4244-98a2-ec91b138b096" providerId="ADAL" clId="{C1F14791-3F24-47F4-B225-563B92D5C578}" dt="2020-03-10T12:24:20.358" v="860" actId="1035"/>
          <ac:spMkLst>
            <pc:docMk/>
            <pc:sldMk cId="1828688624" sldId="481"/>
            <ac:spMk id="10" creationId="{2B76E81C-B33B-43D0-8A2E-283E8E17442E}"/>
          </ac:spMkLst>
        </pc:spChg>
        <pc:spChg chg="mod">
          <ac:chgData name="秋元 郷佑" userId="45c5f05c-4c16-4244-98a2-ec91b138b096" providerId="ADAL" clId="{C1F14791-3F24-47F4-B225-563B92D5C578}" dt="2020-03-10T12:24:20.358" v="860" actId="1035"/>
          <ac:spMkLst>
            <pc:docMk/>
            <pc:sldMk cId="1828688624" sldId="481"/>
            <ac:spMk id="11" creationId="{44F21ADD-55A1-4C58-A2EF-3AB5A2D2CE83}"/>
          </ac:spMkLst>
        </pc:spChg>
        <pc:spChg chg="mod">
          <ac:chgData name="秋元 郷佑" userId="45c5f05c-4c16-4244-98a2-ec91b138b096" providerId="ADAL" clId="{C1F14791-3F24-47F4-B225-563B92D5C578}" dt="2020-03-10T12:24:04.019" v="841" actId="1036"/>
          <ac:spMkLst>
            <pc:docMk/>
            <pc:sldMk cId="1828688624" sldId="481"/>
            <ac:spMk id="12" creationId="{03167263-33D2-43BC-B18F-DBD45DE25948}"/>
          </ac:spMkLst>
        </pc:spChg>
        <pc:spChg chg="mod">
          <ac:chgData name="秋元 郷佑" userId="45c5f05c-4c16-4244-98a2-ec91b138b096" providerId="ADAL" clId="{C1F14791-3F24-47F4-B225-563B92D5C578}" dt="2020-03-10T12:23:58.049" v="811" actId="1036"/>
          <ac:spMkLst>
            <pc:docMk/>
            <pc:sldMk cId="1828688624" sldId="481"/>
            <ac:spMk id="13" creationId="{F1618D4D-79B2-4062-8902-032FB6452728}"/>
          </ac:spMkLst>
        </pc:spChg>
        <pc:spChg chg="mod">
          <ac:chgData name="秋元 郷佑" userId="45c5f05c-4c16-4244-98a2-ec91b138b096" providerId="ADAL" clId="{C1F14791-3F24-47F4-B225-563B92D5C578}" dt="2020-03-10T12:24:20.358" v="860" actId="1035"/>
          <ac:spMkLst>
            <pc:docMk/>
            <pc:sldMk cId="1828688624" sldId="481"/>
            <ac:spMk id="14" creationId="{A484D05A-F0AE-4B9B-88FB-F3F31222B1DC}"/>
          </ac:spMkLst>
        </pc:spChg>
        <pc:spChg chg="mod">
          <ac:chgData name="秋元 郷佑" userId="45c5f05c-4c16-4244-98a2-ec91b138b096" providerId="ADAL" clId="{C1F14791-3F24-47F4-B225-563B92D5C578}" dt="2020-03-10T12:24:20.358" v="860" actId="1035"/>
          <ac:spMkLst>
            <pc:docMk/>
            <pc:sldMk cId="1828688624" sldId="481"/>
            <ac:spMk id="15" creationId="{6C76FAB9-EB9E-44A2-BBC4-C52AC60AC8E0}"/>
          </ac:spMkLst>
        </pc:spChg>
      </pc:sldChg>
      <pc:sldChg chg="addSp">
        <pc:chgData name="秋元 郷佑" userId="45c5f05c-4c16-4244-98a2-ec91b138b096" providerId="ADAL" clId="{C1F14791-3F24-47F4-B225-563B92D5C578}" dt="2020-03-10T22:51:07.154" v="1144"/>
        <pc:sldMkLst>
          <pc:docMk/>
          <pc:sldMk cId="398785611" sldId="484"/>
        </pc:sldMkLst>
        <pc:spChg chg="add">
          <ac:chgData name="秋元 郷佑" userId="45c5f05c-4c16-4244-98a2-ec91b138b096" providerId="ADAL" clId="{C1F14791-3F24-47F4-B225-563B92D5C578}" dt="2020-03-10T22:51:07.154" v="1144"/>
          <ac:spMkLst>
            <pc:docMk/>
            <pc:sldMk cId="398785611" sldId="484"/>
            <ac:spMk id="17" creationId="{BF4FCC3C-9FDB-4F55-9C15-028356DEAC0A}"/>
          </ac:spMkLst>
        </pc:spChg>
      </pc:sldChg>
      <pc:sldChg chg="addSp">
        <pc:chgData name="秋元 郷佑" userId="45c5f05c-4c16-4244-98a2-ec91b138b096" providerId="ADAL" clId="{C1F14791-3F24-47F4-B225-563B92D5C578}" dt="2020-03-10T22:51:10.381" v="1145"/>
        <pc:sldMkLst>
          <pc:docMk/>
          <pc:sldMk cId="202086369" sldId="487"/>
        </pc:sldMkLst>
        <pc:spChg chg="add">
          <ac:chgData name="秋元 郷佑" userId="45c5f05c-4c16-4244-98a2-ec91b138b096" providerId="ADAL" clId="{C1F14791-3F24-47F4-B225-563B92D5C578}" dt="2020-03-10T22:51:10.381" v="1145"/>
          <ac:spMkLst>
            <pc:docMk/>
            <pc:sldMk cId="202086369" sldId="487"/>
            <ac:spMk id="16" creationId="{E0002FC0-3B44-4984-A035-FAA35B03B842}"/>
          </ac:spMkLst>
        </pc:spChg>
      </pc:sldChg>
      <pc:sldChg chg="addSp">
        <pc:chgData name="秋元 郷佑" userId="45c5f05c-4c16-4244-98a2-ec91b138b096" providerId="ADAL" clId="{C1F14791-3F24-47F4-B225-563B92D5C578}" dt="2020-03-10T22:51:13.206" v="1146"/>
        <pc:sldMkLst>
          <pc:docMk/>
          <pc:sldMk cId="588255310" sldId="490"/>
        </pc:sldMkLst>
        <pc:spChg chg="add">
          <ac:chgData name="秋元 郷佑" userId="45c5f05c-4c16-4244-98a2-ec91b138b096" providerId="ADAL" clId="{C1F14791-3F24-47F4-B225-563B92D5C578}" dt="2020-03-10T22:51:13.206" v="1146"/>
          <ac:spMkLst>
            <pc:docMk/>
            <pc:sldMk cId="588255310" sldId="490"/>
            <ac:spMk id="16" creationId="{64E26035-BA76-4C53-9C0E-F972D1B55D43}"/>
          </ac:spMkLst>
        </pc:spChg>
      </pc:sldChg>
      <pc:sldChg chg="addSp delSp modSp mod">
        <pc:chgData name="秋元 郷佑" userId="45c5f05c-4c16-4244-98a2-ec91b138b096" providerId="ADAL" clId="{C1F14791-3F24-47F4-B225-563B92D5C578}" dt="2020-03-10T12:49:44.473" v="1109" actId="478"/>
        <pc:sldMkLst>
          <pc:docMk/>
          <pc:sldMk cId="3007870362" sldId="494"/>
        </pc:sldMkLst>
        <pc:spChg chg="del mod">
          <ac:chgData name="秋元 郷佑" userId="45c5f05c-4c16-4244-98a2-ec91b138b096" providerId="ADAL" clId="{C1F14791-3F24-47F4-B225-563B92D5C578}" dt="2020-03-10T12:49:44.473" v="1109" actId="478"/>
          <ac:spMkLst>
            <pc:docMk/>
            <pc:sldMk cId="3007870362" sldId="494"/>
            <ac:spMk id="14" creationId="{E1843F27-C64D-45ED-88C3-B02A4A7E0D89}"/>
          </ac:spMkLst>
        </pc:spChg>
        <pc:graphicFrameChg chg="mod modGraphic">
          <ac:chgData name="秋元 郷佑" userId="45c5f05c-4c16-4244-98a2-ec91b138b096" providerId="ADAL" clId="{C1F14791-3F24-47F4-B225-563B92D5C578}" dt="2020-03-10T12:49:18.675" v="1104"/>
          <ac:graphicFrameMkLst>
            <pc:docMk/>
            <pc:sldMk cId="3007870362" sldId="494"/>
            <ac:graphicFrameMk id="13" creationId="{239DA6D2-5D87-44BB-929F-0069366FD696}"/>
          </ac:graphicFrameMkLst>
        </pc:graphicFrameChg>
        <pc:picChg chg="add del mod">
          <ac:chgData name="秋元 郷佑" userId="45c5f05c-4c16-4244-98a2-ec91b138b096" providerId="ADAL" clId="{C1F14791-3F24-47F4-B225-563B92D5C578}" dt="2020-03-10T12:47:12.465" v="1084" actId="478"/>
          <ac:picMkLst>
            <pc:docMk/>
            <pc:sldMk cId="3007870362" sldId="494"/>
            <ac:picMk id="3" creationId="{5BFED656-4B0A-494C-9827-9AA4BF6C6B25}"/>
          </ac:picMkLst>
        </pc:picChg>
        <pc:picChg chg="mod">
          <ac:chgData name="秋元 郷佑" userId="45c5f05c-4c16-4244-98a2-ec91b138b096" providerId="ADAL" clId="{C1F14791-3F24-47F4-B225-563B92D5C578}" dt="2020-03-10T12:49:41.561" v="1107" actId="1076"/>
          <ac:picMkLst>
            <pc:docMk/>
            <pc:sldMk cId="3007870362" sldId="494"/>
            <ac:picMk id="8" creationId="{9F7BBEEB-347C-4195-8B1D-3A27C3970823}"/>
          </ac:picMkLst>
        </pc:picChg>
        <pc:picChg chg="del">
          <ac:chgData name="秋元 郷佑" userId="45c5f05c-4c16-4244-98a2-ec91b138b096" providerId="ADAL" clId="{C1F14791-3F24-47F4-B225-563B92D5C578}" dt="2020-03-10T12:46:47.292" v="1080" actId="478"/>
          <ac:picMkLst>
            <pc:docMk/>
            <pc:sldMk cId="3007870362" sldId="494"/>
            <ac:picMk id="9" creationId="{2A5C462C-D674-4C10-931E-6F7193D89EA1}"/>
          </ac:picMkLst>
        </pc:picChg>
        <pc:picChg chg="mod">
          <ac:chgData name="秋元 郷佑" userId="45c5f05c-4c16-4244-98a2-ec91b138b096" providerId="ADAL" clId="{C1F14791-3F24-47F4-B225-563B92D5C578}" dt="2020-03-10T12:48:47.069" v="1103" actId="1036"/>
          <ac:picMkLst>
            <pc:docMk/>
            <pc:sldMk cId="3007870362" sldId="494"/>
            <ac:picMk id="10" creationId="{6A49F231-740B-4494-A64E-13019156474A}"/>
          </ac:picMkLst>
        </pc:picChg>
        <pc:picChg chg="mod">
          <ac:chgData name="秋元 郷佑" userId="45c5f05c-4c16-4244-98a2-ec91b138b096" providerId="ADAL" clId="{C1F14791-3F24-47F4-B225-563B92D5C578}" dt="2020-03-10T12:48:47.069" v="1103" actId="1036"/>
          <ac:picMkLst>
            <pc:docMk/>
            <pc:sldMk cId="3007870362" sldId="494"/>
            <ac:picMk id="11" creationId="{3CF03754-10DA-47EA-80A5-CFC11218F00E}"/>
          </ac:picMkLst>
        </pc:picChg>
        <pc:picChg chg="add mod">
          <ac:chgData name="秋元 郷佑" userId="45c5f05c-4c16-4244-98a2-ec91b138b096" providerId="ADAL" clId="{C1F14791-3F24-47F4-B225-563B92D5C578}" dt="2020-03-10T12:49:38.561" v="1106" actId="1076"/>
          <ac:picMkLst>
            <pc:docMk/>
            <pc:sldMk cId="3007870362" sldId="494"/>
            <ac:picMk id="15" creationId="{B4AFA7AC-8711-4EAA-91E6-1DBB265F8677}"/>
          </ac:picMkLst>
        </pc:picChg>
      </pc:sldChg>
      <pc:sldChg chg="modSp mod">
        <pc:chgData name="秋元 郷佑" userId="45c5f05c-4c16-4244-98a2-ec91b138b096" providerId="ADAL" clId="{C1F14791-3F24-47F4-B225-563B92D5C578}" dt="2020-03-10T12:41:04.260" v="1021" actId="20577"/>
        <pc:sldMkLst>
          <pc:docMk/>
          <pc:sldMk cId="2462363826" sldId="495"/>
        </pc:sldMkLst>
        <pc:spChg chg="mod">
          <ac:chgData name="秋元 郷佑" userId="45c5f05c-4c16-4244-98a2-ec91b138b096" providerId="ADAL" clId="{C1F14791-3F24-47F4-B225-563B92D5C578}" dt="2020-03-10T12:41:04.260" v="1021" actId="20577"/>
          <ac:spMkLst>
            <pc:docMk/>
            <pc:sldMk cId="2462363826" sldId="495"/>
            <ac:spMk id="7" creationId="{87A73998-140B-49E6-846A-3A659589BCE5}"/>
          </ac:spMkLst>
        </pc:spChg>
      </pc:sldChg>
    </pc:docChg>
  </pc:docChgLst>
  <pc:docChgLst>
    <pc:chgData name="秋元 郷佑" userId="45c5f05c-4c16-4244-98a2-ec91b138b096" providerId="ADAL" clId="{E32C7CA5-6E7C-49D0-8215-E9BCED691EC7}"/>
    <pc:docChg chg="modSld">
      <pc:chgData name="秋元 郷佑" userId="45c5f05c-4c16-4244-98a2-ec91b138b096" providerId="ADAL" clId="{E32C7CA5-6E7C-49D0-8215-E9BCED691EC7}" dt="2020-04-08T07:56:33.369" v="392"/>
      <pc:docMkLst>
        <pc:docMk/>
      </pc:docMkLst>
      <pc:sldChg chg="modNotes">
        <pc:chgData name="秋元 郷佑" userId="45c5f05c-4c16-4244-98a2-ec91b138b096" providerId="ADAL" clId="{E32C7CA5-6E7C-49D0-8215-E9BCED691EC7}" dt="2020-04-08T07:53:17.303" v="9"/>
        <pc:sldMkLst>
          <pc:docMk/>
          <pc:sldMk cId="3815071439" sldId="476"/>
        </pc:sldMkLst>
      </pc:sldChg>
      <pc:sldChg chg="modNotes">
        <pc:chgData name="秋元 郷佑" userId="45c5f05c-4c16-4244-98a2-ec91b138b096" providerId="ADAL" clId="{E32C7CA5-6E7C-49D0-8215-E9BCED691EC7}" dt="2020-04-08T07:53:52.428" v="55"/>
        <pc:sldMkLst>
          <pc:docMk/>
          <pc:sldMk cId="722485845" sldId="477"/>
        </pc:sldMkLst>
      </pc:sldChg>
      <pc:sldChg chg="modNotes">
        <pc:chgData name="秋元 郷佑" userId="45c5f05c-4c16-4244-98a2-ec91b138b096" providerId="ADAL" clId="{E32C7CA5-6E7C-49D0-8215-E9BCED691EC7}" dt="2020-04-08T07:54:19.196" v="111"/>
        <pc:sldMkLst>
          <pc:docMk/>
          <pc:sldMk cId="1090710968" sldId="480"/>
        </pc:sldMkLst>
      </pc:sldChg>
      <pc:sldChg chg="modNotes">
        <pc:chgData name="秋元 郷佑" userId="45c5f05c-4c16-4244-98a2-ec91b138b096" providerId="ADAL" clId="{E32C7CA5-6E7C-49D0-8215-E9BCED691EC7}" dt="2020-04-08T07:54:50.829" v="195"/>
        <pc:sldMkLst>
          <pc:docMk/>
          <pc:sldMk cId="1342515305" sldId="483"/>
        </pc:sldMkLst>
      </pc:sldChg>
      <pc:sldChg chg="modNotes">
        <pc:chgData name="秋元 郷佑" userId="45c5f05c-4c16-4244-98a2-ec91b138b096" providerId="ADAL" clId="{E32C7CA5-6E7C-49D0-8215-E9BCED691EC7}" dt="2020-04-08T07:55:25.261" v="267"/>
        <pc:sldMkLst>
          <pc:docMk/>
          <pc:sldMk cId="2598082467" sldId="486"/>
        </pc:sldMkLst>
      </pc:sldChg>
      <pc:sldChg chg="modNotes">
        <pc:chgData name="秋元 郷佑" userId="45c5f05c-4c16-4244-98a2-ec91b138b096" providerId="ADAL" clId="{E32C7CA5-6E7C-49D0-8215-E9BCED691EC7}" dt="2020-04-08T07:56:16.436" v="363"/>
        <pc:sldMkLst>
          <pc:docMk/>
          <pc:sldMk cId="2250247073" sldId="489"/>
        </pc:sldMkLst>
      </pc:sldChg>
      <pc:sldChg chg="modNotes">
        <pc:chgData name="秋元 郷佑" userId="45c5f05c-4c16-4244-98a2-ec91b138b096" providerId="ADAL" clId="{E32C7CA5-6E7C-49D0-8215-E9BCED691EC7}" dt="2020-04-08T07:56:33.369" v="392"/>
        <pc:sldMkLst>
          <pc:docMk/>
          <pc:sldMk cId="1778700053" sldId="503"/>
        </pc:sldMkLst>
      </pc:sldChg>
      <pc:sldChg chg="modNotes">
        <pc:chgData name="秋元 郷佑" userId="45c5f05c-4c16-4244-98a2-ec91b138b096" providerId="ADAL" clId="{E32C7CA5-6E7C-49D0-8215-E9BCED691EC7}" dt="2020-04-08T07:53:03.283" v="6"/>
        <pc:sldMkLst>
          <pc:docMk/>
          <pc:sldMk cId="3361580296" sldId="504"/>
        </pc:sldMkLst>
      </pc:sldChg>
    </pc:docChg>
  </pc:docChgLst>
  <pc:docChgLst>
    <pc:chgData name="秋元 郷佑" userId="45c5f05c-4c16-4244-98a2-ec91b138b096" providerId="ADAL" clId="{0053B9D4-7D8A-43A3-AA54-7C8EB64D5297}"/>
    <pc:docChg chg="undo custSel addSld delSld modSld">
      <pc:chgData name="秋元 郷佑" userId="45c5f05c-4c16-4244-98a2-ec91b138b096" providerId="ADAL" clId="{0053B9D4-7D8A-43A3-AA54-7C8EB64D5297}" dt="2020-03-12T07:54:47.796" v="749" actId="478"/>
      <pc:docMkLst>
        <pc:docMk/>
      </pc:docMkLst>
      <pc:sldChg chg="addSp delSp modSp mod">
        <pc:chgData name="秋元 郷佑" userId="45c5f05c-4c16-4244-98a2-ec91b138b096" providerId="ADAL" clId="{0053B9D4-7D8A-43A3-AA54-7C8EB64D5297}" dt="2020-03-12T07:51:23.977" v="740"/>
        <pc:sldMkLst>
          <pc:docMk/>
          <pc:sldMk cId="1743290794" sldId="467"/>
        </pc:sldMkLst>
        <pc:spChg chg="add mod">
          <ac:chgData name="秋元 郷佑" userId="45c5f05c-4c16-4244-98a2-ec91b138b096" providerId="ADAL" clId="{0053B9D4-7D8A-43A3-AA54-7C8EB64D5297}" dt="2020-03-11T14:46:38.283" v="588"/>
          <ac:spMkLst>
            <pc:docMk/>
            <pc:sldMk cId="1743290794" sldId="467"/>
            <ac:spMk id="8" creationId="{508ABFC9-679E-4B92-A7BC-1132B858A163}"/>
          </ac:spMkLst>
        </pc:spChg>
        <pc:spChg chg="add mod">
          <ac:chgData name="秋元 郷佑" userId="45c5f05c-4c16-4244-98a2-ec91b138b096" providerId="ADAL" clId="{0053B9D4-7D8A-43A3-AA54-7C8EB64D5297}" dt="2020-03-12T07:51:23.977" v="740"/>
          <ac:spMkLst>
            <pc:docMk/>
            <pc:sldMk cId="1743290794" sldId="467"/>
            <ac:spMk id="10" creationId="{B061AC49-5BCE-46FA-9485-7DAF97A5641F}"/>
          </ac:spMkLst>
        </pc:spChg>
        <pc:spChg chg="del">
          <ac:chgData name="秋元 郷佑" userId="45c5f05c-4c16-4244-98a2-ec91b138b096" providerId="ADAL" clId="{0053B9D4-7D8A-43A3-AA54-7C8EB64D5297}" dt="2020-03-11T14:34:01.438" v="566" actId="478"/>
          <ac:spMkLst>
            <pc:docMk/>
            <pc:sldMk cId="1743290794" sldId="467"/>
            <ac:spMk id="11" creationId="{00000000-0000-0000-0000-000000000000}"/>
          </ac:spMkLst>
        </pc:spChg>
        <pc:spChg chg="mod">
          <ac:chgData name="秋元 郷佑" userId="45c5f05c-4c16-4244-98a2-ec91b138b096" providerId="ADAL" clId="{0053B9D4-7D8A-43A3-AA54-7C8EB64D5297}" dt="2020-03-11T14:33:56.912" v="565" actId="20577"/>
          <ac:spMkLst>
            <pc:docMk/>
            <pc:sldMk cId="1743290794" sldId="467"/>
            <ac:spMk id="40" creationId="{15DD5488-CF9D-4B2A-BA1E-4CB3A09235C6}"/>
          </ac:spMkLst>
        </pc:spChg>
      </pc:sldChg>
      <pc:sldChg chg="addSp modSp add mod modNotesTx">
        <pc:chgData name="秋元 郷佑" userId="45c5f05c-4c16-4244-98a2-ec91b138b096" providerId="ADAL" clId="{0053B9D4-7D8A-43A3-AA54-7C8EB64D5297}" dt="2020-03-12T07:51:13.188" v="731" actId="14100"/>
        <pc:sldMkLst>
          <pc:docMk/>
          <pc:sldMk cId="531668034" sldId="468"/>
        </pc:sldMkLst>
        <pc:spChg chg="add mod">
          <ac:chgData name="秋元 郷佑" userId="45c5f05c-4c16-4244-98a2-ec91b138b096" providerId="ADAL" clId="{0053B9D4-7D8A-43A3-AA54-7C8EB64D5297}" dt="2020-03-12T07:51:13.188" v="731" actId="14100"/>
          <ac:spMkLst>
            <pc:docMk/>
            <pc:sldMk cId="531668034" sldId="468"/>
            <ac:spMk id="36" creationId="{991A4D33-63A0-42C0-93B2-4E3C148B56A6}"/>
          </ac:spMkLst>
        </pc:spChg>
      </pc:sldChg>
      <pc:sldChg chg="addSp delSp modSp mod">
        <pc:chgData name="秋元 郷佑" userId="45c5f05c-4c16-4244-98a2-ec91b138b096" providerId="ADAL" clId="{0053B9D4-7D8A-43A3-AA54-7C8EB64D5297}" dt="2020-03-12T07:51:52.554" v="741" actId="478"/>
        <pc:sldMkLst>
          <pc:docMk/>
          <pc:sldMk cId="1828688624" sldId="481"/>
        </pc:sldMkLst>
        <pc:spChg chg="del">
          <ac:chgData name="秋元 郷佑" userId="45c5f05c-4c16-4244-98a2-ec91b138b096" providerId="ADAL" clId="{0053B9D4-7D8A-43A3-AA54-7C8EB64D5297}" dt="2020-03-11T14:48:13.970" v="611" actId="478"/>
          <ac:spMkLst>
            <pc:docMk/>
            <pc:sldMk cId="1828688624" sldId="481"/>
            <ac:spMk id="17" creationId="{E98DD8B9-C30A-4DD8-A6A5-CC9A73EFEC52}"/>
          </ac:spMkLst>
        </pc:spChg>
        <pc:spChg chg="add del mod">
          <ac:chgData name="秋元 郷佑" userId="45c5f05c-4c16-4244-98a2-ec91b138b096" providerId="ADAL" clId="{0053B9D4-7D8A-43A3-AA54-7C8EB64D5297}" dt="2020-03-12T07:51:52.554" v="741" actId="478"/>
          <ac:spMkLst>
            <pc:docMk/>
            <pc:sldMk cId="1828688624" sldId="481"/>
            <ac:spMk id="21" creationId="{BBA26BA3-0CC7-4DBA-A519-B17CE7D7E969}"/>
          </ac:spMkLst>
        </pc:spChg>
        <pc:spChg chg="del">
          <ac:chgData name="秋元 郷佑" userId="45c5f05c-4c16-4244-98a2-ec91b138b096" providerId="ADAL" clId="{0053B9D4-7D8A-43A3-AA54-7C8EB64D5297}" dt="2020-03-11T14:48:13.970" v="611" actId="478"/>
          <ac:spMkLst>
            <pc:docMk/>
            <pc:sldMk cId="1828688624" sldId="481"/>
            <ac:spMk id="22" creationId="{C0855599-1A13-41BF-B45E-AEB09F736516}"/>
          </ac:spMkLst>
        </pc:spChg>
      </pc:sldChg>
      <pc:sldChg chg="addSp delSp modSp add mod">
        <pc:chgData name="秋元 郷佑" userId="45c5f05c-4c16-4244-98a2-ec91b138b096" providerId="ADAL" clId="{0053B9D4-7D8A-43A3-AA54-7C8EB64D5297}" dt="2020-03-12T07:54:41.607" v="748" actId="478"/>
        <pc:sldMkLst>
          <pc:docMk/>
          <pc:sldMk cId="3007870362" sldId="494"/>
        </pc:sldMkLst>
        <pc:spChg chg="add del mod">
          <ac:chgData name="秋元 郷佑" userId="45c5f05c-4c16-4244-98a2-ec91b138b096" providerId="ADAL" clId="{0053B9D4-7D8A-43A3-AA54-7C8EB64D5297}" dt="2020-03-12T07:54:41.607" v="748" actId="478"/>
          <ac:spMkLst>
            <pc:docMk/>
            <pc:sldMk cId="3007870362" sldId="494"/>
            <ac:spMk id="14" creationId="{96847BC9-126E-48B4-A714-3AA9C24B1533}"/>
          </ac:spMkLst>
        </pc:spChg>
      </pc:sldChg>
      <pc:sldChg chg="addSp delSp modSp mod">
        <pc:chgData name="秋元 郷佑" userId="45c5f05c-4c16-4244-98a2-ec91b138b096" providerId="ADAL" clId="{0053B9D4-7D8A-43A3-AA54-7C8EB64D5297}" dt="2020-03-12T07:54:47.796" v="749" actId="478"/>
        <pc:sldMkLst>
          <pc:docMk/>
          <pc:sldMk cId="2462363826" sldId="495"/>
        </pc:sldMkLst>
        <pc:spChg chg="add del mod">
          <ac:chgData name="秋元 郷佑" userId="45c5f05c-4c16-4244-98a2-ec91b138b096" providerId="ADAL" clId="{0053B9D4-7D8A-43A3-AA54-7C8EB64D5297}" dt="2020-03-12T07:54:47.796" v="749" actId="478"/>
          <ac:spMkLst>
            <pc:docMk/>
            <pc:sldMk cId="2462363826" sldId="495"/>
            <ac:spMk id="96" creationId="{63E1A609-CFAD-4304-A35F-8B5DC419989D}"/>
          </ac:spMkLst>
        </pc:spChg>
      </pc:sldChg>
      <pc:sldChg chg="addSp delSp mod">
        <pc:chgData name="秋元 郷佑" userId="45c5f05c-4c16-4244-98a2-ec91b138b096" providerId="ADAL" clId="{0053B9D4-7D8A-43A3-AA54-7C8EB64D5297}" dt="2020-03-12T07:52:39.175" v="744" actId="478"/>
        <pc:sldMkLst>
          <pc:docMk/>
          <pc:sldMk cId="3489568523" sldId="500"/>
        </pc:sldMkLst>
        <pc:spChg chg="del">
          <ac:chgData name="秋元 郷佑" userId="45c5f05c-4c16-4244-98a2-ec91b138b096" providerId="ADAL" clId="{0053B9D4-7D8A-43A3-AA54-7C8EB64D5297}" dt="2020-03-11T14:48:52.971" v="655" actId="478"/>
          <ac:spMkLst>
            <pc:docMk/>
            <pc:sldMk cId="3489568523" sldId="500"/>
            <ac:spMk id="17" creationId="{E98DD8B9-C30A-4DD8-A6A5-CC9A73EFEC52}"/>
          </ac:spMkLst>
        </pc:spChg>
        <pc:spChg chg="add del">
          <ac:chgData name="秋元 郷佑" userId="45c5f05c-4c16-4244-98a2-ec91b138b096" providerId="ADAL" clId="{0053B9D4-7D8A-43A3-AA54-7C8EB64D5297}" dt="2020-03-12T07:52:39.175" v="744" actId="478"/>
          <ac:spMkLst>
            <pc:docMk/>
            <pc:sldMk cId="3489568523" sldId="500"/>
            <ac:spMk id="21" creationId="{053C8EC5-6E5E-41A8-B2AE-A1FC590B8E25}"/>
          </ac:spMkLst>
        </pc:spChg>
        <pc:spChg chg="del">
          <ac:chgData name="秋元 郷佑" userId="45c5f05c-4c16-4244-98a2-ec91b138b096" providerId="ADAL" clId="{0053B9D4-7D8A-43A3-AA54-7C8EB64D5297}" dt="2020-03-11T14:48:52.971" v="655" actId="478"/>
          <ac:spMkLst>
            <pc:docMk/>
            <pc:sldMk cId="3489568523" sldId="500"/>
            <ac:spMk id="22" creationId="{062AF158-FD7F-43BD-ABB9-1ED01EC66432}"/>
          </ac:spMkLst>
        </pc:spChg>
      </pc:sldChg>
      <pc:sldChg chg="addSp delSp modSp mod">
        <pc:chgData name="秋元 郷佑" userId="45c5f05c-4c16-4244-98a2-ec91b138b096" providerId="ADAL" clId="{0053B9D4-7D8A-43A3-AA54-7C8EB64D5297}" dt="2020-03-12T07:52:32.784" v="743" actId="478"/>
        <pc:sldMkLst>
          <pc:docMk/>
          <pc:sldMk cId="3008663932" sldId="501"/>
        </pc:sldMkLst>
        <pc:spChg chg="del">
          <ac:chgData name="秋元 郷佑" userId="45c5f05c-4c16-4244-98a2-ec91b138b096" providerId="ADAL" clId="{0053B9D4-7D8A-43A3-AA54-7C8EB64D5297}" dt="2020-03-11T14:48:45.269" v="653" actId="478"/>
          <ac:spMkLst>
            <pc:docMk/>
            <pc:sldMk cId="3008663932" sldId="501"/>
            <ac:spMk id="17" creationId="{E98DD8B9-C30A-4DD8-A6A5-CC9A73EFEC52}"/>
          </ac:spMkLst>
        </pc:spChg>
        <pc:spChg chg="add del mod">
          <ac:chgData name="秋元 郷佑" userId="45c5f05c-4c16-4244-98a2-ec91b138b096" providerId="ADAL" clId="{0053B9D4-7D8A-43A3-AA54-7C8EB64D5297}" dt="2020-03-12T07:52:32.784" v="743" actId="478"/>
          <ac:spMkLst>
            <pc:docMk/>
            <pc:sldMk cId="3008663932" sldId="501"/>
            <ac:spMk id="21" creationId="{4A92CA46-F370-43E9-A7BD-A84FB7C4E5D8}"/>
          </ac:spMkLst>
        </pc:spChg>
        <pc:spChg chg="del">
          <ac:chgData name="秋元 郷佑" userId="45c5f05c-4c16-4244-98a2-ec91b138b096" providerId="ADAL" clId="{0053B9D4-7D8A-43A3-AA54-7C8EB64D5297}" dt="2020-03-11T14:48:45.269" v="653" actId="478"/>
          <ac:spMkLst>
            <pc:docMk/>
            <pc:sldMk cId="3008663932" sldId="501"/>
            <ac:spMk id="22" creationId="{66E643F2-A902-4632-BF8B-EFAEE6ED553E}"/>
          </ac:spMkLst>
        </pc:spChg>
      </pc:sldChg>
      <pc:sldChg chg="addSp delSp modSp mod">
        <pc:chgData name="秋元 郷佑" userId="45c5f05c-4c16-4244-98a2-ec91b138b096" providerId="ADAL" clId="{0053B9D4-7D8A-43A3-AA54-7C8EB64D5297}" dt="2020-03-12T07:52:46.349" v="746" actId="478"/>
        <pc:sldMkLst>
          <pc:docMk/>
          <pc:sldMk cId="3627258858" sldId="502"/>
        </pc:sldMkLst>
        <pc:spChg chg="del">
          <ac:chgData name="秋元 郷佑" userId="45c5f05c-4c16-4244-98a2-ec91b138b096" providerId="ADAL" clId="{0053B9D4-7D8A-43A3-AA54-7C8EB64D5297}" dt="2020-03-11T14:49:02.975" v="657" actId="478"/>
          <ac:spMkLst>
            <pc:docMk/>
            <pc:sldMk cId="3627258858" sldId="502"/>
            <ac:spMk id="17" creationId="{E98DD8B9-C30A-4DD8-A6A5-CC9A73EFEC52}"/>
          </ac:spMkLst>
        </pc:spChg>
        <pc:spChg chg="add del mod">
          <ac:chgData name="秋元 郷佑" userId="45c5f05c-4c16-4244-98a2-ec91b138b096" providerId="ADAL" clId="{0053B9D4-7D8A-43A3-AA54-7C8EB64D5297}" dt="2020-03-12T07:52:46.349" v="746" actId="478"/>
          <ac:spMkLst>
            <pc:docMk/>
            <pc:sldMk cId="3627258858" sldId="502"/>
            <ac:spMk id="21" creationId="{EA6782D1-CB59-4AF6-A055-EC639126A574}"/>
          </ac:spMkLst>
        </pc:spChg>
        <pc:spChg chg="del">
          <ac:chgData name="秋元 郷佑" userId="45c5f05c-4c16-4244-98a2-ec91b138b096" providerId="ADAL" clId="{0053B9D4-7D8A-43A3-AA54-7C8EB64D5297}" dt="2020-03-11T14:49:02.975" v="657" actId="478"/>
          <ac:spMkLst>
            <pc:docMk/>
            <pc:sldMk cId="3627258858" sldId="502"/>
            <ac:spMk id="22" creationId="{C2C9DB13-681F-4AED-BEE5-FF7B29AA611C}"/>
          </ac:spMkLst>
        </pc:spChg>
      </pc:sldChg>
      <pc:sldChg chg="addSp delSp mod">
        <pc:chgData name="秋元 郷佑" userId="45c5f05c-4c16-4244-98a2-ec91b138b096" providerId="ADAL" clId="{0053B9D4-7D8A-43A3-AA54-7C8EB64D5297}" dt="2020-03-12T07:54:07.281" v="747" actId="478"/>
        <pc:sldMkLst>
          <pc:docMk/>
          <pc:sldMk cId="1778700053" sldId="503"/>
        </pc:sldMkLst>
        <pc:spChg chg="del">
          <ac:chgData name="秋元 郷佑" userId="45c5f05c-4c16-4244-98a2-ec91b138b096" providerId="ADAL" clId="{0053B9D4-7D8A-43A3-AA54-7C8EB64D5297}" dt="2020-03-11T14:49:15.414" v="659" actId="478"/>
          <ac:spMkLst>
            <pc:docMk/>
            <pc:sldMk cId="1778700053" sldId="503"/>
            <ac:spMk id="17" creationId="{E98DD8B9-C30A-4DD8-A6A5-CC9A73EFEC52}"/>
          </ac:spMkLst>
        </pc:spChg>
        <pc:spChg chg="add del">
          <ac:chgData name="秋元 郷佑" userId="45c5f05c-4c16-4244-98a2-ec91b138b096" providerId="ADAL" clId="{0053B9D4-7D8A-43A3-AA54-7C8EB64D5297}" dt="2020-03-12T07:54:07.281" v="747" actId="478"/>
          <ac:spMkLst>
            <pc:docMk/>
            <pc:sldMk cId="1778700053" sldId="503"/>
            <ac:spMk id="21" creationId="{585F5FFE-2F0B-46CF-BA5C-194B346936DA}"/>
          </ac:spMkLst>
        </pc:spChg>
        <pc:spChg chg="del">
          <ac:chgData name="秋元 郷佑" userId="45c5f05c-4c16-4244-98a2-ec91b138b096" providerId="ADAL" clId="{0053B9D4-7D8A-43A3-AA54-7C8EB64D5297}" dt="2020-03-11T14:49:15.414" v="659" actId="478"/>
          <ac:spMkLst>
            <pc:docMk/>
            <pc:sldMk cId="1778700053" sldId="503"/>
            <ac:spMk id="22" creationId="{31824293-0349-4BEC-84DA-CDEE02308198}"/>
          </ac:spMkLst>
        </pc:spChg>
      </pc:sldChg>
      <pc:sldChg chg="del">
        <pc:chgData name="秋元 郷佑" userId="45c5f05c-4c16-4244-98a2-ec91b138b096" providerId="ADAL" clId="{0053B9D4-7D8A-43A3-AA54-7C8EB64D5297}" dt="2020-03-11T14:29:19.174" v="1" actId="47"/>
        <pc:sldMkLst>
          <pc:docMk/>
          <pc:sldMk cId="3491700693" sldId="505"/>
        </pc:sldMkLst>
      </pc:sldChg>
      <pc:sldChg chg="addSp delSp modSp mod">
        <pc:chgData name="秋元 郷佑" userId="45c5f05c-4c16-4244-98a2-ec91b138b096" providerId="ADAL" clId="{0053B9D4-7D8A-43A3-AA54-7C8EB64D5297}" dt="2020-03-11T14:47:34.569" v="610"/>
        <pc:sldMkLst>
          <pc:docMk/>
          <pc:sldMk cId="1599727831" sldId="506"/>
        </pc:sldMkLst>
        <pc:spChg chg="del">
          <ac:chgData name="秋元 郷佑" userId="45c5f05c-4c16-4244-98a2-ec91b138b096" providerId="ADAL" clId="{0053B9D4-7D8A-43A3-AA54-7C8EB64D5297}" dt="2020-03-11T14:47:23.102" v="590" actId="478"/>
          <ac:spMkLst>
            <pc:docMk/>
            <pc:sldMk cId="1599727831" sldId="506"/>
            <ac:spMk id="5" creationId="{81024438-35BE-4471-A555-5A28BC5C4EA2}"/>
          </ac:spMkLst>
        </pc:spChg>
        <pc:spChg chg="add mod">
          <ac:chgData name="秋元 郷佑" userId="45c5f05c-4c16-4244-98a2-ec91b138b096" providerId="ADAL" clId="{0053B9D4-7D8A-43A3-AA54-7C8EB64D5297}" dt="2020-03-11T14:47:34.569" v="610"/>
          <ac:spMkLst>
            <pc:docMk/>
            <pc:sldMk cId="1599727831" sldId="506"/>
            <ac:spMk id="6" creationId="{BCCA0AB0-7834-4E61-93BD-33EDEB3EDB62}"/>
          </ac:spMkLst>
        </pc:spChg>
        <pc:spChg chg="mod">
          <ac:chgData name="秋元 郷佑" userId="45c5f05c-4c16-4244-98a2-ec91b138b096" providerId="ADAL" clId="{0053B9D4-7D8A-43A3-AA54-7C8EB64D5297}" dt="2020-03-11T14:47:18.502" v="589"/>
          <ac:spMkLst>
            <pc:docMk/>
            <pc:sldMk cId="1599727831" sldId="506"/>
            <ac:spMk id="9" creationId="{FEF38585-5B57-4F8D-A242-170728FB8508}"/>
          </ac:spMkLst>
        </pc:spChg>
      </pc:sldChg>
      <pc:sldChg chg="del">
        <pc:chgData name="秋元 郷佑" userId="45c5f05c-4c16-4244-98a2-ec91b138b096" providerId="ADAL" clId="{0053B9D4-7D8A-43A3-AA54-7C8EB64D5297}" dt="2020-03-11T14:50:08.997" v="661" actId="47"/>
        <pc:sldMkLst>
          <pc:docMk/>
          <pc:sldMk cId="1350983647" sldId="508"/>
        </pc:sldMkLst>
      </pc:sldChg>
      <pc:sldChg chg="add del">
        <pc:chgData name="秋元 郷佑" userId="45c5f05c-4c16-4244-98a2-ec91b138b096" providerId="ADAL" clId="{0053B9D4-7D8A-43A3-AA54-7C8EB64D5297}" dt="2020-03-11T14:50:12.373" v="663"/>
        <pc:sldMkLst>
          <pc:docMk/>
          <pc:sldMk cId="3824395254" sldId="511"/>
        </pc:sldMkLst>
      </pc:sldChg>
    </pc:docChg>
  </pc:docChgLst>
  <pc:docChgLst>
    <pc:chgData name="高木 愛実" userId="a29477a8-5b99-4cec-9b2d-8f2414bfbbca" providerId="ADAL" clId="{36C25CD4-2ADC-4493-8FF7-3B1CCB2BB00D}"/>
    <pc:docChg chg="addSld modSld sldOrd addMainMaster">
      <pc:chgData name="高木 愛実" userId="a29477a8-5b99-4cec-9b2d-8f2414bfbbca" providerId="ADAL" clId="{36C25CD4-2ADC-4493-8FF7-3B1CCB2BB00D}" dt="2020-04-09T05:51:09.779" v="3"/>
      <pc:docMkLst>
        <pc:docMk/>
      </pc:docMkLst>
      <pc:sldChg chg="add ord">
        <pc:chgData name="高木 愛実" userId="a29477a8-5b99-4cec-9b2d-8f2414bfbbca" providerId="ADAL" clId="{36C25CD4-2ADC-4493-8FF7-3B1CCB2BB00D}" dt="2020-04-09T05:51:09.779" v="3"/>
        <pc:sldMkLst>
          <pc:docMk/>
          <pc:sldMk cId="254837415" sldId="511"/>
        </pc:sldMkLst>
      </pc:sldChg>
      <pc:sldMasterChg chg="add addSldLayout">
        <pc:chgData name="高木 愛実" userId="a29477a8-5b99-4cec-9b2d-8f2414bfbbca" providerId="ADAL" clId="{36C25CD4-2ADC-4493-8FF7-3B1CCB2BB00D}" dt="2020-04-09T05:51:08.409" v="0" actId="27028"/>
        <pc:sldMasterMkLst>
          <pc:docMk/>
          <pc:sldMasterMk cId="3850666063" sldId="2147483684"/>
        </pc:sldMasterMkLst>
        <pc:sldLayoutChg chg="add">
          <pc:chgData name="高木 愛実" userId="a29477a8-5b99-4cec-9b2d-8f2414bfbbca" providerId="ADAL" clId="{36C25CD4-2ADC-4493-8FF7-3B1CCB2BB00D}" dt="2020-04-09T05:51:08.409" v="0" actId="27028"/>
          <pc:sldLayoutMkLst>
            <pc:docMk/>
            <pc:sldMasterMk cId="3850666063" sldId="2147483684"/>
            <pc:sldLayoutMk cId="2355376093" sldId="2147483685"/>
          </pc:sldLayoutMkLst>
        </pc:sldLayoutChg>
      </pc:sldMasterChg>
    </pc:docChg>
  </pc:docChgLst>
  <pc:docChgLst>
    <pc:chgData name="水野 弘一" userId="abd9bb63-b5b5-484b-b4d1-8bd6edf0c9ed" providerId="ADAL" clId="{BE110D8A-2E12-4F57-AB6A-CAA03290474A}"/>
    <pc:docChg chg="undo redo custSel addSld delSld modSld sldOrd">
      <pc:chgData name="水野 弘一" userId="abd9bb63-b5b5-484b-b4d1-8bd6edf0c9ed" providerId="ADAL" clId="{BE110D8A-2E12-4F57-AB6A-CAA03290474A}" dt="2020-03-11T09:10:04.224" v="515" actId="478"/>
      <pc:docMkLst>
        <pc:docMk/>
      </pc:docMkLst>
      <pc:sldChg chg="del modNotesTx">
        <pc:chgData name="水野 弘一" userId="abd9bb63-b5b5-484b-b4d1-8bd6edf0c9ed" providerId="ADAL" clId="{BE110D8A-2E12-4F57-AB6A-CAA03290474A}" dt="2020-03-11T09:01:51.254" v="447" actId="47"/>
        <pc:sldMkLst>
          <pc:docMk/>
          <pc:sldMk cId="3245817742" sldId="296"/>
        </pc:sldMkLst>
      </pc:sldChg>
      <pc:sldChg chg="modNotesTx">
        <pc:chgData name="水野 弘一" userId="abd9bb63-b5b5-484b-b4d1-8bd6edf0c9ed" providerId="ADAL" clId="{BE110D8A-2E12-4F57-AB6A-CAA03290474A}" dt="2020-03-11T05:15:36.586" v="71" actId="20577"/>
        <pc:sldMkLst>
          <pc:docMk/>
          <pc:sldMk cId="603938784" sldId="384"/>
        </pc:sldMkLst>
      </pc:sldChg>
      <pc:sldChg chg="del">
        <pc:chgData name="水野 弘一" userId="abd9bb63-b5b5-484b-b4d1-8bd6edf0c9ed" providerId="ADAL" clId="{BE110D8A-2E12-4F57-AB6A-CAA03290474A}" dt="2020-03-11T09:08:27.509" v="505" actId="47"/>
        <pc:sldMkLst>
          <pc:docMk/>
          <pc:sldMk cId="2678049424" sldId="399"/>
        </pc:sldMkLst>
      </pc:sldChg>
      <pc:sldChg chg="modSp add del">
        <pc:chgData name="水野 弘一" userId="abd9bb63-b5b5-484b-b4d1-8bd6edf0c9ed" providerId="ADAL" clId="{BE110D8A-2E12-4F57-AB6A-CAA03290474A}" dt="2020-03-11T09:04:00.947" v="474" actId="14100"/>
        <pc:sldMkLst>
          <pc:docMk/>
          <pc:sldMk cId="1743290794" sldId="467"/>
        </pc:sldMkLst>
        <pc:spChg chg="mod">
          <ac:chgData name="水野 弘一" userId="abd9bb63-b5b5-484b-b4d1-8bd6edf0c9ed" providerId="ADAL" clId="{BE110D8A-2E12-4F57-AB6A-CAA03290474A}" dt="2020-03-11T09:04:00.947" v="474" actId="14100"/>
          <ac:spMkLst>
            <pc:docMk/>
            <pc:sldMk cId="1743290794" sldId="467"/>
            <ac:spMk id="11" creationId="{00000000-0000-0000-0000-000000000000}"/>
          </ac:spMkLst>
        </pc:spChg>
      </pc:sldChg>
      <pc:sldChg chg="addSp delSp del modNotesTx">
        <pc:chgData name="水野 弘一" userId="abd9bb63-b5b5-484b-b4d1-8bd6edf0c9ed" providerId="ADAL" clId="{BE110D8A-2E12-4F57-AB6A-CAA03290474A}" dt="2020-03-11T09:03:04.089" v="454" actId="2696"/>
        <pc:sldMkLst>
          <pc:docMk/>
          <pc:sldMk cId="531668034" sldId="468"/>
        </pc:sldMkLst>
        <pc:spChg chg="add">
          <ac:chgData name="水野 弘一" userId="abd9bb63-b5b5-484b-b4d1-8bd6edf0c9ed" providerId="ADAL" clId="{BE110D8A-2E12-4F57-AB6A-CAA03290474A}" dt="2020-03-11T09:02:21.933" v="448"/>
          <ac:spMkLst>
            <pc:docMk/>
            <pc:sldMk cId="531668034" sldId="468"/>
            <ac:spMk id="36" creationId="{EC18408A-81CE-4D33-B582-6DA1D525DEDD}"/>
          </ac:spMkLst>
        </pc:spChg>
        <pc:spChg chg="add del">
          <ac:chgData name="水野 弘一" userId="abd9bb63-b5b5-484b-b4d1-8bd6edf0c9ed" providerId="ADAL" clId="{BE110D8A-2E12-4F57-AB6A-CAA03290474A}" dt="2020-03-11T09:02:34.549" v="450" actId="478"/>
          <ac:spMkLst>
            <pc:docMk/>
            <pc:sldMk cId="531668034" sldId="468"/>
            <ac:spMk id="49" creationId="{FE8DACE7-A786-433B-B231-C1F9761F919F}"/>
          </ac:spMkLst>
        </pc:spChg>
        <pc:spChg chg="add">
          <ac:chgData name="水野 弘一" userId="abd9bb63-b5b5-484b-b4d1-8bd6edf0c9ed" providerId="ADAL" clId="{BE110D8A-2E12-4F57-AB6A-CAA03290474A}" dt="2020-03-11T09:02:38.889" v="451"/>
          <ac:spMkLst>
            <pc:docMk/>
            <pc:sldMk cId="531668034" sldId="468"/>
            <ac:spMk id="50" creationId="{A4A452C2-8FEC-436A-A5BE-0FBCAB60102F}"/>
          </ac:spMkLst>
        </pc:spChg>
      </pc:sldChg>
      <pc:sldChg chg="del modNotesTx">
        <pc:chgData name="水野 弘一" userId="abd9bb63-b5b5-484b-b4d1-8bd6edf0c9ed" providerId="ADAL" clId="{BE110D8A-2E12-4F57-AB6A-CAA03290474A}" dt="2020-03-11T09:04:35.640" v="476" actId="47"/>
        <pc:sldMkLst>
          <pc:docMk/>
          <pc:sldMk cId="2001494352" sldId="475"/>
        </pc:sldMkLst>
      </pc:sldChg>
      <pc:sldChg chg="modNotesTx">
        <pc:chgData name="水野 弘一" userId="abd9bb63-b5b5-484b-b4d1-8bd6edf0c9ed" providerId="ADAL" clId="{BE110D8A-2E12-4F57-AB6A-CAA03290474A}" dt="2020-03-11T05:16:20.189" v="94" actId="20577"/>
        <pc:sldMkLst>
          <pc:docMk/>
          <pc:sldMk cId="3815071439" sldId="476"/>
        </pc:sldMkLst>
      </pc:sldChg>
      <pc:sldChg chg="modNotesTx">
        <pc:chgData name="水野 弘一" userId="abd9bb63-b5b5-484b-b4d1-8bd6edf0c9ed" providerId="ADAL" clId="{BE110D8A-2E12-4F57-AB6A-CAA03290474A}" dt="2020-03-11T05:16:39.018" v="96" actId="20577"/>
        <pc:sldMkLst>
          <pc:docMk/>
          <pc:sldMk cId="722485845" sldId="477"/>
        </pc:sldMkLst>
      </pc:sldChg>
      <pc:sldChg chg="del">
        <pc:chgData name="水野 弘一" userId="abd9bb63-b5b5-484b-b4d1-8bd6edf0c9ed" providerId="ADAL" clId="{BE110D8A-2E12-4F57-AB6A-CAA03290474A}" dt="2020-03-11T05:26:30.874" v="199" actId="2696"/>
        <pc:sldMkLst>
          <pc:docMk/>
          <pc:sldMk cId="1852759420" sldId="478"/>
        </pc:sldMkLst>
      </pc:sldChg>
      <pc:sldChg chg="modNotesTx">
        <pc:chgData name="水野 弘一" userId="abd9bb63-b5b5-484b-b4d1-8bd6edf0c9ed" providerId="ADAL" clId="{BE110D8A-2E12-4F57-AB6A-CAA03290474A}" dt="2020-03-11T05:31:12.564" v="227" actId="20577"/>
        <pc:sldMkLst>
          <pc:docMk/>
          <pc:sldMk cId="1408712128" sldId="479"/>
        </pc:sldMkLst>
      </pc:sldChg>
      <pc:sldChg chg="modNotesTx">
        <pc:chgData name="水野 弘一" userId="abd9bb63-b5b5-484b-b4d1-8bd6edf0c9ed" providerId="ADAL" clId="{BE110D8A-2E12-4F57-AB6A-CAA03290474A}" dt="2020-03-11T05:31:20.961" v="229" actId="20577"/>
        <pc:sldMkLst>
          <pc:docMk/>
          <pc:sldMk cId="1090710968" sldId="480"/>
        </pc:sldMkLst>
      </pc:sldChg>
      <pc:sldChg chg="addSp delSp modSp ord modNotesTx">
        <pc:chgData name="水野 弘一" userId="abd9bb63-b5b5-484b-b4d1-8bd6edf0c9ed" providerId="ADAL" clId="{BE110D8A-2E12-4F57-AB6A-CAA03290474A}" dt="2020-03-11T09:05:44.187" v="490" actId="1076"/>
        <pc:sldMkLst>
          <pc:docMk/>
          <pc:sldMk cId="1828688624" sldId="481"/>
        </pc:sldMkLst>
        <pc:spChg chg="mod">
          <ac:chgData name="水野 弘一" userId="abd9bb63-b5b5-484b-b4d1-8bd6edf0c9ed" providerId="ADAL" clId="{BE110D8A-2E12-4F57-AB6A-CAA03290474A}" dt="2020-03-11T05:18:52.947" v="117"/>
          <ac:spMkLst>
            <pc:docMk/>
            <pc:sldMk cId="1828688624" sldId="481"/>
            <ac:spMk id="5" creationId="{9B5925AE-F2F7-4E8E-AF93-0BD41D073E9A}"/>
          </ac:spMkLst>
        </pc:spChg>
        <pc:spChg chg="mod">
          <ac:chgData name="水野 弘一" userId="abd9bb63-b5b5-484b-b4d1-8bd6edf0c9ed" providerId="ADAL" clId="{BE110D8A-2E12-4F57-AB6A-CAA03290474A}" dt="2020-03-11T05:24:13.730" v="166" actId="164"/>
          <ac:spMkLst>
            <pc:docMk/>
            <pc:sldMk cId="1828688624" sldId="481"/>
            <ac:spMk id="8" creationId="{097C9B5F-E1AB-49F3-8F80-5C41869C0B71}"/>
          </ac:spMkLst>
        </pc:spChg>
        <pc:spChg chg="mod">
          <ac:chgData name="水野 弘一" userId="abd9bb63-b5b5-484b-b4d1-8bd6edf0c9ed" providerId="ADAL" clId="{BE110D8A-2E12-4F57-AB6A-CAA03290474A}" dt="2020-03-11T05:24:37.431" v="177" actId="14100"/>
          <ac:spMkLst>
            <pc:docMk/>
            <pc:sldMk cId="1828688624" sldId="481"/>
            <ac:spMk id="9" creationId="{CE13EC18-B28F-40DD-AAE7-0C96D51CD273}"/>
          </ac:spMkLst>
        </pc:spChg>
        <pc:spChg chg="mod">
          <ac:chgData name="水野 弘一" userId="abd9bb63-b5b5-484b-b4d1-8bd6edf0c9ed" providerId="ADAL" clId="{BE110D8A-2E12-4F57-AB6A-CAA03290474A}" dt="2020-03-11T05:25:47.944" v="183" actId="14100"/>
          <ac:spMkLst>
            <pc:docMk/>
            <pc:sldMk cId="1828688624" sldId="481"/>
            <ac:spMk id="10" creationId="{2B76E81C-B33B-43D0-8A2E-283E8E17442E}"/>
          </ac:spMkLst>
        </pc:spChg>
        <pc:spChg chg="mod">
          <ac:chgData name="水野 弘一" userId="abd9bb63-b5b5-484b-b4d1-8bd6edf0c9ed" providerId="ADAL" clId="{BE110D8A-2E12-4F57-AB6A-CAA03290474A}" dt="2020-03-11T05:23:24.932" v="143" actId="164"/>
          <ac:spMkLst>
            <pc:docMk/>
            <pc:sldMk cId="1828688624" sldId="481"/>
            <ac:spMk id="11" creationId="{44F21ADD-55A1-4C58-A2EF-3AB5A2D2CE83}"/>
          </ac:spMkLst>
        </pc:spChg>
        <pc:spChg chg="mod">
          <ac:chgData name="水野 弘一" userId="abd9bb63-b5b5-484b-b4d1-8bd6edf0c9ed" providerId="ADAL" clId="{BE110D8A-2E12-4F57-AB6A-CAA03290474A}" dt="2020-03-11T05:49:41.801" v="279" actId="1035"/>
          <ac:spMkLst>
            <pc:docMk/>
            <pc:sldMk cId="1828688624" sldId="481"/>
            <ac:spMk id="12" creationId="{03167263-33D2-43BC-B18F-DBD45DE25948}"/>
          </ac:spMkLst>
        </pc:spChg>
        <pc:spChg chg="mod">
          <ac:chgData name="水野 弘一" userId="abd9bb63-b5b5-484b-b4d1-8bd6edf0c9ed" providerId="ADAL" clId="{BE110D8A-2E12-4F57-AB6A-CAA03290474A}" dt="2020-03-11T05:24:13.730" v="166" actId="164"/>
          <ac:spMkLst>
            <pc:docMk/>
            <pc:sldMk cId="1828688624" sldId="481"/>
            <ac:spMk id="13" creationId="{F1618D4D-79B2-4062-8902-032FB6452728}"/>
          </ac:spMkLst>
        </pc:spChg>
        <pc:spChg chg="mod">
          <ac:chgData name="水野 弘一" userId="abd9bb63-b5b5-484b-b4d1-8bd6edf0c9ed" providerId="ADAL" clId="{BE110D8A-2E12-4F57-AB6A-CAA03290474A}" dt="2020-03-11T05:23:24.932" v="143" actId="164"/>
          <ac:spMkLst>
            <pc:docMk/>
            <pc:sldMk cId="1828688624" sldId="481"/>
            <ac:spMk id="14" creationId="{A484D05A-F0AE-4B9B-88FB-F3F31222B1DC}"/>
          </ac:spMkLst>
        </pc:spChg>
        <pc:spChg chg="mod">
          <ac:chgData name="水野 弘一" userId="abd9bb63-b5b5-484b-b4d1-8bd6edf0c9ed" providerId="ADAL" clId="{BE110D8A-2E12-4F57-AB6A-CAA03290474A}" dt="2020-03-11T05:23:24.932" v="143" actId="164"/>
          <ac:spMkLst>
            <pc:docMk/>
            <pc:sldMk cId="1828688624" sldId="481"/>
            <ac:spMk id="15" creationId="{6C76FAB9-EB9E-44A2-BBC4-C52AC60AC8E0}"/>
          </ac:spMkLst>
        </pc:spChg>
        <pc:spChg chg="add mod">
          <ac:chgData name="水野 弘一" userId="abd9bb63-b5b5-484b-b4d1-8bd6edf0c9ed" providerId="ADAL" clId="{BE110D8A-2E12-4F57-AB6A-CAA03290474A}" dt="2020-03-11T05:30:41.886" v="214" actId="1076"/>
          <ac:spMkLst>
            <pc:docMk/>
            <pc:sldMk cId="1828688624" sldId="481"/>
            <ac:spMk id="17" creationId="{E98DD8B9-C30A-4DD8-A6A5-CC9A73EFEC52}"/>
          </ac:spMkLst>
        </pc:spChg>
        <pc:spChg chg="add del mod">
          <ac:chgData name="水野 弘一" userId="abd9bb63-b5b5-484b-b4d1-8bd6edf0c9ed" providerId="ADAL" clId="{BE110D8A-2E12-4F57-AB6A-CAA03290474A}" dt="2020-03-11T09:05:31.970" v="488" actId="478"/>
          <ac:spMkLst>
            <pc:docMk/>
            <pc:sldMk cId="1828688624" sldId="481"/>
            <ac:spMk id="21" creationId="{A395208B-4B9E-4996-9E10-74C7C00BA6EF}"/>
          </ac:spMkLst>
        </pc:spChg>
        <pc:spChg chg="add mod">
          <ac:chgData name="水野 弘一" userId="abd9bb63-b5b5-484b-b4d1-8bd6edf0c9ed" providerId="ADAL" clId="{BE110D8A-2E12-4F57-AB6A-CAA03290474A}" dt="2020-03-11T09:05:44.187" v="490" actId="1076"/>
          <ac:spMkLst>
            <pc:docMk/>
            <pc:sldMk cId="1828688624" sldId="481"/>
            <ac:spMk id="22" creationId="{C0855599-1A13-41BF-B45E-AEB09F736516}"/>
          </ac:spMkLst>
        </pc:spChg>
        <pc:grpChg chg="add mod">
          <ac:chgData name="水野 弘一" userId="abd9bb63-b5b5-484b-b4d1-8bd6edf0c9ed" providerId="ADAL" clId="{BE110D8A-2E12-4F57-AB6A-CAA03290474A}" dt="2020-03-11T05:26:13.196" v="198" actId="1035"/>
          <ac:grpSpMkLst>
            <pc:docMk/>
            <pc:sldMk cId="1828688624" sldId="481"/>
            <ac:grpSpMk id="3" creationId="{D2D69C13-9D2C-4C4B-BEDA-BA5F88ED7E30}"/>
          </ac:grpSpMkLst>
        </pc:grpChg>
        <pc:grpChg chg="add mod">
          <ac:chgData name="水野 弘一" userId="abd9bb63-b5b5-484b-b4d1-8bd6edf0c9ed" providerId="ADAL" clId="{BE110D8A-2E12-4F57-AB6A-CAA03290474A}" dt="2020-03-11T05:23:43.382" v="154" actId="164"/>
          <ac:grpSpMkLst>
            <pc:docMk/>
            <pc:sldMk cId="1828688624" sldId="481"/>
            <ac:grpSpMk id="18" creationId="{18FE6267-BCD2-43FB-ADAF-C8D7AB69708D}"/>
          </ac:grpSpMkLst>
        </pc:grpChg>
        <pc:grpChg chg="add mod">
          <ac:chgData name="水野 弘一" userId="abd9bb63-b5b5-484b-b4d1-8bd6edf0c9ed" providerId="ADAL" clId="{BE110D8A-2E12-4F57-AB6A-CAA03290474A}" dt="2020-03-11T05:24:01.355" v="165" actId="164"/>
          <ac:grpSpMkLst>
            <pc:docMk/>
            <pc:sldMk cId="1828688624" sldId="481"/>
            <ac:grpSpMk id="19" creationId="{4BA74346-C613-408E-97ED-2B170125DF79}"/>
          </ac:grpSpMkLst>
        </pc:grpChg>
        <pc:grpChg chg="add mod">
          <ac:chgData name="水野 弘一" userId="abd9bb63-b5b5-484b-b4d1-8bd6edf0c9ed" providerId="ADAL" clId="{BE110D8A-2E12-4F57-AB6A-CAA03290474A}" dt="2020-03-11T05:26:00.261" v="193" actId="1035"/>
          <ac:grpSpMkLst>
            <pc:docMk/>
            <pc:sldMk cId="1828688624" sldId="481"/>
            <ac:grpSpMk id="20" creationId="{F60DF363-4B02-40B9-97A0-6B314C39D5C8}"/>
          </ac:grpSpMkLst>
        </pc:grpChg>
      </pc:sldChg>
      <pc:sldChg chg="modNotesTx">
        <pc:chgData name="水野 弘一" userId="abd9bb63-b5b5-484b-b4d1-8bd6edf0c9ed" providerId="ADAL" clId="{BE110D8A-2E12-4F57-AB6A-CAA03290474A}" dt="2020-03-11T05:32:00.654" v="252" actId="20577"/>
        <pc:sldMkLst>
          <pc:docMk/>
          <pc:sldMk cId="823432578" sldId="482"/>
        </pc:sldMkLst>
      </pc:sldChg>
      <pc:sldChg chg="modNotesTx">
        <pc:chgData name="水野 弘一" userId="abd9bb63-b5b5-484b-b4d1-8bd6edf0c9ed" providerId="ADAL" clId="{BE110D8A-2E12-4F57-AB6A-CAA03290474A}" dt="2020-03-11T05:32:09.229" v="254" actId="20577"/>
        <pc:sldMkLst>
          <pc:docMk/>
          <pc:sldMk cId="1342515305" sldId="483"/>
        </pc:sldMkLst>
      </pc:sldChg>
      <pc:sldChg chg="modSp add del">
        <pc:chgData name="水野 弘一" userId="abd9bb63-b5b5-484b-b4d1-8bd6edf0c9ed" providerId="ADAL" clId="{BE110D8A-2E12-4F57-AB6A-CAA03290474A}" dt="2020-03-11T05:52:36.153" v="290" actId="47"/>
        <pc:sldMkLst>
          <pc:docMk/>
          <pc:sldMk cId="398785611" sldId="484"/>
        </pc:sldMkLst>
        <pc:spChg chg="mod">
          <ac:chgData name="水野 弘一" userId="abd9bb63-b5b5-484b-b4d1-8bd6edf0c9ed" providerId="ADAL" clId="{BE110D8A-2E12-4F57-AB6A-CAA03290474A}" dt="2020-03-11T05:33:33.816" v="257" actId="1076"/>
          <ac:spMkLst>
            <pc:docMk/>
            <pc:sldMk cId="398785611" sldId="484"/>
            <ac:spMk id="17" creationId="{BF4FCC3C-9FDB-4F55-9C15-028356DEAC0A}"/>
          </ac:spMkLst>
        </pc:spChg>
      </pc:sldChg>
      <pc:sldChg chg="modNotesTx">
        <pc:chgData name="水野 弘一" userId="abd9bb63-b5b5-484b-b4d1-8bd6edf0c9ed" providerId="ADAL" clId="{BE110D8A-2E12-4F57-AB6A-CAA03290474A}" dt="2020-03-11T05:54:10.408" v="306" actId="20577"/>
        <pc:sldMkLst>
          <pc:docMk/>
          <pc:sldMk cId="102549328" sldId="485"/>
        </pc:sldMkLst>
      </pc:sldChg>
      <pc:sldChg chg="modNotesTx">
        <pc:chgData name="水野 弘一" userId="abd9bb63-b5b5-484b-b4d1-8bd6edf0c9ed" providerId="ADAL" clId="{BE110D8A-2E12-4F57-AB6A-CAA03290474A}" dt="2020-03-11T05:54:19.190" v="308" actId="20577"/>
        <pc:sldMkLst>
          <pc:docMk/>
          <pc:sldMk cId="2598082467" sldId="486"/>
        </pc:sldMkLst>
      </pc:sldChg>
      <pc:sldChg chg="modSp del modNotesTx">
        <pc:chgData name="水野 弘一" userId="abd9bb63-b5b5-484b-b4d1-8bd6edf0c9ed" providerId="ADAL" clId="{BE110D8A-2E12-4F57-AB6A-CAA03290474A}" dt="2020-03-11T05:57:31.803" v="362" actId="2696"/>
        <pc:sldMkLst>
          <pc:docMk/>
          <pc:sldMk cId="202086369" sldId="487"/>
        </pc:sldMkLst>
        <pc:spChg chg="mod">
          <ac:chgData name="水野 弘一" userId="abd9bb63-b5b5-484b-b4d1-8bd6edf0c9ed" providerId="ADAL" clId="{BE110D8A-2E12-4F57-AB6A-CAA03290474A}" dt="2020-03-11T05:55:33.838" v="320" actId="1076"/>
          <ac:spMkLst>
            <pc:docMk/>
            <pc:sldMk cId="202086369" sldId="487"/>
            <ac:spMk id="16" creationId="{E0002FC0-3B44-4984-A035-FAA35B03B842}"/>
          </ac:spMkLst>
        </pc:spChg>
      </pc:sldChg>
      <pc:sldChg chg="modNotesTx">
        <pc:chgData name="水野 弘一" userId="abd9bb63-b5b5-484b-b4d1-8bd6edf0c9ed" providerId="ADAL" clId="{BE110D8A-2E12-4F57-AB6A-CAA03290474A}" dt="2020-03-11T05:59:01.481" v="375" actId="20577"/>
        <pc:sldMkLst>
          <pc:docMk/>
          <pc:sldMk cId="2369429415" sldId="488"/>
        </pc:sldMkLst>
      </pc:sldChg>
      <pc:sldChg chg="modNotesTx">
        <pc:chgData name="水野 弘一" userId="abd9bb63-b5b5-484b-b4d1-8bd6edf0c9ed" providerId="ADAL" clId="{BE110D8A-2E12-4F57-AB6A-CAA03290474A}" dt="2020-03-11T06:01:55.061" v="381" actId="948"/>
        <pc:sldMkLst>
          <pc:docMk/>
          <pc:sldMk cId="2250247073" sldId="489"/>
        </pc:sldMkLst>
      </pc:sldChg>
      <pc:sldChg chg="modSp del modNotesTx">
        <pc:chgData name="水野 弘一" userId="abd9bb63-b5b5-484b-b4d1-8bd6edf0c9ed" providerId="ADAL" clId="{BE110D8A-2E12-4F57-AB6A-CAA03290474A}" dt="2020-03-11T06:06:33.419" v="412" actId="47"/>
        <pc:sldMkLst>
          <pc:docMk/>
          <pc:sldMk cId="588255310" sldId="490"/>
        </pc:sldMkLst>
        <pc:spChg chg="mod">
          <ac:chgData name="水野 弘一" userId="abd9bb63-b5b5-484b-b4d1-8bd6edf0c9ed" providerId="ADAL" clId="{BE110D8A-2E12-4F57-AB6A-CAA03290474A}" dt="2020-03-11T06:03:02.955" v="397" actId="1076"/>
          <ac:spMkLst>
            <pc:docMk/>
            <pc:sldMk cId="588255310" sldId="490"/>
            <ac:spMk id="5" creationId="{4CEC6363-DDCA-4289-9820-907B8736FE81}"/>
          </ac:spMkLst>
        </pc:spChg>
      </pc:sldChg>
      <pc:sldChg chg="modNotesTx">
        <pc:chgData name="水野 弘一" userId="abd9bb63-b5b5-484b-b4d1-8bd6edf0c9ed" providerId="ADAL" clId="{BE110D8A-2E12-4F57-AB6A-CAA03290474A}" dt="2020-03-11T06:06:51.192" v="419" actId="20577"/>
        <pc:sldMkLst>
          <pc:docMk/>
          <pc:sldMk cId="2498596624" sldId="491"/>
        </pc:sldMkLst>
      </pc:sldChg>
      <pc:sldChg chg="modNotesTx">
        <pc:chgData name="水野 弘一" userId="abd9bb63-b5b5-484b-b4d1-8bd6edf0c9ed" providerId="ADAL" clId="{BE110D8A-2E12-4F57-AB6A-CAA03290474A}" dt="2020-03-11T06:07:50.521" v="434" actId="948"/>
        <pc:sldMkLst>
          <pc:docMk/>
          <pc:sldMk cId="650969639" sldId="492"/>
        </pc:sldMkLst>
      </pc:sldChg>
      <pc:sldChg chg="del modNotesTx">
        <pc:chgData name="水野 弘一" userId="abd9bb63-b5b5-484b-b4d1-8bd6edf0c9ed" providerId="ADAL" clId="{BE110D8A-2E12-4F57-AB6A-CAA03290474A}" dt="2020-03-11T09:09:07.896" v="508" actId="47"/>
        <pc:sldMkLst>
          <pc:docMk/>
          <pc:sldMk cId="3007870362" sldId="494"/>
        </pc:sldMkLst>
      </pc:sldChg>
      <pc:sldChg chg="modNotesTx">
        <pc:chgData name="水野 弘一" userId="abd9bb63-b5b5-484b-b4d1-8bd6edf0c9ed" providerId="ADAL" clId="{BE110D8A-2E12-4F57-AB6A-CAA03290474A}" dt="2020-03-11T06:09:08.783" v="445" actId="20577"/>
        <pc:sldMkLst>
          <pc:docMk/>
          <pc:sldMk cId="2462363826" sldId="495"/>
        </pc:sldMkLst>
      </pc:sldChg>
      <pc:sldChg chg="del">
        <pc:chgData name="水野 弘一" userId="abd9bb63-b5b5-484b-b4d1-8bd6edf0c9ed" providerId="ADAL" clId="{BE110D8A-2E12-4F57-AB6A-CAA03290474A}" dt="2020-03-11T09:09:48.075" v="511" actId="47"/>
        <pc:sldMkLst>
          <pc:docMk/>
          <pc:sldMk cId="2001636154" sldId="496"/>
        </pc:sldMkLst>
      </pc:sldChg>
      <pc:sldChg chg="del">
        <pc:chgData name="水野 弘一" userId="abd9bb63-b5b5-484b-b4d1-8bd6edf0c9ed" providerId="ADAL" clId="{BE110D8A-2E12-4F57-AB6A-CAA03290474A}" dt="2020-03-11T09:10:01.794" v="514" actId="47"/>
        <pc:sldMkLst>
          <pc:docMk/>
          <pc:sldMk cId="3678773478" sldId="497"/>
        </pc:sldMkLst>
      </pc:sldChg>
      <pc:sldChg chg="delSp add del ord">
        <pc:chgData name="水野 弘一" userId="abd9bb63-b5b5-484b-b4d1-8bd6edf0c9ed" providerId="ADAL" clId="{BE110D8A-2E12-4F57-AB6A-CAA03290474A}" dt="2020-03-11T05:21:42.768" v="127" actId="2696"/>
        <pc:sldMkLst>
          <pc:docMk/>
          <pc:sldMk cId="3126121331" sldId="498"/>
        </pc:sldMkLst>
        <pc:spChg chg="del">
          <ac:chgData name="水野 弘一" userId="abd9bb63-b5b5-484b-b4d1-8bd6edf0c9ed" providerId="ADAL" clId="{BE110D8A-2E12-4F57-AB6A-CAA03290474A}" dt="2020-03-11T05:19:06.815" v="118" actId="21"/>
          <ac:spMkLst>
            <pc:docMk/>
            <pc:sldMk cId="3126121331" sldId="498"/>
            <ac:spMk id="17" creationId="{1620A4E0-187E-4C27-AD72-0DA7F5BF0339}"/>
          </ac:spMkLst>
        </pc:spChg>
      </pc:sldChg>
      <pc:sldChg chg="add del modNotesTx">
        <pc:chgData name="水野 弘一" userId="abd9bb63-b5b5-484b-b4d1-8bd6edf0c9ed" providerId="ADAL" clId="{BE110D8A-2E12-4F57-AB6A-CAA03290474A}" dt="2020-03-11T05:52:26.216" v="289" actId="47"/>
        <pc:sldMkLst>
          <pc:docMk/>
          <pc:sldMk cId="2075026926" sldId="499"/>
        </pc:sldMkLst>
      </pc:sldChg>
      <pc:sldChg chg="add del">
        <pc:chgData name="水野 弘一" userId="abd9bb63-b5b5-484b-b4d1-8bd6edf0c9ed" providerId="ADAL" clId="{BE110D8A-2E12-4F57-AB6A-CAA03290474A}" dt="2020-03-11T05:27:42.188" v="211" actId="47"/>
        <pc:sldMkLst>
          <pc:docMk/>
          <pc:sldMk cId="2443935691" sldId="500"/>
        </pc:sldMkLst>
      </pc:sldChg>
      <pc:sldChg chg="addSp delSp modSp add modNotesTx">
        <pc:chgData name="水野 弘一" userId="abd9bb63-b5b5-484b-b4d1-8bd6edf0c9ed" providerId="ADAL" clId="{BE110D8A-2E12-4F57-AB6A-CAA03290474A}" dt="2020-03-11T09:06:53.886" v="496" actId="1076"/>
        <pc:sldMkLst>
          <pc:docMk/>
          <pc:sldMk cId="3489568523" sldId="500"/>
        </pc:sldMkLst>
        <pc:spChg chg="mod">
          <ac:chgData name="水野 弘一" userId="abd9bb63-b5b5-484b-b4d1-8bd6edf0c9ed" providerId="ADAL" clId="{BE110D8A-2E12-4F57-AB6A-CAA03290474A}" dt="2020-03-11T05:47:26.897" v="274"/>
          <ac:spMkLst>
            <pc:docMk/>
            <pc:sldMk cId="3489568523" sldId="500"/>
            <ac:spMk id="5" creationId="{9B5925AE-F2F7-4E8E-AF93-0BD41D073E9A}"/>
          </ac:spMkLst>
        </pc:spChg>
        <pc:spChg chg="mod">
          <ac:chgData name="水野 弘一" userId="abd9bb63-b5b5-484b-b4d1-8bd6edf0c9ed" providerId="ADAL" clId="{BE110D8A-2E12-4F57-AB6A-CAA03290474A}" dt="2020-03-11T05:37:03.535" v="267" actId="14100"/>
          <ac:spMkLst>
            <pc:docMk/>
            <pc:sldMk cId="3489568523" sldId="500"/>
            <ac:spMk id="9" creationId="{CE13EC18-B28F-40DD-AAE7-0C96D51CD273}"/>
          </ac:spMkLst>
        </pc:spChg>
        <pc:spChg chg="mod">
          <ac:chgData name="水野 弘一" userId="abd9bb63-b5b5-484b-b4d1-8bd6edf0c9ed" providerId="ADAL" clId="{BE110D8A-2E12-4F57-AB6A-CAA03290474A}" dt="2020-03-11T05:36:50.879" v="266" actId="14100"/>
          <ac:spMkLst>
            <pc:docMk/>
            <pc:sldMk cId="3489568523" sldId="500"/>
            <ac:spMk id="10" creationId="{2B76E81C-B33B-43D0-8A2E-283E8E17442E}"/>
          </ac:spMkLst>
        </pc:spChg>
        <pc:spChg chg="mod">
          <ac:chgData name="水野 弘一" userId="abd9bb63-b5b5-484b-b4d1-8bd6edf0c9ed" providerId="ADAL" clId="{BE110D8A-2E12-4F57-AB6A-CAA03290474A}" dt="2020-03-11T05:33:44.787" v="258"/>
          <ac:spMkLst>
            <pc:docMk/>
            <pc:sldMk cId="3489568523" sldId="500"/>
            <ac:spMk id="11" creationId="{44F21ADD-55A1-4C58-A2EF-3AB5A2D2CE83}"/>
          </ac:spMkLst>
        </pc:spChg>
        <pc:spChg chg="mod">
          <ac:chgData name="水野 弘一" userId="abd9bb63-b5b5-484b-b4d1-8bd6edf0c9ed" providerId="ADAL" clId="{BE110D8A-2E12-4F57-AB6A-CAA03290474A}" dt="2020-03-11T05:34:41.181" v="261"/>
          <ac:spMkLst>
            <pc:docMk/>
            <pc:sldMk cId="3489568523" sldId="500"/>
            <ac:spMk id="12" creationId="{03167263-33D2-43BC-B18F-DBD45DE25948}"/>
          </ac:spMkLst>
        </pc:spChg>
        <pc:spChg chg="del">
          <ac:chgData name="水野 弘一" userId="abd9bb63-b5b5-484b-b4d1-8bd6edf0c9ed" providerId="ADAL" clId="{BE110D8A-2E12-4F57-AB6A-CAA03290474A}" dt="2020-03-11T09:06:50.839" v="494" actId="478"/>
          <ac:spMkLst>
            <pc:docMk/>
            <pc:sldMk cId="3489568523" sldId="500"/>
            <ac:spMk id="21" creationId="{A395208B-4B9E-4996-9E10-74C7C00BA6EF}"/>
          </ac:spMkLst>
        </pc:spChg>
        <pc:spChg chg="add mod">
          <ac:chgData name="水野 弘一" userId="abd9bb63-b5b5-484b-b4d1-8bd6edf0c9ed" providerId="ADAL" clId="{BE110D8A-2E12-4F57-AB6A-CAA03290474A}" dt="2020-03-11T09:06:53.886" v="496" actId="1076"/>
          <ac:spMkLst>
            <pc:docMk/>
            <pc:sldMk cId="3489568523" sldId="500"/>
            <ac:spMk id="22" creationId="{062AF158-FD7F-43BD-ABB9-1ED01EC66432}"/>
          </ac:spMkLst>
        </pc:spChg>
        <pc:grpChg chg="mod">
          <ac:chgData name="水野 弘一" userId="abd9bb63-b5b5-484b-b4d1-8bd6edf0c9ed" providerId="ADAL" clId="{BE110D8A-2E12-4F57-AB6A-CAA03290474A}" dt="2020-03-11T05:33:44.787" v="258"/>
          <ac:grpSpMkLst>
            <pc:docMk/>
            <pc:sldMk cId="3489568523" sldId="500"/>
            <ac:grpSpMk id="3" creationId="{D2D69C13-9D2C-4C4B-BEDA-BA5F88ED7E30}"/>
          </ac:grpSpMkLst>
        </pc:grpChg>
        <pc:grpChg chg="mod">
          <ac:chgData name="水野 弘一" userId="abd9bb63-b5b5-484b-b4d1-8bd6edf0c9ed" providerId="ADAL" clId="{BE110D8A-2E12-4F57-AB6A-CAA03290474A}" dt="2020-03-11T05:34:41.181" v="261"/>
          <ac:grpSpMkLst>
            <pc:docMk/>
            <pc:sldMk cId="3489568523" sldId="500"/>
            <ac:grpSpMk id="20" creationId="{F60DF363-4B02-40B9-97A0-6B314C39D5C8}"/>
          </ac:grpSpMkLst>
        </pc:grpChg>
      </pc:sldChg>
      <pc:sldChg chg="add del">
        <pc:chgData name="水野 弘一" userId="abd9bb63-b5b5-484b-b4d1-8bd6edf0c9ed" providerId="ADAL" clId="{BE110D8A-2E12-4F57-AB6A-CAA03290474A}" dt="2020-03-11T05:28:28.759" v="213" actId="47"/>
        <pc:sldMkLst>
          <pc:docMk/>
          <pc:sldMk cId="3610873919" sldId="500"/>
        </pc:sldMkLst>
      </pc:sldChg>
      <pc:sldChg chg="addSp delSp modSp add modNotesTx">
        <pc:chgData name="水野 弘一" userId="abd9bb63-b5b5-484b-b4d1-8bd6edf0c9ed" providerId="ADAL" clId="{BE110D8A-2E12-4F57-AB6A-CAA03290474A}" dt="2020-03-11T09:06:11.891" v="493" actId="478"/>
        <pc:sldMkLst>
          <pc:docMk/>
          <pc:sldMk cId="3008663932" sldId="501"/>
        </pc:sldMkLst>
        <pc:spChg chg="mod">
          <ac:chgData name="水野 弘一" userId="abd9bb63-b5b5-484b-b4d1-8bd6edf0c9ed" providerId="ADAL" clId="{BE110D8A-2E12-4F57-AB6A-CAA03290474A}" dt="2020-03-11T05:50:22.922" v="281"/>
          <ac:spMkLst>
            <pc:docMk/>
            <pc:sldMk cId="3008663932" sldId="501"/>
            <ac:spMk id="5" creationId="{9B5925AE-F2F7-4E8E-AF93-0BD41D073E9A}"/>
          </ac:spMkLst>
        </pc:spChg>
        <pc:spChg chg="mod">
          <ac:chgData name="水野 弘一" userId="abd9bb63-b5b5-484b-b4d1-8bd6edf0c9ed" providerId="ADAL" clId="{BE110D8A-2E12-4F57-AB6A-CAA03290474A}" dt="2020-03-11T05:52:07.178" v="287" actId="14100"/>
          <ac:spMkLst>
            <pc:docMk/>
            <pc:sldMk cId="3008663932" sldId="501"/>
            <ac:spMk id="9" creationId="{CE13EC18-B28F-40DD-AAE7-0C96D51CD273}"/>
          </ac:spMkLst>
        </pc:spChg>
        <pc:spChg chg="mod">
          <ac:chgData name="水野 弘一" userId="abd9bb63-b5b5-484b-b4d1-8bd6edf0c9ed" providerId="ADAL" clId="{BE110D8A-2E12-4F57-AB6A-CAA03290474A}" dt="2020-03-11T05:52:13.614" v="288" actId="14100"/>
          <ac:spMkLst>
            <pc:docMk/>
            <pc:sldMk cId="3008663932" sldId="501"/>
            <ac:spMk id="10" creationId="{2B76E81C-B33B-43D0-8A2E-283E8E17442E}"/>
          </ac:spMkLst>
        </pc:spChg>
        <pc:spChg chg="mod">
          <ac:chgData name="水野 弘一" userId="abd9bb63-b5b5-484b-b4d1-8bd6edf0c9ed" providerId="ADAL" clId="{BE110D8A-2E12-4F57-AB6A-CAA03290474A}" dt="2020-03-11T05:51:25.430" v="285"/>
          <ac:spMkLst>
            <pc:docMk/>
            <pc:sldMk cId="3008663932" sldId="501"/>
            <ac:spMk id="11" creationId="{44F21ADD-55A1-4C58-A2EF-3AB5A2D2CE83}"/>
          </ac:spMkLst>
        </pc:spChg>
        <pc:spChg chg="mod">
          <ac:chgData name="水野 弘一" userId="abd9bb63-b5b5-484b-b4d1-8bd6edf0c9ed" providerId="ADAL" clId="{BE110D8A-2E12-4F57-AB6A-CAA03290474A}" dt="2020-03-11T05:53:02.847" v="293" actId="1036"/>
          <ac:spMkLst>
            <pc:docMk/>
            <pc:sldMk cId="3008663932" sldId="501"/>
            <ac:spMk id="12" creationId="{03167263-33D2-43BC-B18F-DBD45DE25948}"/>
          </ac:spMkLst>
        </pc:spChg>
        <pc:spChg chg="add del">
          <ac:chgData name="水野 弘一" userId="abd9bb63-b5b5-484b-b4d1-8bd6edf0c9ed" providerId="ADAL" clId="{BE110D8A-2E12-4F57-AB6A-CAA03290474A}" dt="2020-03-11T05:51:06.887" v="284" actId="478"/>
          <ac:spMkLst>
            <pc:docMk/>
            <pc:sldMk cId="3008663932" sldId="501"/>
            <ac:spMk id="17" creationId="{E98DD8B9-C30A-4DD8-A6A5-CC9A73EFEC52}"/>
          </ac:spMkLst>
        </pc:spChg>
        <pc:spChg chg="del">
          <ac:chgData name="水野 弘一" userId="abd9bb63-b5b5-484b-b4d1-8bd6edf0c9ed" providerId="ADAL" clId="{BE110D8A-2E12-4F57-AB6A-CAA03290474A}" dt="2020-03-11T09:06:11.891" v="493" actId="478"/>
          <ac:spMkLst>
            <pc:docMk/>
            <pc:sldMk cId="3008663932" sldId="501"/>
            <ac:spMk id="21" creationId="{A395208B-4B9E-4996-9E10-74C7C00BA6EF}"/>
          </ac:spMkLst>
        </pc:spChg>
        <pc:spChg chg="add mod">
          <ac:chgData name="水野 弘一" userId="abd9bb63-b5b5-484b-b4d1-8bd6edf0c9ed" providerId="ADAL" clId="{BE110D8A-2E12-4F57-AB6A-CAA03290474A}" dt="2020-03-11T09:06:09.892" v="492" actId="1076"/>
          <ac:spMkLst>
            <pc:docMk/>
            <pc:sldMk cId="3008663932" sldId="501"/>
            <ac:spMk id="22" creationId="{66E643F2-A902-4632-BF8B-EFAEE6ED553E}"/>
          </ac:spMkLst>
        </pc:spChg>
        <pc:grpChg chg="mod">
          <ac:chgData name="水野 弘一" userId="abd9bb63-b5b5-484b-b4d1-8bd6edf0c9ed" providerId="ADAL" clId="{BE110D8A-2E12-4F57-AB6A-CAA03290474A}" dt="2020-03-11T05:51:25.430" v="285"/>
          <ac:grpSpMkLst>
            <pc:docMk/>
            <pc:sldMk cId="3008663932" sldId="501"/>
            <ac:grpSpMk id="3" creationId="{D2D69C13-9D2C-4C4B-BEDA-BA5F88ED7E30}"/>
          </ac:grpSpMkLst>
        </pc:grpChg>
        <pc:grpChg chg="mod">
          <ac:chgData name="水野 弘一" userId="abd9bb63-b5b5-484b-b4d1-8bd6edf0c9ed" providerId="ADAL" clId="{BE110D8A-2E12-4F57-AB6A-CAA03290474A}" dt="2020-03-11T05:51:42.297" v="286"/>
          <ac:grpSpMkLst>
            <pc:docMk/>
            <pc:sldMk cId="3008663932" sldId="501"/>
            <ac:grpSpMk id="20" creationId="{F60DF363-4B02-40B9-97A0-6B314C39D5C8}"/>
          </ac:grpSpMkLst>
        </pc:grpChg>
      </pc:sldChg>
      <pc:sldChg chg="add del">
        <pc:chgData name="水野 弘一" userId="abd9bb63-b5b5-484b-b4d1-8bd6edf0c9ed" providerId="ADAL" clId="{BE110D8A-2E12-4F57-AB6A-CAA03290474A}" dt="2020-03-11T05:47:07.544" v="272"/>
        <pc:sldMkLst>
          <pc:docMk/>
          <pc:sldMk cId="3832922651" sldId="501"/>
        </pc:sldMkLst>
      </pc:sldChg>
      <pc:sldChg chg="addSp delSp modSp add ord">
        <pc:chgData name="水野 弘一" userId="abd9bb63-b5b5-484b-b4d1-8bd6edf0c9ed" providerId="ADAL" clId="{BE110D8A-2E12-4F57-AB6A-CAA03290474A}" dt="2020-03-11T09:07:21.150" v="499" actId="478"/>
        <pc:sldMkLst>
          <pc:docMk/>
          <pc:sldMk cId="3627258858" sldId="502"/>
        </pc:sldMkLst>
        <pc:spChg chg="mod">
          <ac:chgData name="水野 弘一" userId="abd9bb63-b5b5-484b-b4d1-8bd6edf0c9ed" providerId="ADAL" clId="{BE110D8A-2E12-4F57-AB6A-CAA03290474A}" dt="2020-03-11T05:55:26.355" v="319"/>
          <ac:spMkLst>
            <pc:docMk/>
            <pc:sldMk cId="3627258858" sldId="502"/>
            <ac:spMk id="5" creationId="{9B5925AE-F2F7-4E8E-AF93-0BD41D073E9A}"/>
          </ac:spMkLst>
        </pc:spChg>
        <pc:spChg chg="mod">
          <ac:chgData name="水野 弘一" userId="abd9bb63-b5b5-484b-b4d1-8bd6edf0c9ed" providerId="ADAL" clId="{BE110D8A-2E12-4F57-AB6A-CAA03290474A}" dt="2020-03-11T05:56:37.395" v="353" actId="14100"/>
          <ac:spMkLst>
            <pc:docMk/>
            <pc:sldMk cId="3627258858" sldId="502"/>
            <ac:spMk id="9" creationId="{CE13EC18-B28F-40DD-AAE7-0C96D51CD273}"/>
          </ac:spMkLst>
        </pc:spChg>
        <pc:spChg chg="mod">
          <ac:chgData name="水野 弘一" userId="abd9bb63-b5b5-484b-b4d1-8bd6edf0c9ed" providerId="ADAL" clId="{BE110D8A-2E12-4F57-AB6A-CAA03290474A}" dt="2020-03-11T05:55:42.480" v="321"/>
          <ac:spMkLst>
            <pc:docMk/>
            <pc:sldMk cId="3627258858" sldId="502"/>
            <ac:spMk id="11" creationId="{44F21ADD-55A1-4C58-A2EF-3AB5A2D2CE83}"/>
          </ac:spMkLst>
        </pc:spChg>
        <pc:spChg chg="mod">
          <ac:chgData name="水野 弘一" userId="abd9bb63-b5b5-484b-b4d1-8bd6edf0c9ed" providerId="ADAL" clId="{BE110D8A-2E12-4F57-AB6A-CAA03290474A}" dt="2020-03-11T05:56:53.876" v="361" actId="1035"/>
          <ac:spMkLst>
            <pc:docMk/>
            <pc:sldMk cId="3627258858" sldId="502"/>
            <ac:spMk id="12" creationId="{03167263-33D2-43BC-B18F-DBD45DE25948}"/>
          </ac:spMkLst>
        </pc:spChg>
        <pc:spChg chg="del">
          <ac:chgData name="水野 弘一" userId="abd9bb63-b5b5-484b-b4d1-8bd6edf0c9ed" providerId="ADAL" clId="{BE110D8A-2E12-4F57-AB6A-CAA03290474A}" dt="2020-03-11T09:07:21.150" v="499" actId="478"/>
          <ac:spMkLst>
            <pc:docMk/>
            <pc:sldMk cId="3627258858" sldId="502"/>
            <ac:spMk id="21" creationId="{A395208B-4B9E-4996-9E10-74C7C00BA6EF}"/>
          </ac:spMkLst>
        </pc:spChg>
        <pc:spChg chg="add mod">
          <ac:chgData name="水野 弘一" userId="abd9bb63-b5b5-484b-b4d1-8bd6edf0c9ed" providerId="ADAL" clId="{BE110D8A-2E12-4F57-AB6A-CAA03290474A}" dt="2020-03-11T09:07:18.604" v="498" actId="1076"/>
          <ac:spMkLst>
            <pc:docMk/>
            <pc:sldMk cId="3627258858" sldId="502"/>
            <ac:spMk id="22" creationId="{C2C9DB13-681F-4AED-BEE5-FF7B29AA611C}"/>
          </ac:spMkLst>
        </pc:spChg>
        <pc:grpChg chg="mod">
          <ac:chgData name="水野 弘一" userId="abd9bb63-b5b5-484b-b4d1-8bd6edf0c9ed" providerId="ADAL" clId="{BE110D8A-2E12-4F57-AB6A-CAA03290474A}" dt="2020-03-11T05:56:43.706" v="358" actId="1035"/>
          <ac:grpSpMkLst>
            <pc:docMk/>
            <pc:sldMk cId="3627258858" sldId="502"/>
            <ac:grpSpMk id="20" creationId="{F60DF363-4B02-40B9-97A0-6B314C39D5C8}"/>
          </ac:grpSpMkLst>
        </pc:grpChg>
      </pc:sldChg>
      <pc:sldChg chg="addSp delSp modSp add">
        <pc:chgData name="水野 弘一" userId="abd9bb63-b5b5-484b-b4d1-8bd6edf0c9ed" providerId="ADAL" clId="{BE110D8A-2E12-4F57-AB6A-CAA03290474A}" dt="2020-03-11T09:07:54.438" v="503" actId="478"/>
        <pc:sldMkLst>
          <pc:docMk/>
          <pc:sldMk cId="1778700053" sldId="503"/>
        </pc:sldMkLst>
        <pc:spChg chg="mod">
          <ac:chgData name="水野 弘一" userId="abd9bb63-b5b5-484b-b4d1-8bd6edf0c9ed" providerId="ADAL" clId="{BE110D8A-2E12-4F57-AB6A-CAA03290474A}" dt="2020-03-11T06:03:12.621" v="398"/>
          <ac:spMkLst>
            <pc:docMk/>
            <pc:sldMk cId="1778700053" sldId="503"/>
            <ac:spMk id="5" creationId="{9B5925AE-F2F7-4E8E-AF93-0BD41D073E9A}"/>
          </ac:spMkLst>
        </pc:spChg>
        <pc:spChg chg="mod">
          <ac:chgData name="水野 弘一" userId="abd9bb63-b5b5-484b-b4d1-8bd6edf0c9ed" providerId="ADAL" clId="{BE110D8A-2E12-4F57-AB6A-CAA03290474A}" dt="2020-03-11T06:04:44.305" v="406" actId="14100"/>
          <ac:spMkLst>
            <pc:docMk/>
            <pc:sldMk cId="1778700053" sldId="503"/>
            <ac:spMk id="9" creationId="{CE13EC18-B28F-40DD-AAE7-0C96D51CD273}"/>
          </ac:spMkLst>
        </pc:spChg>
        <pc:spChg chg="mod">
          <ac:chgData name="水野 弘一" userId="abd9bb63-b5b5-484b-b4d1-8bd6edf0c9ed" providerId="ADAL" clId="{BE110D8A-2E12-4F57-AB6A-CAA03290474A}" dt="2020-03-11T06:03:40.369" v="399"/>
          <ac:spMkLst>
            <pc:docMk/>
            <pc:sldMk cId="1778700053" sldId="503"/>
            <ac:spMk id="11" creationId="{44F21ADD-55A1-4C58-A2EF-3AB5A2D2CE83}"/>
          </ac:spMkLst>
        </pc:spChg>
        <pc:spChg chg="mod">
          <ac:chgData name="水野 弘一" userId="abd9bb63-b5b5-484b-b4d1-8bd6edf0c9ed" providerId="ADAL" clId="{BE110D8A-2E12-4F57-AB6A-CAA03290474A}" dt="2020-03-11T06:04:05.073" v="400"/>
          <ac:spMkLst>
            <pc:docMk/>
            <pc:sldMk cId="1778700053" sldId="503"/>
            <ac:spMk id="12" creationId="{03167263-33D2-43BC-B18F-DBD45DE25948}"/>
          </ac:spMkLst>
        </pc:spChg>
        <pc:spChg chg="del">
          <ac:chgData name="水野 弘一" userId="abd9bb63-b5b5-484b-b4d1-8bd6edf0c9ed" providerId="ADAL" clId="{BE110D8A-2E12-4F57-AB6A-CAA03290474A}" dt="2020-03-11T09:07:54.438" v="503" actId="478"/>
          <ac:spMkLst>
            <pc:docMk/>
            <pc:sldMk cId="1778700053" sldId="503"/>
            <ac:spMk id="21" creationId="{A395208B-4B9E-4996-9E10-74C7C00BA6EF}"/>
          </ac:spMkLst>
        </pc:spChg>
        <pc:spChg chg="add mod">
          <ac:chgData name="水野 弘一" userId="abd9bb63-b5b5-484b-b4d1-8bd6edf0c9ed" providerId="ADAL" clId="{BE110D8A-2E12-4F57-AB6A-CAA03290474A}" dt="2020-03-11T09:07:52.064" v="502" actId="1076"/>
          <ac:spMkLst>
            <pc:docMk/>
            <pc:sldMk cId="1778700053" sldId="503"/>
            <ac:spMk id="22" creationId="{31824293-0349-4BEC-84DA-CDEE02308198}"/>
          </ac:spMkLst>
        </pc:spChg>
        <pc:grpChg chg="mod">
          <ac:chgData name="水野 弘一" userId="abd9bb63-b5b5-484b-b4d1-8bd6edf0c9ed" providerId="ADAL" clId="{BE110D8A-2E12-4F57-AB6A-CAA03290474A}" dt="2020-03-11T06:03:40.369" v="399"/>
          <ac:grpSpMkLst>
            <pc:docMk/>
            <pc:sldMk cId="1778700053" sldId="503"/>
            <ac:grpSpMk id="3" creationId="{D2D69C13-9D2C-4C4B-BEDA-BA5F88ED7E30}"/>
          </ac:grpSpMkLst>
        </pc:grpChg>
        <pc:grpChg chg="mod">
          <ac:chgData name="水野 弘一" userId="abd9bb63-b5b5-484b-b4d1-8bd6edf0c9ed" providerId="ADAL" clId="{BE110D8A-2E12-4F57-AB6A-CAA03290474A}" dt="2020-03-11T06:04:48.132" v="411" actId="1035"/>
          <ac:grpSpMkLst>
            <pc:docMk/>
            <pc:sldMk cId="1778700053" sldId="503"/>
            <ac:grpSpMk id="20" creationId="{F60DF363-4B02-40B9-97A0-6B314C39D5C8}"/>
          </ac:grpSpMkLst>
        </pc:grpChg>
      </pc:sldChg>
      <pc:sldChg chg="add">
        <pc:chgData name="水野 弘一" userId="abd9bb63-b5b5-484b-b4d1-8bd6edf0c9ed" providerId="ADAL" clId="{BE110D8A-2E12-4F57-AB6A-CAA03290474A}" dt="2020-03-11T09:01:49.743" v="446"/>
        <pc:sldMkLst>
          <pc:docMk/>
          <pc:sldMk cId="3361580296" sldId="504"/>
        </pc:sldMkLst>
      </pc:sldChg>
      <pc:sldChg chg="addSp add">
        <pc:chgData name="水野 弘一" userId="abd9bb63-b5b5-484b-b4d1-8bd6edf0c9ed" providerId="ADAL" clId="{BE110D8A-2E12-4F57-AB6A-CAA03290474A}" dt="2020-03-11T09:02:56.239" v="453"/>
        <pc:sldMkLst>
          <pc:docMk/>
          <pc:sldMk cId="3491700693" sldId="505"/>
        </pc:sldMkLst>
        <pc:spChg chg="add">
          <ac:chgData name="水野 弘一" userId="abd9bb63-b5b5-484b-b4d1-8bd6edf0c9ed" providerId="ADAL" clId="{BE110D8A-2E12-4F57-AB6A-CAA03290474A}" dt="2020-03-11T09:02:56.239" v="453"/>
          <ac:spMkLst>
            <pc:docMk/>
            <pc:sldMk cId="3491700693" sldId="505"/>
            <ac:spMk id="19" creationId="{5AA4D9D7-E816-4CCC-AD62-0276E71D1865}"/>
          </ac:spMkLst>
        </pc:spChg>
      </pc:sldChg>
      <pc:sldChg chg="add del">
        <pc:chgData name="水野 弘一" userId="abd9bb63-b5b5-484b-b4d1-8bd6edf0c9ed" providerId="ADAL" clId="{BE110D8A-2E12-4F57-AB6A-CAA03290474A}" dt="2020-03-11T09:03:43.856" v="458" actId="47"/>
        <pc:sldMkLst>
          <pc:docMk/>
          <pc:sldMk cId="218301018" sldId="506"/>
        </pc:sldMkLst>
      </pc:sldChg>
      <pc:sldChg chg="addSp modSp add">
        <pc:chgData name="水野 弘一" userId="abd9bb63-b5b5-484b-b4d1-8bd6edf0c9ed" providerId="ADAL" clId="{BE110D8A-2E12-4F57-AB6A-CAA03290474A}" dt="2020-03-11T09:04:51.432" v="487"/>
        <pc:sldMkLst>
          <pc:docMk/>
          <pc:sldMk cId="1599727831" sldId="506"/>
        </pc:sldMkLst>
        <pc:spChg chg="add mod">
          <ac:chgData name="水野 弘一" userId="abd9bb63-b5b5-484b-b4d1-8bd6edf0c9ed" providerId="ADAL" clId="{BE110D8A-2E12-4F57-AB6A-CAA03290474A}" dt="2020-03-11T09:04:51.432" v="487"/>
          <ac:spMkLst>
            <pc:docMk/>
            <pc:sldMk cId="1599727831" sldId="506"/>
            <ac:spMk id="5" creationId="{81024438-35BE-4471-A555-5A28BC5C4EA2}"/>
          </ac:spMkLst>
        </pc:spChg>
      </pc:sldChg>
      <pc:sldChg chg="delSp add">
        <pc:chgData name="水野 弘一" userId="abd9bb63-b5b5-484b-b4d1-8bd6edf0c9ed" providerId="ADAL" clId="{BE110D8A-2E12-4F57-AB6A-CAA03290474A}" dt="2020-03-11T09:08:30.281" v="506" actId="478"/>
        <pc:sldMkLst>
          <pc:docMk/>
          <pc:sldMk cId="1425460896" sldId="507"/>
        </pc:sldMkLst>
        <pc:spChg chg="del">
          <ac:chgData name="水野 弘一" userId="abd9bb63-b5b5-484b-b4d1-8bd6edf0c9ed" providerId="ADAL" clId="{BE110D8A-2E12-4F57-AB6A-CAA03290474A}" dt="2020-03-11T09:08:30.281" v="506" actId="478"/>
          <ac:spMkLst>
            <pc:docMk/>
            <pc:sldMk cId="1425460896" sldId="507"/>
            <ac:spMk id="7" creationId="{00000000-0000-0000-0000-000000000000}"/>
          </ac:spMkLst>
        </pc:spChg>
      </pc:sldChg>
      <pc:sldChg chg="addSp add">
        <pc:chgData name="水野 弘一" userId="abd9bb63-b5b5-484b-b4d1-8bd6edf0c9ed" providerId="ADAL" clId="{BE110D8A-2E12-4F57-AB6A-CAA03290474A}" dt="2020-03-11T09:09:23.071" v="509"/>
        <pc:sldMkLst>
          <pc:docMk/>
          <pc:sldMk cId="1350983647" sldId="508"/>
        </pc:sldMkLst>
        <pc:spChg chg="add">
          <ac:chgData name="水野 弘一" userId="abd9bb63-b5b5-484b-b4d1-8bd6edf0c9ed" providerId="ADAL" clId="{BE110D8A-2E12-4F57-AB6A-CAA03290474A}" dt="2020-03-11T09:09:23.071" v="509"/>
          <ac:spMkLst>
            <pc:docMk/>
            <pc:sldMk cId="1350983647" sldId="508"/>
            <ac:spMk id="15" creationId="{9DD00270-8708-4206-AFD5-475F322539D3}"/>
          </ac:spMkLst>
        </pc:spChg>
      </pc:sldChg>
      <pc:sldChg chg="delSp add">
        <pc:chgData name="水野 弘一" userId="abd9bb63-b5b5-484b-b4d1-8bd6edf0c9ed" providerId="ADAL" clId="{BE110D8A-2E12-4F57-AB6A-CAA03290474A}" dt="2020-03-11T09:09:50.520" v="512" actId="478"/>
        <pc:sldMkLst>
          <pc:docMk/>
          <pc:sldMk cId="2469342606" sldId="509"/>
        </pc:sldMkLst>
        <pc:spChg chg="del">
          <ac:chgData name="水野 弘一" userId="abd9bb63-b5b5-484b-b4d1-8bd6edf0c9ed" providerId="ADAL" clId="{BE110D8A-2E12-4F57-AB6A-CAA03290474A}" dt="2020-03-11T09:09:50.520" v="512" actId="478"/>
          <ac:spMkLst>
            <pc:docMk/>
            <pc:sldMk cId="2469342606" sldId="509"/>
            <ac:spMk id="6" creationId="{00000000-0000-0000-0000-000000000000}"/>
          </ac:spMkLst>
        </pc:spChg>
      </pc:sldChg>
      <pc:sldChg chg="delSp add">
        <pc:chgData name="水野 弘一" userId="abd9bb63-b5b5-484b-b4d1-8bd6edf0c9ed" providerId="ADAL" clId="{BE110D8A-2E12-4F57-AB6A-CAA03290474A}" dt="2020-03-11T09:10:04.224" v="515" actId="478"/>
        <pc:sldMkLst>
          <pc:docMk/>
          <pc:sldMk cId="2312491424" sldId="510"/>
        </pc:sldMkLst>
        <pc:spChg chg="del">
          <ac:chgData name="水野 弘一" userId="abd9bb63-b5b5-484b-b4d1-8bd6edf0c9ed" providerId="ADAL" clId="{BE110D8A-2E12-4F57-AB6A-CAA03290474A}" dt="2020-03-11T09:10:04.224" v="515" actId="478"/>
          <ac:spMkLst>
            <pc:docMk/>
            <pc:sldMk cId="2312491424" sldId="510"/>
            <ac:spMk id="6"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875492" cy="490091"/>
          </a:xfrm>
          <a:prstGeom prst="rect">
            <a:avLst/>
          </a:prstGeom>
        </p:spPr>
        <p:txBody>
          <a:bodyPr vert="horz" lIns="89684" tIns="44842" rIns="89684" bIns="44842" rtlCol="0"/>
          <a:lstStyle>
            <a:lvl1pPr algn="l">
              <a:defRPr sz="1200"/>
            </a:lvl1pPr>
          </a:lstStyle>
          <a:p>
            <a:endParaRPr kumimoji="1" lang="ja-JP" altLang="en-US"/>
          </a:p>
        </p:txBody>
      </p:sp>
      <p:sp>
        <p:nvSpPr>
          <p:cNvPr id="3" name="日付プレースホルダー 2"/>
          <p:cNvSpPr>
            <a:spLocks noGrp="1"/>
          </p:cNvSpPr>
          <p:nvPr>
            <p:ph type="dt" idx="1"/>
          </p:nvPr>
        </p:nvSpPr>
        <p:spPr>
          <a:xfrm>
            <a:off x="3758723" y="0"/>
            <a:ext cx="2875492" cy="490091"/>
          </a:xfrm>
          <a:prstGeom prst="rect">
            <a:avLst/>
          </a:prstGeom>
        </p:spPr>
        <p:txBody>
          <a:bodyPr vert="horz" lIns="89684" tIns="44842" rIns="89684" bIns="44842" rtlCol="0"/>
          <a:lstStyle>
            <a:lvl1pPr algn="r">
              <a:defRPr sz="1200"/>
            </a:lvl1pPr>
          </a:lstStyle>
          <a:p>
            <a:fld id="{BE51E31B-58F4-40C5-B28E-F4E6428E2D40}" type="datetimeFigureOut">
              <a:rPr kumimoji="1" lang="ja-JP" altLang="en-US" smtClean="0"/>
              <a:t>2020/4/9</a:t>
            </a:fld>
            <a:endParaRPr kumimoji="1" lang="ja-JP" altLang="en-US"/>
          </a:p>
        </p:txBody>
      </p:sp>
      <p:sp>
        <p:nvSpPr>
          <p:cNvPr id="4" name="スライド イメージ プレースホルダー 3"/>
          <p:cNvSpPr>
            <a:spLocks noGrp="1" noRot="1" noChangeAspect="1"/>
          </p:cNvSpPr>
          <p:nvPr>
            <p:ph type="sldImg" idx="2"/>
          </p:nvPr>
        </p:nvSpPr>
        <p:spPr>
          <a:xfrm>
            <a:off x="571500" y="579250"/>
            <a:ext cx="5492750" cy="4121546"/>
          </a:xfrm>
          <a:prstGeom prst="rect">
            <a:avLst/>
          </a:prstGeom>
          <a:noFill/>
          <a:ln w="12700">
            <a:solidFill>
              <a:prstClr val="black"/>
            </a:solidFill>
          </a:ln>
        </p:spPr>
        <p:txBody>
          <a:bodyPr vert="horz" lIns="89684" tIns="44842" rIns="89684" bIns="44842" rtlCol="0" anchor="ctr"/>
          <a:lstStyle/>
          <a:p>
            <a:endParaRPr lang="ja-JP" altLang="en-US"/>
          </a:p>
        </p:txBody>
      </p:sp>
      <p:sp>
        <p:nvSpPr>
          <p:cNvPr id="5" name="ノート プレースホルダー 4"/>
          <p:cNvSpPr>
            <a:spLocks noGrp="1"/>
          </p:cNvSpPr>
          <p:nvPr>
            <p:ph type="body" sz="quarter" idx="3"/>
          </p:nvPr>
        </p:nvSpPr>
        <p:spPr>
          <a:xfrm>
            <a:off x="663575" y="4922468"/>
            <a:ext cx="5308600" cy="3846106"/>
          </a:xfrm>
          <a:prstGeom prst="rect">
            <a:avLst/>
          </a:prstGeom>
        </p:spPr>
        <p:txBody>
          <a:bodyPr vert="horz" lIns="89684" tIns="44842" rIns="89684" bIns="44842"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0" y="9277800"/>
            <a:ext cx="2875492" cy="490090"/>
          </a:xfrm>
          <a:prstGeom prst="rect">
            <a:avLst/>
          </a:prstGeom>
        </p:spPr>
        <p:txBody>
          <a:bodyPr vert="horz" lIns="89684" tIns="44842" rIns="89684" bIns="4484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58723" y="9277800"/>
            <a:ext cx="2875492" cy="490090"/>
          </a:xfrm>
          <a:prstGeom prst="rect">
            <a:avLst/>
          </a:prstGeom>
        </p:spPr>
        <p:txBody>
          <a:bodyPr vert="horz" lIns="89684" tIns="44842" rIns="89684" bIns="44842"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A5565ED1-86CF-45B7-8CAF-0345750FB31C}" type="slidenum">
              <a:rPr lang="ja-JP" altLang="en-US" smtClean="0"/>
              <a:pPr/>
              <a:t>1</a:t>
            </a:fld>
            <a:endParaRPr lang="ja-JP" altLang="en-US"/>
          </a:p>
        </p:txBody>
      </p:sp>
      <p:sp>
        <p:nvSpPr>
          <p:cNvPr id="6" name="スライド イメージ プレースホルダー 5">
            <a:extLst>
              <a:ext uri="{FF2B5EF4-FFF2-40B4-BE49-F238E27FC236}">
                <a16:creationId xmlns:a16="http://schemas.microsoft.com/office/drawing/2014/main" id="{1537AAFC-E088-4D14-912E-AF96D9AEE79C}"/>
              </a:ext>
            </a:extLst>
          </p:cNvPr>
          <p:cNvSpPr>
            <a:spLocks noGrp="1" noRot="1" noChangeAspect="1"/>
          </p:cNvSpPr>
          <p:nvPr>
            <p:ph type="sldImg"/>
          </p:nvPr>
        </p:nvSpPr>
        <p:spPr/>
      </p:sp>
      <p:sp>
        <p:nvSpPr>
          <p:cNvPr id="7" name="ノート プレースホルダー 6">
            <a:extLst>
              <a:ext uri="{FF2B5EF4-FFF2-40B4-BE49-F238E27FC236}">
                <a16:creationId xmlns:a16="http://schemas.microsoft.com/office/drawing/2014/main" id="{1595545C-677C-4340-9451-0AE784EC4F0E}"/>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728213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受講者に、「では、今から〇つ目のワークショップを行います」と宣言します。</a:t>
            </a:r>
            <a:endParaRPr lang="en-US" altLang="ja-JP" dirty="0"/>
          </a:p>
          <a:p>
            <a:pPr marL="171450" indent="-171450">
              <a:buFont typeface="Arial" panose="020B0604020202020204" pitchFamily="34" charset="0"/>
              <a:buChar char="•"/>
            </a:pPr>
            <a:r>
              <a:rPr lang="ja-JP" altLang="en-US" dirty="0"/>
              <a:t>「車いすの方は、避難所での生活でどんなことに困るでしょうか。また、どんな支援が必要でしょうか」と投げかけます。</a:t>
            </a:r>
            <a:endParaRPr lang="en-US" altLang="ja-JP" dirty="0"/>
          </a:p>
          <a:p>
            <a:pPr marL="171450" indent="-171450">
              <a:buFont typeface="Arial" panose="020B0604020202020204" pitchFamily="34" charset="0"/>
              <a:buChar char="•"/>
            </a:pPr>
            <a:r>
              <a:rPr lang="ja-JP" altLang="en-US" dirty="0"/>
              <a:t>（何人かの受講者を指名して、答えてもらってもよいでしょう）</a:t>
            </a:r>
            <a:endParaRPr lang="en-US" altLang="ja-JP" dirty="0"/>
          </a:p>
          <a:p>
            <a:pPr marL="171450" indent="-171450">
              <a:buFont typeface="Arial" panose="020B0604020202020204" pitchFamily="34" charset="0"/>
              <a:buChar char="•"/>
            </a:pPr>
            <a:r>
              <a:rPr lang="ja-JP" altLang="en-US" dirty="0"/>
              <a:t>車いすの介助の経験のある方はおられますかなど質問し、答えてもらって、「では、これから皆さんで話し合っていただきます」と、次のグループ検討につながりやすいでしょう。</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7" name="スライド イメージ プレースホルダー 6">
            <a:extLst>
              <a:ext uri="{FF2B5EF4-FFF2-40B4-BE49-F238E27FC236}">
                <a16:creationId xmlns:a16="http://schemas.microsoft.com/office/drawing/2014/main" id="{A9F83C96-6C19-423F-B2AC-F6BDE4E52212}"/>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576891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誰からでもいいので、発言を促します。</a:t>
            </a:r>
            <a:endParaRPr lang="en-US" altLang="ja-JP" dirty="0"/>
          </a:p>
          <a:p>
            <a:pPr marL="171450" indent="-171450">
              <a:buFont typeface="Arial" panose="020B0604020202020204" pitchFamily="34" charset="0"/>
              <a:buChar char="•"/>
            </a:pPr>
            <a:r>
              <a:rPr lang="ja-JP" altLang="en-US" dirty="0"/>
              <a:t>車いすで介助された方、ケガで車いすを使った経験がある方がいれば発言を促します。（ただし、他の参加者の発言も引き出したいため、特定に人にかたよらないように注意する）</a:t>
            </a:r>
            <a:endParaRPr lang="en-US" altLang="ja-JP" dirty="0"/>
          </a:p>
          <a:p>
            <a:pPr marL="171450" indent="-171450">
              <a:buFont typeface="Arial" panose="020B0604020202020204" pitchFamily="34" charset="0"/>
              <a:buChar char="•"/>
            </a:pPr>
            <a:r>
              <a:rPr lang="ja-JP" altLang="en-US" dirty="0"/>
              <a:t>車いすには一人で乗ることができない方も多いです。</a:t>
            </a:r>
            <a:endParaRPr lang="en-US" altLang="ja-JP" dirty="0"/>
          </a:p>
          <a:p>
            <a:pPr marL="171450" indent="-171450">
              <a:buFont typeface="Arial" panose="020B0604020202020204" pitchFamily="34" charset="0"/>
              <a:buChar char="•"/>
            </a:pPr>
            <a:r>
              <a:rPr lang="ja-JP" altLang="en-US" dirty="0"/>
              <a:t>トイレなども専用のものでないと使いづらいです。</a:t>
            </a:r>
            <a:endParaRPr lang="en-US" altLang="ja-JP"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7" name="スライド イメージ プレースホルダー 6">
            <a:extLst>
              <a:ext uri="{FF2B5EF4-FFF2-40B4-BE49-F238E27FC236}">
                <a16:creationId xmlns:a16="http://schemas.microsoft.com/office/drawing/2014/main" id="{99AD8715-8D6A-4B2F-92B1-BF0DA31FB40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8244662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車いすであることで困ることと、避難所であることで困ることの両方への対応が必要になります。</a:t>
            </a:r>
            <a:endParaRPr lang="en-US" altLang="ja-JP" dirty="0"/>
          </a:p>
          <a:p>
            <a:pPr marL="171450" indent="-171450">
              <a:buFont typeface="Arial" panose="020B0604020202020204" pitchFamily="34" charset="0"/>
              <a:buChar char="•"/>
            </a:pPr>
            <a:r>
              <a:rPr lang="ja-JP" altLang="en-US" dirty="0"/>
              <a:t>障がい者自身が、周囲に負担をさせていると感じ、自宅に戻ってしまう事例もあります。</a:t>
            </a:r>
            <a:endParaRPr lang="en-US" altLang="ja-JP" dirty="0"/>
          </a:p>
          <a:p>
            <a:pPr marL="171450" indent="-171450">
              <a:buFont typeface="Arial" panose="020B0604020202020204" pitchFamily="34" charset="0"/>
              <a:buChar char="•"/>
            </a:pPr>
            <a:r>
              <a:rPr lang="ja-JP" altLang="en-US" dirty="0"/>
              <a:t>避難所のバリアフリー化というハード面、対象者への対応方法検討というソフト面の両方から支援を行う必要があります。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7" name="スライド イメージ プレースホルダー 6">
            <a:extLst>
              <a:ext uri="{FF2B5EF4-FFF2-40B4-BE49-F238E27FC236}">
                <a16:creationId xmlns:a16="http://schemas.microsoft.com/office/drawing/2014/main" id="{485DAB40-0AB9-4DFF-9C5E-4C4E364F8FE5}"/>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400041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defTabSz="932231">
              <a:defRPr/>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受講者に、「では、今から〇つ目のワークショップを行います」と宣言します。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「赤ちゃんを抱えた母親の方は、避難所での生活で、どんなことに困るでしょうか。また、どんな支援が必要でしょうか」と投げかけます。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（何人かの受講者を指名して、答えてもらってもよいでしょう。）</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「女性ではなく男性の方はどう思いますか？」など質問し、答えてもらって、「では、これから皆さんで話し合っていただきます」と、次のグループ検討につながりやすいでしょう。</a:t>
            </a:r>
            <a:endParaRPr lang="en-US" altLang="ja-JP"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13</a:t>
            </a:fld>
            <a:endParaRPr kumimoji="1" lang="ja-JP" altLang="en-US"/>
          </a:p>
        </p:txBody>
      </p:sp>
    </p:spTree>
    <p:extLst>
      <p:ext uri="{BB962C8B-B14F-4D97-AF65-F5344CB8AC3E}">
        <p14:creationId xmlns:p14="http://schemas.microsoft.com/office/powerpoint/2010/main" val="4580156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誰からでもいいので、発言を促します。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子育てした経験から（男女問わず）発言を促します。（どうした点が困るのかを具体的に発言してもらう。）</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赤ちゃん特有の問題という視点で考えてみるよう促します。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主として母親が行うことが多いことを考えてみるよう促します。</a:t>
            </a: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14</a:t>
            </a:fld>
            <a:endParaRPr kumimoji="1" lang="ja-JP" altLang="en-US"/>
          </a:p>
        </p:txBody>
      </p:sp>
    </p:spTree>
    <p:extLst>
      <p:ext uri="{BB962C8B-B14F-4D97-AF65-F5344CB8AC3E}">
        <p14:creationId xmlns:p14="http://schemas.microsoft.com/office/powerpoint/2010/main" val="37938031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a:spcBef>
                <a:spcPct val="0"/>
              </a:spcBef>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乳幼児を持つ保護者であることで困ることと、女性であることで困ることの両方への対応が必要になります。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支援物資の受け取りも、乳幼児がいると受け取りに遅れることがあるなど配慮する必要があります。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必需品物資の備蓄状況や受け入れ予定などを対象者へ共有するとよいです。</a:t>
            </a:r>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15</a:t>
            </a:fld>
            <a:endParaRPr kumimoji="1" lang="ja-JP" altLang="en-US"/>
          </a:p>
        </p:txBody>
      </p:sp>
    </p:spTree>
    <p:extLst>
      <p:ext uri="{BB962C8B-B14F-4D97-AF65-F5344CB8AC3E}">
        <p14:creationId xmlns:p14="http://schemas.microsoft.com/office/powerpoint/2010/main" val="2480960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defTabSz="932231">
              <a:defRPr/>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受講者に、「では、今から〇つ目のワークショップを行います」と宣言します。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「日本語が話せない外国人の方は、避難所での生活で、どんなことに困るでしょうか。また、どんな支援が必要でしょうか」と投げかけます。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（何人かの受講者を指名して、答えてもらってもよいでしょう。）</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外国人と接して困ったことなどないですか？」あるいは、「外国人からこのような困ったことを聞いた」など質問し答えてもらって、「では、これから皆さんで話し合っていただきます」と、次のグループ検討につながりやすいでしょう。</a:t>
            </a:r>
            <a:endParaRPr lang="en-US" altLang="ja-JP"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16</a:t>
            </a:fld>
            <a:endParaRPr kumimoji="1" lang="ja-JP" altLang="en-US"/>
          </a:p>
        </p:txBody>
      </p:sp>
    </p:spTree>
    <p:extLst>
      <p:ext uri="{BB962C8B-B14F-4D97-AF65-F5344CB8AC3E}">
        <p14:creationId xmlns:p14="http://schemas.microsoft.com/office/powerpoint/2010/main" val="5739416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誰からでもいいので、発言を促します。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外国人と接した経験から発言を促します。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自分が海外で災害にあった場合を想像してみるよう促します。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使えるツールにはどんなものがあるか考えてみるよう促します。</a:t>
            </a:r>
            <a:endParaRPr lang="en-US" altLang="ja-JP"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17</a:t>
            </a:fld>
            <a:endParaRPr kumimoji="1" lang="ja-JP" altLang="en-US"/>
          </a:p>
        </p:txBody>
      </p:sp>
    </p:spTree>
    <p:extLst>
      <p:ext uri="{BB962C8B-B14F-4D97-AF65-F5344CB8AC3E}">
        <p14:creationId xmlns:p14="http://schemas.microsoft.com/office/powerpoint/2010/main" val="10133056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a:spcBef>
                <a:spcPct val="0"/>
              </a:spcBef>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災害に関する知識や経験がない場合があり、日本人よりも不安になりやすいことを念頭におくことが必要です。母国語で話すと安心するため、同国出身同士で集まって大きな声で話すこともあります（不安解消の仕方も国や文化によって異なります）。避難所のルールを伝えれば理解してくれます。</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平時から地域に住む外国人との接点を作っておくことも大切です。</a:t>
            </a:r>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18</a:t>
            </a:fld>
            <a:endParaRPr kumimoji="1" lang="ja-JP" altLang="en-US"/>
          </a:p>
        </p:txBody>
      </p:sp>
    </p:spTree>
    <p:extLst>
      <p:ext uri="{BB962C8B-B14F-4D97-AF65-F5344CB8AC3E}">
        <p14:creationId xmlns:p14="http://schemas.microsoft.com/office/powerpoint/2010/main" val="3780429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defTabSz="932231">
              <a:defRPr/>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受講者に、「では、今から〇つ目のワークショップを行います」と宣言します。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「視覚障がい者の方は、避難所での生活で、どんなことに困るでしょうか。また、どんな支援が必要でしょうか」と投げかけます。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（何人かの受講者を指名して、答えてもらってもよいでしょう。）</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「避難所がどういうところなのかイメージして考えてみて下さい」など質問し答えてもらって、「では、これから皆さんで話し合っていただきます」と、次のグループ検討につながりやすいでしょう。</a:t>
            </a:r>
            <a:endParaRPr lang="en-US" altLang="ja-JP"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19</a:t>
            </a:fld>
            <a:endParaRPr kumimoji="1" lang="ja-JP" altLang="en-US"/>
          </a:p>
        </p:txBody>
      </p:sp>
    </p:spTree>
    <p:extLst>
      <p:ext uri="{BB962C8B-B14F-4D97-AF65-F5344CB8AC3E}">
        <p14:creationId xmlns:p14="http://schemas.microsoft.com/office/powerpoint/2010/main" val="38331153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389185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誰からでもいいので、発言を促します。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視覚障がい者と接した経験から発言を促します。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避難所のイメージをもとに話し合ってもらうよう促します。</a:t>
            </a:r>
            <a:endParaRPr lang="en-US" altLang="ja-JP" dirty="0">
              <a:latin typeface="ＭＳ ゴシック" panose="020B0609070205080204" pitchFamily="49" charset="-128"/>
              <a:ea typeface="ＭＳ ゴシック" panose="020B0609070205080204" pitchFamily="49" charset="-128"/>
            </a:endParaRP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どのように情報を伝えるかを考えてもらうよう促します。</a:t>
            </a: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20</a:t>
            </a:fld>
            <a:endParaRPr kumimoji="1" lang="ja-JP" altLang="en-US"/>
          </a:p>
        </p:txBody>
      </p:sp>
    </p:spTree>
    <p:extLst>
      <p:ext uri="{BB962C8B-B14F-4D97-AF65-F5344CB8AC3E}">
        <p14:creationId xmlns:p14="http://schemas.microsoft.com/office/powerpoint/2010/main" val="21000896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a:spcBef>
                <a:spcPct val="0"/>
              </a:spcBef>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健常者と比べ新しい情報を入手しづらいことを理解した上で、配慮を心掛ける必要があります。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視覚障がい者にとっては、避難所では非常に困難な状況におかれてしまうため、ときどき声をかけるなどの配慮が求められます。</a:t>
            </a:r>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21</a:t>
            </a:fld>
            <a:endParaRPr kumimoji="1" lang="ja-JP" altLang="en-US"/>
          </a:p>
        </p:txBody>
      </p:sp>
    </p:spTree>
    <p:extLst>
      <p:ext uri="{BB962C8B-B14F-4D97-AF65-F5344CB8AC3E}">
        <p14:creationId xmlns:p14="http://schemas.microsoft.com/office/powerpoint/2010/main" val="346557547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defTabSz="932231">
              <a:defRPr/>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受講者に、「では、今から〇つ目のワークショップを行います」と宣言します。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「聴覚障がい者の方は、避難所での生活で、どんなことに困るでしょうか。また、どんな支援が必要でしょうか」と投げかけます。</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（何人かの受講者を指名して、答えてもらってもよいでしょう。）</a:t>
            </a:r>
            <a:endParaRPr lang="en-US" altLang="ja-JP" dirty="0">
              <a:latin typeface="ＭＳ ゴシック" panose="020B0609070205080204" pitchFamily="49" charset="-128"/>
              <a:ea typeface="ＭＳ ゴシック" panose="020B0609070205080204" pitchFamily="49" charset="-128"/>
            </a:endParaRPr>
          </a:p>
          <a:p>
            <a:pPr marL="171450" indent="-171450" defTabSz="932231">
              <a:buFont typeface="Arial" panose="020B0604020202020204" pitchFamily="34" charset="0"/>
              <a:buChar char="•"/>
              <a:defRPr/>
            </a:pPr>
            <a:r>
              <a:rPr lang="ja-JP" altLang="en-US" dirty="0">
                <a:latin typeface="ＭＳ ゴシック" panose="020B0609070205080204" pitchFamily="49" charset="-128"/>
                <a:ea typeface="ＭＳ ゴシック" panose="020B0609070205080204" pitchFamily="49" charset="-128"/>
              </a:rPr>
              <a:t>「音で伝えることなどどのようなことがあるでしょうか？」など質問し答えてもらって、「では、これから皆さんで話し合っていただきます」と、次のグループ検討につながりやすいでしょう。</a:t>
            </a:r>
            <a:endParaRPr lang="en-US" altLang="ja-JP"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22</a:t>
            </a:fld>
            <a:endParaRPr kumimoji="1" lang="ja-JP" altLang="en-US"/>
          </a:p>
        </p:txBody>
      </p:sp>
    </p:spTree>
    <p:extLst>
      <p:ext uri="{BB962C8B-B14F-4D97-AF65-F5344CB8AC3E}">
        <p14:creationId xmlns:p14="http://schemas.microsoft.com/office/powerpoint/2010/main" val="14681801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4793" indent="-174793">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誰からでもいいので、発言を促します。</a:t>
            </a:r>
            <a:endParaRPr lang="en-US" altLang="ja-JP" dirty="0">
              <a:latin typeface="ＭＳ ゴシック" panose="020B0609070205080204" pitchFamily="49" charset="-128"/>
              <a:ea typeface="ＭＳ ゴシック" panose="020B0609070205080204" pitchFamily="49" charset="-128"/>
            </a:endParaRPr>
          </a:p>
          <a:p>
            <a:pPr marL="576000" indent="-216000">
              <a:buFont typeface="Wingdings" panose="05000000000000000000" pitchFamily="2" charset="2"/>
              <a:buChar char="ü"/>
            </a:pPr>
            <a:r>
              <a:rPr lang="ja-JP" altLang="en-US" dirty="0">
                <a:latin typeface="ＭＳ ゴシック" panose="020B0609070205080204" pitchFamily="49" charset="-128"/>
                <a:ea typeface="ＭＳ ゴシック" panose="020B0609070205080204" pitchFamily="49" charset="-128"/>
              </a:rPr>
              <a:t>音で伝えることが聞こえなかった経験などを投げかけ、その回答から発言を促します。</a:t>
            </a:r>
            <a:endParaRPr lang="en-US" altLang="ja-JP" dirty="0">
              <a:latin typeface="ＭＳ ゴシック" panose="020B0609070205080204" pitchFamily="49" charset="-128"/>
              <a:ea typeface="ＭＳ ゴシック" panose="020B0609070205080204" pitchFamily="49" charset="-128"/>
            </a:endParaRPr>
          </a:p>
          <a:p>
            <a:pPr marL="576000" indent="-216000">
              <a:buFont typeface="Wingdings" panose="05000000000000000000" pitchFamily="2" charset="2"/>
              <a:buChar char="ü"/>
            </a:pPr>
            <a:r>
              <a:rPr lang="ja-JP" altLang="en-US" dirty="0">
                <a:latin typeface="ＭＳ ゴシック" panose="020B0609070205080204" pitchFamily="49" charset="-128"/>
                <a:ea typeface="ＭＳ ゴシック" panose="020B0609070205080204" pitchFamily="49" charset="-128"/>
              </a:rPr>
              <a:t>音が聞こえないことで、どのようになる可能性があるのか（孤立してしまうなど）話し合ってもらいます。</a:t>
            </a:r>
            <a:endParaRPr lang="en-US" altLang="ja-JP" dirty="0">
              <a:latin typeface="ＭＳ ゴシック" panose="020B0609070205080204" pitchFamily="49" charset="-128"/>
              <a:ea typeface="ＭＳ ゴシック" panose="020B0609070205080204" pitchFamily="49" charset="-128"/>
            </a:endParaRPr>
          </a:p>
          <a:p>
            <a:pPr marL="576000" indent="-216000">
              <a:buFont typeface="Wingdings" panose="05000000000000000000" pitchFamily="2" charset="2"/>
              <a:buChar char="ü"/>
            </a:pPr>
            <a:r>
              <a:rPr lang="ja-JP" altLang="en-US" dirty="0">
                <a:latin typeface="ＭＳ ゴシック" panose="020B0609070205080204" pitchFamily="49" charset="-128"/>
                <a:ea typeface="ＭＳ ゴシック" panose="020B0609070205080204" pitchFamily="49" charset="-128"/>
              </a:rPr>
              <a:t>耳が聞こえない方がいるのかどうか、どのように見分けるのかを考えてもらうように促します。。</a:t>
            </a:r>
            <a:endParaRPr lang="en-US" altLang="ja-JP" dirty="0">
              <a:latin typeface="ＭＳ ゴシック" panose="020B0609070205080204" pitchFamily="49" charset="-128"/>
              <a:ea typeface="ＭＳ ゴシック" panose="020B0609070205080204" pitchFamily="49" charset="-128"/>
            </a:endParaRPr>
          </a:p>
          <a:p>
            <a:pPr marL="576000" indent="-216000">
              <a:buFont typeface="Wingdings" panose="05000000000000000000" pitchFamily="2" charset="2"/>
              <a:buChar char="ü"/>
            </a:pPr>
            <a:r>
              <a:rPr lang="ja-JP" altLang="en-US" dirty="0">
                <a:latin typeface="ＭＳ ゴシック" panose="020B0609070205080204" pitchFamily="49" charset="-128"/>
                <a:ea typeface="ＭＳ ゴシック" panose="020B0609070205080204" pitchFamily="49" charset="-128"/>
              </a:rPr>
              <a:t>どのように情報を伝えるかを考えてもらいます。</a:t>
            </a: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23</a:t>
            </a:fld>
            <a:endParaRPr kumimoji="1" lang="ja-JP" altLang="en-US"/>
          </a:p>
        </p:txBody>
      </p:sp>
    </p:spTree>
    <p:extLst>
      <p:ext uri="{BB962C8B-B14F-4D97-AF65-F5344CB8AC3E}">
        <p14:creationId xmlns:p14="http://schemas.microsoft.com/office/powerpoint/2010/main" val="25117145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a:spcBef>
                <a:spcPct val="0"/>
              </a:spcBef>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健常者と比べ新しい情報を入手しづらいことを理解した上、配慮を心掛ける必要があります。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聴覚障がい者本人に聴覚障がい者であることが分かる目印（スカーフ、リボンなど）を付けてもらうとコミュニケーションがとりやすいです。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テレビを設置した場合、衛星放送の（認定</a:t>
            </a:r>
            <a:r>
              <a:rPr lang="en-US" altLang="ja-JP" dirty="0">
                <a:latin typeface="ＭＳ ゴシック" panose="020B0609070205080204" pitchFamily="49" charset="-128"/>
                <a:ea typeface="ＭＳ ゴシック" panose="020B0609070205080204" pitchFamily="49" charset="-128"/>
              </a:rPr>
              <a:t>NPO</a:t>
            </a:r>
            <a:r>
              <a:rPr lang="ja-JP" altLang="en-US" dirty="0">
                <a:latin typeface="ＭＳ ゴシック" panose="020B0609070205080204" pitchFamily="49" charset="-128"/>
                <a:ea typeface="ＭＳ ゴシック" panose="020B0609070205080204" pitchFamily="49" charset="-128"/>
              </a:rPr>
              <a:t>法人）障害者放送通信機構「目で聴くテレビ」では聴覚障がい者のために手話、字幕による放送を行っています。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聴覚障がい者用情報受信装置（</a:t>
            </a:r>
            <a:r>
              <a:rPr lang="en-US" altLang="ja-JP" dirty="0">
                <a:latin typeface="ＭＳ ゴシック" panose="020B0609070205080204" pitchFamily="49" charset="-128"/>
                <a:ea typeface="ＭＳ ゴシック" panose="020B0609070205080204" pitchFamily="49" charset="-128"/>
              </a:rPr>
              <a:t>CS</a:t>
            </a:r>
            <a:r>
              <a:rPr lang="ja-JP" altLang="en-US" dirty="0">
                <a:latin typeface="ＭＳ ゴシック" panose="020B0609070205080204" pitchFamily="49" charset="-128"/>
                <a:ea typeface="ＭＳ ゴシック" panose="020B0609070205080204" pitchFamily="49" charset="-128"/>
              </a:rPr>
              <a:t>放送受信機）「アイ・ドラゴン</a:t>
            </a:r>
            <a:r>
              <a:rPr lang="en-US" altLang="ja-JP" dirty="0">
                <a:latin typeface="ＭＳ ゴシック" panose="020B0609070205080204" pitchFamily="49" charset="-128"/>
                <a:ea typeface="ＭＳ ゴシック" panose="020B0609070205080204" pitchFamily="49" charset="-128"/>
              </a:rPr>
              <a:t>4</a:t>
            </a:r>
            <a:r>
              <a:rPr lang="ja-JP" altLang="en-US" dirty="0">
                <a:latin typeface="ＭＳ ゴシック" panose="020B0609070205080204" pitchFamily="49" charset="-128"/>
                <a:ea typeface="ＭＳ ゴシック" panose="020B0609070205080204" pitchFamily="49" charset="-128"/>
              </a:rPr>
              <a:t>」というものもありますので、活用してもよいでしょう。</a:t>
            </a:r>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24</a:t>
            </a:fld>
            <a:endParaRPr kumimoji="1" lang="ja-JP" altLang="en-US"/>
          </a:p>
        </p:txBody>
      </p:sp>
    </p:spTree>
    <p:extLst>
      <p:ext uri="{BB962C8B-B14F-4D97-AF65-F5344CB8AC3E}">
        <p14:creationId xmlns:p14="http://schemas.microsoft.com/office/powerpoint/2010/main" val="83468430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pPr>
              <a:spcBef>
                <a:spcPct val="0"/>
              </a:spcBef>
            </a:pPr>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要配慮者のそれぞれの特性を知り、その特性に合わせた配慮や支援が必要であることを説明します。</a:t>
            </a:r>
            <a:endParaRPr lang="en-US" altLang="ja-JP" dirty="0">
              <a:latin typeface="ＭＳ ゴシック" panose="020B0609070205080204" pitchFamily="49" charset="-128"/>
              <a:ea typeface="ＭＳ ゴシック" panose="020B0609070205080204" pitchFamily="49" charset="-128"/>
            </a:endParaRPr>
          </a:p>
          <a:p>
            <a:pPr marL="171450" indent="-171450">
              <a:spcBef>
                <a:spcPct val="0"/>
              </a:spcBef>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これらの特性を台帳等で管理することが望ましいです。その際、台帳は個人情報を扱うため、厳重に管理を行う必要があります。</a:t>
            </a:r>
          </a:p>
          <a:p>
            <a:endParaRPr lang="ja-JP" altLang="en-US"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25</a:t>
            </a:fld>
            <a:endParaRPr kumimoji="1" lang="ja-JP" altLang="en-US"/>
          </a:p>
        </p:txBody>
      </p:sp>
    </p:spTree>
    <p:extLst>
      <p:ext uri="{BB962C8B-B14F-4D97-AF65-F5344CB8AC3E}">
        <p14:creationId xmlns:p14="http://schemas.microsoft.com/office/powerpoint/2010/main" val="5431561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r>
              <a:rPr lang="en-US" altLang="ja-JP" dirty="0">
                <a:latin typeface="ＭＳ ゴシック" panose="020B0609070205080204" pitchFamily="49" charset="-128"/>
                <a:ea typeface="ＭＳ ゴシック" panose="020B0609070205080204" pitchFamily="49" charset="-128"/>
              </a:rPr>
              <a:t>【</a:t>
            </a:r>
            <a:r>
              <a:rPr lang="ja-JP" altLang="en-US" dirty="0">
                <a:latin typeface="ＭＳ ゴシック" panose="020B0609070205080204" pitchFamily="49" charset="-128"/>
                <a:ea typeface="ＭＳ ゴシック" panose="020B0609070205080204" pitchFamily="49" charset="-128"/>
              </a:rPr>
              <a:t>補足説明</a:t>
            </a:r>
            <a:r>
              <a:rPr lang="en-US" altLang="ja-JP" dirty="0">
                <a:latin typeface="ＭＳ ゴシック" panose="020B0609070205080204" pitchFamily="49" charset="-128"/>
                <a:ea typeface="ＭＳ ゴシック" panose="020B0609070205080204" pitchFamily="49" charset="-128"/>
              </a:rPr>
              <a:t>】</a:t>
            </a:r>
          </a:p>
          <a:p>
            <a:pPr marL="171450" indent="-171450">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避難者カードや、相談窓口、医師・保健師、ケアマネージャー等の巡回相談の機会を通じて本人や家族から丁寧に聞き取りを行う必要があります。</a:t>
            </a:r>
            <a:endParaRPr lang="en-US" altLang="ja-JP" dirty="0">
              <a:latin typeface="ＭＳ ゴシック" panose="020B0609070205080204" pitchFamily="49" charset="-128"/>
              <a:ea typeface="ＭＳ ゴシック" panose="020B0609070205080204" pitchFamily="49" charset="-128"/>
            </a:endParaRPr>
          </a:p>
          <a:p>
            <a:pPr marL="171450" indent="-171450">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個室などを用意し、プライバシーに配慮します。</a:t>
            </a:r>
            <a:endParaRPr lang="en-US" altLang="ja-JP" dirty="0">
              <a:latin typeface="ＭＳ ゴシック" panose="020B0609070205080204" pitchFamily="49" charset="-128"/>
              <a:ea typeface="ＭＳ ゴシック" panose="020B0609070205080204" pitchFamily="49" charset="-128"/>
            </a:endParaRPr>
          </a:p>
          <a:p>
            <a:pPr marL="171450" indent="-171450">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外見からでは分かりにくい「精神的なケア」についても配慮が求められます。</a:t>
            </a:r>
            <a:endParaRPr lang="en-US" altLang="ja-JP" dirty="0">
              <a:latin typeface="ＭＳ ゴシック" panose="020B0609070205080204" pitchFamily="49" charset="-128"/>
              <a:ea typeface="ＭＳ ゴシック" panose="020B0609070205080204" pitchFamily="49" charset="-128"/>
            </a:endParaRPr>
          </a:p>
          <a:p>
            <a:pPr marL="171450" indent="-171450">
              <a:buFont typeface="Arial" panose="020B0604020202020204" pitchFamily="34" charset="0"/>
              <a:buChar char="•"/>
            </a:pPr>
            <a:r>
              <a:rPr lang="ja-JP" altLang="en-US" dirty="0">
                <a:latin typeface="ＭＳ ゴシック" panose="020B0609070205080204" pitchFamily="49" charset="-128"/>
                <a:ea typeface="ＭＳ ゴシック" panose="020B0609070205080204" pitchFamily="49" charset="-128"/>
              </a:rPr>
              <a:t>避難生活の長期化で支援の必要性が高い要配慮者についても理解しておくことが必要です。</a:t>
            </a:r>
          </a:p>
          <a:p>
            <a:pPr marL="576000" lvl="2" indent="-216000"/>
            <a:r>
              <a:rPr lang="ja-JP" altLang="en-US" dirty="0">
                <a:latin typeface="ＭＳ ゴシック" panose="020B0609070205080204" pitchFamily="49" charset="-128"/>
                <a:ea typeface="ＭＳ ゴシック" panose="020B0609070205080204" pitchFamily="49" charset="-128"/>
              </a:rPr>
              <a:t>（例） </a:t>
            </a:r>
            <a:r>
              <a:rPr lang="en-US" altLang="ja-JP" dirty="0">
                <a:latin typeface="ＭＳ ゴシック" panose="020B0609070205080204" pitchFamily="49" charset="-128"/>
                <a:ea typeface="ＭＳ ゴシック" panose="020B0609070205080204" pitchFamily="49" charset="-128"/>
              </a:rPr>
              <a:t>1 </a:t>
            </a:r>
            <a:r>
              <a:rPr lang="ja-JP" altLang="en-US" dirty="0">
                <a:latin typeface="ＭＳ ゴシック" panose="020B0609070205080204" pitchFamily="49" charset="-128"/>
                <a:ea typeface="ＭＳ ゴシック" panose="020B0609070205080204" pitchFamily="49" charset="-128"/>
              </a:rPr>
              <a:t>慢性疾患患者、持病のある方（生活習慣病、虚弱高齢者など）</a:t>
            </a:r>
            <a:endParaRPr lang="en-US" altLang="ja-JP" dirty="0">
              <a:latin typeface="ＭＳ ゴシック" panose="020B0609070205080204" pitchFamily="49" charset="-128"/>
              <a:ea typeface="ＭＳ ゴシック" panose="020B0609070205080204" pitchFamily="49" charset="-128"/>
            </a:endParaRPr>
          </a:p>
          <a:p>
            <a:pPr marL="576000" lvl="2" indent="-216000"/>
            <a:r>
              <a:rPr lang="ja-JP" altLang="en-US" dirty="0">
                <a:latin typeface="ＭＳ ゴシック" panose="020B0609070205080204" pitchFamily="49" charset="-128"/>
                <a:ea typeface="ＭＳ ゴシック" panose="020B0609070205080204" pitchFamily="49" charset="-128"/>
              </a:rPr>
              <a:t>（例） </a:t>
            </a:r>
            <a:r>
              <a:rPr lang="en-US" altLang="ja-JP" dirty="0">
                <a:latin typeface="ＭＳ ゴシック" panose="020B0609070205080204" pitchFamily="49" charset="-128"/>
                <a:ea typeface="ＭＳ ゴシック" panose="020B0609070205080204" pitchFamily="49" charset="-128"/>
              </a:rPr>
              <a:t>2</a:t>
            </a:r>
            <a:r>
              <a:rPr lang="ja-JP" altLang="en-US" dirty="0">
                <a:latin typeface="ＭＳ ゴシック" panose="020B0609070205080204" pitchFamily="49" charset="-128"/>
                <a:ea typeface="ＭＳ ゴシック" panose="020B0609070205080204" pitchFamily="49" charset="-128"/>
              </a:rPr>
              <a:t>集団生活に馴染むことが困難な方（精神疾患患者 ・認知症患者・発達障害児 ・乳幼児 ・妊産婦など）</a:t>
            </a:r>
          </a:p>
          <a:p>
            <a:pPr marL="0" lvl="1">
              <a:spcBef>
                <a:spcPct val="0"/>
              </a:spcBef>
            </a:pPr>
            <a:endParaRPr lang="en-US" altLang="ja-JP" dirty="0">
              <a:latin typeface="ＭＳ ゴシック" panose="020B0609070205080204" pitchFamily="49" charset="-128"/>
              <a:ea typeface="ＭＳ ゴシック" panose="020B0609070205080204" pitchFamily="49" charset="-128"/>
            </a:endParaRPr>
          </a:p>
          <a:p>
            <a:endParaRPr kumimoji="1"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26</a:t>
            </a:fld>
            <a:endParaRPr kumimoji="1" lang="ja-JP" altLang="en-US"/>
          </a:p>
        </p:txBody>
      </p:sp>
    </p:spTree>
    <p:extLst>
      <p:ext uri="{BB962C8B-B14F-4D97-AF65-F5344CB8AC3E}">
        <p14:creationId xmlns:p14="http://schemas.microsoft.com/office/powerpoint/2010/main" val="9575647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中項目「１．要配慮者の地域ぐるみでの支援体制」で学んだことをまとめます。</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7" name="スライド イメージ プレースホルダー 6">
            <a:extLst>
              <a:ext uri="{FF2B5EF4-FFF2-40B4-BE49-F238E27FC236}">
                <a16:creationId xmlns:a16="http://schemas.microsoft.com/office/drawing/2014/main" id="{123008DB-7EDD-49F0-B5D3-66D562CB46C4}"/>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52136112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571500" y="579438"/>
            <a:ext cx="5492750" cy="4121150"/>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9D42ABD0-7D1A-4E09-B627-17A06166555A}" type="slidenum">
              <a:rPr kumimoji="1" lang="ja-JP" altLang="en-US" smtClean="0"/>
              <a:t>28</a:t>
            </a:fld>
            <a:endParaRPr kumimoji="1" lang="ja-JP" altLang="en-US"/>
          </a:p>
        </p:txBody>
      </p:sp>
    </p:spTree>
    <p:extLst>
      <p:ext uri="{BB962C8B-B14F-4D97-AF65-F5344CB8AC3E}">
        <p14:creationId xmlns:p14="http://schemas.microsoft.com/office/powerpoint/2010/main" val="8921481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災害ボランティアは、被災した地域の復旧や復興、被災さ れた人たちへの寄り添いやお手伝いなどに大きな役割を果たします。</a:t>
            </a:r>
            <a:endParaRPr lang="en-US" altLang="ja-JP" dirty="0"/>
          </a:p>
          <a:p>
            <a:pPr marL="171450" indent="-171450">
              <a:buFont typeface="Arial" panose="020B0604020202020204" pitchFamily="34" charset="0"/>
              <a:buChar char="•"/>
            </a:pPr>
            <a:r>
              <a:rPr lang="ja-JP" altLang="en-US" dirty="0"/>
              <a:t>地域外のボランティアの力をうまく引き出すことは、被災地の復旧や復興を 早めるなど、地域防災力を高めることにつながります。</a:t>
            </a:r>
            <a:endParaRPr lang="en-US" altLang="ja-JP" dirty="0"/>
          </a:p>
          <a:p>
            <a:pPr marL="171450" indent="-171450">
              <a:buFont typeface="Arial" panose="020B0604020202020204" pitchFamily="34" charset="0"/>
              <a:buChar char="•"/>
            </a:pPr>
            <a:r>
              <a:rPr lang="ja-JP" altLang="en-US" dirty="0"/>
              <a:t>災害ボランティアの活動の例を写真でみていきます。</a:t>
            </a:r>
          </a:p>
          <a:p>
            <a:pPr marL="628650" lvl="1" indent="-171450">
              <a:buFont typeface="Arial" panose="020B0604020202020204" pitchFamily="34" charset="0"/>
              <a:buChar char="•"/>
            </a:pPr>
            <a:r>
              <a:rPr lang="ja-JP" altLang="en-US" dirty="0"/>
              <a:t>家屋周辺の泥出しをしている様子（福井県）</a:t>
            </a:r>
            <a:r>
              <a:rPr lang="en-US" altLang="ja-JP" dirty="0"/>
              <a:t>…</a:t>
            </a:r>
            <a:r>
              <a:rPr lang="ja-JP" altLang="en-US" dirty="0"/>
              <a:t>水害時の活動</a:t>
            </a:r>
          </a:p>
          <a:p>
            <a:pPr marL="628650" lvl="1" indent="-171450">
              <a:buFont typeface="Arial" panose="020B0604020202020204" pitchFamily="34" charset="0"/>
              <a:buChar char="•"/>
            </a:pPr>
            <a:r>
              <a:rPr lang="ja-JP" altLang="en-US" dirty="0"/>
              <a:t>崩れた土蔵の片付けをしている様子（石川県輪島市）</a:t>
            </a:r>
            <a:r>
              <a:rPr lang="en-US" altLang="ja-JP" dirty="0"/>
              <a:t>…</a:t>
            </a:r>
            <a:r>
              <a:rPr lang="ja-JP" altLang="en-US" dirty="0"/>
              <a:t>地震の時の活動</a:t>
            </a:r>
          </a:p>
          <a:p>
            <a:pPr marL="628650" lvl="1" indent="-171450">
              <a:buFont typeface="Arial" panose="020B0604020202020204" pitchFamily="34" charset="0"/>
              <a:buChar char="•"/>
            </a:pPr>
            <a:r>
              <a:rPr lang="ja-JP" altLang="en-US" dirty="0"/>
              <a:t>家屋内外の片付けをしている様子（宮城県）</a:t>
            </a:r>
          </a:p>
          <a:p>
            <a:pPr marL="628650" lvl="1" indent="-171450">
              <a:buFont typeface="Arial" panose="020B0604020202020204" pitchFamily="34" charset="0"/>
              <a:buChar char="•"/>
            </a:pPr>
            <a:r>
              <a:rPr lang="ja-JP" altLang="en-US" dirty="0"/>
              <a:t>現地に到着したボランティアバスの様子</a:t>
            </a:r>
          </a:p>
          <a:p>
            <a:pPr marL="171450" indent="-171450">
              <a:buFont typeface="Arial" panose="020B0604020202020204" pitchFamily="34" charset="0"/>
              <a:buChar char="•"/>
            </a:pPr>
            <a:r>
              <a:rPr lang="ja-JP" altLang="en-US" dirty="0"/>
              <a:t>ボランティアの活動の重要性は災害対策基本法にも明記されており、国・地方公共団体はボランティアとの連携に努めなければならないと規定されています。</a:t>
            </a:r>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7" name="スライド イメージ プレースホルダー 6">
            <a:extLst>
              <a:ext uri="{FF2B5EF4-FFF2-40B4-BE49-F238E27FC236}">
                <a16:creationId xmlns:a16="http://schemas.microsoft.com/office/drawing/2014/main" id="{AA8E1232-6584-40D4-A513-DC4BA6B83DC9}"/>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019987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0607083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ボランティアに支援をお願いする際には、そのとき、どんな支援が必要とされているのかという地域のニーズをできるだけ具体的に伝えることが重要です。</a:t>
            </a:r>
            <a:endParaRPr lang="en-US" altLang="ja-JP" dirty="0"/>
          </a:p>
          <a:p>
            <a:pPr marL="171450" indent="-171450">
              <a:buFont typeface="Arial" panose="020B0604020202020204" pitchFamily="34" charset="0"/>
              <a:buChar char="•"/>
            </a:pPr>
            <a:r>
              <a:rPr lang="ja-JP" altLang="en-US" dirty="0"/>
              <a:t>発災直後から、復旧、復興と時間の経過とともに、地域のニーズは変わっていきますので、その把握のための情報収集も重要です。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30</a:t>
            </a:fld>
            <a:endParaRPr lang="ja-JP" altLang="en-US"/>
          </a:p>
        </p:txBody>
      </p:sp>
      <p:sp>
        <p:nvSpPr>
          <p:cNvPr id="7" name="スライド イメージ プレースホルダー 6">
            <a:extLst>
              <a:ext uri="{FF2B5EF4-FFF2-40B4-BE49-F238E27FC236}">
                <a16:creationId xmlns:a16="http://schemas.microsoft.com/office/drawing/2014/main" id="{D8661E41-FBE3-4397-B216-5E12AFF48068}"/>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4261621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中項目「２．災害ボランティアの受入、被災地への応援協力」で学んだことをまとめます。</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31</a:t>
            </a:fld>
            <a:endParaRPr lang="ja-JP" altLang="en-US"/>
          </a:p>
        </p:txBody>
      </p:sp>
      <p:sp>
        <p:nvSpPr>
          <p:cNvPr id="7" name="スライド イメージ プレースホルダー 6">
            <a:extLst>
              <a:ext uri="{FF2B5EF4-FFF2-40B4-BE49-F238E27FC236}">
                <a16:creationId xmlns:a16="http://schemas.microsoft.com/office/drawing/2014/main" id="{DF534246-9DC0-4BE3-BCD9-DC8E2471E2A5}"/>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18468083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この単元、「要配慮者への支援と災害ボランティアの受入」で学んだことをまとめます。</a:t>
            </a:r>
            <a:endParaRPr lang="en-US" altLang="ja-JP" dirty="0"/>
          </a:p>
          <a:p>
            <a:endParaRPr lang="en-US" altLang="ja-JP"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32</a:t>
            </a:fld>
            <a:endParaRPr lang="ja-JP" altLang="en-US"/>
          </a:p>
        </p:txBody>
      </p:sp>
      <p:sp>
        <p:nvSpPr>
          <p:cNvPr id="7" name="スライド イメージ プレースホルダー 6">
            <a:extLst>
              <a:ext uri="{FF2B5EF4-FFF2-40B4-BE49-F238E27FC236}">
                <a16:creationId xmlns:a16="http://schemas.microsoft.com/office/drawing/2014/main" id="{DEC97979-3745-4BC0-9A0E-6259E2FF4CB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40475312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a:t>【</a:t>
            </a:r>
            <a:r>
              <a:rPr lang="ja-JP" altLang="en-US" dirty="0"/>
              <a:t>補足説明</a:t>
            </a:r>
            <a:r>
              <a:rPr lang="ja-JP" altLang="ja-JP" dirty="0"/>
              <a:t>】</a:t>
            </a:r>
            <a:endParaRPr lang="en-US" altLang="ja-JP" dirty="0"/>
          </a:p>
          <a:p>
            <a:pPr marL="171450" indent="-171450">
              <a:buFont typeface="Arial" panose="020B0604020202020204" pitchFamily="34" charset="0"/>
              <a:buChar char="•"/>
            </a:pPr>
            <a:r>
              <a:rPr lang="ja-JP" altLang="en-US" dirty="0"/>
              <a:t>この単元の目標を伝えます。</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7" name="スライド イメージ プレースホルダー 6">
            <a:extLst>
              <a:ext uri="{FF2B5EF4-FFF2-40B4-BE49-F238E27FC236}">
                <a16:creationId xmlns:a16="http://schemas.microsoft.com/office/drawing/2014/main" id="{3D6383DF-BC1C-4A4A-B37D-CC3629E819B8}"/>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720981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65707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避難所には、様々な避難者が集まりますが、その中には特段の配慮を要する「要配慮者」がいます。</a:t>
            </a:r>
            <a:endParaRPr lang="en-US" altLang="ja-JP" dirty="0"/>
          </a:p>
          <a:p>
            <a:pPr marL="171450" indent="-171450">
              <a:buFont typeface="Arial" panose="020B0604020202020204" pitchFamily="34" charset="0"/>
              <a:buChar char="•"/>
            </a:pPr>
            <a:r>
              <a:rPr lang="ja-JP" altLang="en-US" dirty="0"/>
              <a:t>要配慮者とは、乳幼児、高齢者、妊産婦、傷病者、障がい者、外国人、</a:t>
            </a:r>
            <a:r>
              <a:rPr lang="en-US" altLang="ja-JP" dirty="0"/>
              <a:t>LGBT</a:t>
            </a:r>
            <a:r>
              <a:rPr lang="ja-JP" altLang="en-US" dirty="0"/>
              <a:t>などの方で特に配慮が必要な方です。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8" name="スライド イメージ プレースホルダー 7">
            <a:extLst>
              <a:ext uri="{FF2B5EF4-FFF2-40B4-BE49-F238E27FC236}">
                <a16:creationId xmlns:a16="http://schemas.microsoft.com/office/drawing/2014/main" id="{D480FEA8-6CD0-4BBD-834C-1183B9FD38F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992152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普段利用しているサービスや支援がうけられなるなどの環境の変化、避難先でなじめなかったりなど、様々なリスクを抱えます。</a:t>
            </a:r>
            <a:endParaRPr lang="en-US" altLang="ja-JP" dirty="0"/>
          </a:p>
          <a:p>
            <a:pPr marL="171450" indent="-171450">
              <a:buFont typeface="Arial" panose="020B0604020202020204" pitchFamily="34" charset="0"/>
              <a:buChar char="•"/>
            </a:pPr>
            <a:r>
              <a:rPr lang="ja-JP" altLang="en-US" dirty="0"/>
              <a:t>困っていてもそれを表にださない、だせない要配慮者もいます。</a:t>
            </a:r>
            <a:endParaRPr lang="en-US" altLang="ja-JP" dirty="0"/>
          </a:p>
          <a:p>
            <a:pPr marL="171450" indent="-171450">
              <a:buFont typeface="Arial" panose="020B0604020202020204" pitchFamily="34" charset="0"/>
              <a:buChar char="•"/>
            </a:pPr>
            <a:r>
              <a:rPr lang="ja-JP" altLang="en-US" dirty="0"/>
              <a:t>地域には、どんな要配慮者が住んでいるのか、どんなことに困るのか、どんな支援が必要なのか、を理解しましょう。</a:t>
            </a:r>
            <a:endParaRPr lang="en-US" altLang="ja-JP" dirty="0"/>
          </a:p>
          <a:p>
            <a:pPr marL="171450" indent="-171450">
              <a:buFont typeface="Arial" panose="020B0604020202020204" pitchFamily="34" charset="0"/>
              <a:buChar char="•"/>
            </a:pPr>
            <a:r>
              <a:rPr lang="ja-JP" altLang="en-US" dirty="0"/>
              <a:t>支援には、専門的な能力やスキルが必要な場合もあるため、社会福祉協議会等とも協力するなどの支援体制づくりも大切です。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a:p>
        </p:txBody>
      </p:sp>
      <p:sp>
        <p:nvSpPr>
          <p:cNvPr id="7" name="スライド イメージ プレースホルダー 6">
            <a:extLst>
              <a:ext uri="{FF2B5EF4-FFF2-40B4-BE49-F238E27FC236}">
                <a16:creationId xmlns:a16="http://schemas.microsoft.com/office/drawing/2014/main" id="{0633EC5C-32CF-4092-ADF7-92567066F8A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616986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被災者情報を台帳のような形で管理することが望ましいです。その際、情報の管理はルールに基づき厳重に行うことが必要です。</a:t>
            </a:r>
            <a:endParaRPr lang="en-US" altLang="ja-JP" dirty="0"/>
          </a:p>
          <a:p>
            <a:pPr marL="171450" indent="-171450">
              <a:buFont typeface="Arial" panose="020B0604020202020204" pitchFamily="34" charset="0"/>
              <a:buChar char="•"/>
            </a:pPr>
            <a:r>
              <a:rPr lang="ja-JP" altLang="en-US" dirty="0"/>
              <a:t>実際の被災現場での意見を参考に、平時から要配慮者に対する対応や備えを検討しておく必要があります。</a:t>
            </a:r>
          </a:p>
          <a:p>
            <a:pPr marL="171450" indent="-171450">
              <a:buFont typeface="Arial" panose="020B0604020202020204" pitchFamily="34" charset="0"/>
              <a:buChar char="•"/>
            </a:pPr>
            <a:endParaRPr lang="ja-JP" altLang="en-US" dirty="0"/>
          </a:p>
          <a:p>
            <a:endParaRPr lang="ja-JP" altLang="en-US"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7" name="スライド イメージ プレースホルダー 6">
            <a:extLst>
              <a:ext uri="{FF2B5EF4-FFF2-40B4-BE49-F238E27FC236}">
                <a16:creationId xmlns:a16="http://schemas.microsoft.com/office/drawing/2014/main" id="{21CB68EE-9A4F-4FD9-B9A8-6E4BBF160F8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324915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受講者に、「要配慮者の方が、避難生活においてどんなことに困るのか考えてみましょう」と投げかけます。</a:t>
            </a:r>
            <a:endParaRPr lang="en-US" altLang="ja-JP" dirty="0"/>
          </a:p>
          <a:p>
            <a:pPr marL="171450" indent="-171450">
              <a:buFont typeface="Arial" panose="020B0604020202020204" pitchFamily="34" charset="0"/>
              <a:buChar char="•"/>
            </a:pPr>
            <a:r>
              <a:rPr lang="ja-JP" altLang="en-US" dirty="0"/>
              <a:t>（何人かの受講者を指名して、どのような要配慮者をイメージしたかを答えてもらってもよいでしょう。）</a:t>
            </a:r>
          </a:p>
          <a:p>
            <a:pPr marL="171450" indent="-171450">
              <a:buFont typeface="Arial" panose="020B0604020202020204" pitchFamily="34" charset="0"/>
              <a:buChar char="•"/>
            </a:pPr>
            <a:r>
              <a:rPr lang="ja-JP" altLang="en-US" dirty="0"/>
              <a:t>受講者の答えを受けて、「要配慮者（車いすの方、赤ちゃんを抱えた母親、外国人、目が見えない人、耳が聞こえない人　のいずれか）がどんなことに困るのでしょうか？」と、次のワークショップにつなげます。</a:t>
            </a:r>
            <a:endParaRPr lang="en-US" altLang="ja-JP"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7" name="スライド イメージ プレースホルダー 6">
            <a:extLst>
              <a:ext uri="{FF2B5EF4-FFF2-40B4-BE49-F238E27FC236}">
                <a16:creationId xmlns:a16="http://schemas.microsoft.com/office/drawing/2014/main" id="{F7E0199F-F815-4BAA-8DAF-33086E6D4C5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7869870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392811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2355376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697"/>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2020/4/9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2020/4/9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2020/4/9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2" r:id="rId1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3850666063"/>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5.svg"/><Relationship Id="rId5" Type="http://schemas.openxmlformats.org/officeDocument/2006/relationships/image" Target="../media/image4.png"/><Relationship Id="rId4" Type="http://schemas.openxmlformats.org/officeDocument/2006/relationships/image" Target="../media/image3.svg"/></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jpeg"/><Relationship Id="rId4" Type="http://schemas.openxmlformats.org/officeDocument/2006/relationships/image" Target="../media/image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2435119"/>
            <a:ext cx="9144000" cy="1987763"/>
          </a:xfrm>
          <a:prstGeom prst="rect">
            <a:avLst/>
          </a:prstGeom>
        </p:spPr>
        <p:txBody>
          <a:bodyPr wrap="square">
            <a:spAutoFit/>
          </a:bodyPr>
          <a:lstStyle/>
          <a:p>
            <a:pPr algn="ctr">
              <a:spcAft>
                <a:spcPts val="600"/>
              </a:spcAft>
            </a:pP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テーマ３</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「避難所の運営を円滑に進めるには」</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　研修教材</a:t>
            </a:r>
            <a:endParaRPr lang="ja-JP" altLang="en-US" sz="3942"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483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E72DB00-A620-4A46-B584-9F654D68F345}"/>
              </a:ext>
            </a:extLst>
          </p:cNvPr>
          <p:cNvSpPr>
            <a:spLocks noGrp="1"/>
          </p:cNvSpPr>
          <p:nvPr>
            <p:ph type="sldNum" sz="quarter" idx="12"/>
          </p:nvPr>
        </p:nvSpPr>
        <p:spPr/>
        <p:txBody>
          <a:bodyPr/>
          <a:lstStyle/>
          <a:p>
            <a:fld id="{48C0FCB9-D989-46F1-965E-624BDAC7E129}" type="slidenum">
              <a:rPr kumimoji="1" lang="ja-JP" altLang="en-US" smtClean="0"/>
              <a:pPr/>
              <a:t>10</a:t>
            </a:fld>
            <a:endParaRPr kumimoji="1" lang="ja-JP" altLang="en-US"/>
          </a:p>
        </p:txBody>
      </p:sp>
      <p:sp>
        <p:nvSpPr>
          <p:cNvPr id="9" name="スライド番号プレースホルダー 3">
            <a:extLst>
              <a:ext uri="{FF2B5EF4-FFF2-40B4-BE49-F238E27FC236}">
                <a16:creationId xmlns:a16="http://schemas.microsoft.com/office/drawing/2014/main" id="{666B6D98-CC12-430C-87A2-86992310FF77}"/>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10</a:t>
            </a:fld>
            <a:endParaRPr kumimoji="1" lang="ja-JP" altLang="en-US" dirty="0"/>
          </a:p>
        </p:txBody>
      </p:sp>
      <p:grpSp>
        <p:nvGrpSpPr>
          <p:cNvPr id="10" name="グループ化 9">
            <a:extLst>
              <a:ext uri="{FF2B5EF4-FFF2-40B4-BE49-F238E27FC236}">
                <a16:creationId xmlns:a16="http://schemas.microsoft.com/office/drawing/2014/main" id="{7F3ED376-45B8-4A89-A28D-0DFFD24C90F2}"/>
              </a:ext>
            </a:extLst>
          </p:cNvPr>
          <p:cNvGrpSpPr/>
          <p:nvPr/>
        </p:nvGrpSpPr>
        <p:grpSpPr>
          <a:xfrm>
            <a:off x="455781" y="1612899"/>
            <a:ext cx="7891263" cy="4160575"/>
            <a:chOff x="432335" y="629138"/>
            <a:chExt cx="8488718" cy="4160575"/>
          </a:xfrm>
        </p:grpSpPr>
        <p:sp>
          <p:nvSpPr>
            <p:cNvPr id="11" name="直角三角形 10">
              <a:extLst>
                <a:ext uri="{FF2B5EF4-FFF2-40B4-BE49-F238E27FC236}">
                  <a16:creationId xmlns:a16="http://schemas.microsoft.com/office/drawing/2014/main" id="{601FF87B-E8AC-4AF6-AB25-0C04B63AA2FF}"/>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2" name="四角形: 角を丸くする 11">
              <a:extLst>
                <a:ext uri="{FF2B5EF4-FFF2-40B4-BE49-F238E27FC236}">
                  <a16:creationId xmlns:a16="http://schemas.microsoft.com/office/drawing/2014/main" id="{27F4FE02-C3F5-4F64-BC40-FEFAD563DE7F}"/>
                </a:ext>
              </a:extLst>
            </p:cNvPr>
            <p:cNvSpPr/>
            <p:nvPr/>
          </p:nvSpPr>
          <p:spPr>
            <a:xfrm>
              <a:off x="1135332" y="629138"/>
              <a:ext cx="7785721"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車いすの方は、避難所での生活でどんなことに困るでしょうか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また、どんな支援が必要でしょうか</a:t>
              </a:r>
            </a:p>
          </p:txBody>
        </p:sp>
      </p:grpSp>
      <p:sp>
        <p:nvSpPr>
          <p:cNvPr id="13" name="正方形/長方形 12">
            <a:extLst>
              <a:ext uri="{FF2B5EF4-FFF2-40B4-BE49-F238E27FC236}">
                <a16:creationId xmlns:a16="http://schemas.microsoft.com/office/drawing/2014/main" id="{05A40426-4620-4EA9-BF6D-4D791FB46A2F}"/>
              </a:ext>
            </a:extLst>
          </p:cNvPr>
          <p:cNvSpPr/>
          <p:nvPr/>
        </p:nvSpPr>
        <p:spPr>
          <a:xfrm>
            <a:off x="13746" y="638574"/>
            <a:ext cx="9144000" cy="14665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複数のワークショップを用意しています。研修を行う地域の事情に合うワークショップを選んで下さい</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６０分の単元の場合は３つが標準的）。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26DF5864-485C-4AAF-83EC-9080A0E93BD1}"/>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38150714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F16AF6A-23E0-4417-8FCC-CC935379EA09}"/>
              </a:ext>
            </a:extLst>
          </p:cNvPr>
          <p:cNvSpPr>
            <a:spLocks noGrp="1"/>
          </p:cNvSpPr>
          <p:nvPr>
            <p:ph type="sldNum" sz="quarter" idx="12"/>
          </p:nvPr>
        </p:nvSpPr>
        <p:spPr/>
        <p:txBody>
          <a:bodyPr/>
          <a:lstStyle/>
          <a:p>
            <a:fld id="{48C0FCB9-D989-46F1-965E-624BDAC7E129}" type="slidenum">
              <a:rPr kumimoji="1" lang="ja-JP" altLang="en-US" smtClean="0"/>
              <a:pPr/>
              <a:t>11</a:t>
            </a:fld>
            <a:endParaRPr kumimoji="1" lang="ja-JP" altLang="en-US"/>
          </a:p>
        </p:txBody>
      </p:sp>
      <p:sp>
        <p:nvSpPr>
          <p:cNvPr id="3" name="スライド番号プレースホルダー 1">
            <a:extLst>
              <a:ext uri="{FF2B5EF4-FFF2-40B4-BE49-F238E27FC236}">
                <a16:creationId xmlns:a16="http://schemas.microsoft.com/office/drawing/2014/main" id="{640717CC-9481-4162-972F-6902B426C084}"/>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11</a:t>
            </a:fld>
            <a:endParaRPr kumimoji="1" lang="ja-JP" altLang="en-US"/>
          </a:p>
        </p:txBody>
      </p:sp>
      <p:sp>
        <p:nvSpPr>
          <p:cNvPr id="4" name="タイトル 2">
            <a:extLst>
              <a:ext uri="{FF2B5EF4-FFF2-40B4-BE49-F238E27FC236}">
                <a16:creationId xmlns:a16="http://schemas.microsoft.com/office/drawing/2014/main" id="{0AB97046-DEAC-4FC9-9D4D-473BFBAF20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避難所の運営をイメージしましょう</a:t>
            </a:r>
          </a:p>
        </p:txBody>
      </p:sp>
      <p:sp>
        <p:nvSpPr>
          <p:cNvPr id="5" name="正方形/長方形 4">
            <a:extLst>
              <a:ext uri="{FF2B5EF4-FFF2-40B4-BE49-F238E27FC236}">
                <a16:creationId xmlns:a16="http://schemas.microsoft.com/office/drawing/2014/main" id="{B8D056AE-1921-4146-99A7-4B8148C2695A}"/>
              </a:ext>
            </a:extLst>
          </p:cNvPr>
          <p:cNvSpPr/>
          <p:nvPr/>
        </p:nvSpPr>
        <p:spPr>
          <a:xfrm>
            <a:off x="283865" y="958447"/>
            <a:ext cx="8479136"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１０分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避難所での生活において、車いすの方はどんなことに困るでしょうか。また、どんな支援が必要になるでしょうか。グループで話し合ってみましょう。</a:t>
            </a:r>
          </a:p>
        </p:txBody>
      </p:sp>
      <p:sp>
        <p:nvSpPr>
          <p:cNvPr id="6" name="スマイル 5">
            <a:extLst>
              <a:ext uri="{FF2B5EF4-FFF2-40B4-BE49-F238E27FC236}">
                <a16:creationId xmlns:a16="http://schemas.microsoft.com/office/drawing/2014/main" id="{D95FC754-3FF0-4730-A901-FB0133E09DE6}"/>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7" name="スマイル 6">
            <a:extLst>
              <a:ext uri="{FF2B5EF4-FFF2-40B4-BE49-F238E27FC236}">
                <a16:creationId xmlns:a16="http://schemas.microsoft.com/office/drawing/2014/main" id="{1B1535ED-62C4-433F-A03A-2FA4755A8C54}"/>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8E4249C8-82FA-476C-8727-636F3F277799}"/>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CE3CB36A-6710-4F45-970B-ECD8109E8781}"/>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2E16EF1B-6176-4619-9D6F-D84AD397DF8C}"/>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スマイル 10">
            <a:extLst>
              <a:ext uri="{FF2B5EF4-FFF2-40B4-BE49-F238E27FC236}">
                <a16:creationId xmlns:a16="http://schemas.microsoft.com/office/drawing/2014/main" id="{EFEBF7DD-623F-4ED6-8975-3589BD525630}"/>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2" name="四角形: 角を丸くする 11">
            <a:extLst>
              <a:ext uri="{FF2B5EF4-FFF2-40B4-BE49-F238E27FC236}">
                <a16:creationId xmlns:a16="http://schemas.microsoft.com/office/drawing/2014/main" id="{A4AEABFC-B4E9-4771-9A4C-153BDDA49276}"/>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話し合い</a:t>
            </a:r>
          </a:p>
        </p:txBody>
      </p:sp>
      <p:sp>
        <p:nvSpPr>
          <p:cNvPr id="13" name="正方形/長方形 12">
            <a:extLst>
              <a:ext uri="{FF2B5EF4-FFF2-40B4-BE49-F238E27FC236}">
                <a16:creationId xmlns:a16="http://schemas.microsoft.com/office/drawing/2014/main" id="{80E4DFEC-56B5-40B0-A6B5-2B57D8E971AD}"/>
              </a:ext>
            </a:extLst>
          </p:cNvPr>
          <p:cNvSpPr/>
          <p:nvPr/>
        </p:nvSpPr>
        <p:spPr>
          <a:xfrm>
            <a:off x="3865753" y="4627969"/>
            <a:ext cx="1696847"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
        <p:nvSpPr>
          <p:cNvPr id="14" name="正方形/長方形 13">
            <a:extLst>
              <a:ext uri="{FF2B5EF4-FFF2-40B4-BE49-F238E27FC236}">
                <a16:creationId xmlns:a16="http://schemas.microsoft.com/office/drawing/2014/main" id="{FC6C5146-1754-4B80-926E-A4C0BABC0AB2}"/>
              </a:ext>
            </a:extLst>
          </p:cNvPr>
          <p:cNvSpPr/>
          <p:nvPr/>
        </p:nvSpPr>
        <p:spPr>
          <a:xfrm>
            <a:off x="4440393" y="3244334"/>
            <a:ext cx="263214" cy="369332"/>
          </a:xfrm>
          <a:prstGeom prst="rect">
            <a:avLst/>
          </a:prstGeom>
        </p:spPr>
        <p:txBody>
          <a:bodyPr wrap="none">
            <a:spAutoFit/>
          </a:bodyPr>
          <a:lstStyle/>
          <a:p>
            <a:r>
              <a:rPr lang="ja-JP" altLang="en-US" dirty="0">
                <a:solidFill>
                  <a:srgbClr val="000000"/>
                </a:solidFill>
                <a:latin typeface="Meiryo" panose="020B0604030504040204" pitchFamily="50" charset="-128"/>
                <a:ea typeface="Meiryo" panose="020B0604030504040204" pitchFamily="50" charset="-128"/>
              </a:rPr>
              <a:t> </a:t>
            </a:r>
            <a:endParaRPr lang="ja-JP" altLang="en-US" dirty="0"/>
          </a:p>
        </p:txBody>
      </p:sp>
    </p:spTree>
    <p:extLst>
      <p:ext uri="{BB962C8B-B14F-4D97-AF65-F5344CB8AC3E}">
        <p14:creationId xmlns:p14="http://schemas.microsoft.com/office/powerpoint/2010/main" val="7224858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3F076-E440-4A89-B887-97C37070D93B}"/>
              </a:ext>
            </a:extLst>
          </p:cNvPr>
          <p:cNvSpPr>
            <a:spLocks noGrp="1"/>
          </p:cNvSpPr>
          <p:nvPr>
            <p:ph type="title"/>
          </p:nvPr>
        </p:nvSpPr>
        <p:spPr>
          <a:xfrm>
            <a:off x="0" y="-2697"/>
            <a:ext cx="9144000" cy="650083"/>
          </a:xfrm>
        </p:spPr>
        <p:txBody>
          <a:bodyPr/>
          <a:lstStyle/>
          <a:p>
            <a:r>
              <a:rPr kumimoji="1" lang="ja-JP" altLang="en-US" dirty="0"/>
              <a:t>車いすの避難者への対応</a:t>
            </a:r>
          </a:p>
        </p:txBody>
      </p:sp>
      <p:sp>
        <p:nvSpPr>
          <p:cNvPr id="4" name="スライド番号プレースホルダー 3">
            <a:extLst>
              <a:ext uri="{FF2B5EF4-FFF2-40B4-BE49-F238E27FC236}">
                <a16:creationId xmlns:a16="http://schemas.microsoft.com/office/drawing/2014/main" id="{36ABFF9A-AF8A-4385-AEA0-A8274C944E51}"/>
              </a:ext>
            </a:extLst>
          </p:cNvPr>
          <p:cNvSpPr>
            <a:spLocks noGrp="1"/>
          </p:cNvSpPr>
          <p:nvPr>
            <p:ph type="sldNum" sz="quarter" idx="12"/>
          </p:nvPr>
        </p:nvSpPr>
        <p:spPr/>
        <p:txBody>
          <a:bodyPr/>
          <a:lstStyle/>
          <a:p>
            <a:fld id="{48C0FCB9-D989-46F1-965E-624BDAC7E129}" type="slidenum">
              <a:rPr kumimoji="1" lang="ja-JP" altLang="en-US" smtClean="0"/>
              <a:pPr/>
              <a:t>12</a:t>
            </a:fld>
            <a:endParaRPr kumimoji="1" lang="ja-JP" altLang="en-US"/>
          </a:p>
        </p:txBody>
      </p:sp>
      <p:sp>
        <p:nvSpPr>
          <p:cNvPr id="6" name="スライド番号プレースホルダー 3">
            <a:extLst>
              <a:ext uri="{FF2B5EF4-FFF2-40B4-BE49-F238E27FC236}">
                <a16:creationId xmlns:a16="http://schemas.microsoft.com/office/drawing/2014/main" id="{0E3646D4-016F-4362-9451-A27D3BF17F9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12</a:t>
            </a:fld>
            <a:endParaRPr kumimoji="1" lang="ja-JP" altLang="en-US" dirty="0"/>
          </a:p>
        </p:txBody>
      </p:sp>
      <p:sp>
        <p:nvSpPr>
          <p:cNvPr id="7" name="正方形/長方形 6">
            <a:extLst>
              <a:ext uri="{FF2B5EF4-FFF2-40B4-BE49-F238E27FC236}">
                <a16:creationId xmlns:a16="http://schemas.microsoft.com/office/drawing/2014/main" id="{B50CF742-0E85-4B8D-A73D-223B6062D471}"/>
              </a:ext>
            </a:extLst>
          </p:cNvPr>
          <p:cNvSpPr/>
          <p:nvPr/>
        </p:nvSpPr>
        <p:spPr>
          <a:xfrm>
            <a:off x="274359" y="1164940"/>
            <a:ext cx="4721164" cy="707886"/>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●高齢者、障がい者、難病患者、乳幼児、</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r>
              <a:rPr lang="ja-JP" altLang="en-US" sz="2000" dirty="0">
                <a:solidFill>
                  <a:srgbClr val="404040"/>
                </a:solidFill>
                <a:latin typeface="HGPｺﾞｼｯｸE" panose="020B0900000000000000" pitchFamily="50" charset="-128"/>
                <a:ea typeface="HGPｺﾞｼｯｸE" panose="020B0900000000000000" pitchFamily="50" charset="-128"/>
              </a:rPr>
              <a:t>　 妊産婦、外国人など</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0" name="グループ化 19">
            <a:extLst>
              <a:ext uri="{FF2B5EF4-FFF2-40B4-BE49-F238E27FC236}">
                <a16:creationId xmlns:a16="http://schemas.microsoft.com/office/drawing/2014/main" id="{F60DF363-4B02-40B9-97A0-6B314C39D5C8}"/>
              </a:ext>
            </a:extLst>
          </p:cNvPr>
          <p:cNvGrpSpPr/>
          <p:nvPr/>
        </p:nvGrpSpPr>
        <p:grpSpPr>
          <a:xfrm>
            <a:off x="303381" y="3262689"/>
            <a:ext cx="8533914" cy="3225088"/>
            <a:chOff x="303381" y="3410169"/>
            <a:chExt cx="8533914" cy="3225088"/>
          </a:xfrm>
        </p:grpSpPr>
        <p:sp>
          <p:nvSpPr>
            <p:cNvPr id="8" name="矢印: 五方向 7">
              <a:extLst>
                <a:ext uri="{FF2B5EF4-FFF2-40B4-BE49-F238E27FC236}">
                  <a16:creationId xmlns:a16="http://schemas.microsoft.com/office/drawing/2014/main" id="{097C9B5F-E1AB-49F3-8F80-5C41869C0B71}"/>
                </a:ext>
              </a:extLst>
            </p:cNvPr>
            <p:cNvSpPr/>
            <p:nvPr/>
          </p:nvSpPr>
          <p:spPr>
            <a:xfrm>
              <a:off x="303382" y="3422574"/>
              <a:ext cx="7104597" cy="477073"/>
            </a:xfrm>
            <a:prstGeom prst="homePlate">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94716"/>
                </a:solidFill>
              </a:endParaRPr>
            </a:p>
          </p:txBody>
        </p:sp>
        <p:sp>
          <p:nvSpPr>
            <p:cNvPr id="9" name="正方形/長方形 8">
              <a:extLst>
                <a:ext uri="{FF2B5EF4-FFF2-40B4-BE49-F238E27FC236}">
                  <a16:creationId xmlns:a16="http://schemas.microsoft.com/office/drawing/2014/main" id="{CE13EC18-B28F-40DD-AAE7-0C96D51CD273}"/>
                </a:ext>
              </a:extLst>
            </p:cNvPr>
            <p:cNvSpPr/>
            <p:nvPr/>
          </p:nvSpPr>
          <p:spPr>
            <a:xfrm>
              <a:off x="303381" y="3410169"/>
              <a:ext cx="8533914" cy="3225088"/>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03167263-33D2-43BC-B18F-DBD45DE25948}"/>
                </a:ext>
              </a:extLst>
            </p:cNvPr>
            <p:cNvSpPr/>
            <p:nvPr/>
          </p:nvSpPr>
          <p:spPr>
            <a:xfrm>
              <a:off x="383444" y="3948955"/>
              <a:ext cx="8453849" cy="2677656"/>
            </a:xfrm>
            <a:prstGeom prst="rect">
              <a:avLst/>
            </a:prstGeom>
          </p:spPr>
          <p:txBody>
            <a:bodyPr wrap="square">
              <a:spAutoFit/>
            </a:bodyPr>
            <a:lstStyle/>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居住スペースの通路側にスペースを確保し、移動距離を短くする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トイレなどの介助は、未経験者や力が十分にない人が行うと事故につながる恐れがあるため、家族や経験者の協力を得ることが重要</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避難生活が長期化する場合、福祉避難所への移送やホームヘルパー、介護福祉士、介護支援専門員などと連携・協力する</a:t>
              </a:r>
            </a:p>
          </p:txBody>
        </p:sp>
        <p:sp>
          <p:nvSpPr>
            <p:cNvPr id="13" name="正方形/長方形 12">
              <a:extLst>
                <a:ext uri="{FF2B5EF4-FFF2-40B4-BE49-F238E27FC236}">
                  <a16:creationId xmlns:a16="http://schemas.microsoft.com/office/drawing/2014/main" id="{F1618D4D-79B2-4062-8902-032FB6452728}"/>
                </a:ext>
              </a:extLst>
            </p:cNvPr>
            <p:cNvSpPr/>
            <p:nvPr/>
          </p:nvSpPr>
          <p:spPr>
            <a:xfrm>
              <a:off x="372354" y="3418814"/>
              <a:ext cx="3938389"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対応方法と連携・協力先（例）</a:t>
              </a:r>
            </a:p>
          </p:txBody>
        </p:sp>
      </p:grpSp>
      <p:grpSp>
        <p:nvGrpSpPr>
          <p:cNvPr id="3" name="グループ化 2">
            <a:extLst>
              <a:ext uri="{FF2B5EF4-FFF2-40B4-BE49-F238E27FC236}">
                <a16:creationId xmlns:a16="http://schemas.microsoft.com/office/drawing/2014/main" id="{D2D69C13-9D2C-4C4B-BEDA-BA5F88ED7E30}"/>
              </a:ext>
            </a:extLst>
          </p:cNvPr>
          <p:cNvGrpSpPr/>
          <p:nvPr/>
        </p:nvGrpSpPr>
        <p:grpSpPr>
          <a:xfrm>
            <a:off x="303381" y="840811"/>
            <a:ext cx="8533913" cy="2277423"/>
            <a:chOff x="303381" y="988291"/>
            <a:chExt cx="8533913" cy="2277423"/>
          </a:xfrm>
        </p:grpSpPr>
        <p:sp>
          <p:nvSpPr>
            <p:cNvPr id="10" name="正方形/長方形 9">
              <a:extLst>
                <a:ext uri="{FF2B5EF4-FFF2-40B4-BE49-F238E27FC236}">
                  <a16:creationId xmlns:a16="http://schemas.microsoft.com/office/drawing/2014/main" id="{2B76E81C-B33B-43D0-8A2E-283E8E17442E}"/>
                </a:ext>
              </a:extLst>
            </p:cNvPr>
            <p:cNvSpPr/>
            <p:nvPr/>
          </p:nvSpPr>
          <p:spPr>
            <a:xfrm>
              <a:off x="303381" y="1462689"/>
              <a:ext cx="8533913" cy="180034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44F21ADD-55A1-4C58-A2EF-3AB5A2D2CE83}"/>
                </a:ext>
              </a:extLst>
            </p:cNvPr>
            <p:cNvSpPr/>
            <p:nvPr/>
          </p:nvSpPr>
          <p:spPr>
            <a:xfrm>
              <a:off x="383444" y="1542165"/>
              <a:ext cx="8453850" cy="1723549"/>
            </a:xfrm>
            <a:prstGeom prst="rect">
              <a:avLst/>
            </a:prstGeom>
          </p:spPr>
          <p:txBody>
            <a:bodyPr wrap="square">
              <a:spAutoFit/>
            </a:bodyPr>
            <a:lstStyle/>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避難所内の移動</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や</a:t>
              </a:r>
              <a:r>
                <a:rPr kumimoji="1" lang="ja-JP" altLang="en-US" sz="2400" dirty="0">
                  <a:solidFill>
                    <a:srgbClr val="FF2800"/>
                  </a:solidFill>
                  <a:latin typeface="HGPｺﾞｼｯｸE" panose="020B0900000000000000" pitchFamily="50" charset="-128"/>
                  <a:ea typeface="HGPｺﾞｼｯｸE" panose="020B0900000000000000" pitchFamily="50" charset="-128"/>
                </a:rPr>
                <a:t>トイレ</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が難しい場合がある</a:t>
              </a:r>
            </a:p>
            <a:p>
              <a:pPr marL="285750" lvl="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床面に座ることが難しい</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場合がある</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lvl="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脊髄を損傷している人は、感覚が無い上に</a:t>
              </a:r>
              <a:r>
                <a:rPr kumimoji="1" lang="ja-JP" altLang="en-US" sz="2400" dirty="0">
                  <a:solidFill>
                    <a:srgbClr val="FF2800"/>
                  </a:solidFill>
                  <a:latin typeface="HGPｺﾞｼｯｸE" panose="020B0900000000000000" pitchFamily="50" charset="-128"/>
                  <a:ea typeface="HGPｺﾞｼｯｸE" panose="020B0900000000000000" pitchFamily="50" charset="-128"/>
                </a:rPr>
                <a:t>体温調節が難しい</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場合がある</a:t>
              </a:r>
            </a:p>
          </p:txBody>
        </p:sp>
        <p:sp>
          <p:nvSpPr>
            <p:cNvPr id="14" name="矢印: 五方向 13">
              <a:extLst>
                <a:ext uri="{FF2B5EF4-FFF2-40B4-BE49-F238E27FC236}">
                  <a16:creationId xmlns:a16="http://schemas.microsoft.com/office/drawing/2014/main" id="{A484D05A-F0AE-4B9B-88FB-F3F31222B1DC}"/>
                </a:ext>
              </a:extLst>
            </p:cNvPr>
            <p:cNvSpPr/>
            <p:nvPr/>
          </p:nvSpPr>
          <p:spPr>
            <a:xfrm>
              <a:off x="303382" y="988291"/>
              <a:ext cx="5600261" cy="477073"/>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C76FAB9-EB9E-44A2-BBC4-C52AC60AC8E0}"/>
                </a:ext>
              </a:extLst>
            </p:cNvPr>
            <p:cNvSpPr txBox="1"/>
            <p:nvPr/>
          </p:nvSpPr>
          <p:spPr>
            <a:xfrm>
              <a:off x="383444" y="999081"/>
              <a:ext cx="2462534" cy="461665"/>
            </a:xfrm>
            <a:prstGeom prst="rect">
              <a:avLst/>
            </a:prstGeom>
            <a:noFill/>
          </p:spPr>
          <p:txBody>
            <a:bodyPr wrap="none" rtlCol="0">
              <a:spAutoFit/>
            </a:bodyPr>
            <a:lstStyle/>
            <a:p>
              <a:r>
                <a:rPr kumimoji="1" lang="ja-JP" altLang="en-US" sz="2400" dirty="0">
                  <a:solidFill>
                    <a:schemeClr val="bg1"/>
                  </a:solidFill>
                  <a:latin typeface="HGPｺﾞｼｯｸE" panose="020B0900000000000000" pitchFamily="50" charset="-128"/>
                  <a:ea typeface="HGPｺﾞｼｯｸE" panose="020B0900000000000000" pitchFamily="50" charset="-128"/>
                </a:rPr>
                <a:t>避難所で困ること</a:t>
              </a:r>
              <a:endParaRPr kumimoji="1" lang="ja-JP" altLang="en-US" sz="2400" baseline="30000" dirty="0">
                <a:solidFill>
                  <a:schemeClr val="bg1"/>
                </a:solidFill>
                <a:latin typeface="HGPｺﾞｼｯｸE" panose="020B0900000000000000" pitchFamily="50" charset="-128"/>
                <a:ea typeface="HGPｺﾞｼｯｸE" panose="020B0900000000000000" pitchFamily="50" charset="-128"/>
              </a:endParaRPr>
            </a:p>
          </p:txBody>
        </p:sp>
      </p:grpSp>
      <p:sp>
        <p:nvSpPr>
          <p:cNvPr id="16" name="テキスト ボックス 15">
            <a:extLst>
              <a:ext uri="{FF2B5EF4-FFF2-40B4-BE49-F238E27FC236}">
                <a16:creationId xmlns:a16="http://schemas.microsoft.com/office/drawing/2014/main" id="{96EA923A-54CB-4343-85E1-153FF254A495}"/>
              </a:ext>
            </a:extLst>
          </p:cNvPr>
          <p:cNvSpPr txBox="1"/>
          <p:nvPr/>
        </p:nvSpPr>
        <p:spPr>
          <a:xfrm>
            <a:off x="33643" y="6536937"/>
            <a:ext cx="7644074" cy="261610"/>
          </a:xfrm>
          <a:prstGeom prst="rect">
            <a:avLst/>
          </a:prstGeom>
          <a:noFill/>
        </p:spPr>
        <p:txBody>
          <a:bodyPr wrap="square" rtlCol="0">
            <a:spAutoFit/>
          </a:bodyPr>
          <a:lstStyle/>
          <a:p>
            <a:pPr defTabSz="685800"/>
            <a:r>
              <a:rPr kumimoji="1" lang="ja-JP" altLang="en-US" sz="1100" dirty="0">
                <a:solidFill>
                  <a:prstClr val="black">
                    <a:lumMod val="75000"/>
                    <a:lumOff val="25000"/>
                  </a:prstClr>
                </a:solidFill>
                <a:latin typeface="HGPｺﾞｼｯｸE" panose="020B0900000000000000" pitchFamily="50" charset="-128"/>
                <a:ea typeface="HGPｺﾞｼｯｸE" panose="020B0900000000000000" pitchFamily="50" charset="-128"/>
              </a:rPr>
              <a:t>参考：京都府「福祉避難コーナー設置ガイドライン」</a:t>
            </a:r>
          </a:p>
        </p:txBody>
      </p:sp>
    </p:spTree>
    <p:extLst>
      <p:ext uri="{BB962C8B-B14F-4D97-AF65-F5344CB8AC3E}">
        <p14:creationId xmlns:p14="http://schemas.microsoft.com/office/powerpoint/2010/main" val="1828688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E3D7FF31-808A-453A-B44F-008C85600B5A}"/>
              </a:ext>
            </a:extLst>
          </p:cNvPr>
          <p:cNvSpPr>
            <a:spLocks noGrp="1"/>
          </p:cNvSpPr>
          <p:nvPr>
            <p:ph type="sldNum" sz="quarter" idx="12"/>
          </p:nvPr>
        </p:nvSpPr>
        <p:spPr/>
        <p:txBody>
          <a:bodyPr/>
          <a:lstStyle/>
          <a:p>
            <a:fld id="{48C0FCB9-D989-46F1-965E-624BDAC7E129}" type="slidenum">
              <a:rPr kumimoji="1" lang="ja-JP" altLang="en-US" smtClean="0"/>
              <a:pPr/>
              <a:t>13</a:t>
            </a:fld>
            <a:endParaRPr kumimoji="1" lang="ja-JP" altLang="en-US"/>
          </a:p>
        </p:txBody>
      </p:sp>
      <p:sp>
        <p:nvSpPr>
          <p:cNvPr id="3" name="スライド番号プレースホルダー 3">
            <a:extLst>
              <a:ext uri="{FF2B5EF4-FFF2-40B4-BE49-F238E27FC236}">
                <a16:creationId xmlns:a16="http://schemas.microsoft.com/office/drawing/2014/main" id="{37174DD5-3CAD-4F20-BD47-1ECE0CF049CC}"/>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13</a:t>
            </a:fld>
            <a:endParaRPr kumimoji="1" lang="ja-JP" altLang="en-US" dirty="0"/>
          </a:p>
        </p:txBody>
      </p:sp>
      <p:grpSp>
        <p:nvGrpSpPr>
          <p:cNvPr id="4" name="グループ化 3">
            <a:extLst>
              <a:ext uri="{FF2B5EF4-FFF2-40B4-BE49-F238E27FC236}">
                <a16:creationId xmlns:a16="http://schemas.microsoft.com/office/drawing/2014/main" id="{C304BE3A-65CA-4231-BE90-95AAE0FC3E50}"/>
              </a:ext>
            </a:extLst>
          </p:cNvPr>
          <p:cNvGrpSpPr/>
          <p:nvPr/>
        </p:nvGrpSpPr>
        <p:grpSpPr>
          <a:xfrm>
            <a:off x="455781" y="1612899"/>
            <a:ext cx="8008711" cy="4160575"/>
            <a:chOff x="432335" y="629138"/>
            <a:chExt cx="8615057" cy="4160575"/>
          </a:xfrm>
        </p:grpSpPr>
        <p:sp>
          <p:nvSpPr>
            <p:cNvPr id="5" name="直角三角形 4">
              <a:extLst>
                <a:ext uri="{FF2B5EF4-FFF2-40B4-BE49-F238E27FC236}">
                  <a16:creationId xmlns:a16="http://schemas.microsoft.com/office/drawing/2014/main" id="{A682DC40-76DC-445B-8CBB-947108C1A8A8}"/>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四角形: 角を丸くする 5">
              <a:extLst>
                <a:ext uri="{FF2B5EF4-FFF2-40B4-BE49-F238E27FC236}">
                  <a16:creationId xmlns:a16="http://schemas.microsoft.com/office/drawing/2014/main" id="{4CA58BFC-1A32-4AE8-BA14-2AA862674B8A}"/>
                </a:ext>
              </a:extLst>
            </p:cNvPr>
            <p:cNvSpPr/>
            <p:nvPr/>
          </p:nvSpPr>
          <p:spPr>
            <a:xfrm>
              <a:off x="1305171" y="629138"/>
              <a:ext cx="7742221"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赤ちゃんを抱えた母親の方は、避難所での生活で、どんなことに困るでしょうか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また、どんな支援が必要でしょうか</a:t>
              </a:r>
            </a:p>
          </p:txBody>
        </p:sp>
      </p:grpSp>
      <p:sp>
        <p:nvSpPr>
          <p:cNvPr id="7" name="正方形/長方形 6">
            <a:extLst>
              <a:ext uri="{FF2B5EF4-FFF2-40B4-BE49-F238E27FC236}">
                <a16:creationId xmlns:a16="http://schemas.microsoft.com/office/drawing/2014/main" id="{3EA4D8F6-672F-4872-B331-E96FC607D75D}"/>
              </a:ext>
            </a:extLst>
          </p:cNvPr>
          <p:cNvSpPr/>
          <p:nvPr/>
        </p:nvSpPr>
        <p:spPr>
          <a:xfrm>
            <a:off x="0" y="686074"/>
            <a:ext cx="9144000" cy="14665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複数のワークショップを用意しています。研修を行う地域の事情に合うワークショップを選んで下さい</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６０分の単元の場合は３つが標準的）。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A40519DE-577F-4173-BACF-F398DFE19ABE}"/>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4087121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268C729-0EBD-4165-99AB-F81EF7E1B183}"/>
              </a:ext>
            </a:extLst>
          </p:cNvPr>
          <p:cNvSpPr>
            <a:spLocks noGrp="1"/>
          </p:cNvSpPr>
          <p:nvPr>
            <p:ph type="sldNum" sz="quarter" idx="12"/>
          </p:nvPr>
        </p:nvSpPr>
        <p:spPr/>
        <p:txBody>
          <a:bodyPr/>
          <a:lstStyle/>
          <a:p>
            <a:fld id="{48C0FCB9-D989-46F1-965E-624BDAC7E129}" type="slidenum">
              <a:rPr kumimoji="1" lang="ja-JP" altLang="en-US" smtClean="0"/>
              <a:pPr/>
              <a:t>14</a:t>
            </a:fld>
            <a:endParaRPr kumimoji="1" lang="ja-JP" altLang="en-US"/>
          </a:p>
        </p:txBody>
      </p:sp>
      <p:sp>
        <p:nvSpPr>
          <p:cNvPr id="4" name="スライド番号プレースホルダー 1">
            <a:extLst>
              <a:ext uri="{FF2B5EF4-FFF2-40B4-BE49-F238E27FC236}">
                <a16:creationId xmlns:a16="http://schemas.microsoft.com/office/drawing/2014/main" id="{93E71862-2D2A-486E-B2BB-0B435702632C}"/>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14</a:t>
            </a:fld>
            <a:endParaRPr kumimoji="1" lang="ja-JP" altLang="en-US"/>
          </a:p>
        </p:txBody>
      </p:sp>
      <p:sp>
        <p:nvSpPr>
          <p:cNvPr id="5" name="タイトル 2">
            <a:extLst>
              <a:ext uri="{FF2B5EF4-FFF2-40B4-BE49-F238E27FC236}">
                <a16:creationId xmlns:a16="http://schemas.microsoft.com/office/drawing/2014/main" id="{4349D205-7BB6-43E3-AAEF-01830B631B83}"/>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避難所の運営をイメージしましょう</a:t>
            </a:r>
          </a:p>
        </p:txBody>
      </p:sp>
      <p:sp>
        <p:nvSpPr>
          <p:cNvPr id="6" name="正方形/長方形 5">
            <a:extLst>
              <a:ext uri="{FF2B5EF4-FFF2-40B4-BE49-F238E27FC236}">
                <a16:creationId xmlns:a16="http://schemas.microsoft.com/office/drawing/2014/main" id="{CEB9F681-E483-46BA-93F2-639EF8CC4082}"/>
              </a:ext>
            </a:extLst>
          </p:cNvPr>
          <p:cNvSpPr/>
          <p:nvPr/>
        </p:nvSpPr>
        <p:spPr>
          <a:xfrm>
            <a:off x="283864" y="958447"/>
            <a:ext cx="8511793" cy="2246769"/>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１０分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避難所での生活において、赤ちゃんを抱えた母親の方はどんなことに困るでしょうか。また、どんな支援が必要になるでしょうか。グループで話し合ってみましょう。</a:t>
            </a:r>
          </a:p>
        </p:txBody>
      </p:sp>
      <p:sp>
        <p:nvSpPr>
          <p:cNvPr id="7" name="スマイル 6">
            <a:extLst>
              <a:ext uri="{FF2B5EF4-FFF2-40B4-BE49-F238E27FC236}">
                <a16:creationId xmlns:a16="http://schemas.microsoft.com/office/drawing/2014/main" id="{B93E8310-B2C0-4E14-9785-F274C0D76F2A}"/>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5688978B-0E47-4354-BF31-ED09C2FAB4CC}"/>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95770340-B5E9-4492-B2BD-2A22182FB241}"/>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D376DA6F-B385-4A5A-95AF-1EEA63227BB8}"/>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スマイル 10">
            <a:extLst>
              <a:ext uri="{FF2B5EF4-FFF2-40B4-BE49-F238E27FC236}">
                <a16:creationId xmlns:a16="http://schemas.microsoft.com/office/drawing/2014/main" id="{8CE01360-7AA7-4DE6-9C71-C19B2D986D64}"/>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2" name="スマイル 11">
            <a:extLst>
              <a:ext uri="{FF2B5EF4-FFF2-40B4-BE49-F238E27FC236}">
                <a16:creationId xmlns:a16="http://schemas.microsoft.com/office/drawing/2014/main" id="{ACCA00CE-2658-4548-9C78-CA273436CCDE}"/>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3" name="四角形: 角を丸くする 12">
            <a:extLst>
              <a:ext uri="{FF2B5EF4-FFF2-40B4-BE49-F238E27FC236}">
                <a16:creationId xmlns:a16="http://schemas.microsoft.com/office/drawing/2014/main" id="{AB4314FD-F252-4194-AA24-CD352EB29498}"/>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話し合い</a:t>
            </a:r>
          </a:p>
        </p:txBody>
      </p:sp>
      <p:sp>
        <p:nvSpPr>
          <p:cNvPr id="14" name="正方形/長方形 13">
            <a:extLst>
              <a:ext uri="{FF2B5EF4-FFF2-40B4-BE49-F238E27FC236}">
                <a16:creationId xmlns:a16="http://schemas.microsoft.com/office/drawing/2014/main" id="{527526C6-0FE1-4920-A728-42724E48FF35}"/>
              </a:ext>
            </a:extLst>
          </p:cNvPr>
          <p:cNvSpPr/>
          <p:nvPr/>
        </p:nvSpPr>
        <p:spPr>
          <a:xfrm>
            <a:off x="3865753" y="4627969"/>
            <a:ext cx="1696847"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
        <p:nvSpPr>
          <p:cNvPr id="15" name="正方形/長方形 14">
            <a:extLst>
              <a:ext uri="{FF2B5EF4-FFF2-40B4-BE49-F238E27FC236}">
                <a16:creationId xmlns:a16="http://schemas.microsoft.com/office/drawing/2014/main" id="{075E24FD-0924-4EF2-832B-0F00378FD8E2}"/>
              </a:ext>
            </a:extLst>
          </p:cNvPr>
          <p:cNvSpPr/>
          <p:nvPr/>
        </p:nvSpPr>
        <p:spPr>
          <a:xfrm>
            <a:off x="4440393" y="3244334"/>
            <a:ext cx="263214" cy="369332"/>
          </a:xfrm>
          <a:prstGeom prst="rect">
            <a:avLst/>
          </a:prstGeom>
        </p:spPr>
        <p:txBody>
          <a:bodyPr wrap="none">
            <a:spAutoFit/>
          </a:bodyPr>
          <a:lstStyle/>
          <a:p>
            <a:r>
              <a:rPr lang="ja-JP" altLang="en-US" dirty="0">
                <a:solidFill>
                  <a:srgbClr val="000000"/>
                </a:solidFill>
                <a:latin typeface="Meiryo" panose="020B0604030504040204" pitchFamily="50" charset="-128"/>
                <a:ea typeface="Meiryo" panose="020B0604030504040204" pitchFamily="50" charset="-128"/>
              </a:rPr>
              <a:t> </a:t>
            </a:r>
            <a:endParaRPr lang="ja-JP" altLang="en-US" dirty="0"/>
          </a:p>
        </p:txBody>
      </p:sp>
    </p:spTree>
    <p:extLst>
      <p:ext uri="{BB962C8B-B14F-4D97-AF65-F5344CB8AC3E}">
        <p14:creationId xmlns:p14="http://schemas.microsoft.com/office/powerpoint/2010/main" val="10907109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3F076-E440-4A89-B887-97C37070D93B}"/>
              </a:ext>
            </a:extLst>
          </p:cNvPr>
          <p:cNvSpPr>
            <a:spLocks noGrp="1"/>
          </p:cNvSpPr>
          <p:nvPr>
            <p:ph type="title"/>
          </p:nvPr>
        </p:nvSpPr>
        <p:spPr/>
        <p:txBody>
          <a:bodyPr/>
          <a:lstStyle/>
          <a:p>
            <a:r>
              <a:rPr kumimoji="1" lang="ja-JP" altLang="en-US" dirty="0"/>
              <a:t>乳幼児を持つ保護者への対応</a:t>
            </a:r>
          </a:p>
        </p:txBody>
      </p:sp>
      <p:sp>
        <p:nvSpPr>
          <p:cNvPr id="4" name="スライド番号プレースホルダー 3">
            <a:extLst>
              <a:ext uri="{FF2B5EF4-FFF2-40B4-BE49-F238E27FC236}">
                <a16:creationId xmlns:a16="http://schemas.microsoft.com/office/drawing/2014/main" id="{36ABFF9A-AF8A-4385-AEA0-A8274C944E51}"/>
              </a:ext>
            </a:extLst>
          </p:cNvPr>
          <p:cNvSpPr>
            <a:spLocks noGrp="1"/>
          </p:cNvSpPr>
          <p:nvPr>
            <p:ph type="sldNum" sz="quarter" idx="12"/>
          </p:nvPr>
        </p:nvSpPr>
        <p:spPr/>
        <p:txBody>
          <a:bodyPr/>
          <a:lstStyle/>
          <a:p>
            <a:fld id="{48C0FCB9-D989-46F1-965E-624BDAC7E129}" type="slidenum">
              <a:rPr kumimoji="1" lang="ja-JP" altLang="en-US" smtClean="0"/>
              <a:pPr/>
              <a:t>15</a:t>
            </a:fld>
            <a:endParaRPr kumimoji="1" lang="ja-JP" altLang="en-US"/>
          </a:p>
        </p:txBody>
      </p:sp>
      <p:sp>
        <p:nvSpPr>
          <p:cNvPr id="6" name="スライド番号プレースホルダー 3">
            <a:extLst>
              <a:ext uri="{FF2B5EF4-FFF2-40B4-BE49-F238E27FC236}">
                <a16:creationId xmlns:a16="http://schemas.microsoft.com/office/drawing/2014/main" id="{0E3646D4-016F-4362-9451-A27D3BF17F9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15</a:t>
            </a:fld>
            <a:endParaRPr kumimoji="1" lang="ja-JP" altLang="en-US" dirty="0"/>
          </a:p>
        </p:txBody>
      </p:sp>
      <p:sp>
        <p:nvSpPr>
          <p:cNvPr id="7" name="正方形/長方形 6">
            <a:extLst>
              <a:ext uri="{FF2B5EF4-FFF2-40B4-BE49-F238E27FC236}">
                <a16:creationId xmlns:a16="http://schemas.microsoft.com/office/drawing/2014/main" id="{B50CF742-0E85-4B8D-A73D-223B6062D471}"/>
              </a:ext>
            </a:extLst>
          </p:cNvPr>
          <p:cNvSpPr/>
          <p:nvPr/>
        </p:nvSpPr>
        <p:spPr>
          <a:xfrm>
            <a:off x="274359" y="1164940"/>
            <a:ext cx="4721164" cy="707886"/>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●高齢者、障がい者、難病患者、乳幼児、</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r>
              <a:rPr lang="ja-JP" altLang="en-US" sz="2000" dirty="0">
                <a:solidFill>
                  <a:srgbClr val="404040"/>
                </a:solidFill>
                <a:latin typeface="HGPｺﾞｼｯｸE" panose="020B0900000000000000" pitchFamily="50" charset="-128"/>
                <a:ea typeface="HGPｺﾞｼｯｸE" panose="020B0900000000000000" pitchFamily="50" charset="-128"/>
              </a:rPr>
              <a:t>　 妊産婦、外国人など</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0" name="グループ化 19">
            <a:extLst>
              <a:ext uri="{FF2B5EF4-FFF2-40B4-BE49-F238E27FC236}">
                <a16:creationId xmlns:a16="http://schemas.microsoft.com/office/drawing/2014/main" id="{F60DF363-4B02-40B9-97A0-6B314C39D5C8}"/>
              </a:ext>
            </a:extLst>
          </p:cNvPr>
          <p:cNvGrpSpPr/>
          <p:nvPr/>
        </p:nvGrpSpPr>
        <p:grpSpPr>
          <a:xfrm>
            <a:off x="303381" y="3262689"/>
            <a:ext cx="8533914" cy="2990627"/>
            <a:chOff x="303381" y="3410169"/>
            <a:chExt cx="8533914" cy="2990627"/>
          </a:xfrm>
        </p:grpSpPr>
        <p:sp>
          <p:nvSpPr>
            <p:cNvPr id="8" name="矢印: 五方向 7">
              <a:extLst>
                <a:ext uri="{FF2B5EF4-FFF2-40B4-BE49-F238E27FC236}">
                  <a16:creationId xmlns:a16="http://schemas.microsoft.com/office/drawing/2014/main" id="{097C9B5F-E1AB-49F3-8F80-5C41869C0B71}"/>
                </a:ext>
              </a:extLst>
            </p:cNvPr>
            <p:cNvSpPr/>
            <p:nvPr/>
          </p:nvSpPr>
          <p:spPr>
            <a:xfrm>
              <a:off x="303382" y="3422574"/>
              <a:ext cx="7104597" cy="477073"/>
            </a:xfrm>
            <a:prstGeom prst="homePlate">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94716"/>
                </a:solidFill>
              </a:endParaRPr>
            </a:p>
          </p:txBody>
        </p:sp>
        <p:sp>
          <p:nvSpPr>
            <p:cNvPr id="9" name="正方形/長方形 8">
              <a:extLst>
                <a:ext uri="{FF2B5EF4-FFF2-40B4-BE49-F238E27FC236}">
                  <a16:creationId xmlns:a16="http://schemas.microsoft.com/office/drawing/2014/main" id="{CE13EC18-B28F-40DD-AAE7-0C96D51CD273}"/>
                </a:ext>
              </a:extLst>
            </p:cNvPr>
            <p:cNvSpPr/>
            <p:nvPr/>
          </p:nvSpPr>
          <p:spPr>
            <a:xfrm>
              <a:off x="303381" y="3410169"/>
              <a:ext cx="8533914" cy="2990627"/>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03167263-33D2-43BC-B18F-DBD45DE25948}"/>
                </a:ext>
              </a:extLst>
            </p:cNvPr>
            <p:cNvSpPr/>
            <p:nvPr/>
          </p:nvSpPr>
          <p:spPr>
            <a:xfrm>
              <a:off x="383444" y="3978451"/>
              <a:ext cx="8453849" cy="2308324"/>
            </a:xfrm>
            <a:prstGeom prst="rect">
              <a:avLst/>
            </a:prstGeom>
          </p:spPr>
          <p:txBody>
            <a:bodyPr wrap="square">
              <a:spAutoFit/>
            </a:bodyPr>
            <a:lstStyle/>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授乳スペースやおむつ交換スペース等を確保する</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哺乳瓶の煮沸消毒や薬液消毒ができないときは、使い捨ての紙コップなどを活用して少しずつ飲ませる（硬水は避ける）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おむつが無い場合は、タオルを代用する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避難生活が長期化する場合、医療機関関係者、保健師、保育士などと連携・協力する</a:t>
              </a:r>
            </a:p>
          </p:txBody>
        </p:sp>
        <p:sp>
          <p:nvSpPr>
            <p:cNvPr id="13" name="正方形/長方形 12">
              <a:extLst>
                <a:ext uri="{FF2B5EF4-FFF2-40B4-BE49-F238E27FC236}">
                  <a16:creationId xmlns:a16="http://schemas.microsoft.com/office/drawing/2014/main" id="{F1618D4D-79B2-4062-8902-032FB6452728}"/>
                </a:ext>
              </a:extLst>
            </p:cNvPr>
            <p:cNvSpPr/>
            <p:nvPr/>
          </p:nvSpPr>
          <p:spPr>
            <a:xfrm>
              <a:off x="372354" y="3418814"/>
              <a:ext cx="4008057"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対応方法と連携・協力先（例）</a:t>
              </a:r>
            </a:p>
          </p:txBody>
        </p:sp>
      </p:grpSp>
      <p:grpSp>
        <p:nvGrpSpPr>
          <p:cNvPr id="3" name="グループ化 2">
            <a:extLst>
              <a:ext uri="{FF2B5EF4-FFF2-40B4-BE49-F238E27FC236}">
                <a16:creationId xmlns:a16="http://schemas.microsoft.com/office/drawing/2014/main" id="{D2D69C13-9D2C-4C4B-BEDA-BA5F88ED7E30}"/>
              </a:ext>
            </a:extLst>
          </p:cNvPr>
          <p:cNvGrpSpPr/>
          <p:nvPr/>
        </p:nvGrpSpPr>
        <p:grpSpPr>
          <a:xfrm>
            <a:off x="303381" y="840811"/>
            <a:ext cx="8533913" cy="2059705"/>
            <a:chOff x="303381" y="988291"/>
            <a:chExt cx="8533913" cy="2059705"/>
          </a:xfrm>
        </p:grpSpPr>
        <p:sp>
          <p:nvSpPr>
            <p:cNvPr id="10" name="正方形/長方形 9">
              <a:extLst>
                <a:ext uri="{FF2B5EF4-FFF2-40B4-BE49-F238E27FC236}">
                  <a16:creationId xmlns:a16="http://schemas.microsoft.com/office/drawing/2014/main" id="{2B76E81C-B33B-43D0-8A2E-283E8E17442E}"/>
                </a:ext>
              </a:extLst>
            </p:cNvPr>
            <p:cNvSpPr/>
            <p:nvPr/>
          </p:nvSpPr>
          <p:spPr>
            <a:xfrm>
              <a:off x="303381" y="1462689"/>
              <a:ext cx="8533913" cy="15853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44F21ADD-55A1-4C58-A2EF-3AB5A2D2CE83}"/>
                </a:ext>
              </a:extLst>
            </p:cNvPr>
            <p:cNvSpPr/>
            <p:nvPr/>
          </p:nvSpPr>
          <p:spPr>
            <a:xfrm>
              <a:off x="383444" y="1542165"/>
              <a:ext cx="8453850" cy="1354217"/>
            </a:xfrm>
            <a:prstGeom prst="rect">
              <a:avLst/>
            </a:prstGeom>
          </p:spPr>
          <p:txBody>
            <a:bodyPr wrap="square">
              <a:spAutoFit/>
            </a:bodyPr>
            <a:lstStyle/>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プライバシーを守れる</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場所が必要（授乳室、おむつ交換室）</a:t>
              </a:r>
            </a:p>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哺乳瓶の消毒</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が困難な場合がある</a:t>
              </a:r>
            </a:p>
            <a:p>
              <a:pPr marL="28575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乳児のための</a:t>
              </a:r>
              <a:r>
                <a:rPr kumimoji="1" lang="ja-JP" altLang="en-US" sz="2400" dirty="0">
                  <a:solidFill>
                    <a:srgbClr val="FF2800"/>
                  </a:solidFill>
                  <a:latin typeface="HGPｺﾞｼｯｸE" panose="020B0900000000000000" pitchFamily="50" charset="-128"/>
                  <a:ea typeface="HGPｺﾞｼｯｸE" panose="020B0900000000000000" pitchFamily="50" charset="-128"/>
                </a:rPr>
                <a:t>必需品不足</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（粉ミルク、おむつ、おしりふきなど）</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4" name="矢印: 五方向 13">
              <a:extLst>
                <a:ext uri="{FF2B5EF4-FFF2-40B4-BE49-F238E27FC236}">
                  <a16:creationId xmlns:a16="http://schemas.microsoft.com/office/drawing/2014/main" id="{A484D05A-F0AE-4B9B-88FB-F3F31222B1DC}"/>
                </a:ext>
              </a:extLst>
            </p:cNvPr>
            <p:cNvSpPr/>
            <p:nvPr/>
          </p:nvSpPr>
          <p:spPr>
            <a:xfrm>
              <a:off x="303382" y="988291"/>
              <a:ext cx="5600261" cy="477073"/>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C76FAB9-EB9E-44A2-BBC4-C52AC60AC8E0}"/>
                </a:ext>
              </a:extLst>
            </p:cNvPr>
            <p:cNvSpPr txBox="1"/>
            <p:nvPr/>
          </p:nvSpPr>
          <p:spPr>
            <a:xfrm>
              <a:off x="383444" y="990372"/>
              <a:ext cx="2462534" cy="461665"/>
            </a:xfrm>
            <a:prstGeom prst="rect">
              <a:avLst/>
            </a:prstGeom>
            <a:noFill/>
          </p:spPr>
          <p:txBody>
            <a:bodyPr wrap="none" rtlCol="0">
              <a:spAutoFit/>
            </a:bodyPr>
            <a:lstStyle/>
            <a:p>
              <a:r>
                <a:rPr kumimoji="1" lang="ja-JP" altLang="en-US" sz="2400" dirty="0">
                  <a:solidFill>
                    <a:schemeClr val="bg1"/>
                  </a:solidFill>
                  <a:latin typeface="HGPｺﾞｼｯｸE" panose="020B0900000000000000" pitchFamily="50" charset="-128"/>
                  <a:ea typeface="HGPｺﾞｼｯｸE" panose="020B0900000000000000" pitchFamily="50" charset="-128"/>
                </a:rPr>
                <a:t>避難所で困ること</a:t>
              </a:r>
              <a:endParaRPr kumimoji="1" lang="ja-JP" altLang="en-US" sz="2400" baseline="30000" dirty="0">
                <a:solidFill>
                  <a:schemeClr val="bg1"/>
                </a:solidFill>
                <a:latin typeface="HGPｺﾞｼｯｸE" panose="020B0900000000000000" pitchFamily="50" charset="-128"/>
                <a:ea typeface="HGPｺﾞｼｯｸE" panose="020B0900000000000000" pitchFamily="50" charset="-128"/>
              </a:endParaRPr>
            </a:p>
          </p:txBody>
        </p:sp>
      </p:grpSp>
      <p:sp>
        <p:nvSpPr>
          <p:cNvPr id="16" name="テキスト ボックス 15">
            <a:extLst>
              <a:ext uri="{FF2B5EF4-FFF2-40B4-BE49-F238E27FC236}">
                <a16:creationId xmlns:a16="http://schemas.microsoft.com/office/drawing/2014/main" id="{96EA923A-54CB-4343-85E1-153FF254A495}"/>
              </a:ext>
            </a:extLst>
          </p:cNvPr>
          <p:cNvSpPr txBox="1"/>
          <p:nvPr/>
        </p:nvSpPr>
        <p:spPr>
          <a:xfrm>
            <a:off x="33643" y="6536937"/>
            <a:ext cx="7644074" cy="261610"/>
          </a:xfrm>
          <a:prstGeom prst="rect">
            <a:avLst/>
          </a:prstGeom>
          <a:noFill/>
        </p:spPr>
        <p:txBody>
          <a:bodyPr wrap="square" rtlCol="0">
            <a:spAutoFit/>
          </a:bodyPr>
          <a:lstStyle/>
          <a:p>
            <a:pPr defTabSz="685800"/>
            <a:r>
              <a:rPr kumimoji="1" lang="ja-JP" altLang="en-US" sz="1100" dirty="0">
                <a:solidFill>
                  <a:prstClr val="black">
                    <a:lumMod val="75000"/>
                    <a:lumOff val="25000"/>
                  </a:prstClr>
                </a:solidFill>
                <a:latin typeface="HGPｺﾞｼｯｸE" panose="020B0900000000000000" pitchFamily="50" charset="-128"/>
                <a:ea typeface="HGPｺﾞｼｯｸE" panose="020B0900000000000000" pitchFamily="50" charset="-128"/>
              </a:rPr>
              <a:t>参考：京都府「福祉避難コーナー設置ガイドライン」</a:t>
            </a:r>
          </a:p>
        </p:txBody>
      </p:sp>
    </p:spTree>
    <p:extLst>
      <p:ext uri="{BB962C8B-B14F-4D97-AF65-F5344CB8AC3E}">
        <p14:creationId xmlns:p14="http://schemas.microsoft.com/office/powerpoint/2010/main" val="30086639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7C84B1F-BA68-46EF-8249-A2EF1CAA20E1}"/>
              </a:ext>
            </a:extLst>
          </p:cNvPr>
          <p:cNvSpPr>
            <a:spLocks noGrp="1"/>
          </p:cNvSpPr>
          <p:nvPr>
            <p:ph type="sldNum" sz="quarter" idx="12"/>
          </p:nvPr>
        </p:nvSpPr>
        <p:spPr/>
        <p:txBody>
          <a:bodyPr/>
          <a:lstStyle/>
          <a:p>
            <a:fld id="{48C0FCB9-D989-46F1-965E-624BDAC7E129}" type="slidenum">
              <a:rPr kumimoji="1" lang="ja-JP" altLang="en-US" smtClean="0"/>
              <a:pPr/>
              <a:t>16</a:t>
            </a:fld>
            <a:endParaRPr kumimoji="1" lang="ja-JP" altLang="en-US"/>
          </a:p>
        </p:txBody>
      </p:sp>
      <p:sp>
        <p:nvSpPr>
          <p:cNvPr id="3" name="スライド番号プレースホルダー 3">
            <a:extLst>
              <a:ext uri="{FF2B5EF4-FFF2-40B4-BE49-F238E27FC236}">
                <a16:creationId xmlns:a16="http://schemas.microsoft.com/office/drawing/2014/main" id="{E632868E-6AE9-416B-A1AF-77FC16663585}"/>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16</a:t>
            </a:fld>
            <a:endParaRPr kumimoji="1" lang="ja-JP" altLang="en-US" dirty="0"/>
          </a:p>
        </p:txBody>
      </p:sp>
      <p:grpSp>
        <p:nvGrpSpPr>
          <p:cNvPr id="4" name="グループ化 3">
            <a:extLst>
              <a:ext uri="{FF2B5EF4-FFF2-40B4-BE49-F238E27FC236}">
                <a16:creationId xmlns:a16="http://schemas.microsoft.com/office/drawing/2014/main" id="{5C97D71A-46F9-4F47-A7DB-B50EDE58B8F9}"/>
              </a:ext>
            </a:extLst>
          </p:cNvPr>
          <p:cNvGrpSpPr/>
          <p:nvPr/>
        </p:nvGrpSpPr>
        <p:grpSpPr>
          <a:xfrm>
            <a:off x="455781" y="1612899"/>
            <a:ext cx="8000322" cy="4160575"/>
            <a:chOff x="432335" y="629138"/>
            <a:chExt cx="8606033" cy="4160575"/>
          </a:xfrm>
        </p:grpSpPr>
        <p:sp>
          <p:nvSpPr>
            <p:cNvPr id="5" name="直角三角形 4">
              <a:extLst>
                <a:ext uri="{FF2B5EF4-FFF2-40B4-BE49-F238E27FC236}">
                  <a16:creationId xmlns:a16="http://schemas.microsoft.com/office/drawing/2014/main" id="{7A3A51B0-A15B-43B0-9D87-DED60D223C3E}"/>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四角形: 角を丸くする 5">
              <a:extLst>
                <a:ext uri="{FF2B5EF4-FFF2-40B4-BE49-F238E27FC236}">
                  <a16:creationId xmlns:a16="http://schemas.microsoft.com/office/drawing/2014/main" id="{E1E6B911-1DD2-4D97-9E12-7C3CFB301677}"/>
                </a:ext>
              </a:extLst>
            </p:cNvPr>
            <p:cNvSpPr/>
            <p:nvPr/>
          </p:nvSpPr>
          <p:spPr>
            <a:xfrm>
              <a:off x="1305171" y="629138"/>
              <a:ext cx="7733197"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日本語が話せない外国人の方は、避難所での生活で、どんなことに困るでしょうか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また、どんな支援が必要でしょうか</a:t>
              </a:r>
            </a:p>
          </p:txBody>
        </p:sp>
      </p:grpSp>
      <p:sp>
        <p:nvSpPr>
          <p:cNvPr id="7" name="正方形/長方形 6">
            <a:extLst>
              <a:ext uri="{FF2B5EF4-FFF2-40B4-BE49-F238E27FC236}">
                <a16:creationId xmlns:a16="http://schemas.microsoft.com/office/drawing/2014/main" id="{AF5B9271-EA65-4607-B115-BAD2F6546048}"/>
              </a:ext>
            </a:extLst>
          </p:cNvPr>
          <p:cNvSpPr/>
          <p:nvPr/>
        </p:nvSpPr>
        <p:spPr>
          <a:xfrm>
            <a:off x="0" y="686074"/>
            <a:ext cx="9144000" cy="14665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複数のワークショップを用意しています。研修を行う地域の事情に合うワークショップを選んで下さい</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６０分の単元の場合は３つが標準的）。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5373ED89-7230-49C5-A18A-BD9AD34638BB}"/>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8234325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92F63DD-897B-4B32-8395-0004225E06E2}"/>
              </a:ext>
            </a:extLst>
          </p:cNvPr>
          <p:cNvSpPr>
            <a:spLocks noGrp="1"/>
          </p:cNvSpPr>
          <p:nvPr>
            <p:ph type="sldNum" sz="quarter" idx="12"/>
          </p:nvPr>
        </p:nvSpPr>
        <p:spPr/>
        <p:txBody>
          <a:bodyPr/>
          <a:lstStyle/>
          <a:p>
            <a:fld id="{48C0FCB9-D989-46F1-965E-624BDAC7E129}" type="slidenum">
              <a:rPr kumimoji="1" lang="ja-JP" altLang="en-US" smtClean="0"/>
              <a:pPr/>
              <a:t>17</a:t>
            </a:fld>
            <a:endParaRPr kumimoji="1" lang="ja-JP" altLang="en-US"/>
          </a:p>
        </p:txBody>
      </p:sp>
      <p:sp>
        <p:nvSpPr>
          <p:cNvPr id="4" name="スライド番号プレースホルダー 1">
            <a:extLst>
              <a:ext uri="{FF2B5EF4-FFF2-40B4-BE49-F238E27FC236}">
                <a16:creationId xmlns:a16="http://schemas.microsoft.com/office/drawing/2014/main" id="{AD44A923-D70D-43D4-A29E-884CEF2E795D}"/>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17</a:t>
            </a:fld>
            <a:endParaRPr kumimoji="1" lang="ja-JP" altLang="en-US"/>
          </a:p>
        </p:txBody>
      </p:sp>
      <p:sp>
        <p:nvSpPr>
          <p:cNvPr id="5" name="タイトル 2">
            <a:extLst>
              <a:ext uri="{FF2B5EF4-FFF2-40B4-BE49-F238E27FC236}">
                <a16:creationId xmlns:a16="http://schemas.microsoft.com/office/drawing/2014/main" id="{EA0DD9B1-D4EC-4E3F-B645-CA88A5FABBB1}"/>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避難所の運営をイメージしましょう</a:t>
            </a:r>
          </a:p>
        </p:txBody>
      </p:sp>
      <p:sp>
        <p:nvSpPr>
          <p:cNvPr id="6" name="正方形/長方形 5">
            <a:extLst>
              <a:ext uri="{FF2B5EF4-FFF2-40B4-BE49-F238E27FC236}">
                <a16:creationId xmlns:a16="http://schemas.microsoft.com/office/drawing/2014/main" id="{ED4E87A3-CDA2-49B1-8CDF-ABBC558324A2}"/>
              </a:ext>
            </a:extLst>
          </p:cNvPr>
          <p:cNvSpPr/>
          <p:nvPr/>
        </p:nvSpPr>
        <p:spPr>
          <a:xfrm>
            <a:off x="283864" y="958447"/>
            <a:ext cx="8511793" cy="2246769"/>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１０分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避難所での生活において、日本語が話せない外国人の方はどんなことに困るでしょうか。また、どんな支援が必要になるでしょうか。グループで話し合ってみましょう。</a:t>
            </a:r>
          </a:p>
        </p:txBody>
      </p:sp>
      <p:sp>
        <p:nvSpPr>
          <p:cNvPr id="7" name="スマイル 6">
            <a:extLst>
              <a:ext uri="{FF2B5EF4-FFF2-40B4-BE49-F238E27FC236}">
                <a16:creationId xmlns:a16="http://schemas.microsoft.com/office/drawing/2014/main" id="{AAE0042B-71EB-4D0A-A655-135CC6779921}"/>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CE1BFB82-45CE-402B-8110-997C0BA2669D}"/>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5821A4DE-CA86-4672-93D0-74024AC59CB1}"/>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BAB894E3-7C89-45FF-A919-2CA94BDED39F}"/>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スマイル 10">
            <a:extLst>
              <a:ext uri="{FF2B5EF4-FFF2-40B4-BE49-F238E27FC236}">
                <a16:creationId xmlns:a16="http://schemas.microsoft.com/office/drawing/2014/main" id="{B7D5007C-8B38-4A58-A67E-642BC5CB3EC9}"/>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2" name="スマイル 11">
            <a:extLst>
              <a:ext uri="{FF2B5EF4-FFF2-40B4-BE49-F238E27FC236}">
                <a16:creationId xmlns:a16="http://schemas.microsoft.com/office/drawing/2014/main" id="{699F2B18-9F5E-45B9-90DD-EB47DB44A563}"/>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3" name="四角形: 角を丸くする 12">
            <a:extLst>
              <a:ext uri="{FF2B5EF4-FFF2-40B4-BE49-F238E27FC236}">
                <a16:creationId xmlns:a16="http://schemas.microsoft.com/office/drawing/2014/main" id="{A0DFA0E5-762F-46D6-99BB-B4B3B31B82C0}"/>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話し合い</a:t>
            </a:r>
          </a:p>
        </p:txBody>
      </p:sp>
      <p:sp>
        <p:nvSpPr>
          <p:cNvPr id="14" name="正方形/長方形 13">
            <a:extLst>
              <a:ext uri="{FF2B5EF4-FFF2-40B4-BE49-F238E27FC236}">
                <a16:creationId xmlns:a16="http://schemas.microsoft.com/office/drawing/2014/main" id="{ADFF8213-45E2-442B-837A-8FFFF6F90F9F}"/>
              </a:ext>
            </a:extLst>
          </p:cNvPr>
          <p:cNvSpPr/>
          <p:nvPr/>
        </p:nvSpPr>
        <p:spPr>
          <a:xfrm>
            <a:off x="3865753" y="4627969"/>
            <a:ext cx="1696847"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
        <p:nvSpPr>
          <p:cNvPr id="15" name="正方形/長方形 14">
            <a:extLst>
              <a:ext uri="{FF2B5EF4-FFF2-40B4-BE49-F238E27FC236}">
                <a16:creationId xmlns:a16="http://schemas.microsoft.com/office/drawing/2014/main" id="{DCBA6BE4-303B-4373-952E-B1B2DF214933}"/>
              </a:ext>
            </a:extLst>
          </p:cNvPr>
          <p:cNvSpPr/>
          <p:nvPr/>
        </p:nvSpPr>
        <p:spPr>
          <a:xfrm>
            <a:off x="4440393" y="3244334"/>
            <a:ext cx="263214" cy="369332"/>
          </a:xfrm>
          <a:prstGeom prst="rect">
            <a:avLst/>
          </a:prstGeom>
        </p:spPr>
        <p:txBody>
          <a:bodyPr wrap="none">
            <a:spAutoFit/>
          </a:bodyPr>
          <a:lstStyle/>
          <a:p>
            <a:r>
              <a:rPr lang="ja-JP" altLang="en-US" dirty="0">
                <a:solidFill>
                  <a:srgbClr val="000000"/>
                </a:solidFill>
                <a:latin typeface="Meiryo" panose="020B0604030504040204" pitchFamily="50" charset="-128"/>
                <a:ea typeface="Meiryo" panose="020B0604030504040204" pitchFamily="50" charset="-128"/>
              </a:rPr>
              <a:t> </a:t>
            </a:r>
            <a:endParaRPr lang="ja-JP" altLang="en-US" dirty="0"/>
          </a:p>
        </p:txBody>
      </p:sp>
    </p:spTree>
    <p:extLst>
      <p:ext uri="{BB962C8B-B14F-4D97-AF65-F5344CB8AC3E}">
        <p14:creationId xmlns:p14="http://schemas.microsoft.com/office/powerpoint/2010/main" val="1342515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3F076-E440-4A89-B887-97C37070D93B}"/>
              </a:ext>
            </a:extLst>
          </p:cNvPr>
          <p:cNvSpPr>
            <a:spLocks noGrp="1"/>
          </p:cNvSpPr>
          <p:nvPr>
            <p:ph type="title"/>
          </p:nvPr>
        </p:nvSpPr>
        <p:spPr/>
        <p:txBody>
          <a:bodyPr/>
          <a:lstStyle/>
          <a:p>
            <a:r>
              <a:rPr kumimoji="1" lang="ja-JP" altLang="en-US" dirty="0"/>
              <a:t>日本語が話せない外国人への対応</a:t>
            </a:r>
          </a:p>
        </p:txBody>
      </p:sp>
      <p:sp>
        <p:nvSpPr>
          <p:cNvPr id="4" name="スライド番号プレースホルダー 3">
            <a:extLst>
              <a:ext uri="{FF2B5EF4-FFF2-40B4-BE49-F238E27FC236}">
                <a16:creationId xmlns:a16="http://schemas.microsoft.com/office/drawing/2014/main" id="{36ABFF9A-AF8A-4385-AEA0-A8274C944E51}"/>
              </a:ext>
            </a:extLst>
          </p:cNvPr>
          <p:cNvSpPr>
            <a:spLocks noGrp="1"/>
          </p:cNvSpPr>
          <p:nvPr>
            <p:ph type="sldNum" sz="quarter" idx="12"/>
          </p:nvPr>
        </p:nvSpPr>
        <p:spPr/>
        <p:txBody>
          <a:bodyPr/>
          <a:lstStyle/>
          <a:p>
            <a:fld id="{48C0FCB9-D989-46F1-965E-624BDAC7E129}" type="slidenum">
              <a:rPr kumimoji="1" lang="ja-JP" altLang="en-US" smtClean="0"/>
              <a:pPr/>
              <a:t>18</a:t>
            </a:fld>
            <a:endParaRPr kumimoji="1" lang="ja-JP" altLang="en-US"/>
          </a:p>
        </p:txBody>
      </p:sp>
      <p:sp>
        <p:nvSpPr>
          <p:cNvPr id="6" name="スライド番号プレースホルダー 3">
            <a:extLst>
              <a:ext uri="{FF2B5EF4-FFF2-40B4-BE49-F238E27FC236}">
                <a16:creationId xmlns:a16="http://schemas.microsoft.com/office/drawing/2014/main" id="{0E3646D4-016F-4362-9451-A27D3BF17F9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18</a:t>
            </a:fld>
            <a:endParaRPr kumimoji="1" lang="ja-JP" altLang="en-US" dirty="0"/>
          </a:p>
        </p:txBody>
      </p:sp>
      <p:sp>
        <p:nvSpPr>
          <p:cNvPr id="7" name="正方形/長方形 6">
            <a:extLst>
              <a:ext uri="{FF2B5EF4-FFF2-40B4-BE49-F238E27FC236}">
                <a16:creationId xmlns:a16="http://schemas.microsoft.com/office/drawing/2014/main" id="{B50CF742-0E85-4B8D-A73D-223B6062D471}"/>
              </a:ext>
            </a:extLst>
          </p:cNvPr>
          <p:cNvSpPr/>
          <p:nvPr/>
        </p:nvSpPr>
        <p:spPr>
          <a:xfrm>
            <a:off x="274359" y="1164940"/>
            <a:ext cx="4721164" cy="707886"/>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●高齢者、障がい者、難病患者、乳幼児、</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r>
              <a:rPr lang="ja-JP" altLang="en-US" sz="2000" dirty="0">
                <a:solidFill>
                  <a:srgbClr val="404040"/>
                </a:solidFill>
                <a:latin typeface="HGPｺﾞｼｯｸE" panose="020B0900000000000000" pitchFamily="50" charset="-128"/>
                <a:ea typeface="HGPｺﾞｼｯｸE" panose="020B0900000000000000" pitchFamily="50" charset="-128"/>
              </a:rPr>
              <a:t>　 妊産婦、外国人など</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0" name="グループ化 19">
            <a:extLst>
              <a:ext uri="{FF2B5EF4-FFF2-40B4-BE49-F238E27FC236}">
                <a16:creationId xmlns:a16="http://schemas.microsoft.com/office/drawing/2014/main" id="{F60DF363-4B02-40B9-97A0-6B314C39D5C8}"/>
              </a:ext>
            </a:extLst>
          </p:cNvPr>
          <p:cNvGrpSpPr/>
          <p:nvPr/>
        </p:nvGrpSpPr>
        <p:grpSpPr>
          <a:xfrm>
            <a:off x="303381" y="3262689"/>
            <a:ext cx="8533914" cy="2970963"/>
            <a:chOff x="303381" y="3410169"/>
            <a:chExt cx="8533914" cy="2970963"/>
          </a:xfrm>
        </p:grpSpPr>
        <p:sp>
          <p:nvSpPr>
            <p:cNvPr id="8" name="矢印: 五方向 7">
              <a:extLst>
                <a:ext uri="{FF2B5EF4-FFF2-40B4-BE49-F238E27FC236}">
                  <a16:creationId xmlns:a16="http://schemas.microsoft.com/office/drawing/2014/main" id="{097C9B5F-E1AB-49F3-8F80-5C41869C0B71}"/>
                </a:ext>
              </a:extLst>
            </p:cNvPr>
            <p:cNvSpPr/>
            <p:nvPr/>
          </p:nvSpPr>
          <p:spPr>
            <a:xfrm>
              <a:off x="303382" y="3422574"/>
              <a:ext cx="7104597" cy="477073"/>
            </a:xfrm>
            <a:prstGeom prst="homePlate">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94716"/>
                </a:solidFill>
              </a:endParaRPr>
            </a:p>
          </p:txBody>
        </p:sp>
        <p:sp>
          <p:nvSpPr>
            <p:cNvPr id="9" name="正方形/長方形 8">
              <a:extLst>
                <a:ext uri="{FF2B5EF4-FFF2-40B4-BE49-F238E27FC236}">
                  <a16:creationId xmlns:a16="http://schemas.microsoft.com/office/drawing/2014/main" id="{CE13EC18-B28F-40DD-AAE7-0C96D51CD273}"/>
                </a:ext>
              </a:extLst>
            </p:cNvPr>
            <p:cNvSpPr/>
            <p:nvPr/>
          </p:nvSpPr>
          <p:spPr>
            <a:xfrm>
              <a:off x="303381" y="3410169"/>
              <a:ext cx="8533914" cy="2970963"/>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03167263-33D2-43BC-B18F-DBD45DE25948}"/>
                </a:ext>
              </a:extLst>
            </p:cNvPr>
            <p:cNvSpPr/>
            <p:nvPr/>
          </p:nvSpPr>
          <p:spPr>
            <a:xfrm>
              <a:off x="383444" y="3978451"/>
              <a:ext cx="8453849" cy="2308324"/>
            </a:xfrm>
            <a:prstGeom prst="rect">
              <a:avLst/>
            </a:prstGeom>
          </p:spPr>
          <p:txBody>
            <a:bodyPr wrap="square">
              <a:spAutoFit/>
            </a:bodyPr>
            <a:lstStyle/>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スマートフォンなどの翻訳機能を活用する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やさしい日本語やボディランゲージを活用し情報提供する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看板や張り紙はイラストや図を中心に分かりやすく表示する</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宗教上食べられない食材などを本人に確認して対応する</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通訳ができる方（避難者、ボランティアなど）や日本語が理解できる外国人の避難者などと協力・連携する</a:t>
              </a:r>
            </a:p>
          </p:txBody>
        </p:sp>
        <p:sp>
          <p:nvSpPr>
            <p:cNvPr id="13" name="正方形/長方形 12">
              <a:extLst>
                <a:ext uri="{FF2B5EF4-FFF2-40B4-BE49-F238E27FC236}">
                  <a16:creationId xmlns:a16="http://schemas.microsoft.com/office/drawing/2014/main" id="{F1618D4D-79B2-4062-8902-032FB6452728}"/>
                </a:ext>
              </a:extLst>
            </p:cNvPr>
            <p:cNvSpPr/>
            <p:nvPr/>
          </p:nvSpPr>
          <p:spPr>
            <a:xfrm>
              <a:off x="372354" y="3418814"/>
              <a:ext cx="3964515"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対応方法と連携・協力先（例）</a:t>
              </a:r>
            </a:p>
          </p:txBody>
        </p:sp>
      </p:grpSp>
      <p:grpSp>
        <p:nvGrpSpPr>
          <p:cNvPr id="3" name="グループ化 2">
            <a:extLst>
              <a:ext uri="{FF2B5EF4-FFF2-40B4-BE49-F238E27FC236}">
                <a16:creationId xmlns:a16="http://schemas.microsoft.com/office/drawing/2014/main" id="{D2D69C13-9D2C-4C4B-BEDA-BA5F88ED7E30}"/>
              </a:ext>
            </a:extLst>
          </p:cNvPr>
          <p:cNvGrpSpPr/>
          <p:nvPr/>
        </p:nvGrpSpPr>
        <p:grpSpPr>
          <a:xfrm>
            <a:off x="303381" y="840811"/>
            <a:ext cx="8533913" cy="1941718"/>
            <a:chOff x="303381" y="988291"/>
            <a:chExt cx="8533913" cy="1941718"/>
          </a:xfrm>
        </p:grpSpPr>
        <p:sp>
          <p:nvSpPr>
            <p:cNvPr id="10" name="正方形/長方形 9">
              <a:extLst>
                <a:ext uri="{FF2B5EF4-FFF2-40B4-BE49-F238E27FC236}">
                  <a16:creationId xmlns:a16="http://schemas.microsoft.com/office/drawing/2014/main" id="{2B76E81C-B33B-43D0-8A2E-283E8E17442E}"/>
                </a:ext>
              </a:extLst>
            </p:cNvPr>
            <p:cNvSpPr/>
            <p:nvPr/>
          </p:nvSpPr>
          <p:spPr>
            <a:xfrm>
              <a:off x="303381" y="1462689"/>
              <a:ext cx="8533913" cy="1467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44F21ADD-55A1-4C58-A2EF-3AB5A2D2CE83}"/>
                </a:ext>
              </a:extLst>
            </p:cNvPr>
            <p:cNvSpPr/>
            <p:nvPr/>
          </p:nvSpPr>
          <p:spPr>
            <a:xfrm>
              <a:off x="383444" y="1542165"/>
              <a:ext cx="8453850" cy="1277273"/>
            </a:xfrm>
            <a:prstGeom prst="rect">
              <a:avLst/>
            </a:prstGeom>
          </p:spPr>
          <p:txBody>
            <a:bodyPr wrap="square">
              <a:spAutoFit/>
            </a:bodyPr>
            <a:lstStyle/>
            <a:p>
              <a:pPr marL="28575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言葉の壁で情報が得られないため、ルールの理解など</a:t>
              </a:r>
              <a:r>
                <a:rPr kumimoji="1" lang="ja-JP" altLang="en-US" sz="2400" dirty="0">
                  <a:solidFill>
                    <a:srgbClr val="FF2800"/>
                  </a:solidFill>
                  <a:latin typeface="HGPｺﾞｼｯｸE" panose="020B0900000000000000" pitchFamily="50" charset="-128"/>
                  <a:ea typeface="HGPｺﾞｼｯｸE" panose="020B0900000000000000" pitchFamily="50" charset="-128"/>
                </a:rPr>
                <a:t>意思疎通が難しい</a:t>
              </a:r>
            </a:p>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宗教や習慣の違い</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で誤解が生じることがある</a:t>
              </a:r>
            </a:p>
          </p:txBody>
        </p:sp>
        <p:sp>
          <p:nvSpPr>
            <p:cNvPr id="14" name="矢印: 五方向 13">
              <a:extLst>
                <a:ext uri="{FF2B5EF4-FFF2-40B4-BE49-F238E27FC236}">
                  <a16:creationId xmlns:a16="http://schemas.microsoft.com/office/drawing/2014/main" id="{A484D05A-F0AE-4B9B-88FB-F3F31222B1DC}"/>
                </a:ext>
              </a:extLst>
            </p:cNvPr>
            <p:cNvSpPr/>
            <p:nvPr/>
          </p:nvSpPr>
          <p:spPr>
            <a:xfrm>
              <a:off x="303382" y="988291"/>
              <a:ext cx="5600261" cy="477073"/>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C76FAB9-EB9E-44A2-BBC4-C52AC60AC8E0}"/>
                </a:ext>
              </a:extLst>
            </p:cNvPr>
            <p:cNvSpPr txBox="1"/>
            <p:nvPr/>
          </p:nvSpPr>
          <p:spPr>
            <a:xfrm>
              <a:off x="383444" y="990372"/>
              <a:ext cx="2462534" cy="461665"/>
            </a:xfrm>
            <a:prstGeom prst="rect">
              <a:avLst/>
            </a:prstGeom>
            <a:noFill/>
          </p:spPr>
          <p:txBody>
            <a:bodyPr wrap="none" rtlCol="0">
              <a:spAutoFit/>
            </a:bodyPr>
            <a:lstStyle/>
            <a:p>
              <a:r>
                <a:rPr kumimoji="1" lang="ja-JP" altLang="en-US" sz="2400" dirty="0">
                  <a:solidFill>
                    <a:schemeClr val="bg1"/>
                  </a:solidFill>
                  <a:latin typeface="HGPｺﾞｼｯｸE" panose="020B0900000000000000" pitchFamily="50" charset="-128"/>
                  <a:ea typeface="HGPｺﾞｼｯｸE" panose="020B0900000000000000" pitchFamily="50" charset="-128"/>
                </a:rPr>
                <a:t>避難所で困ること</a:t>
              </a:r>
              <a:endParaRPr kumimoji="1" lang="ja-JP" altLang="en-US" sz="2400" baseline="30000" dirty="0">
                <a:solidFill>
                  <a:schemeClr val="bg1"/>
                </a:solidFill>
                <a:latin typeface="HGPｺﾞｼｯｸE" panose="020B0900000000000000" pitchFamily="50" charset="-128"/>
                <a:ea typeface="HGPｺﾞｼｯｸE" panose="020B0900000000000000" pitchFamily="50" charset="-128"/>
              </a:endParaRPr>
            </a:p>
          </p:txBody>
        </p:sp>
      </p:grpSp>
      <p:sp>
        <p:nvSpPr>
          <p:cNvPr id="16" name="テキスト ボックス 15">
            <a:extLst>
              <a:ext uri="{FF2B5EF4-FFF2-40B4-BE49-F238E27FC236}">
                <a16:creationId xmlns:a16="http://schemas.microsoft.com/office/drawing/2014/main" id="{96EA923A-54CB-4343-85E1-153FF254A495}"/>
              </a:ext>
            </a:extLst>
          </p:cNvPr>
          <p:cNvSpPr txBox="1"/>
          <p:nvPr/>
        </p:nvSpPr>
        <p:spPr>
          <a:xfrm>
            <a:off x="33643" y="6536937"/>
            <a:ext cx="7644074" cy="261610"/>
          </a:xfrm>
          <a:prstGeom prst="rect">
            <a:avLst/>
          </a:prstGeom>
          <a:noFill/>
        </p:spPr>
        <p:txBody>
          <a:bodyPr wrap="square" rtlCol="0">
            <a:spAutoFit/>
          </a:bodyPr>
          <a:lstStyle/>
          <a:p>
            <a:pPr defTabSz="685800"/>
            <a:r>
              <a:rPr kumimoji="1" lang="ja-JP" altLang="en-US" sz="1100" dirty="0">
                <a:solidFill>
                  <a:prstClr val="black">
                    <a:lumMod val="75000"/>
                    <a:lumOff val="25000"/>
                  </a:prstClr>
                </a:solidFill>
                <a:latin typeface="HGPｺﾞｼｯｸE" panose="020B0900000000000000" pitchFamily="50" charset="-128"/>
                <a:ea typeface="HGPｺﾞｼｯｸE" panose="020B0900000000000000" pitchFamily="50" charset="-128"/>
              </a:rPr>
              <a:t>参考：京都府「福祉避難コーナー設置ガイドライン」</a:t>
            </a:r>
          </a:p>
        </p:txBody>
      </p:sp>
    </p:spTree>
    <p:extLst>
      <p:ext uri="{BB962C8B-B14F-4D97-AF65-F5344CB8AC3E}">
        <p14:creationId xmlns:p14="http://schemas.microsoft.com/office/powerpoint/2010/main" val="3489568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06342213-CC6F-4C02-B9FF-386806AEF5AC}"/>
              </a:ext>
            </a:extLst>
          </p:cNvPr>
          <p:cNvSpPr>
            <a:spLocks noGrp="1"/>
          </p:cNvSpPr>
          <p:nvPr>
            <p:ph type="sldNum" sz="quarter" idx="12"/>
          </p:nvPr>
        </p:nvSpPr>
        <p:spPr/>
        <p:txBody>
          <a:bodyPr/>
          <a:lstStyle/>
          <a:p>
            <a:fld id="{48C0FCB9-D989-46F1-965E-624BDAC7E129}" type="slidenum">
              <a:rPr kumimoji="1" lang="ja-JP" altLang="en-US" smtClean="0"/>
              <a:pPr/>
              <a:t>19</a:t>
            </a:fld>
            <a:endParaRPr kumimoji="1" lang="ja-JP" altLang="en-US"/>
          </a:p>
        </p:txBody>
      </p:sp>
      <p:sp>
        <p:nvSpPr>
          <p:cNvPr id="3" name="スライド番号プレースホルダー 3">
            <a:extLst>
              <a:ext uri="{FF2B5EF4-FFF2-40B4-BE49-F238E27FC236}">
                <a16:creationId xmlns:a16="http://schemas.microsoft.com/office/drawing/2014/main" id="{B0AE6971-942A-4ECB-8794-DF0DC17BF6B4}"/>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19</a:t>
            </a:fld>
            <a:endParaRPr kumimoji="1" lang="ja-JP" altLang="en-US" dirty="0"/>
          </a:p>
        </p:txBody>
      </p:sp>
      <p:grpSp>
        <p:nvGrpSpPr>
          <p:cNvPr id="4" name="グループ化 3">
            <a:extLst>
              <a:ext uri="{FF2B5EF4-FFF2-40B4-BE49-F238E27FC236}">
                <a16:creationId xmlns:a16="http://schemas.microsoft.com/office/drawing/2014/main" id="{2605EFE6-D5E7-438C-B70F-325DA1338BBF}"/>
              </a:ext>
            </a:extLst>
          </p:cNvPr>
          <p:cNvGrpSpPr/>
          <p:nvPr/>
        </p:nvGrpSpPr>
        <p:grpSpPr>
          <a:xfrm>
            <a:off x="455781" y="1612899"/>
            <a:ext cx="8000322" cy="4160575"/>
            <a:chOff x="432335" y="629138"/>
            <a:chExt cx="8606033" cy="4160575"/>
          </a:xfrm>
        </p:grpSpPr>
        <p:sp>
          <p:nvSpPr>
            <p:cNvPr id="5" name="直角三角形 4">
              <a:extLst>
                <a:ext uri="{FF2B5EF4-FFF2-40B4-BE49-F238E27FC236}">
                  <a16:creationId xmlns:a16="http://schemas.microsoft.com/office/drawing/2014/main" id="{536410C1-904F-4C31-AF73-2BCED0BF036E}"/>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四角形: 角を丸くする 5">
              <a:extLst>
                <a:ext uri="{FF2B5EF4-FFF2-40B4-BE49-F238E27FC236}">
                  <a16:creationId xmlns:a16="http://schemas.microsoft.com/office/drawing/2014/main" id="{CBA6E088-EDC3-47BA-B607-572FD85B29CD}"/>
                </a:ext>
              </a:extLst>
            </p:cNvPr>
            <p:cNvSpPr/>
            <p:nvPr/>
          </p:nvSpPr>
          <p:spPr>
            <a:xfrm>
              <a:off x="1305171" y="629138"/>
              <a:ext cx="7733197"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視覚障がい者の方は、避難所での生活で、どんなことに困るでしょうか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また、どんな支援が必要でしょうか</a:t>
              </a:r>
            </a:p>
          </p:txBody>
        </p:sp>
      </p:grpSp>
      <p:sp>
        <p:nvSpPr>
          <p:cNvPr id="7" name="正方形/長方形 6">
            <a:extLst>
              <a:ext uri="{FF2B5EF4-FFF2-40B4-BE49-F238E27FC236}">
                <a16:creationId xmlns:a16="http://schemas.microsoft.com/office/drawing/2014/main" id="{7C740A31-99E8-475D-A26A-461AF5757E93}"/>
              </a:ext>
            </a:extLst>
          </p:cNvPr>
          <p:cNvSpPr/>
          <p:nvPr/>
        </p:nvSpPr>
        <p:spPr>
          <a:xfrm>
            <a:off x="0" y="686074"/>
            <a:ext cx="9144000" cy="14665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複数のワークショップを用意しています。研修を行う地域の事情に合うワークショップを選んで下さい</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６０分の単元の場合は３つが標準的）。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7EB7313F-7B20-46C6-B6F6-F36C251187A5}"/>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02549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0" y="-1"/>
            <a:ext cx="9144000" cy="719750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テーマ：　３．避難所の運営を円滑に進めるには</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単元名：　２ 要配慮者への支援と災害ボランティアの受入</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2400" dirty="0">
                <a:solidFill>
                  <a:schemeClr val="tx1"/>
                </a:solidFill>
                <a:latin typeface="HGPｺﾞｼｯｸE" panose="020B0900000000000000" pitchFamily="50" charset="-128"/>
                <a:ea typeface="HGPｺﾞｼｯｸE" panose="020B0900000000000000" pitchFamily="50" charset="-128"/>
              </a:rPr>
              <a:t>60</a:t>
            </a:r>
            <a:r>
              <a:rPr kumimoji="1" lang="ja-JP" altLang="en-US" sz="2400" dirty="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準備：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ワークで使用する資料とボールペン１本を参加者に配布して下さい。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長いかなど）に応じて、内容の追加・削減や修正・変更を検討することで、より良い研修効果が期待できま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実際に研修を行う前に、何人かのグループを作り、練習し合う場を設けることもよい研修とするうえで効果的です。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避難所、要配慮者支援、ボランティアについて、自治体による支援メニューを紹介するスライドを追加する等、カスタマイズを検討するとよりよい効果が期待できます。</a:t>
            </a:r>
          </a:p>
        </p:txBody>
      </p:sp>
    </p:spTree>
    <p:extLst>
      <p:ext uri="{BB962C8B-B14F-4D97-AF65-F5344CB8AC3E}">
        <p14:creationId xmlns:p14="http://schemas.microsoft.com/office/powerpoint/2010/main" val="4071754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AAC0D46-3038-48FA-9BEC-FFDE660650E4}"/>
              </a:ext>
            </a:extLst>
          </p:cNvPr>
          <p:cNvSpPr>
            <a:spLocks noGrp="1"/>
          </p:cNvSpPr>
          <p:nvPr>
            <p:ph type="sldNum" sz="quarter" idx="12"/>
          </p:nvPr>
        </p:nvSpPr>
        <p:spPr/>
        <p:txBody>
          <a:bodyPr/>
          <a:lstStyle/>
          <a:p>
            <a:fld id="{48C0FCB9-D989-46F1-965E-624BDAC7E129}" type="slidenum">
              <a:rPr kumimoji="1" lang="ja-JP" altLang="en-US" smtClean="0"/>
              <a:pPr/>
              <a:t>20</a:t>
            </a:fld>
            <a:endParaRPr kumimoji="1" lang="ja-JP" altLang="en-US"/>
          </a:p>
        </p:txBody>
      </p:sp>
      <p:sp>
        <p:nvSpPr>
          <p:cNvPr id="4" name="スライド番号プレースホルダー 1">
            <a:extLst>
              <a:ext uri="{FF2B5EF4-FFF2-40B4-BE49-F238E27FC236}">
                <a16:creationId xmlns:a16="http://schemas.microsoft.com/office/drawing/2014/main" id="{63906600-D9E6-4072-946B-BE72742E25E4}"/>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20</a:t>
            </a:fld>
            <a:endParaRPr kumimoji="1" lang="ja-JP" altLang="en-US" dirty="0"/>
          </a:p>
        </p:txBody>
      </p:sp>
      <p:sp>
        <p:nvSpPr>
          <p:cNvPr id="6" name="タイトル 2">
            <a:extLst>
              <a:ext uri="{FF2B5EF4-FFF2-40B4-BE49-F238E27FC236}">
                <a16:creationId xmlns:a16="http://schemas.microsoft.com/office/drawing/2014/main" id="{5A2AF835-804B-4F08-AE48-E84C65C86066}"/>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避難所の運営をイメージしましょう</a:t>
            </a:r>
          </a:p>
        </p:txBody>
      </p:sp>
      <p:sp>
        <p:nvSpPr>
          <p:cNvPr id="7" name="正方形/長方形 6">
            <a:extLst>
              <a:ext uri="{FF2B5EF4-FFF2-40B4-BE49-F238E27FC236}">
                <a16:creationId xmlns:a16="http://schemas.microsoft.com/office/drawing/2014/main" id="{16C92FD3-25F4-4AF5-A285-6950275D35AF}"/>
              </a:ext>
            </a:extLst>
          </p:cNvPr>
          <p:cNvSpPr/>
          <p:nvPr/>
        </p:nvSpPr>
        <p:spPr>
          <a:xfrm>
            <a:off x="283864" y="958447"/>
            <a:ext cx="8511793"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１０分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避難所での生活において、</a:t>
            </a:r>
            <a:r>
              <a:rPr lang="ja-JP" altLang="en-US" sz="2800" dirty="0" err="1">
                <a:solidFill>
                  <a:srgbClr val="404040"/>
                </a:solidFill>
                <a:latin typeface="HGPｺﾞｼｯｸE" panose="020B0900000000000000" pitchFamily="50" charset="-128"/>
                <a:ea typeface="HGPｺﾞｼｯｸE" panose="020B0900000000000000" pitchFamily="50" charset="-128"/>
              </a:rPr>
              <a:t>視覚障がい</a:t>
            </a:r>
            <a:r>
              <a:rPr lang="ja-JP" altLang="en-US" sz="2800" dirty="0">
                <a:solidFill>
                  <a:srgbClr val="404040"/>
                </a:solidFill>
                <a:latin typeface="HGPｺﾞｼｯｸE" panose="020B0900000000000000" pitchFamily="50" charset="-128"/>
                <a:ea typeface="HGPｺﾞｼｯｸE" panose="020B0900000000000000" pitchFamily="50" charset="-128"/>
              </a:rPr>
              <a:t>者の方はどんなことに困るでしょうか。また、どんな支援が必要になるでしょうか。グループで話し合ってみましょう。</a:t>
            </a:r>
          </a:p>
        </p:txBody>
      </p:sp>
      <p:sp>
        <p:nvSpPr>
          <p:cNvPr id="8" name="スマイル 7">
            <a:extLst>
              <a:ext uri="{FF2B5EF4-FFF2-40B4-BE49-F238E27FC236}">
                <a16:creationId xmlns:a16="http://schemas.microsoft.com/office/drawing/2014/main" id="{981BD00A-46E9-4B33-A86B-DF10B960F9D4}"/>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C6E2C2D6-B2F0-4200-836D-19ED26C13E6C}"/>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9AD9ED83-354D-4611-861A-360C53A9661B}"/>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スマイル 10">
            <a:extLst>
              <a:ext uri="{FF2B5EF4-FFF2-40B4-BE49-F238E27FC236}">
                <a16:creationId xmlns:a16="http://schemas.microsoft.com/office/drawing/2014/main" id="{F9F8DD26-9419-4F41-93AB-4CFE5EDC46D4}"/>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2" name="スマイル 11">
            <a:extLst>
              <a:ext uri="{FF2B5EF4-FFF2-40B4-BE49-F238E27FC236}">
                <a16:creationId xmlns:a16="http://schemas.microsoft.com/office/drawing/2014/main" id="{943F4D58-2A2D-49EB-B39F-BAB3616AB9E2}"/>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3" name="スマイル 12">
            <a:extLst>
              <a:ext uri="{FF2B5EF4-FFF2-40B4-BE49-F238E27FC236}">
                <a16:creationId xmlns:a16="http://schemas.microsoft.com/office/drawing/2014/main" id="{2BDC631D-BE55-4E40-B013-C37E167221AF}"/>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4" name="四角形: 角を丸くする 13">
            <a:extLst>
              <a:ext uri="{FF2B5EF4-FFF2-40B4-BE49-F238E27FC236}">
                <a16:creationId xmlns:a16="http://schemas.microsoft.com/office/drawing/2014/main" id="{3584CD9E-D1B6-4C3B-8F75-26B96BB97CE1}"/>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話し合い</a:t>
            </a:r>
          </a:p>
        </p:txBody>
      </p:sp>
      <p:sp>
        <p:nvSpPr>
          <p:cNvPr id="15" name="正方形/長方形 14">
            <a:extLst>
              <a:ext uri="{FF2B5EF4-FFF2-40B4-BE49-F238E27FC236}">
                <a16:creationId xmlns:a16="http://schemas.microsoft.com/office/drawing/2014/main" id="{7E40AA65-DE87-45FD-832B-3ECC5030A1C8}"/>
              </a:ext>
            </a:extLst>
          </p:cNvPr>
          <p:cNvSpPr/>
          <p:nvPr/>
        </p:nvSpPr>
        <p:spPr>
          <a:xfrm>
            <a:off x="3865753" y="4627969"/>
            <a:ext cx="1696847"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
        <p:nvSpPr>
          <p:cNvPr id="16" name="正方形/長方形 15">
            <a:extLst>
              <a:ext uri="{FF2B5EF4-FFF2-40B4-BE49-F238E27FC236}">
                <a16:creationId xmlns:a16="http://schemas.microsoft.com/office/drawing/2014/main" id="{2D173DAC-D340-48C6-ADCC-91756111A97C}"/>
              </a:ext>
            </a:extLst>
          </p:cNvPr>
          <p:cNvSpPr/>
          <p:nvPr/>
        </p:nvSpPr>
        <p:spPr>
          <a:xfrm>
            <a:off x="4440393" y="3244334"/>
            <a:ext cx="263214" cy="369332"/>
          </a:xfrm>
          <a:prstGeom prst="rect">
            <a:avLst/>
          </a:prstGeom>
        </p:spPr>
        <p:txBody>
          <a:bodyPr wrap="none">
            <a:spAutoFit/>
          </a:bodyPr>
          <a:lstStyle/>
          <a:p>
            <a:r>
              <a:rPr lang="ja-JP" altLang="en-US" dirty="0">
                <a:solidFill>
                  <a:srgbClr val="000000"/>
                </a:solidFill>
                <a:latin typeface="Meiryo" panose="020B0604030504040204" pitchFamily="50" charset="-128"/>
                <a:ea typeface="Meiryo" panose="020B0604030504040204" pitchFamily="50" charset="-128"/>
              </a:rPr>
              <a:t> </a:t>
            </a:r>
            <a:endParaRPr lang="ja-JP" altLang="en-US" dirty="0"/>
          </a:p>
        </p:txBody>
      </p:sp>
    </p:spTree>
    <p:extLst>
      <p:ext uri="{BB962C8B-B14F-4D97-AF65-F5344CB8AC3E}">
        <p14:creationId xmlns:p14="http://schemas.microsoft.com/office/powerpoint/2010/main" val="25980824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3F076-E440-4A89-B887-97C37070D93B}"/>
              </a:ext>
            </a:extLst>
          </p:cNvPr>
          <p:cNvSpPr>
            <a:spLocks noGrp="1"/>
          </p:cNvSpPr>
          <p:nvPr>
            <p:ph type="title"/>
          </p:nvPr>
        </p:nvSpPr>
        <p:spPr/>
        <p:txBody>
          <a:bodyPr/>
          <a:lstStyle/>
          <a:p>
            <a:r>
              <a:rPr kumimoji="1" lang="ja-JP" altLang="en-US" dirty="0"/>
              <a:t>視覚障がい者の避難者への対応</a:t>
            </a:r>
          </a:p>
        </p:txBody>
      </p:sp>
      <p:sp>
        <p:nvSpPr>
          <p:cNvPr id="4" name="スライド番号プレースホルダー 3">
            <a:extLst>
              <a:ext uri="{FF2B5EF4-FFF2-40B4-BE49-F238E27FC236}">
                <a16:creationId xmlns:a16="http://schemas.microsoft.com/office/drawing/2014/main" id="{36ABFF9A-AF8A-4385-AEA0-A8274C944E51}"/>
              </a:ext>
            </a:extLst>
          </p:cNvPr>
          <p:cNvSpPr>
            <a:spLocks noGrp="1"/>
          </p:cNvSpPr>
          <p:nvPr>
            <p:ph type="sldNum" sz="quarter" idx="12"/>
          </p:nvPr>
        </p:nvSpPr>
        <p:spPr/>
        <p:txBody>
          <a:bodyPr/>
          <a:lstStyle/>
          <a:p>
            <a:fld id="{48C0FCB9-D989-46F1-965E-624BDAC7E129}" type="slidenum">
              <a:rPr kumimoji="1" lang="ja-JP" altLang="en-US" smtClean="0"/>
              <a:pPr/>
              <a:t>21</a:t>
            </a:fld>
            <a:endParaRPr kumimoji="1" lang="ja-JP" altLang="en-US"/>
          </a:p>
        </p:txBody>
      </p:sp>
      <p:sp>
        <p:nvSpPr>
          <p:cNvPr id="6" name="スライド番号プレースホルダー 3">
            <a:extLst>
              <a:ext uri="{FF2B5EF4-FFF2-40B4-BE49-F238E27FC236}">
                <a16:creationId xmlns:a16="http://schemas.microsoft.com/office/drawing/2014/main" id="{0E3646D4-016F-4362-9451-A27D3BF17F9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21</a:t>
            </a:fld>
            <a:endParaRPr kumimoji="1" lang="ja-JP" altLang="en-US" dirty="0"/>
          </a:p>
        </p:txBody>
      </p:sp>
      <p:sp>
        <p:nvSpPr>
          <p:cNvPr id="7" name="正方形/長方形 6">
            <a:extLst>
              <a:ext uri="{FF2B5EF4-FFF2-40B4-BE49-F238E27FC236}">
                <a16:creationId xmlns:a16="http://schemas.microsoft.com/office/drawing/2014/main" id="{B50CF742-0E85-4B8D-A73D-223B6062D471}"/>
              </a:ext>
            </a:extLst>
          </p:cNvPr>
          <p:cNvSpPr/>
          <p:nvPr/>
        </p:nvSpPr>
        <p:spPr>
          <a:xfrm>
            <a:off x="274359" y="1164940"/>
            <a:ext cx="4721164" cy="707886"/>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●高齢者、障がい者、難病患者、乳幼児、</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r>
              <a:rPr lang="ja-JP" altLang="en-US" sz="2000" dirty="0">
                <a:solidFill>
                  <a:srgbClr val="404040"/>
                </a:solidFill>
                <a:latin typeface="HGPｺﾞｼｯｸE" panose="020B0900000000000000" pitchFamily="50" charset="-128"/>
                <a:ea typeface="HGPｺﾞｼｯｸE" panose="020B0900000000000000" pitchFamily="50" charset="-128"/>
              </a:rPr>
              <a:t>　 妊産婦、外国人など</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0" name="グループ化 19">
            <a:extLst>
              <a:ext uri="{FF2B5EF4-FFF2-40B4-BE49-F238E27FC236}">
                <a16:creationId xmlns:a16="http://schemas.microsoft.com/office/drawing/2014/main" id="{F60DF363-4B02-40B9-97A0-6B314C39D5C8}"/>
              </a:ext>
            </a:extLst>
          </p:cNvPr>
          <p:cNvGrpSpPr/>
          <p:nvPr/>
        </p:nvGrpSpPr>
        <p:grpSpPr>
          <a:xfrm>
            <a:off x="303381" y="2918569"/>
            <a:ext cx="8533914" cy="3585774"/>
            <a:chOff x="303381" y="3410169"/>
            <a:chExt cx="8533914" cy="3585774"/>
          </a:xfrm>
        </p:grpSpPr>
        <p:sp>
          <p:nvSpPr>
            <p:cNvPr id="8" name="矢印: 五方向 7">
              <a:extLst>
                <a:ext uri="{FF2B5EF4-FFF2-40B4-BE49-F238E27FC236}">
                  <a16:creationId xmlns:a16="http://schemas.microsoft.com/office/drawing/2014/main" id="{097C9B5F-E1AB-49F3-8F80-5C41869C0B71}"/>
                </a:ext>
              </a:extLst>
            </p:cNvPr>
            <p:cNvSpPr/>
            <p:nvPr/>
          </p:nvSpPr>
          <p:spPr>
            <a:xfrm>
              <a:off x="303382" y="3422574"/>
              <a:ext cx="7104597" cy="477073"/>
            </a:xfrm>
            <a:prstGeom prst="homePlate">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94716"/>
                </a:solidFill>
              </a:endParaRPr>
            </a:p>
          </p:txBody>
        </p:sp>
        <p:sp>
          <p:nvSpPr>
            <p:cNvPr id="9" name="正方形/長方形 8">
              <a:extLst>
                <a:ext uri="{FF2B5EF4-FFF2-40B4-BE49-F238E27FC236}">
                  <a16:creationId xmlns:a16="http://schemas.microsoft.com/office/drawing/2014/main" id="{CE13EC18-B28F-40DD-AAE7-0C96D51CD273}"/>
                </a:ext>
              </a:extLst>
            </p:cNvPr>
            <p:cNvSpPr/>
            <p:nvPr/>
          </p:nvSpPr>
          <p:spPr>
            <a:xfrm>
              <a:off x="303381" y="3410169"/>
              <a:ext cx="8533914" cy="3569208"/>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03167263-33D2-43BC-B18F-DBD45DE25948}"/>
                </a:ext>
              </a:extLst>
            </p:cNvPr>
            <p:cNvSpPr/>
            <p:nvPr/>
          </p:nvSpPr>
          <p:spPr>
            <a:xfrm>
              <a:off x="383444" y="3948955"/>
              <a:ext cx="8453849" cy="3046988"/>
            </a:xfrm>
            <a:prstGeom prst="rect">
              <a:avLst/>
            </a:prstGeom>
          </p:spPr>
          <p:txBody>
            <a:bodyPr wrap="square">
              <a:spAutoFit/>
            </a:bodyPr>
            <a:lstStyle/>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壁伝いにトイレなどに行くことができるような居住スペースの確保</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順路に手すりなどを設け、移動経路上に障害物を置かない</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放送等による情報伝達</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驚かせることのないよう、正面から話しかける配慮</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点字タイプライターの手配</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パソコンなどで読上機能を使えるように資料のテキスト形式データを用意</a:t>
              </a:r>
            </a:p>
          </p:txBody>
        </p:sp>
        <p:sp>
          <p:nvSpPr>
            <p:cNvPr id="13" name="正方形/長方形 12">
              <a:extLst>
                <a:ext uri="{FF2B5EF4-FFF2-40B4-BE49-F238E27FC236}">
                  <a16:creationId xmlns:a16="http://schemas.microsoft.com/office/drawing/2014/main" id="{F1618D4D-79B2-4062-8902-032FB6452728}"/>
                </a:ext>
              </a:extLst>
            </p:cNvPr>
            <p:cNvSpPr/>
            <p:nvPr/>
          </p:nvSpPr>
          <p:spPr>
            <a:xfrm>
              <a:off x="372354" y="3418814"/>
              <a:ext cx="3929680"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対応方法と連携・協力先（例）</a:t>
              </a:r>
            </a:p>
          </p:txBody>
        </p:sp>
      </p:grpSp>
      <p:grpSp>
        <p:nvGrpSpPr>
          <p:cNvPr id="3" name="グループ化 2">
            <a:extLst>
              <a:ext uri="{FF2B5EF4-FFF2-40B4-BE49-F238E27FC236}">
                <a16:creationId xmlns:a16="http://schemas.microsoft.com/office/drawing/2014/main" id="{D2D69C13-9D2C-4C4B-BEDA-BA5F88ED7E30}"/>
              </a:ext>
            </a:extLst>
          </p:cNvPr>
          <p:cNvGrpSpPr/>
          <p:nvPr/>
        </p:nvGrpSpPr>
        <p:grpSpPr>
          <a:xfrm>
            <a:off x="303381" y="840811"/>
            <a:ext cx="8533913" cy="1941718"/>
            <a:chOff x="303381" y="988291"/>
            <a:chExt cx="8533913" cy="1941718"/>
          </a:xfrm>
        </p:grpSpPr>
        <p:sp>
          <p:nvSpPr>
            <p:cNvPr id="10" name="正方形/長方形 9">
              <a:extLst>
                <a:ext uri="{FF2B5EF4-FFF2-40B4-BE49-F238E27FC236}">
                  <a16:creationId xmlns:a16="http://schemas.microsoft.com/office/drawing/2014/main" id="{2B76E81C-B33B-43D0-8A2E-283E8E17442E}"/>
                </a:ext>
              </a:extLst>
            </p:cNvPr>
            <p:cNvSpPr/>
            <p:nvPr/>
          </p:nvSpPr>
          <p:spPr>
            <a:xfrm>
              <a:off x="303381" y="1462689"/>
              <a:ext cx="8533913" cy="1467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44F21ADD-55A1-4C58-A2EF-3AB5A2D2CE83}"/>
                </a:ext>
              </a:extLst>
            </p:cNvPr>
            <p:cNvSpPr/>
            <p:nvPr/>
          </p:nvSpPr>
          <p:spPr>
            <a:xfrm>
              <a:off x="383444" y="1542165"/>
              <a:ext cx="8453850" cy="1277273"/>
            </a:xfrm>
            <a:prstGeom prst="rect">
              <a:avLst/>
            </a:prstGeom>
          </p:spPr>
          <p:txBody>
            <a:bodyPr wrap="square">
              <a:spAutoFit/>
            </a:bodyPr>
            <a:lstStyle/>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視覚による状況判断ができない</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為、避難所内での各所への移動が困難</a:t>
              </a:r>
              <a:endPar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28575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掲示物や案内板などから</a:t>
              </a:r>
              <a:r>
                <a:rPr kumimoji="1" lang="ja-JP" altLang="en-US" sz="2400" dirty="0">
                  <a:solidFill>
                    <a:srgbClr val="FF2800"/>
                  </a:solidFill>
                  <a:latin typeface="HGPｺﾞｼｯｸE" panose="020B0900000000000000" pitchFamily="50" charset="-128"/>
                  <a:ea typeface="HGPｺﾞｼｯｸE" panose="020B0900000000000000" pitchFamily="50" charset="-128"/>
                </a:rPr>
                <a:t>情報収集することができない</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p:txBody>
        </p:sp>
        <p:sp>
          <p:nvSpPr>
            <p:cNvPr id="14" name="矢印: 五方向 13">
              <a:extLst>
                <a:ext uri="{FF2B5EF4-FFF2-40B4-BE49-F238E27FC236}">
                  <a16:creationId xmlns:a16="http://schemas.microsoft.com/office/drawing/2014/main" id="{A484D05A-F0AE-4B9B-88FB-F3F31222B1DC}"/>
                </a:ext>
              </a:extLst>
            </p:cNvPr>
            <p:cNvSpPr/>
            <p:nvPr/>
          </p:nvSpPr>
          <p:spPr>
            <a:xfrm>
              <a:off x="303382" y="988291"/>
              <a:ext cx="5600261" cy="477073"/>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C76FAB9-EB9E-44A2-BBC4-C52AC60AC8E0}"/>
                </a:ext>
              </a:extLst>
            </p:cNvPr>
            <p:cNvSpPr txBox="1"/>
            <p:nvPr/>
          </p:nvSpPr>
          <p:spPr>
            <a:xfrm>
              <a:off x="383444" y="990372"/>
              <a:ext cx="2462534" cy="461665"/>
            </a:xfrm>
            <a:prstGeom prst="rect">
              <a:avLst/>
            </a:prstGeom>
            <a:noFill/>
          </p:spPr>
          <p:txBody>
            <a:bodyPr wrap="none" rtlCol="0">
              <a:spAutoFit/>
            </a:bodyPr>
            <a:lstStyle/>
            <a:p>
              <a:r>
                <a:rPr kumimoji="1" lang="ja-JP" altLang="en-US" sz="2400" dirty="0">
                  <a:solidFill>
                    <a:schemeClr val="bg1"/>
                  </a:solidFill>
                  <a:latin typeface="HGPｺﾞｼｯｸE" panose="020B0900000000000000" pitchFamily="50" charset="-128"/>
                  <a:ea typeface="HGPｺﾞｼｯｸE" panose="020B0900000000000000" pitchFamily="50" charset="-128"/>
                </a:rPr>
                <a:t>避難所で困ること</a:t>
              </a:r>
              <a:endParaRPr kumimoji="1" lang="ja-JP" altLang="en-US" sz="2400" baseline="30000" dirty="0">
                <a:solidFill>
                  <a:schemeClr val="bg1"/>
                </a:solidFill>
                <a:latin typeface="HGPｺﾞｼｯｸE" panose="020B0900000000000000" pitchFamily="50" charset="-128"/>
                <a:ea typeface="HGPｺﾞｼｯｸE" panose="020B0900000000000000" pitchFamily="50" charset="-128"/>
              </a:endParaRPr>
            </a:p>
          </p:txBody>
        </p:sp>
      </p:grpSp>
      <p:sp>
        <p:nvSpPr>
          <p:cNvPr id="16" name="テキスト ボックス 15">
            <a:extLst>
              <a:ext uri="{FF2B5EF4-FFF2-40B4-BE49-F238E27FC236}">
                <a16:creationId xmlns:a16="http://schemas.microsoft.com/office/drawing/2014/main" id="{96EA923A-54CB-4343-85E1-153FF254A495}"/>
              </a:ext>
            </a:extLst>
          </p:cNvPr>
          <p:cNvSpPr txBox="1"/>
          <p:nvPr/>
        </p:nvSpPr>
        <p:spPr>
          <a:xfrm>
            <a:off x="33643" y="6536937"/>
            <a:ext cx="7644074" cy="261610"/>
          </a:xfrm>
          <a:prstGeom prst="rect">
            <a:avLst/>
          </a:prstGeom>
          <a:noFill/>
        </p:spPr>
        <p:txBody>
          <a:bodyPr wrap="square" rtlCol="0">
            <a:spAutoFit/>
          </a:bodyPr>
          <a:lstStyle/>
          <a:p>
            <a:pPr defTabSz="685800"/>
            <a:r>
              <a:rPr kumimoji="1" lang="ja-JP" altLang="en-US" sz="1100" dirty="0">
                <a:solidFill>
                  <a:prstClr val="black">
                    <a:lumMod val="75000"/>
                    <a:lumOff val="25000"/>
                  </a:prstClr>
                </a:solidFill>
                <a:latin typeface="HGPｺﾞｼｯｸE" panose="020B0900000000000000" pitchFamily="50" charset="-128"/>
                <a:ea typeface="HGPｺﾞｼｯｸE" panose="020B0900000000000000" pitchFamily="50" charset="-128"/>
              </a:rPr>
              <a:t>参考：京都府「福祉避難コーナー設置ガイドライン」</a:t>
            </a:r>
          </a:p>
        </p:txBody>
      </p:sp>
    </p:spTree>
    <p:extLst>
      <p:ext uri="{BB962C8B-B14F-4D97-AF65-F5344CB8AC3E}">
        <p14:creationId xmlns:p14="http://schemas.microsoft.com/office/powerpoint/2010/main" val="36272588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2A29D02-4097-4283-AE6F-20D5CE18B315}"/>
              </a:ext>
            </a:extLst>
          </p:cNvPr>
          <p:cNvSpPr>
            <a:spLocks noGrp="1"/>
          </p:cNvSpPr>
          <p:nvPr>
            <p:ph type="sldNum" sz="quarter" idx="12"/>
          </p:nvPr>
        </p:nvSpPr>
        <p:spPr/>
        <p:txBody>
          <a:bodyPr/>
          <a:lstStyle/>
          <a:p>
            <a:fld id="{48C0FCB9-D989-46F1-965E-624BDAC7E129}" type="slidenum">
              <a:rPr kumimoji="1" lang="ja-JP" altLang="en-US" smtClean="0"/>
              <a:pPr/>
              <a:t>22</a:t>
            </a:fld>
            <a:endParaRPr kumimoji="1" lang="ja-JP" altLang="en-US"/>
          </a:p>
        </p:txBody>
      </p:sp>
      <p:sp>
        <p:nvSpPr>
          <p:cNvPr id="3" name="スライド番号プレースホルダー 3">
            <a:extLst>
              <a:ext uri="{FF2B5EF4-FFF2-40B4-BE49-F238E27FC236}">
                <a16:creationId xmlns:a16="http://schemas.microsoft.com/office/drawing/2014/main" id="{55D317A8-BBBD-427A-9E81-D47AE2C5BDFB}"/>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22</a:t>
            </a:fld>
            <a:endParaRPr kumimoji="1" lang="ja-JP" altLang="en-US" dirty="0"/>
          </a:p>
        </p:txBody>
      </p:sp>
      <p:grpSp>
        <p:nvGrpSpPr>
          <p:cNvPr id="4" name="グループ化 3">
            <a:extLst>
              <a:ext uri="{FF2B5EF4-FFF2-40B4-BE49-F238E27FC236}">
                <a16:creationId xmlns:a16="http://schemas.microsoft.com/office/drawing/2014/main" id="{16459DD8-4D7E-4E1B-8B6F-9969828CD9D4}"/>
              </a:ext>
            </a:extLst>
          </p:cNvPr>
          <p:cNvGrpSpPr/>
          <p:nvPr/>
        </p:nvGrpSpPr>
        <p:grpSpPr>
          <a:xfrm>
            <a:off x="455781" y="1612899"/>
            <a:ext cx="8232438" cy="4160575"/>
            <a:chOff x="432335" y="629138"/>
            <a:chExt cx="8855722" cy="4160575"/>
          </a:xfrm>
        </p:grpSpPr>
        <p:sp>
          <p:nvSpPr>
            <p:cNvPr id="5" name="直角三角形 4">
              <a:extLst>
                <a:ext uri="{FF2B5EF4-FFF2-40B4-BE49-F238E27FC236}">
                  <a16:creationId xmlns:a16="http://schemas.microsoft.com/office/drawing/2014/main" id="{292B3D76-F9A6-40C6-8121-F18E7375A589}"/>
                </a:ext>
              </a:extLst>
            </p:cNvPr>
            <p:cNvSpPr/>
            <p:nvPr/>
          </p:nvSpPr>
          <p:spPr>
            <a:xfrm flipH="1" flipV="1">
              <a:off x="432335" y="629138"/>
              <a:ext cx="1745673" cy="1706332"/>
            </a:xfrm>
            <a:prstGeom prst="rtTriangl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endParaRPr kumimoji="1" lang="ja-JP" altLang="en-US" sz="36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 name="四角形: 角を丸くする 5">
              <a:extLst>
                <a:ext uri="{FF2B5EF4-FFF2-40B4-BE49-F238E27FC236}">
                  <a16:creationId xmlns:a16="http://schemas.microsoft.com/office/drawing/2014/main" id="{2C51D2A0-09A3-4C22-B9B5-8118CE90213E}"/>
                </a:ext>
              </a:extLst>
            </p:cNvPr>
            <p:cNvSpPr/>
            <p:nvPr/>
          </p:nvSpPr>
          <p:spPr>
            <a:xfrm>
              <a:off x="1305171" y="629138"/>
              <a:ext cx="7982886"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聴覚障がい者の方は、避難所での生活で、どんなことに困るでしょうか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また、どんな支援が必要でしょうか</a:t>
              </a:r>
            </a:p>
          </p:txBody>
        </p:sp>
      </p:grpSp>
      <p:sp>
        <p:nvSpPr>
          <p:cNvPr id="7" name="正方形/長方形 6">
            <a:extLst>
              <a:ext uri="{FF2B5EF4-FFF2-40B4-BE49-F238E27FC236}">
                <a16:creationId xmlns:a16="http://schemas.microsoft.com/office/drawing/2014/main" id="{86A73691-18D1-4401-8435-CFA8B9CCE01C}"/>
              </a:ext>
            </a:extLst>
          </p:cNvPr>
          <p:cNvSpPr/>
          <p:nvPr/>
        </p:nvSpPr>
        <p:spPr>
          <a:xfrm>
            <a:off x="0" y="686074"/>
            <a:ext cx="9144000" cy="146655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複数のワークショップを用意しています。研修を行う地域の事情に合うワークショップを選んで下さい</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６０分の単元の場合は３つが標準的）。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5522A9DF-E5A5-4035-8F6B-8E584A956B12}"/>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23694294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7877B4C2-AF34-4D39-9FA3-B83E7D650EDA}"/>
              </a:ext>
            </a:extLst>
          </p:cNvPr>
          <p:cNvSpPr>
            <a:spLocks noGrp="1"/>
          </p:cNvSpPr>
          <p:nvPr>
            <p:ph type="sldNum" sz="quarter" idx="12"/>
          </p:nvPr>
        </p:nvSpPr>
        <p:spPr/>
        <p:txBody>
          <a:bodyPr/>
          <a:lstStyle/>
          <a:p>
            <a:fld id="{48C0FCB9-D989-46F1-965E-624BDAC7E129}" type="slidenum">
              <a:rPr kumimoji="1" lang="ja-JP" altLang="en-US" smtClean="0"/>
              <a:pPr/>
              <a:t>23</a:t>
            </a:fld>
            <a:endParaRPr kumimoji="1" lang="ja-JP" altLang="en-US"/>
          </a:p>
        </p:txBody>
      </p:sp>
      <p:sp>
        <p:nvSpPr>
          <p:cNvPr id="4" name="スライド番号プレースホルダー 1">
            <a:extLst>
              <a:ext uri="{FF2B5EF4-FFF2-40B4-BE49-F238E27FC236}">
                <a16:creationId xmlns:a16="http://schemas.microsoft.com/office/drawing/2014/main" id="{77C4627C-FB0B-4C19-895E-53F338C17CCE}"/>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23</a:t>
            </a:fld>
            <a:endParaRPr kumimoji="1" lang="ja-JP" altLang="en-US"/>
          </a:p>
        </p:txBody>
      </p:sp>
      <p:sp>
        <p:nvSpPr>
          <p:cNvPr id="5" name="タイトル 2">
            <a:extLst>
              <a:ext uri="{FF2B5EF4-FFF2-40B4-BE49-F238E27FC236}">
                <a16:creationId xmlns:a16="http://schemas.microsoft.com/office/drawing/2014/main" id="{D054A170-4F86-4521-8CC1-88B0A2E08622}"/>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避難所の運営をイメージしましょう</a:t>
            </a:r>
          </a:p>
        </p:txBody>
      </p:sp>
      <p:sp>
        <p:nvSpPr>
          <p:cNvPr id="6" name="正方形/長方形 5">
            <a:extLst>
              <a:ext uri="{FF2B5EF4-FFF2-40B4-BE49-F238E27FC236}">
                <a16:creationId xmlns:a16="http://schemas.microsoft.com/office/drawing/2014/main" id="{D6B7C120-9E1C-42EF-A548-EBD2E6F3755C}"/>
              </a:ext>
            </a:extLst>
          </p:cNvPr>
          <p:cNvSpPr/>
          <p:nvPr/>
        </p:nvSpPr>
        <p:spPr>
          <a:xfrm>
            <a:off x="283864" y="958447"/>
            <a:ext cx="8511793"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１０分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lgn="just">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避難所での生活において、</a:t>
            </a:r>
            <a:r>
              <a:rPr lang="ja-JP" altLang="en-US" sz="2800" dirty="0" err="1">
                <a:solidFill>
                  <a:srgbClr val="404040"/>
                </a:solidFill>
                <a:latin typeface="HGPｺﾞｼｯｸE" panose="020B0900000000000000" pitchFamily="50" charset="-128"/>
                <a:ea typeface="HGPｺﾞｼｯｸE" panose="020B0900000000000000" pitchFamily="50" charset="-128"/>
              </a:rPr>
              <a:t>聴覚障がい</a:t>
            </a:r>
            <a:r>
              <a:rPr lang="ja-JP" altLang="en-US" sz="2800" dirty="0">
                <a:solidFill>
                  <a:srgbClr val="404040"/>
                </a:solidFill>
                <a:latin typeface="HGPｺﾞｼｯｸE" panose="020B0900000000000000" pitchFamily="50" charset="-128"/>
                <a:ea typeface="HGPｺﾞｼｯｸE" panose="020B0900000000000000" pitchFamily="50" charset="-128"/>
              </a:rPr>
              <a:t>者の方はどんなことに困るでしょうか。また、どんな支援が必要になるでしょうか。グループで話し合ってみましょう。</a:t>
            </a:r>
          </a:p>
        </p:txBody>
      </p:sp>
      <p:sp>
        <p:nvSpPr>
          <p:cNvPr id="7" name="スマイル 6">
            <a:extLst>
              <a:ext uri="{FF2B5EF4-FFF2-40B4-BE49-F238E27FC236}">
                <a16:creationId xmlns:a16="http://schemas.microsoft.com/office/drawing/2014/main" id="{70269C00-598F-4F1B-83EC-1A7DC207FEA3}"/>
              </a:ext>
            </a:extLst>
          </p:cNvPr>
          <p:cNvSpPr/>
          <p:nvPr/>
        </p:nvSpPr>
        <p:spPr bwMode="auto">
          <a:xfrm>
            <a:off x="2460624" y="3885016"/>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8" name="スマイル 7">
            <a:extLst>
              <a:ext uri="{FF2B5EF4-FFF2-40B4-BE49-F238E27FC236}">
                <a16:creationId xmlns:a16="http://schemas.microsoft.com/office/drawing/2014/main" id="{60F47845-977C-4894-88AC-D9D312AED335}"/>
              </a:ext>
            </a:extLst>
          </p:cNvPr>
          <p:cNvSpPr/>
          <p:nvPr/>
        </p:nvSpPr>
        <p:spPr bwMode="auto">
          <a:xfrm>
            <a:off x="6061075" y="5278438"/>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9" name="スマイル 8">
            <a:extLst>
              <a:ext uri="{FF2B5EF4-FFF2-40B4-BE49-F238E27FC236}">
                <a16:creationId xmlns:a16="http://schemas.microsoft.com/office/drawing/2014/main" id="{E6AD654F-D082-41DA-98E9-7C5B973EBE66}"/>
              </a:ext>
            </a:extLst>
          </p:cNvPr>
          <p:cNvSpPr/>
          <p:nvPr/>
        </p:nvSpPr>
        <p:spPr bwMode="auto">
          <a:xfrm>
            <a:off x="2459831" y="4542241"/>
            <a:ext cx="541337"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0" name="スマイル 9">
            <a:extLst>
              <a:ext uri="{FF2B5EF4-FFF2-40B4-BE49-F238E27FC236}">
                <a16:creationId xmlns:a16="http://schemas.microsoft.com/office/drawing/2014/main" id="{3C672B1D-5CBD-4E33-B571-C215B2BB5235}"/>
              </a:ext>
            </a:extLst>
          </p:cNvPr>
          <p:cNvSpPr/>
          <p:nvPr/>
        </p:nvSpPr>
        <p:spPr bwMode="auto">
          <a:xfrm>
            <a:off x="2460624" y="5232803"/>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1" name="スマイル 10">
            <a:extLst>
              <a:ext uri="{FF2B5EF4-FFF2-40B4-BE49-F238E27FC236}">
                <a16:creationId xmlns:a16="http://schemas.microsoft.com/office/drawing/2014/main" id="{D04D4363-FE18-4584-804C-14A05CB64574}"/>
              </a:ext>
            </a:extLst>
          </p:cNvPr>
          <p:cNvSpPr/>
          <p:nvPr/>
        </p:nvSpPr>
        <p:spPr bwMode="auto">
          <a:xfrm>
            <a:off x="6061075" y="3915570"/>
            <a:ext cx="539750"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2" name="スマイル 11">
            <a:extLst>
              <a:ext uri="{FF2B5EF4-FFF2-40B4-BE49-F238E27FC236}">
                <a16:creationId xmlns:a16="http://schemas.microsoft.com/office/drawing/2014/main" id="{10AD939A-1D10-450F-AF47-692AAE1D372D}"/>
              </a:ext>
            </a:extLst>
          </p:cNvPr>
          <p:cNvSpPr/>
          <p:nvPr/>
        </p:nvSpPr>
        <p:spPr bwMode="auto">
          <a:xfrm>
            <a:off x="6060281" y="4609308"/>
            <a:ext cx="541338" cy="539750"/>
          </a:xfrm>
          <a:prstGeom prst="smileyFace">
            <a:avLst/>
          </a:prstGeom>
          <a:solidFill>
            <a:srgbClr val="FFC3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3" name="四角形: 角を丸くする 12">
            <a:extLst>
              <a:ext uri="{FF2B5EF4-FFF2-40B4-BE49-F238E27FC236}">
                <a16:creationId xmlns:a16="http://schemas.microsoft.com/office/drawing/2014/main" id="{37347C18-C779-4AD8-A6CD-7C585321CC47}"/>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話し合い</a:t>
            </a:r>
          </a:p>
        </p:txBody>
      </p:sp>
      <p:sp>
        <p:nvSpPr>
          <p:cNvPr id="14" name="正方形/長方形 13">
            <a:extLst>
              <a:ext uri="{FF2B5EF4-FFF2-40B4-BE49-F238E27FC236}">
                <a16:creationId xmlns:a16="http://schemas.microsoft.com/office/drawing/2014/main" id="{9B775E65-F80F-422C-BFE0-C0BD51387B3A}"/>
              </a:ext>
            </a:extLst>
          </p:cNvPr>
          <p:cNvSpPr/>
          <p:nvPr/>
        </p:nvSpPr>
        <p:spPr>
          <a:xfrm>
            <a:off x="3865753" y="4627969"/>
            <a:ext cx="1696847"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
        <p:nvSpPr>
          <p:cNvPr id="15" name="正方形/長方形 14">
            <a:extLst>
              <a:ext uri="{FF2B5EF4-FFF2-40B4-BE49-F238E27FC236}">
                <a16:creationId xmlns:a16="http://schemas.microsoft.com/office/drawing/2014/main" id="{6AA295D0-1489-4C98-A322-F5A443BBED6E}"/>
              </a:ext>
            </a:extLst>
          </p:cNvPr>
          <p:cNvSpPr/>
          <p:nvPr/>
        </p:nvSpPr>
        <p:spPr>
          <a:xfrm>
            <a:off x="4440393" y="3244334"/>
            <a:ext cx="263214" cy="369332"/>
          </a:xfrm>
          <a:prstGeom prst="rect">
            <a:avLst/>
          </a:prstGeom>
        </p:spPr>
        <p:txBody>
          <a:bodyPr wrap="none">
            <a:spAutoFit/>
          </a:bodyPr>
          <a:lstStyle/>
          <a:p>
            <a:r>
              <a:rPr lang="ja-JP" altLang="en-US" dirty="0">
                <a:solidFill>
                  <a:srgbClr val="000000"/>
                </a:solidFill>
                <a:latin typeface="Meiryo" panose="020B0604030504040204" pitchFamily="50" charset="-128"/>
                <a:ea typeface="Meiryo" panose="020B0604030504040204" pitchFamily="50" charset="-128"/>
              </a:rPr>
              <a:t> </a:t>
            </a:r>
            <a:endParaRPr lang="ja-JP" altLang="en-US" dirty="0"/>
          </a:p>
        </p:txBody>
      </p:sp>
    </p:spTree>
    <p:extLst>
      <p:ext uri="{BB962C8B-B14F-4D97-AF65-F5344CB8AC3E}">
        <p14:creationId xmlns:p14="http://schemas.microsoft.com/office/powerpoint/2010/main" val="22502470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6A3F076-E440-4A89-B887-97C37070D93B}"/>
              </a:ext>
            </a:extLst>
          </p:cNvPr>
          <p:cNvSpPr>
            <a:spLocks noGrp="1"/>
          </p:cNvSpPr>
          <p:nvPr>
            <p:ph type="title"/>
          </p:nvPr>
        </p:nvSpPr>
        <p:spPr/>
        <p:txBody>
          <a:bodyPr/>
          <a:lstStyle/>
          <a:p>
            <a:r>
              <a:rPr kumimoji="1" lang="ja-JP" altLang="en-US" dirty="0"/>
              <a:t>聴覚障がい者の避難者への対応</a:t>
            </a:r>
          </a:p>
        </p:txBody>
      </p:sp>
      <p:sp>
        <p:nvSpPr>
          <p:cNvPr id="4" name="スライド番号プレースホルダー 3">
            <a:extLst>
              <a:ext uri="{FF2B5EF4-FFF2-40B4-BE49-F238E27FC236}">
                <a16:creationId xmlns:a16="http://schemas.microsoft.com/office/drawing/2014/main" id="{36ABFF9A-AF8A-4385-AEA0-A8274C944E51}"/>
              </a:ext>
            </a:extLst>
          </p:cNvPr>
          <p:cNvSpPr>
            <a:spLocks noGrp="1"/>
          </p:cNvSpPr>
          <p:nvPr>
            <p:ph type="sldNum" sz="quarter" idx="12"/>
          </p:nvPr>
        </p:nvSpPr>
        <p:spPr/>
        <p:txBody>
          <a:bodyPr/>
          <a:lstStyle/>
          <a:p>
            <a:fld id="{48C0FCB9-D989-46F1-965E-624BDAC7E129}" type="slidenum">
              <a:rPr kumimoji="1" lang="ja-JP" altLang="en-US" smtClean="0"/>
              <a:pPr/>
              <a:t>24</a:t>
            </a:fld>
            <a:endParaRPr kumimoji="1" lang="ja-JP" altLang="en-US"/>
          </a:p>
        </p:txBody>
      </p:sp>
      <p:sp>
        <p:nvSpPr>
          <p:cNvPr id="6" name="スライド番号プレースホルダー 3">
            <a:extLst>
              <a:ext uri="{FF2B5EF4-FFF2-40B4-BE49-F238E27FC236}">
                <a16:creationId xmlns:a16="http://schemas.microsoft.com/office/drawing/2014/main" id="{0E3646D4-016F-4362-9451-A27D3BF17F9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24</a:t>
            </a:fld>
            <a:endParaRPr kumimoji="1" lang="ja-JP" altLang="en-US" dirty="0"/>
          </a:p>
        </p:txBody>
      </p:sp>
      <p:sp>
        <p:nvSpPr>
          <p:cNvPr id="7" name="正方形/長方形 6">
            <a:extLst>
              <a:ext uri="{FF2B5EF4-FFF2-40B4-BE49-F238E27FC236}">
                <a16:creationId xmlns:a16="http://schemas.microsoft.com/office/drawing/2014/main" id="{B50CF742-0E85-4B8D-A73D-223B6062D471}"/>
              </a:ext>
            </a:extLst>
          </p:cNvPr>
          <p:cNvSpPr/>
          <p:nvPr/>
        </p:nvSpPr>
        <p:spPr>
          <a:xfrm>
            <a:off x="274359" y="1164940"/>
            <a:ext cx="4721164" cy="707886"/>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●高齢者、障がい者、難病患者、乳幼児、</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r>
              <a:rPr lang="ja-JP" altLang="en-US" sz="2000" dirty="0">
                <a:solidFill>
                  <a:srgbClr val="404040"/>
                </a:solidFill>
                <a:latin typeface="HGPｺﾞｼｯｸE" panose="020B0900000000000000" pitchFamily="50" charset="-128"/>
                <a:ea typeface="HGPｺﾞｼｯｸE" panose="020B0900000000000000" pitchFamily="50" charset="-128"/>
              </a:rPr>
              <a:t>　 妊産婦、外国人など</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0" name="グループ化 19">
            <a:extLst>
              <a:ext uri="{FF2B5EF4-FFF2-40B4-BE49-F238E27FC236}">
                <a16:creationId xmlns:a16="http://schemas.microsoft.com/office/drawing/2014/main" id="{F60DF363-4B02-40B9-97A0-6B314C39D5C8}"/>
              </a:ext>
            </a:extLst>
          </p:cNvPr>
          <p:cNvGrpSpPr/>
          <p:nvPr/>
        </p:nvGrpSpPr>
        <p:grpSpPr>
          <a:xfrm>
            <a:off x="303381" y="3164369"/>
            <a:ext cx="8533914" cy="3263955"/>
            <a:chOff x="303381" y="3410169"/>
            <a:chExt cx="8533914" cy="3263955"/>
          </a:xfrm>
        </p:grpSpPr>
        <p:sp>
          <p:nvSpPr>
            <p:cNvPr id="8" name="矢印: 五方向 7">
              <a:extLst>
                <a:ext uri="{FF2B5EF4-FFF2-40B4-BE49-F238E27FC236}">
                  <a16:creationId xmlns:a16="http://schemas.microsoft.com/office/drawing/2014/main" id="{097C9B5F-E1AB-49F3-8F80-5C41869C0B71}"/>
                </a:ext>
              </a:extLst>
            </p:cNvPr>
            <p:cNvSpPr/>
            <p:nvPr/>
          </p:nvSpPr>
          <p:spPr>
            <a:xfrm>
              <a:off x="303382" y="3422574"/>
              <a:ext cx="7104597" cy="477073"/>
            </a:xfrm>
            <a:prstGeom prst="homePlate">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E94716"/>
                </a:solidFill>
              </a:endParaRPr>
            </a:p>
          </p:txBody>
        </p:sp>
        <p:sp>
          <p:nvSpPr>
            <p:cNvPr id="9" name="正方形/長方形 8">
              <a:extLst>
                <a:ext uri="{FF2B5EF4-FFF2-40B4-BE49-F238E27FC236}">
                  <a16:creationId xmlns:a16="http://schemas.microsoft.com/office/drawing/2014/main" id="{CE13EC18-B28F-40DD-AAE7-0C96D51CD273}"/>
                </a:ext>
              </a:extLst>
            </p:cNvPr>
            <p:cNvSpPr/>
            <p:nvPr/>
          </p:nvSpPr>
          <p:spPr>
            <a:xfrm>
              <a:off x="303381" y="3410169"/>
              <a:ext cx="8533914" cy="3263955"/>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2" name="正方形/長方形 11">
              <a:extLst>
                <a:ext uri="{FF2B5EF4-FFF2-40B4-BE49-F238E27FC236}">
                  <a16:creationId xmlns:a16="http://schemas.microsoft.com/office/drawing/2014/main" id="{03167263-33D2-43BC-B18F-DBD45DE25948}"/>
                </a:ext>
              </a:extLst>
            </p:cNvPr>
            <p:cNvSpPr/>
            <p:nvPr/>
          </p:nvSpPr>
          <p:spPr>
            <a:xfrm>
              <a:off x="383444" y="3978451"/>
              <a:ext cx="8453849" cy="2677656"/>
            </a:xfrm>
            <a:prstGeom prst="rect">
              <a:avLst/>
            </a:prstGeom>
          </p:spPr>
          <p:txBody>
            <a:bodyPr wrap="square">
              <a:spAutoFit/>
            </a:bodyPr>
            <a:lstStyle/>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手話通訳者などの確保</a:t>
              </a: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必要な情報は、リーフレットなどの印刷物や書き物によって伝達</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積極的なコミュニケーションをとるよう配慮する</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支援者の識別表示（帽子・ジャンバー等）を用意</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marL="285750" lvl="0" indent="-285750" algn="just" defTabSz="914400">
                <a:buFont typeface="Wingdings" panose="05000000000000000000" pitchFamily="2" charset="2"/>
                <a:buChar char="l"/>
                <a:defRPr/>
              </a:pPr>
              <a:r>
                <a:rPr kumimoji="1" lang="ja-JP" altLang="en-US" sz="2400" dirty="0">
                  <a:solidFill>
                    <a:srgbClr val="404040"/>
                  </a:solidFill>
                  <a:latin typeface="HGPｺﾞｼｯｸE" panose="020B0900000000000000" pitchFamily="50" charset="-128"/>
                  <a:ea typeface="HGPｺﾞｼｯｸE" panose="020B0900000000000000" pitchFamily="50" charset="-128"/>
                </a:rPr>
                <a:t>「手話通訳・要約筆記が必要な人はいますか」などの張り紙を用意</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F1618D4D-79B2-4062-8902-032FB6452728}"/>
                </a:ext>
              </a:extLst>
            </p:cNvPr>
            <p:cNvSpPr/>
            <p:nvPr/>
          </p:nvSpPr>
          <p:spPr>
            <a:xfrm>
              <a:off x="372354" y="3418814"/>
              <a:ext cx="4042892" cy="46166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対応方法と連携・協力先（例）</a:t>
              </a:r>
            </a:p>
          </p:txBody>
        </p:sp>
      </p:grpSp>
      <p:grpSp>
        <p:nvGrpSpPr>
          <p:cNvPr id="3" name="グループ化 2">
            <a:extLst>
              <a:ext uri="{FF2B5EF4-FFF2-40B4-BE49-F238E27FC236}">
                <a16:creationId xmlns:a16="http://schemas.microsoft.com/office/drawing/2014/main" id="{D2D69C13-9D2C-4C4B-BEDA-BA5F88ED7E30}"/>
              </a:ext>
            </a:extLst>
          </p:cNvPr>
          <p:cNvGrpSpPr/>
          <p:nvPr/>
        </p:nvGrpSpPr>
        <p:grpSpPr>
          <a:xfrm>
            <a:off x="303381" y="840811"/>
            <a:ext cx="8533913" cy="1941718"/>
            <a:chOff x="303381" y="988291"/>
            <a:chExt cx="8533913" cy="1941718"/>
          </a:xfrm>
        </p:grpSpPr>
        <p:sp>
          <p:nvSpPr>
            <p:cNvPr id="10" name="正方形/長方形 9">
              <a:extLst>
                <a:ext uri="{FF2B5EF4-FFF2-40B4-BE49-F238E27FC236}">
                  <a16:creationId xmlns:a16="http://schemas.microsoft.com/office/drawing/2014/main" id="{2B76E81C-B33B-43D0-8A2E-283E8E17442E}"/>
                </a:ext>
              </a:extLst>
            </p:cNvPr>
            <p:cNvSpPr/>
            <p:nvPr/>
          </p:nvSpPr>
          <p:spPr>
            <a:xfrm>
              <a:off x="303381" y="1462689"/>
              <a:ext cx="8533913" cy="146732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1" name="正方形/長方形 10">
              <a:extLst>
                <a:ext uri="{FF2B5EF4-FFF2-40B4-BE49-F238E27FC236}">
                  <a16:creationId xmlns:a16="http://schemas.microsoft.com/office/drawing/2014/main" id="{44F21ADD-55A1-4C58-A2EF-3AB5A2D2CE83}"/>
                </a:ext>
              </a:extLst>
            </p:cNvPr>
            <p:cNvSpPr/>
            <p:nvPr/>
          </p:nvSpPr>
          <p:spPr>
            <a:xfrm>
              <a:off x="383444" y="1542165"/>
              <a:ext cx="8453850" cy="1354217"/>
            </a:xfrm>
            <a:prstGeom prst="rect">
              <a:avLst/>
            </a:prstGeom>
          </p:spPr>
          <p:txBody>
            <a:bodyPr wrap="square">
              <a:spAutoFit/>
            </a:bodyPr>
            <a:lstStyle/>
            <a:p>
              <a:pPr marL="285750" indent="-285750" algn="just" defTabSz="914400">
                <a:spcAft>
                  <a:spcPts val="600"/>
                </a:spcAft>
                <a:buFont typeface="Wingdings" panose="05000000000000000000" pitchFamily="2" charset="2"/>
                <a:buChar char="l"/>
                <a:defRPr/>
              </a:pPr>
              <a:r>
                <a:rPr kumimoji="1" lang="ja-JP" altLang="en-US" sz="2400" dirty="0">
                  <a:solidFill>
                    <a:srgbClr val="FF2800"/>
                  </a:solidFill>
                  <a:latin typeface="HGPｺﾞｼｯｸE" panose="020B0900000000000000" pitchFamily="50" charset="-128"/>
                  <a:ea typeface="HGPｺﾞｼｯｸE" panose="020B0900000000000000" pitchFamily="50" charset="-128"/>
                </a:rPr>
                <a:t>音声による情報</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が伝わらない</a:t>
              </a:r>
            </a:p>
            <a:p>
              <a:pPr marL="28575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外見からは</a:t>
              </a:r>
              <a:r>
                <a:rPr kumimoji="1" lang="ja-JP" altLang="en-US" sz="2400" dirty="0">
                  <a:solidFill>
                    <a:srgbClr val="FF2800"/>
                  </a:solidFill>
                  <a:latin typeface="HGPｺﾞｼｯｸE" panose="020B0900000000000000" pitchFamily="50" charset="-128"/>
                  <a:ea typeface="HGPｺﾞｼｯｸE" panose="020B0900000000000000" pitchFamily="50" charset="-128"/>
                </a:rPr>
                <a:t>障害があることが分からない</a:t>
              </a:r>
              <a:endParaRPr kumimoji="1" lang="en-US" altLang="ja-JP" sz="2400" dirty="0">
                <a:solidFill>
                  <a:srgbClr val="FF2800"/>
                </a:solidFill>
                <a:latin typeface="HGPｺﾞｼｯｸE" panose="020B0900000000000000" pitchFamily="50" charset="-128"/>
                <a:ea typeface="HGPｺﾞｼｯｸE" panose="020B0900000000000000" pitchFamily="50" charset="-128"/>
              </a:endParaRPr>
            </a:p>
            <a:p>
              <a:pPr marL="285750" indent="-285750" algn="just" defTabSz="914400">
                <a:spcAft>
                  <a:spcPts val="600"/>
                </a:spcAft>
                <a:buFont typeface="Wingdings" panose="05000000000000000000" pitchFamily="2" charset="2"/>
                <a:buChar char="l"/>
                <a:defRPr/>
              </a:pP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コミュニケーションがとりづらい為、</a:t>
              </a:r>
              <a:r>
                <a:rPr kumimoji="1" lang="ja-JP" altLang="en-US" sz="2400" dirty="0">
                  <a:solidFill>
                    <a:srgbClr val="FF2800"/>
                  </a:solidFill>
                  <a:latin typeface="HGPｺﾞｼｯｸE" panose="020B0900000000000000" pitchFamily="50" charset="-128"/>
                  <a:ea typeface="HGPｺﾞｼｯｸE" panose="020B0900000000000000" pitchFamily="50" charset="-128"/>
                </a:rPr>
                <a:t>ストレスを抱えやすい</a:t>
              </a:r>
            </a:p>
          </p:txBody>
        </p:sp>
        <p:sp>
          <p:nvSpPr>
            <p:cNvPr id="14" name="矢印: 五方向 13">
              <a:extLst>
                <a:ext uri="{FF2B5EF4-FFF2-40B4-BE49-F238E27FC236}">
                  <a16:creationId xmlns:a16="http://schemas.microsoft.com/office/drawing/2014/main" id="{A484D05A-F0AE-4B9B-88FB-F3F31222B1DC}"/>
                </a:ext>
              </a:extLst>
            </p:cNvPr>
            <p:cNvSpPr/>
            <p:nvPr/>
          </p:nvSpPr>
          <p:spPr>
            <a:xfrm>
              <a:off x="303382" y="988291"/>
              <a:ext cx="5600261" cy="477073"/>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テキスト ボックス 14">
              <a:extLst>
                <a:ext uri="{FF2B5EF4-FFF2-40B4-BE49-F238E27FC236}">
                  <a16:creationId xmlns:a16="http://schemas.microsoft.com/office/drawing/2014/main" id="{6C76FAB9-EB9E-44A2-BBC4-C52AC60AC8E0}"/>
                </a:ext>
              </a:extLst>
            </p:cNvPr>
            <p:cNvSpPr txBox="1"/>
            <p:nvPr/>
          </p:nvSpPr>
          <p:spPr>
            <a:xfrm>
              <a:off x="383444" y="990372"/>
              <a:ext cx="2462534" cy="461665"/>
            </a:xfrm>
            <a:prstGeom prst="rect">
              <a:avLst/>
            </a:prstGeom>
            <a:noFill/>
          </p:spPr>
          <p:txBody>
            <a:bodyPr wrap="none" rtlCol="0">
              <a:spAutoFit/>
            </a:bodyPr>
            <a:lstStyle/>
            <a:p>
              <a:r>
                <a:rPr kumimoji="1" lang="ja-JP" altLang="en-US" sz="2400" dirty="0">
                  <a:solidFill>
                    <a:schemeClr val="bg1"/>
                  </a:solidFill>
                  <a:latin typeface="HGPｺﾞｼｯｸE" panose="020B0900000000000000" pitchFamily="50" charset="-128"/>
                  <a:ea typeface="HGPｺﾞｼｯｸE" panose="020B0900000000000000" pitchFamily="50" charset="-128"/>
                </a:rPr>
                <a:t>避難所で困ること</a:t>
              </a:r>
              <a:endParaRPr kumimoji="1" lang="ja-JP" altLang="en-US" sz="2400" baseline="30000" dirty="0">
                <a:solidFill>
                  <a:schemeClr val="bg1"/>
                </a:solidFill>
                <a:latin typeface="HGPｺﾞｼｯｸE" panose="020B0900000000000000" pitchFamily="50" charset="-128"/>
                <a:ea typeface="HGPｺﾞｼｯｸE" panose="020B0900000000000000" pitchFamily="50" charset="-128"/>
              </a:endParaRPr>
            </a:p>
          </p:txBody>
        </p:sp>
      </p:grpSp>
      <p:sp>
        <p:nvSpPr>
          <p:cNvPr id="16" name="テキスト ボックス 15">
            <a:extLst>
              <a:ext uri="{FF2B5EF4-FFF2-40B4-BE49-F238E27FC236}">
                <a16:creationId xmlns:a16="http://schemas.microsoft.com/office/drawing/2014/main" id="{96EA923A-54CB-4343-85E1-153FF254A495}"/>
              </a:ext>
            </a:extLst>
          </p:cNvPr>
          <p:cNvSpPr txBox="1"/>
          <p:nvPr/>
        </p:nvSpPr>
        <p:spPr>
          <a:xfrm>
            <a:off x="33643" y="6536937"/>
            <a:ext cx="7644074" cy="261610"/>
          </a:xfrm>
          <a:prstGeom prst="rect">
            <a:avLst/>
          </a:prstGeom>
          <a:noFill/>
        </p:spPr>
        <p:txBody>
          <a:bodyPr wrap="square" rtlCol="0">
            <a:spAutoFit/>
          </a:bodyPr>
          <a:lstStyle/>
          <a:p>
            <a:pPr defTabSz="685800"/>
            <a:r>
              <a:rPr kumimoji="1" lang="ja-JP" altLang="en-US" sz="1100" dirty="0">
                <a:solidFill>
                  <a:prstClr val="black">
                    <a:lumMod val="75000"/>
                    <a:lumOff val="25000"/>
                  </a:prstClr>
                </a:solidFill>
                <a:latin typeface="HGPｺﾞｼｯｸE" panose="020B0900000000000000" pitchFamily="50" charset="-128"/>
                <a:ea typeface="HGPｺﾞｼｯｸE" panose="020B0900000000000000" pitchFamily="50" charset="-128"/>
              </a:rPr>
              <a:t>参考：京都府「福祉避難コーナー設置ガイドライン」</a:t>
            </a:r>
          </a:p>
        </p:txBody>
      </p:sp>
    </p:spTree>
    <p:extLst>
      <p:ext uri="{BB962C8B-B14F-4D97-AF65-F5344CB8AC3E}">
        <p14:creationId xmlns:p14="http://schemas.microsoft.com/office/powerpoint/2010/main" val="1778700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ED9FDD-0015-421C-B82D-9C6C092CE291}"/>
              </a:ext>
            </a:extLst>
          </p:cNvPr>
          <p:cNvSpPr>
            <a:spLocks noGrp="1"/>
          </p:cNvSpPr>
          <p:nvPr>
            <p:ph type="title"/>
          </p:nvPr>
        </p:nvSpPr>
        <p:spPr/>
        <p:txBody>
          <a:bodyPr/>
          <a:lstStyle/>
          <a:p>
            <a:r>
              <a:rPr kumimoji="1" lang="ja-JP" altLang="en-US" dirty="0"/>
              <a:t>要配慮者ごとの配慮のポイント</a:t>
            </a:r>
          </a:p>
        </p:txBody>
      </p:sp>
      <p:sp>
        <p:nvSpPr>
          <p:cNvPr id="4" name="スライド番号プレースホルダー 3">
            <a:extLst>
              <a:ext uri="{FF2B5EF4-FFF2-40B4-BE49-F238E27FC236}">
                <a16:creationId xmlns:a16="http://schemas.microsoft.com/office/drawing/2014/main" id="{88DFBE8E-5EB2-4BC7-8980-F5721D174FC0}"/>
              </a:ext>
            </a:extLst>
          </p:cNvPr>
          <p:cNvSpPr>
            <a:spLocks noGrp="1"/>
          </p:cNvSpPr>
          <p:nvPr>
            <p:ph type="sldNum" sz="quarter" idx="12"/>
          </p:nvPr>
        </p:nvSpPr>
        <p:spPr/>
        <p:txBody>
          <a:bodyPr/>
          <a:lstStyle/>
          <a:p>
            <a:fld id="{48C0FCB9-D989-46F1-965E-624BDAC7E129}" type="slidenum">
              <a:rPr kumimoji="1" lang="ja-JP" altLang="en-US" smtClean="0"/>
              <a:pPr/>
              <a:t>25</a:t>
            </a:fld>
            <a:endParaRPr kumimoji="1" lang="ja-JP" altLang="en-US"/>
          </a:p>
        </p:txBody>
      </p:sp>
      <p:sp>
        <p:nvSpPr>
          <p:cNvPr id="6" name="スライド番号プレースホルダー 3">
            <a:extLst>
              <a:ext uri="{FF2B5EF4-FFF2-40B4-BE49-F238E27FC236}">
                <a16:creationId xmlns:a16="http://schemas.microsoft.com/office/drawing/2014/main" id="{28BEC464-8D1F-41A6-BBEC-7EC6AFCA18E1}"/>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25</a:t>
            </a:fld>
            <a:endParaRPr kumimoji="1" lang="ja-JP" altLang="en-US" dirty="0"/>
          </a:p>
        </p:txBody>
      </p:sp>
      <p:sp>
        <p:nvSpPr>
          <p:cNvPr id="7" name="正方形/長方形 6">
            <a:extLst>
              <a:ext uri="{FF2B5EF4-FFF2-40B4-BE49-F238E27FC236}">
                <a16:creationId xmlns:a16="http://schemas.microsoft.com/office/drawing/2014/main" id="{CDDD59C1-B453-4451-AFD4-734C0B322649}"/>
              </a:ext>
            </a:extLst>
          </p:cNvPr>
          <p:cNvSpPr/>
          <p:nvPr/>
        </p:nvSpPr>
        <p:spPr>
          <a:xfrm>
            <a:off x="252000" y="770644"/>
            <a:ext cx="8501231" cy="1037853"/>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要配慮者のそれぞれの特性に応じた、配慮や支援が必要になります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graphicFrame>
        <p:nvGraphicFramePr>
          <p:cNvPr id="8" name="表 7">
            <a:extLst>
              <a:ext uri="{FF2B5EF4-FFF2-40B4-BE49-F238E27FC236}">
                <a16:creationId xmlns:a16="http://schemas.microsoft.com/office/drawing/2014/main" id="{C578B0E0-2751-491F-8E21-3E298B7AB3AA}"/>
              </a:ext>
            </a:extLst>
          </p:cNvPr>
          <p:cNvGraphicFramePr>
            <a:graphicFrameLocks noGrp="1"/>
          </p:cNvGraphicFramePr>
          <p:nvPr>
            <p:extLst>
              <p:ext uri="{D42A27DB-BD31-4B8C-83A1-F6EECF244321}">
                <p14:modId xmlns:p14="http://schemas.microsoft.com/office/powerpoint/2010/main" val="19842765"/>
              </p:ext>
            </p:extLst>
          </p:nvPr>
        </p:nvGraphicFramePr>
        <p:xfrm>
          <a:off x="178137" y="2000609"/>
          <a:ext cx="8787725" cy="4524197"/>
        </p:xfrm>
        <a:graphic>
          <a:graphicData uri="http://schemas.openxmlformats.org/drawingml/2006/table">
            <a:tbl>
              <a:tblPr>
                <a:tableStyleId>{F5AB1C69-6EDB-4FF4-983F-18BD219EF322}</a:tableStyleId>
              </a:tblPr>
              <a:tblGrid>
                <a:gridCol w="2211609">
                  <a:extLst>
                    <a:ext uri="{9D8B030D-6E8A-4147-A177-3AD203B41FA5}">
                      <a16:colId xmlns:a16="http://schemas.microsoft.com/office/drawing/2014/main" val="1357757811"/>
                    </a:ext>
                  </a:extLst>
                </a:gridCol>
                <a:gridCol w="3158178">
                  <a:extLst>
                    <a:ext uri="{9D8B030D-6E8A-4147-A177-3AD203B41FA5}">
                      <a16:colId xmlns:a16="http://schemas.microsoft.com/office/drawing/2014/main" val="3920347717"/>
                    </a:ext>
                  </a:extLst>
                </a:gridCol>
                <a:gridCol w="3417938">
                  <a:extLst>
                    <a:ext uri="{9D8B030D-6E8A-4147-A177-3AD203B41FA5}">
                      <a16:colId xmlns:a16="http://schemas.microsoft.com/office/drawing/2014/main" val="3526015543"/>
                    </a:ext>
                  </a:extLst>
                </a:gridCol>
              </a:tblGrid>
              <a:tr h="360152">
                <a:tc>
                  <a:txBody>
                    <a:bodyPr/>
                    <a:lstStyle/>
                    <a:p>
                      <a:pPr algn="l" fontAlgn="base"/>
                      <a:r>
                        <a:rPr lang="ja-JP" altLang="en-US" sz="1800" b="1" dirty="0">
                          <a:solidFill>
                            <a:schemeClr val="bg1"/>
                          </a:solidFill>
                          <a:effectLst/>
                          <a:latin typeface="HGPｺﾞｼｯｸE" panose="020B0900000000000000" pitchFamily="50" charset="-128"/>
                          <a:ea typeface="HGPｺﾞｼｯｸE" panose="020B0900000000000000" pitchFamily="50" charset="-128"/>
                        </a:rPr>
                        <a:t>困りごとを抱える方​</a:t>
                      </a:r>
                      <a:endParaRPr lang="ja-JP" altLang="en-US" sz="2000" b="1" i="0" dirty="0">
                        <a:solidFill>
                          <a:schemeClr val="bg1"/>
                        </a:solidFill>
                        <a:effectLst/>
                        <a:latin typeface="HGPｺﾞｼｯｸE" panose="020B0900000000000000" pitchFamily="50" charset="-128"/>
                        <a:ea typeface="HGPｺﾞｼｯｸE" panose="020B0900000000000000" pitchFamily="50" charset="-128"/>
                      </a:endParaRPr>
                    </a:p>
                  </a:txBody>
                  <a:tcPr marL="82207" marR="82207" marT="41103" marB="41103">
                    <a:solidFill>
                      <a:srgbClr val="35A16B"/>
                    </a:solidFill>
                  </a:tcPr>
                </a:tc>
                <a:tc>
                  <a:txBody>
                    <a:bodyPr/>
                    <a:lstStyle/>
                    <a:p>
                      <a:pPr algn="l" fontAlgn="base"/>
                      <a:r>
                        <a:rPr lang="ja-JP" altLang="en-US" sz="1800" b="1" dirty="0">
                          <a:solidFill>
                            <a:schemeClr val="bg1"/>
                          </a:solidFill>
                          <a:effectLst/>
                          <a:latin typeface="HGPｺﾞｼｯｸE" panose="020B0900000000000000" pitchFamily="50" charset="-128"/>
                          <a:ea typeface="HGPｺﾞｼｯｸE" panose="020B0900000000000000" pitchFamily="50" charset="-128"/>
                        </a:rPr>
                        <a:t>困りごと​</a:t>
                      </a:r>
                      <a:endParaRPr lang="ja-JP" altLang="en-US" sz="2000" b="1" i="0" dirty="0">
                        <a:solidFill>
                          <a:schemeClr val="bg1"/>
                        </a:solidFill>
                        <a:effectLst/>
                        <a:latin typeface="HGPｺﾞｼｯｸE" panose="020B0900000000000000" pitchFamily="50" charset="-128"/>
                        <a:ea typeface="HGPｺﾞｼｯｸE" panose="020B0900000000000000" pitchFamily="50" charset="-128"/>
                      </a:endParaRPr>
                    </a:p>
                  </a:txBody>
                  <a:tcPr marL="82207" marR="82207" marT="41103" marB="41103">
                    <a:solidFill>
                      <a:srgbClr val="35A16B"/>
                    </a:solidFill>
                  </a:tcPr>
                </a:tc>
                <a:tc>
                  <a:txBody>
                    <a:bodyPr/>
                    <a:lstStyle/>
                    <a:p>
                      <a:pPr algn="l" fontAlgn="base"/>
                      <a:r>
                        <a:rPr lang="ja-JP" altLang="en-US" sz="1800" b="1" dirty="0">
                          <a:solidFill>
                            <a:schemeClr val="bg1"/>
                          </a:solidFill>
                          <a:effectLst/>
                          <a:latin typeface="HGPｺﾞｼｯｸE" panose="020B0900000000000000" pitchFamily="50" charset="-128"/>
                          <a:ea typeface="HGPｺﾞｼｯｸE" panose="020B0900000000000000" pitchFamily="50" charset="-128"/>
                        </a:rPr>
                        <a:t>必要な配慮</a:t>
                      </a:r>
                      <a:r>
                        <a:rPr lang="en-US" altLang="ja-JP" sz="1800" b="1" dirty="0">
                          <a:solidFill>
                            <a:schemeClr val="bg1"/>
                          </a:solidFill>
                          <a:effectLst/>
                          <a:latin typeface="HGPｺﾞｼｯｸE" panose="020B0900000000000000" pitchFamily="50" charset="-128"/>
                          <a:ea typeface="HGPｺﾞｼｯｸE" panose="020B0900000000000000" pitchFamily="50" charset="-128"/>
                        </a:rPr>
                        <a:t>/</a:t>
                      </a:r>
                      <a:r>
                        <a:rPr lang="ja-JP" altLang="en-US" sz="1800" b="1" dirty="0">
                          <a:solidFill>
                            <a:schemeClr val="bg1"/>
                          </a:solidFill>
                          <a:effectLst/>
                          <a:latin typeface="HGPｺﾞｼｯｸE" panose="020B0900000000000000" pitchFamily="50" charset="-128"/>
                          <a:ea typeface="HGPｺﾞｼｯｸE" panose="020B0900000000000000" pitchFamily="50" charset="-128"/>
                        </a:rPr>
                        <a:t>支援​（例）</a:t>
                      </a:r>
                      <a:endParaRPr lang="ja-JP" altLang="en-US" sz="2000" b="1" i="0" dirty="0">
                        <a:solidFill>
                          <a:schemeClr val="bg1"/>
                        </a:solidFill>
                        <a:effectLst/>
                        <a:latin typeface="HGPｺﾞｼｯｸE" panose="020B0900000000000000" pitchFamily="50" charset="-128"/>
                        <a:ea typeface="HGPｺﾞｼｯｸE" panose="020B0900000000000000" pitchFamily="50" charset="-128"/>
                      </a:endParaRPr>
                    </a:p>
                  </a:txBody>
                  <a:tcPr marL="82207" marR="82207" marT="41103" marB="41103">
                    <a:solidFill>
                      <a:srgbClr val="35A16B"/>
                    </a:solidFill>
                  </a:tcPr>
                </a:tc>
                <a:extLst>
                  <a:ext uri="{0D108BD9-81ED-4DB2-BD59-A6C34878D82A}">
                    <a16:rowId xmlns:a16="http://schemas.microsoft.com/office/drawing/2014/main" val="1840969033"/>
                  </a:ext>
                </a:extLst>
              </a:tr>
              <a:tr h="521363">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肢体不自由者​</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避難所を安全に利用できない等​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介助者や支援者の確保等​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2409792213"/>
                  </a:ext>
                </a:extLst>
              </a:tr>
              <a:tr h="521363">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難病患者​</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特殊機器</a:t>
                      </a:r>
                      <a:r>
                        <a:rPr lang="en-US" altLang="ja-JP" sz="1600">
                          <a:solidFill>
                            <a:srgbClr val="404040"/>
                          </a:solidFill>
                          <a:effectLst/>
                          <a:latin typeface="HGPｺﾞｼｯｸE" panose="020B0900000000000000" pitchFamily="50" charset="-128"/>
                          <a:ea typeface="HGPｺﾞｼｯｸE" panose="020B0900000000000000" pitchFamily="50" charset="-128"/>
                        </a:rPr>
                        <a:t>/</a:t>
                      </a:r>
                      <a:r>
                        <a:rPr lang="ja-JP" altLang="en-US" sz="1600">
                          <a:solidFill>
                            <a:srgbClr val="404040"/>
                          </a:solidFill>
                          <a:effectLst/>
                          <a:latin typeface="HGPｺﾞｼｯｸE" panose="020B0900000000000000" pitchFamily="50" charset="-128"/>
                          <a:ea typeface="HGPｺﾞｼｯｸE" panose="020B0900000000000000" pitchFamily="50" charset="-128"/>
                        </a:rPr>
                        <a:t>受診を要する等​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常時使用する医療機器や薬の調達等​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tcPr>
                </a:tc>
                <a:extLst>
                  <a:ext uri="{0D108BD9-81ED-4DB2-BD59-A6C34878D82A}">
                    <a16:rowId xmlns:a16="http://schemas.microsoft.com/office/drawing/2014/main" val="766268236"/>
                  </a:ext>
                </a:extLst>
              </a:tr>
              <a:tr h="521363">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視覚障がい者​</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目視による状況把握ができない等​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手すりの設置、障害物の撤去等​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2966481886"/>
                  </a:ext>
                </a:extLst>
              </a:tr>
              <a:tr h="521363">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聴覚障がい者​</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音声による情報が伝わらない等​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印刷物で伝達、手話通訳者の確保等​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tcPr>
                </a:tc>
                <a:extLst>
                  <a:ext uri="{0D108BD9-81ED-4DB2-BD59-A6C34878D82A}">
                    <a16:rowId xmlns:a16="http://schemas.microsoft.com/office/drawing/2014/main" val="3687592368"/>
                  </a:ext>
                </a:extLst>
              </a:tr>
              <a:tr h="521363">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高齢者​</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体調を崩しやすい等​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優先的な安否確認と避難誘導等​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92116631"/>
                  </a:ext>
                </a:extLst>
              </a:tr>
              <a:tr h="514504">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妊産婦や乳幼児​</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素早い行動ができない、授乳等​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tcPr>
                </a:tc>
                <a:tc>
                  <a:txBody>
                    <a:bodyPr/>
                    <a:lstStyle/>
                    <a:p>
                      <a:pPr algn="l" fontAlgn="base"/>
                      <a:r>
                        <a:rPr lang="ja-JP" altLang="en-US" sz="1600">
                          <a:solidFill>
                            <a:srgbClr val="404040"/>
                          </a:solidFill>
                          <a:effectLst/>
                          <a:latin typeface="HGPｺﾞｼｯｸE" panose="020B0900000000000000" pitchFamily="50" charset="-128"/>
                          <a:ea typeface="HGPｺﾞｼｯｸE" panose="020B0900000000000000" pitchFamily="50" charset="-128"/>
                        </a:rPr>
                        <a:t>介助者や支援者の確保等​</a:t>
                      </a:r>
                      <a:endParaRPr lang="ja-JP" altLang="en-US" sz="1800" b="0" i="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tcPr>
                </a:tc>
                <a:extLst>
                  <a:ext uri="{0D108BD9-81ED-4DB2-BD59-A6C34878D82A}">
                    <a16:rowId xmlns:a16="http://schemas.microsoft.com/office/drawing/2014/main" val="1418379339"/>
                  </a:ext>
                </a:extLst>
              </a:tr>
              <a:tr h="521363">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外国人​</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コミュニケーションが困難等​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noFill/>
                  </a:tcPr>
                </a:tc>
                <a:tc>
                  <a:txBody>
                    <a:bodyPr/>
                    <a:lstStyle/>
                    <a:p>
                      <a:pPr algn="l" fontAlgn="base"/>
                      <a:r>
                        <a:rPr lang="ja-JP" altLang="en-US" sz="1600" dirty="0">
                          <a:solidFill>
                            <a:srgbClr val="404040"/>
                          </a:solidFill>
                          <a:effectLst/>
                          <a:latin typeface="HGPｺﾞｼｯｸE" panose="020B0900000000000000" pitchFamily="50" charset="-128"/>
                          <a:ea typeface="HGPｺﾞｼｯｸE" panose="020B0900000000000000" pitchFamily="50" charset="-128"/>
                        </a:rPr>
                        <a:t>ピクトグラムの活用、通訳の確保等​</a:t>
                      </a:r>
                      <a:endParaRPr lang="ja-JP" altLang="en-US" sz="18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3837558190"/>
                  </a:ext>
                </a:extLst>
              </a:tr>
              <a:tr h="521363">
                <a:tc>
                  <a:txBody>
                    <a:bodyPr/>
                    <a:lstStyle/>
                    <a:p>
                      <a:pPr algn="l" fontAlgn="base"/>
                      <a:r>
                        <a:rPr lang="en-US" altLang="ja-JP" sz="1600" b="0" i="0" dirty="0">
                          <a:solidFill>
                            <a:srgbClr val="404040"/>
                          </a:solidFill>
                          <a:effectLst/>
                          <a:latin typeface="HGPｺﾞｼｯｸE" panose="020B0900000000000000" pitchFamily="50" charset="-128"/>
                          <a:ea typeface="HGPｺﾞｼｯｸE" panose="020B0900000000000000" pitchFamily="50" charset="-128"/>
                        </a:rPr>
                        <a:t>LGBT</a:t>
                      </a:r>
                      <a:endParaRPr lang="ja-JP" altLang="en-US" sz="1600" b="0" i="0" dirty="0">
                        <a:solidFill>
                          <a:srgbClr val="404040"/>
                        </a:solidFill>
                        <a:effectLst/>
                        <a:latin typeface="HGPｺﾞｼｯｸE" panose="020B0900000000000000" pitchFamily="50" charset="-128"/>
                        <a:ea typeface="HGPｺﾞｼｯｸE" panose="020B0900000000000000" pitchFamily="50" charset="-128"/>
                      </a:endParaRPr>
                    </a:p>
                  </a:txBody>
                  <a:tcPr marL="82207" marR="82207" marT="41103" marB="41103" anchor="ctr">
                    <a:lnR w="12700" cap="flat" cmpd="sng" algn="ctr">
                      <a:solidFill>
                        <a:srgbClr val="35A16B"/>
                      </a:solidFill>
                      <a:prstDash val="solid"/>
                      <a:round/>
                      <a:headEnd type="none" w="med" len="med"/>
                      <a:tailEnd type="none" w="med" len="med"/>
                    </a:lnR>
                    <a:solidFill>
                      <a:srgbClr val="F0F0F0"/>
                    </a:solidFill>
                  </a:tcPr>
                </a:tc>
                <a:tc>
                  <a:txBody>
                    <a:bodyPr/>
                    <a:lstStyle/>
                    <a:p>
                      <a:pPr algn="l" fontAlgn="base"/>
                      <a:r>
                        <a:rPr lang="ja-JP" altLang="en-US" sz="1600" b="0" i="0" dirty="0">
                          <a:solidFill>
                            <a:srgbClr val="404040"/>
                          </a:solidFill>
                          <a:effectLst/>
                          <a:latin typeface="HGPｺﾞｼｯｸE" panose="020B0900000000000000" pitchFamily="50" charset="-128"/>
                          <a:ea typeface="HGPｺﾞｼｯｸE" panose="020B0900000000000000" pitchFamily="50" charset="-128"/>
                        </a:rPr>
                        <a:t>トイレ・物資（衣類等）が男女別</a:t>
                      </a:r>
                    </a:p>
                  </a:txBody>
                  <a:tcPr marL="82207" marR="82207" marT="41103" marB="41103" anchor="ctr">
                    <a:lnL w="12700" cap="flat" cmpd="sng" algn="ctr">
                      <a:solidFill>
                        <a:srgbClr val="35A16B"/>
                      </a:solidFill>
                      <a:prstDash val="solid"/>
                      <a:round/>
                      <a:headEnd type="none" w="med" len="med"/>
                      <a:tailEnd type="none" w="med" len="med"/>
                    </a:lnL>
                    <a:lnR w="12700" cap="flat" cmpd="sng" algn="ctr">
                      <a:solidFill>
                        <a:srgbClr val="35A16B"/>
                      </a:solidFill>
                      <a:prstDash val="solid"/>
                      <a:round/>
                      <a:headEnd type="none" w="med" len="med"/>
                      <a:tailEnd type="none" w="med" len="med"/>
                    </a:lnR>
                    <a:solidFill>
                      <a:srgbClr val="F0F0F0"/>
                    </a:solidFill>
                  </a:tcPr>
                </a:tc>
                <a:tc>
                  <a:txBody>
                    <a:bodyPr/>
                    <a:lstStyle/>
                    <a:p>
                      <a:pPr algn="l" fontAlgn="base"/>
                      <a:r>
                        <a:rPr lang="ja-JP" altLang="en-US" sz="1600" b="0" i="0" dirty="0">
                          <a:solidFill>
                            <a:srgbClr val="404040"/>
                          </a:solidFill>
                          <a:effectLst/>
                          <a:latin typeface="HGPｺﾞｼｯｸE" panose="020B0900000000000000" pitchFamily="50" charset="-128"/>
                          <a:ea typeface="HGPｺﾞｼｯｸE" panose="020B0900000000000000" pitchFamily="50" charset="-128"/>
                        </a:rPr>
                        <a:t>多目的トイレの準備、サイズ別で分類</a:t>
                      </a:r>
                    </a:p>
                  </a:txBody>
                  <a:tcPr marL="82207" marR="82207" marT="41103" marB="41103" anchor="ctr">
                    <a:lnL w="12700" cap="flat" cmpd="sng" algn="ctr">
                      <a:solidFill>
                        <a:srgbClr val="35A16B"/>
                      </a:solidFill>
                      <a:prstDash val="solid"/>
                      <a:round/>
                      <a:headEnd type="none" w="med" len="med"/>
                      <a:tailEnd type="none" w="med" len="med"/>
                    </a:lnL>
                    <a:solidFill>
                      <a:srgbClr val="F0F0F0"/>
                    </a:solidFill>
                  </a:tcPr>
                </a:tc>
                <a:extLst>
                  <a:ext uri="{0D108BD9-81ED-4DB2-BD59-A6C34878D82A}">
                    <a16:rowId xmlns:a16="http://schemas.microsoft.com/office/drawing/2014/main" val="1549054154"/>
                  </a:ext>
                </a:extLst>
              </a:tr>
            </a:tbl>
          </a:graphicData>
        </a:graphic>
      </p:graphicFrame>
    </p:spTree>
    <p:extLst>
      <p:ext uri="{BB962C8B-B14F-4D97-AF65-F5344CB8AC3E}">
        <p14:creationId xmlns:p14="http://schemas.microsoft.com/office/powerpoint/2010/main" val="24985966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0D40DC5-E9CD-43E4-AB51-88DAD08AD5C5}"/>
              </a:ext>
            </a:extLst>
          </p:cNvPr>
          <p:cNvSpPr>
            <a:spLocks noGrp="1"/>
          </p:cNvSpPr>
          <p:nvPr>
            <p:ph type="title"/>
          </p:nvPr>
        </p:nvSpPr>
        <p:spPr/>
        <p:txBody>
          <a:bodyPr/>
          <a:lstStyle/>
          <a:p>
            <a:r>
              <a:rPr kumimoji="1" lang="ja-JP" altLang="en-US" dirty="0"/>
              <a:t>配慮が必要な方への対応</a:t>
            </a:r>
          </a:p>
        </p:txBody>
      </p:sp>
      <p:sp>
        <p:nvSpPr>
          <p:cNvPr id="4" name="スライド番号プレースホルダー 3">
            <a:extLst>
              <a:ext uri="{FF2B5EF4-FFF2-40B4-BE49-F238E27FC236}">
                <a16:creationId xmlns:a16="http://schemas.microsoft.com/office/drawing/2014/main" id="{1AA97A4D-E2D6-4208-A95A-8B345D0EA8CD}"/>
              </a:ext>
            </a:extLst>
          </p:cNvPr>
          <p:cNvSpPr>
            <a:spLocks noGrp="1"/>
          </p:cNvSpPr>
          <p:nvPr>
            <p:ph type="sldNum" sz="quarter" idx="12"/>
          </p:nvPr>
        </p:nvSpPr>
        <p:spPr/>
        <p:txBody>
          <a:bodyPr/>
          <a:lstStyle/>
          <a:p>
            <a:fld id="{48C0FCB9-D989-46F1-965E-624BDAC7E129}" type="slidenum">
              <a:rPr kumimoji="1" lang="ja-JP" altLang="en-US" smtClean="0"/>
              <a:pPr/>
              <a:t>26</a:t>
            </a:fld>
            <a:endParaRPr kumimoji="1" lang="ja-JP" altLang="en-US"/>
          </a:p>
        </p:txBody>
      </p:sp>
      <p:sp>
        <p:nvSpPr>
          <p:cNvPr id="5" name="矢印: 五方向 4">
            <a:extLst>
              <a:ext uri="{FF2B5EF4-FFF2-40B4-BE49-F238E27FC236}">
                <a16:creationId xmlns:a16="http://schemas.microsoft.com/office/drawing/2014/main" id="{D8EEA97A-EC66-4FC6-AE36-297276422E81}"/>
              </a:ext>
            </a:extLst>
          </p:cNvPr>
          <p:cNvSpPr/>
          <p:nvPr/>
        </p:nvSpPr>
        <p:spPr>
          <a:xfrm>
            <a:off x="358087" y="4820084"/>
            <a:ext cx="7104597" cy="477073"/>
          </a:xfrm>
          <a:prstGeom prst="homePlat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スライド番号プレースホルダー 3">
            <a:extLst>
              <a:ext uri="{FF2B5EF4-FFF2-40B4-BE49-F238E27FC236}">
                <a16:creationId xmlns:a16="http://schemas.microsoft.com/office/drawing/2014/main" id="{8FC8D494-FB2A-4508-BB43-10A89F50BA0F}"/>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26</a:t>
            </a:fld>
            <a:endParaRPr kumimoji="1" lang="ja-JP" altLang="en-US"/>
          </a:p>
        </p:txBody>
      </p:sp>
      <p:sp>
        <p:nvSpPr>
          <p:cNvPr id="8" name="正方形/長方形 7">
            <a:extLst>
              <a:ext uri="{FF2B5EF4-FFF2-40B4-BE49-F238E27FC236}">
                <a16:creationId xmlns:a16="http://schemas.microsoft.com/office/drawing/2014/main" id="{62E44F17-0C9D-4C09-84F8-105105CC8B0B}"/>
              </a:ext>
            </a:extLst>
          </p:cNvPr>
          <p:cNvSpPr/>
          <p:nvPr/>
        </p:nvSpPr>
        <p:spPr>
          <a:xfrm>
            <a:off x="358086" y="4803138"/>
            <a:ext cx="8533914" cy="1667347"/>
          </a:xfrm>
          <a:prstGeom prst="rect">
            <a:avLst/>
          </a:prstGeom>
          <a:no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9" name="正方形/長方形 8">
            <a:extLst>
              <a:ext uri="{FF2B5EF4-FFF2-40B4-BE49-F238E27FC236}">
                <a16:creationId xmlns:a16="http://schemas.microsoft.com/office/drawing/2014/main" id="{DA1550C5-3E83-49F6-86AC-95028584E0E7}"/>
              </a:ext>
            </a:extLst>
          </p:cNvPr>
          <p:cNvSpPr/>
          <p:nvPr/>
        </p:nvSpPr>
        <p:spPr>
          <a:xfrm>
            <a:off x="358086" y="2945171"/>
            <a:ext cx="8533913" cy="17312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0" name="テキスト プレースホルダー 2">
            <a:extLst>
              <a:ext uri="{FF2B5EF4-FFF2-40B4-BE49-F238E27FC236}">
                <a16:creationId xmlns:a16="http://schemas.microsoft.com/office/drawing/2014/main" id="{ECAC0BA9-7675-4960-89D3-04427011E8F0}"/>
              </a:ext>
            </a:extLst>
          </p:cNvPr>
          <p:cNvSpPr txBox="1">
            <a:spLocks/>
          </p:cNvSpPr>
          <p:nvPr/>
        </p:nvSpPr>
        <p:spPr>
          <a:xfrm>
            <a:off x="0" y="6570000"/>
            <a:ext cx="8217632"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参考：東京都「避難所管理運営の指針 解説版」</a:t>
            </a:r>
          </a:p>
        </p:txBody>
      </p:sp>
      <p:sp>
        <p:nvSpPr>
          <p:cNvPr id="11" name="正方形/長方形 10">
            <a:extLst>
              <a:ext uri="{FF2B5EF4-FFF2-40B4-BE49-F238E27FC236}">
                <a16:creationId xmlns:a16="http://schemas.microsoft.com/office/drawing/2014/main" id="{34EC4791-D1EB-40C3-BB37-E13D2E411B1C}"/>
              </a:ext>
            </a:extLst>
          </p:cNvPr>
          <p:cNvSpPr/>
          <p:nvPr/>
        </p:nvSpPr>
        <p:spPr>
          <a:xfrm>
            <a:off x="438150" y="3632823"/>
            <a:ext cx="8453850" cy="1000274"/>
          </a:xfrm>
          <a:prstGeom prst="rect">
            <a:avLst/>
          </a:prstGeom>
        </p:spPr>
        <p:txBody>
          <a:bodyPr wrap="square">
            <a:spAutoFit/>
          </a:bodyPr>
          <a:lstStyle/>
          <a:p>
            <a:pPr marL="285750" marR="0" lvl="0" indent="-285750" algn="just" defTabSz="914400" rtl="0" eaLnBrk="1" fontAlgn="auto" latinLnBrk="0" hangingPunct="1">
              <a:lnSpc>
                <a:spcPct val="100000"/>
              </a:lnSpc>
              <a:spcBef>
                <a:spcPts val="0"/>
              </a:spcBef>
              <a:spcAft>
                <a:spcPts val="60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FF2800"/>
                </a:solidFill>
                <a:effectLst/>
                <a:uLnTx/>
                <a:uFillTx/>
                <a:latin typeface="HGPｺﾞｼｯｸE" panose="020B0900000000000000" pitchFamily="50" charset="-128"/>
                <a:ea typeface="HGPｺﾞｼｯｸE" panose="020B0900000000000000" pitchFamily="50" charset="-128"/>
              </a:rPr>
              <a:t>段差の解消や外国語による避難所内情報の提供</a:t>
            </a:r>
            <a:r>
              <a:rPr kumimoji="1" lang="ja-JP" altLang="en-US"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など、環境整備の検討</a:t>
            </a:r>
          </a:p>
          <a:p>
            <a:pPr marL="285750" marR="0" lvl="0" indent="-285750" algn="just" defTabSz="914400" rtl="0" eaLnBrk="1" fontAlgn="auto" latinLnBrk="0" hangingPunct="1">
              <a:lnSpc>
                <a:spcPct val="100000"/>
              </a:lnSpc>
              <a:spcBef>
                <a:spcPts val="0"/>
              </a:spcBef>
              <a:spcAft>
                <a:spcPts val="60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FF2800"/>
                </a:solidFill>
                <a:effectLst/>
                <a:uLnTx/>
                <a:uFillTx/>
                <a:latin typeface="HGPｺﾞｼｯｸE" panose="020B0900000000000000" pitchFamily="50" charset="-128"/>
                <a:ea typeface="HGPｺﾞｼｯｸE" panose="020B0900000000000000" pitchFamily="50" charset="-128"/>
              </a:rPr>
              <a:t>避難者同士の見守り体制の確保</a:t>
            </a:r>
            <a:r>
              <a:rPr kumimoji="1" lang="ja-JP" altLang="en-US"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（家族や支援者が一時的に離れることができるような配慮）</a:t>
            </a:r>
          </a:p>
        </p:txBody>
      </p:sp>
      <p:sp>
        <p:nvSpPr>
          <p:cNvPr id="12" name="正方形/長方形 11">
            <a:extLst>
              <a:ext uri="{FF2B5EF4-FFF2-40B4-BE49-F238E27FC236}">
                <a16:creationId xmlns:a16="http://schemas.microsoft.com/office/drawing/2014/main" id="{20D77D41-7531-4346-90E5-B99FE348A343}"/>
              </a:ext>
            </a:extLst>
          </p:cNvPr>
          <p:cNvSpPr/>
          <p:nvPr/>
        </p:nvSpPr>
        <p:spPr>
          <a:xfrm>
            <a:off x="427059" y="3293068"/>
            <a:ext cx="4572000" cy="369332"/>
          </a:xfrm>
          <a:prstGeom prst="rect">
            <a:avLst/>
          </a:prstGeom>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ヒアリング後に実施</a:t>
            </a:r>
          </a:p>
        </p:txBody>
      </p:sp>
      <p:sp>
        <p:nvSpPr>
          <p:cNvPr id="13" name="正方形/長方形 12">
            <a:extLst>
              <a:ext uri="{FF2B5EF4-FFF2-40B4-BE49-F238E27FC236}">
                <a16:creationId xmlns:a16="http://schemas.microsoft.com/office/drawing/2014/main" id="{3FEC278D-1B57-425F-8CB1-ADE0F6E950AA}"/>
              </a:ext>
            </a:extLst>
          </p:cNvPr>
          <p:cNvSpPr/>
          <p:nvPr/>
        </p:nvSpPr>
        <p:spPr>
          <a:xfrm>
            <a:off x="438149" y="5277987"/>
            <a:ext cx="8453849" cy="1200329"/>
          </a:xfrm>
          <a:prstGeom prst="rect">
            <a:avLst/>
          </a:prstGeom>
        </p:spPr>
        <p:txBody>
          <a:bodyPr wrap="square">
            <a:spAutoFit/>
          </a:bodyPr>
          <a:lstStyle/>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福祉避難所や病院への移動を検討する</a:t>
            </a:r>
            <a:endParaRPr kumimoji="1" lang="en-US" altLang="ja-JP"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要配慮者の状況を詳しく引き継げるよう、避難所での聞き取り記録の整理</a:t>
            </a:r>
          </a:p>
          <a:p>
            <a:pPr marL="285750" marR="0" lvl="0" indent="-285750" algn="just" defTabSz="9144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福祉避難所等への移動手段について、福祉タクシーや施設の車の利用などの検討・確保</a:t>
            </a:r>
          </a:p>
        </p:txBody>
      </p:sp>
      <p:sp>
        <p:nvSpPr>
          <p:cNvPr id="14" name="正方形/長方形 13">
            <a:extLst>
              <a:ext uri="{FF2B5EF4-FFF2-40B4-BE49-F238E27FC236}">
                <a16:creationId xmlns:a16="http://schemas.microsoft.com/office/drawing/2014/main" id="{BED7F6C2-F21B-4059-939A-C00ABBB84CC0}"/>
              </a:ext>
            </a:extLst>
          </p:cNvPr>
          <p:cNvSpPr/>
          <p:nvPr/>
        </p:nvSpPr>
        <p:spPr>
          <a:xfrm>
            <a:off x="361398" y="4817627"/>
            <a:ext cx="7215600" cy="461665"/>
          </a:xfrm>
          <a:prstGeom prst="rect">
            <a:avLst/>
          </a:prstGeom>
          <a:no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専門的</a:t>
            </a:r>
            <a:r>
              <a:rPr kumimoji="1" lang="ja-JP" altLang="en-US" sz="2400" b="1"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な介護・医療・支援などが必要となる場合（例）</a:t>
            </a:r>
          </a:p>
        </p:txBody>
      </p:sp>
      <p:sp>
        <p:nvSpPr>
          <p:cNvPr id="16" name="正方形/長方形 15">
            <a:extLst>
              <a:ext uri="{FF2B5EF4-FFF2-40B4-BE49-F238E27FC236}">
                <a16:creationId xmlns:a16="http://schemas.microsoft.com/office/drawing/2014/main" id="{FFF203FA-6B8F-47A4-81CC-88F1FCA60E46}"/>
              </a:ext>
            </a:extLst>
          </p:cNvPr>
          <p:cNvSpPr/>
          <p:nvPr/>
        </p:nvSpPr>
        <p:spPr>
          <a:xfrm>
            <a:off x="358087" y="780561"/>
            <a:ext cx="8619970" cy="1421644"/>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配慮が必要な方には、健康状態や困っていることなど、本人や家族から丁寧に話を聞き、必要な支援を行いましょう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17" name="矢印: 五方向 16">
            <a:extLst>
              <a:ext uri="{FF2B5EF4-FFF2-40B4-BE49-F238E27FC236}">
                <a16:creationId xmlns:a16="http://schemas.microsoft.com/office/drawing/2014/main" id="{F53FB625-A56E-4594-B7F1-2ECB29581E34}"/>
              </a:ext>
            </a:extLst>
          </p:cNvPr>
          <p:cNvSpPr/>
          <p:nvPr/>
        </p:nvSpPr>
        <p:spPr>
          <a:xfrm>
            <a:off x="358087" y="2337367"/>
            <a:ext cx="5600261" cy="477073"/>
          </a:xfrm>
          <a:prstGeom prst="homePlat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ボックス 17">
            <a:extLst>
              <a:ext uri="{FF2B5EF4-FFF2-40B4-BE49-F238E27FC236}">
                <a16:creationId xmlns:a16="http://schemas.microsoft.com/office/drawing/2014/main" id="{33B7A077-E5CC-45F4-ABBB-7440EE971FED}"/>
              </a:ext>
            </a:extLst>
          </p:cNvPr>
          <p:cNvSpPr txBox="1"/>
          <p:nvPr/>
        </p:nvSpPr>
        <p:spPr>
          <a:xfrm>
            <a:off x="438149" y="2282346"/>
            <a:ext cx="4235455" cy="523220"/>
          </a:xfrm>
          <a:prstGeom prst="rect">
            <a:avLst/>
          </a:prstGeom>
          <a:noFill/>
        </p:spPr>
        <p:txBody>
          <a:bodyPr wrap="none" rtlCol="0">
            <a:spAutoFit/>
          </a:bodyPr>
          <a:lstStyle/>
          <a:p>
            <a:r>
              <a:rPr kumimoji="1" lang="ja-JP" altLang="en-US" sz="2800" dirty="0">
                <a:solidFill>
                  <a:schemeClr val="bg1"/>
                </a:solidFill>
                <a:latin typeface="HGPｺﾞｼｯｸE" panose="020B0900000000000000" pitchFamily="50" charset="-128"/>
                <a:ea typeface="HGPｺﾞｼｯｸE" panose="020B0900000000000000" pitchFamily="50" charset="-128"/>
              </a:rPr>
              <a:t>配慮が必要な方への対応</a:t>
            </a:r>
            <a:endParaRPr kumimoji="1" lang="ja-JP" altLang="en-US" sz="2800" baseline="30000" dirty="0">
              <a:solidFill>
                <a:schemeClr val="bg1"/>
              </a:solidFill>
              <a:latin typeface="HGPｺﾞｼｯｸE" panose="020B0900000000000000" pitchFamily="50" charset="-128"/>
              <a:ea typeface="HGPｺﾞｼｯｸE" panose="020B0900000000000000" pitchFamily="50" charset="-128"/>
            </a:endParaRPr>
          </a:p>
        </p:txBody>
      </p:sp>
      <p:pic>
        <p:nvPicPr>
          <p:cNvPr id="19" name="グラフィックス 18" descr="注射針">
            <a:extLst>
              <a:ext uri="{FF2B5EF4-FFF2-40B4-BE49-F238E27FC236}">
                <a16:creationId xmlns:a16="http://schemas.microsoft.com/office/drawing/2014/main" id="{BA80070D-138E-429E-BA7C-5C2489B671B8}"/>
              </a:ext>
            </a:extLst>
          </p:cNvPr>
          <p:cNvPicPr>
            <a:picLocks noChangeAspect="1"/>
          </p:cNvPicPr>
          <p:nvPr/>
        </p:nvPicPr>
        <p:blipFill>
          <a:blip r:embed="rId3" cstate="hqprint">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711631" y="4818440"/>
            <a:ext cx="649569" cy="649569"/>
          </a:xfrm>
          <a:prstGeom prst="rect">
            <a:avLst/>
          </a:prstGeom>
        </p:spPr>
      </p:pic>
      <p:pic>
        <p:nvPicPr>
          <p:cNvPr id="20" name="グラフィックス 19" descr="医療">
            <a:extLst>
              <a:ext uri="{FF2B5EF4-FFF2-40B4-BE49-F238E27FC236}">
                <a16:creationId xmlns:a16="http://schemas.microsoft.com/office/drawing/2014/main" id="{9E46D235-C340-446D-9563-15E456FDFFCA}"/>
              </a:ext>
            </a:extLst>
          </p:cNvPr>
          <p:cNvPicPr>
            <a:picLocks noChangeAspect="1"/>
          </p:cNvPicPr>
          <p:nvPr/>
        </p:nvPicPr>
        <p:blipFill>
          <a:blip r:embed="rId5" cstate="hqprint">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187497" y="5037664"/>
            <a:ext cx="649569" cy="649569"/>
          </a:xfrm>
          <a:prstGeom prst="rect">
            <a:avLst/>
          </a:prstGeom>
        </p:spPr>
      </p:pic>
      <p:sp>
        <p:nvSpPr>
          <p:cNvPr id="21" name="正方形/長方形 20">
            <a:extLst>
              <a:ext uri="{FF2B5EF4-FFF2-40B4-BE49-F238E27FC236}">
                <a16:creationId xmlns:a16="http://schemas.microsoft.com/office/drawing/2014/main" id="{0D82930A-74EA-438E-9951-780BDA3FB712}"/>
              </a:ext>
            </a:extLst>
          </p:cNvPr>
          <p:cNvSpPr/>
          <p:nvPr/>
        </p:nvSpPr>
        <p:spPr>
          <a:xfrm>
            <a:off x="438149" y="2926001"/>
            <a:ext cx="8453850" cy="369332"/>
          </a:xfrm>
          <a:prstGeom prst="rect">
            <a:avLst/>
          </a:prstGeom>
        </p:spPr>
        <p:txBody>
          <a:bodyPr wrap="square">
            <a:spAutoFit/>
          </a:bodyPr>
          <a:lstStyle/>
          <a:p>
            <a:pPr marL="285750" marR="0" lvl="0" indent="-285750" algn="just" defTabSz="914400" rtl="0" eaLnBrk="1" fontAlgn="auto" latinLnBrk="0" hangingPunct="1">
              <a:lnSpc>
                <a:spcPct val="100000"/>
              </a:lnSpc>
              <a:spcBef>
                <a:spcPts val="0"/>
              </a:spcBef>
              <a:spcAft>
                <a:spcPts val="600"/>
              </a:spcAft>
              <a:buClrTx/>
              <a:buSzTx/>
              <a:buFont typeface="Wingdings" panose="05000000000000000000" pitchFamily="2" charset="2"/>
              <a:buChar char="l"/>
              <a:tabLst/>
              <a:defRPr/>
            </a:pPr>
            <a:r>
              <a:rPr kumimoji="1" lang="ja-JP" altLang="en-US" sz="1800" i="0" u="none" strike="noStrike" kern="1200" cap="none" spc="0" normalizeH="0" baseline="0" noProof="0" dirty="0">
                <a:ln>
                  <a:noFill/>
                </a:ln>
                <a:solidFill>
                  <a:srgbClr val="FF2800"/>
                </a:solidFill>
                <a:effectLst/>
                <a:uLnTx/>
                <a:uFillTx/>
                <a:latin typeface="HGPｺﾞｼｯｸE" panose="020B0900000000000000" pitchFamily="50" charset="-128"/>
                <a:ea typeface="HGPｺﾞｼｯｸE" panose="020B0900000000000000" pitchFamily="50" charset="-128"/>
              </a:rPr>
              <a:t>まずヒアリングを実施</a:t>
            </a:r>
          </a:p>
        </p:txBody>
      </p:sp>
    </p:spTree>
    <p:extLst>
      <p:ext uri="{BB962C8B-B14F-4D97-AF65-F5344CB8AC3E}">
        <p14:creationId xmlns:p14="http://schemas.microsoft.com/office/powerpoint/2010/main" val="65096963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1">
            <a:extLst>
              <a:ext uri="{FF2B5EF4-FFF2-40B4-BE49-F238E27FC236}">
                <a16:creationId xmlns:a16="http://schemas.microsoft.com/office/drawing/2014/main" id="{127BEA6F-C222-4F63-B609-EFA02AD75DEE}"/>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27</a:t>
            </a:fld>
            <a:endParaRPr kumimoji="1" lang="ja-JP" altLang="en-US"/>
          </a:p>
        </p:txBody>
      </p:sp>
      <p:sp>
        <p:nvSpPr>
          <p:cNvPr id="6" name="テキスト ボックス 5">
            <a:extLst>
              <a:ext uri="{FF2B5EF4-FFF2-40B4-BE49-F238E27FC236}">
                <a16:creationId xmlns:a16="http://schemas.microsoft.com/office/drawing/2014/main" id="{AF401176-E194-4975-AC6F-0F016799D71E}"/>
              </a:ext>
            </a:extLst>
          </p:cNvPr>
          <p:cNvSpPr txBox="1"/>
          <p:nvPr/>
        </p:nvSpPr>
        <p:spPr>
          <a:xfrm>
            <a:off x="731519" y="2557194"/>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要配慮者それぞれの事情にあわせて必要な配慮や支援を行うことが必要です</a:t>
            </a:r>
          </a:p>
        </p:txBody>
      </p:sp>
      <p:sp>
        <p:nvSpPr>
          <p:cNvPr id="9" name="テキスト ボックス 8">
            <a:extLst>
              <a:ext uri="{FF2B5EF4-FFF2-40B4-BE49-F238E27FC236}">
                <a16:creationId xmlns:a16="http://schemas.microsoft.com/office/drawing/2014/main" id="{E5278969-03A2-484D-B8B4-A5042435E8AD}"/>
              </a:ext>
            </a:extLst>
          </p:cNvPr>
          <p:cNvSpPr txBox="1"/>
          <p:nvPr/>
        </p:nvSpPr>
        <p:spPr>
          <a:xfrm>
            <a:off x="495425" y="676646"/>
            <a:ext cx="8154058"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１．要配慮者の地域ぐるみでの支援体制</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4254608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EFD632C9-BCBF-4858-AAA3-6719A6EEE6D7}"/>
              </a:ext>
            </a:extLst>
          </p:cNvPr>
          <p:cNvSpPr>
            <a:spLocks noGrp="1"/>
          </p:cNvSpPr>
          <p:nvPr>
            <p:ph type="title"/>
          </p:nvPr>
        </p:nvSpPr>
        <p:spPr>
          <a:xfrm>
            <a:off x="621392" y="1550082"/>
            <a:ext cx="8133442" cy="2513918"/>
          </a:xfrm>
        </p:spPr>
        <p:txBody>
          <a:bodyPr>
            <a:noAutofit/>
          </a:bodyPr>
          <a:lstStyle/>
          <a:p>
            <a:pPr marL="898525" indent="-898525" algn="l"/>
            <a:r>
              <a:rPr lang="ja-JP" altLang="en-US" dirty="0">
                <a:solidFill>
                  <a:schemeClr val="tx1">
                    <a:lumMod val="75000"/>
                    <a:lumOff val="25000"/>
                  </a:schemeClr>
                </a:solidFill>
                <a:latin typeface="HGPｺﾞｼｯｸE"/>
                <a:ea typeface="HGPｺﾞｼｯｸE"/>
              </a:rPr>
              <a:t>２．災害ボランティアの受入、被災地への応援協力</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 name="正方形/長方形 3">
            <a:extLst>
              <a:ext uri="{FF2B5EF4-FFF2-40B4-BE49-F238E27FC236}">
                <a16:creationId xmlns:a16="http://schemas.microsoft.com/office/drawing/2014/main" id="{E28EEC90-18FC-4899-82D5-FD663843EF55}"/>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65000"/>
                    <a:lumOff val="35000"/>
                  </a:schemeClr>
                </a:solidFill>
                <a:latin typeface="HGPｺﾞｼｯｸE" panose="020B0900000000000000" pitchFamily="50" charset="-128"/>
                <a:ea typeface="HGPｺﾞｼｯｸE" panose="020B0900000000000000" pitchFamily="50" charset="-128"/>
              </a:rPr>
              <a:t>10</a:t>
            </a: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23011794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CBA887-1E7A-449D-A2CD-83F010DBD164}"/>
              </a:ext>
            </a:extLst>
          </p:cNvPr>
          <p:cNvSpPr>
            <a:spLocks noGrp="1"/>
          </p:cNvSpPr>
          <p:nvPr>
            <p:ph type="title"/>
          </p:nvPr>
        </p:nvSpPr>
        <p:spPr/>
        <p:txBody>
          <a:bodyPr/>
          <a:lstStyle/>
          <a:p>
            <a:r>
              <a:rPr kumimoji="1" lang="ja-JP" altLang="en-US" dirty="0"/>
              <a:t>様々な活動を支援するボランティア</a:t>
            </a:r>
          </a:p>
        </p:txBody>
      </p:sp>
      <p:sp>
        <p:nvSpPr>
          <p:cNvPr id="4" name="スライド番号プレースホルダー 3">
            <a:extLst>
              <a:ext uri="{FF2B5EF4-FFF2-40B4-BE49-F238E27FC236}">
                <a16:creationId xmlns:a16="http://schemas.microsoft.com/office/drawing/2014/main" id="{6C4B1285-FB40-4A42-B29C-5FC4BAB111CF}"/>
              </a:ext>
            </a:extLst>
          </p:cNvPr>
          <p:cNvSpPr>
            <a:spLocks noGrp="1"/>
          </p:cNvSpPr>
          <p:nvPr>
            <p:ph type="sldNum" sz="quarter" idx="12"/>
          </p:nvPr>
        </p:nvSpPr>
        <p:spPr/>
        <p:txBody>
          <a:bodyPr/>
          <a:lstStyle/>
          <a:p>
            <a:fld id="{48C0FCB9-D989-46F1-965E-624BDAC7E129}" type="slidenum">
              <a:rPr kumimoji="1" lang="ja-JP" altLang="en-US" smtClean="0"/>
              <a:pPr/>
              <a:t>29</a:t>
            </a:fld>
            <a:endParaRPr kumimoji="1" lang="ja-JP" altLang="en-US"/>
          </a:p>
        </p:txBody>
      </p:sp>
      <p:sp>
        <p:nvSpPr>
          <p:cNvPr id="5" name="スライド番号プレースホルダー 3">
            <a:extLst>
              <a:ext uri="{FF2B5EF4-FFF2-40B4-BE49-F238E27FC236}">
                <a16:creationId xmlns:a16="http://schemas.microsoft.com/office/drawing/2014/main" id="{61B621B6-E633-4340-B60C-335925A10F48}"/>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29</a:t>
            </a:fld>
            <a:endParaRPr kumimoji="1" lang="ja-JP" altLang="en-US"/>
          </a:p>
        </p:txBody>
      </p:sp>
      <p:sp>
        <p:nvSpPr>
          <p:cNvPr id="7" name="正方形/長方形 6">
            <a:extLst>
              <a:ext uri="{FF2B5EF4-FFF2-40B4-BE49-F238E27FC236}">
                <a16:creationId xmlns:a16="http://schemas.microsoft.com/office/drawing/2014/main" id="{17EAE655-1997-4803-8F6E-1B113E4FA1AD}"/>
              </a:ext>
            </a:extLst>
          </p:cNvPr>
          <p:cNvSpPr/>
          <p:nvPr/>
        </p:nvSpPr>
        <p:spPr>
          <a:xfrm>
            <a:off x="247732" y="753481"/>
            <a:ext cx="8729217" cy="1045554"/>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災害ボランティアは、被災地で多様な支援活動を行い、活躍しています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pic>
        <p:nvPicPr>
          <p:cNvPr id="8" name="図 7">
            <a:extLst>
              <a:ext uri="{FF2B5EF4-FFF2-40B4-BE49-F238E27FC236}">
                <a16:creationId xmlns:a16="http://schemas.microsoft.com/office/drawing/2014/main" id="{9F7BBEEB-347C-4195-8B1D-3A27C397082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810717" y="2252182"/>
            <a:ext cx="2160000" cy="1885829"/>
          </a:xfrm>
          <a:prstGeom prst="rect">
            <a:avLst/>
          </a:prstGeom>
        </p:spPr>
      </p:pic>
      <p:pic>
        <p:nvPicPr>
          <p:cNvPr id="10" name="図 9">
            <a:extLst>
              <a:ext uri="{FF2B5EF4-FFF2-40B4-BE49-F238E27FC236}">
                <a16:creationId xmlns:a16="http://schemas.microsoft.com/office/drawing/2014/main" id="{6A49F231-740B-4494-A64E-13019156474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552946" y="4292196"/>
            <a:ext cx="2160000" cy="1638402"/>
          </a:xfrm>
          <a:prstGeom prst="rect">
            <a:avLst/>
          </a:prstGeom>
        </p:spPr>
      </p:pic>
      <p:pic>
        <p:nvPicPr>
          <p:cNvPr id="11" name="図 10">
            <a:extLst>
              <a:ext uri="{FF2B5EF4-FFF2-40B4-BE49-F238E27FC236}">
                <a16:creationId xmlns:a16="http://schemas.microsoft.com/office/drawing/2014/main" id="{3CF03754-10DA-47EA-80A5-CFC11218F00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810578" y="4292196"/>
            <a:ext cx="2160000" cy="1820498"/>
          </a:xfrm>
          <a:prstGeom prst="rect">
            <a:avLst/>
          </a:prstGeom>
        </p:spPr>
      </p:pic>
      <p:sp>
        <p:nvSpPr>
          <p:cNvPr id="12" name="テキスト プレースホルダー 6">
            <a:extLst>
              <a:ext uri="{FF2B5EF4-FFF2-40B4-BE49-F238E27FC236}">
                <a16:creationId xmlns:a16="http://schemas.microsoft.com/office/drawing/2014/main" id="{45F2F221-FCFF-403B-A796-A773185E8A95}"/>
              </a:ext>
            </a:extLst>
          </p:cNvPr>
          <p:cNvSpPr txBox="1">
            <a:spLocks/>
          </p:cNvSpPr>
          <p:nvPr/>
        </p:nvSpPr>
        <p:spPr>
          <a:xfrm>
            <a:off x="-2" y="6570000"/>
            <a:ext cx="8217632"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参考：内閣府「地域の「受援力」を高めるために（</a:t>
            </a:r>
            <a:r>
              <a:rPr lang="en-US" altLang="ja-JP" sz="1100" dirty="0">
                <a:solidFill>
                  <a:srgbClr val="404040"/>
                </a:solidFill>
                <a:latin typeface="HGPｺﾞｼｯｸE" panose="020B0900000000000000" pitchFamily="50" charset="-128"/>
                <a:ea typeface="HGPｺﾞｼｯｸE" panose="020B0900000000000000" pitchFamily="50" charset="-128"/>
              </a:rPr>
              <a:t>http://www.bousai.go.jp/kyoiku/pdf/juenryoku.pdf</a:t>
            </a:r>
            <a:r>
              <a:rPr lang="ja-JP" altLang="en-US" sz="1100" dirty="0">
                <a:solidFill>
                  <a:srgbClr val="404040"/>
                </a:solidFill>
                <a:latin typeface="HGPｺﾞｼｯｸE" panose="020B0900000000000000" pitchFamily="50" charset="-128"/>
                <a:ea typeface="HGPｺﾞｼｯｸE" panose="020B0900000000000000" pitchFamily="50" charset="-128"/>
              </a:rPr>
              <a:t>）」</a:t>
            </a:r>
          </a:p>
        </p:txBody>
      </p:sp>
      <p:graphicFrame>
        <p:nvGraphicFramePr>
          <p:cNvPr id="13" name="表 4">
            <a:extLst>
              <a:ext uri="{FF2B5EF4-FFF2-40B4-BE49-F238E27FC236}">
                <a16:creationId xmlns:a16="http://schemas.microsoft.com/office/drawing/2014/main" id="{239DA6D2-5D87-44BB-929F-0069366FD696}"/>
              </a:ext>
            </a:extLst>
          </p:cNvPr>
          <p:cNvGraphicFramePr>
            <a:graphicFrameLocks noGrp="1"/>
          </p:cNvGraphicFramePr>
          <p:nvPr/>
        </p:nvGraphicFramePr>
        <p:xfrm>
          <a:off x="272145" y="2062371"/>
          <a:ext cx="4063428" cy="4027375"/>
        </p:xfrm>
        <a:graphic>
          <a:graphicData uri="http://schemas.openxmlformats.org/drawingml/2006/table">
            <a:tbl>
              <a:tblPr firstRow="1" bandRow="1">
                <a:tableStyleId>{5C22544A-7EE6-4342-B048-85BDC9FD1C3A}</a:tableStyleId>
              </a:tblPr>
              <a:tblGrid>
                <a:gridCol w="4063428">
                  <a:extLst>
                    <a:ext uri="{9D8B030D-6E8A-4147-A177-3AD203B41FA5}">
                      <a16:colId xmlns:a16="http://schemas.microsoft.com/office/drawing/2014/main" val="521414731"/>
                    </a:ext>
                  </a:extLst>
                </a:gridCol>
              </a:tblGrid>
              <a:tr h="366125">
                <a:tc>
                  <a:txBody>
                    <a:bodyPr/>
                    <a:lstStyle/>
                    <a:p>
                      <a:pPr algn="ctr"/>
                      <a:r>
                        <a:rPr kumimoji="1" lang="ja-JP" altLang="en-US" b="0" dirty="0">
                          <a:latin typeface="HGPｺﾞｼｯｸE" panose="020B0900000000000000" pitchFamily="50" charset="-128"/>
                          <a:ea typeface="HGPｺﾞｼｯｸE" panose="020B0900000000000000" pitchFamily="50" charset="-128"/>
                        </a:rPr>
                        <a:t>活動例</a:t>
                      </a:r>
                    </a:p>
                  </a:txBody>
                  <a:tcPr anchor="ctr">
                    <a:solidFill>
                      <a:srgbClr val="35A16B"/>
                    </a:solidFill>
                  </a:tcPr>
                </a:tc>
                <a:extLst>
                  <a:ext uri="{0D108BD9-81ED-4DB2-BD59-A6C34878D82A}">
                    <a16:rowId xmlns:a16="http://schemas.microsoft.com/office/drawing/2014/main" val="3784561743"/>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避難所でのお手伝い（炊き出し、洗濯など） </a:t>
                      </a:r>
                    </a:p>
                  </a:txBody>
                  <a:tcPr anchor="ctr"/>
                </a:tc>
                <a:extLst>
                  <a:ext uri="{0D108BD9-81ED-4DB2-BD59-A6C34878D82A}">
                    <a16:rowId xmlns:a16="http://schemas.microsoft.com/office/drawing/2014/main" val="1790651775"/>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話し相手、子どもの遊び相手、託児代行 </a:t>
                      </a:r>
                    </a:p>
                  </a:txBody>
                  <a:tcPr anchor="ctr"/>
                </a:tc>
                <a:extLst>
                  <a:ext uri="{0D108BD9-81ED-4DB2-BD59-A6C34878D82A}">
                    <a16:rowId xmlns:a16="http://schemas.microsoft.com/office/drawing/2014/main" val="2239511653"/>
                  </a:ext>
                </a:extLst>
              </a:tr>
              <a:tr h="366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水害の際の泥出し</a:t>
                      </a:r>
                    </a:p>
                  </a:txBody>
                  <a:tcPr anchor="ctr"/>
                </a:tc>
                <a:extLst>
                  <a:ext uri="{0D108BD9-81ED-4DB2-BD59-A6C34878D82A}">
                    <a16:rowId xmlns:a16="http://schemas.microsoft.com/office/drawing/2014/main" val="1691386317"/>
                  </a:ext>
                </a:extLst>
              </a:tr>
              <a:tr h="366125">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kumimoji="1" lang="ja-JP" altLang="en-US" sz="160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暮らしに必要な情報の提供支援、家の片付け </a:t>
                      </a:r>
                      <a:endParaRPr kumimoji="1" lang="en-US" altLang="ja-JP" sz="16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a:txBody>
                  <a:tcPr anchor="ctr"/>
                </a:tc>
                <a:extLst>
                  <a:ext uri="{0D108BD9-81ED-4DB2-BD59-A6C34878D82A}">
                    <a16:rowId xmlns:a16="http://schemas.microsoft.com/office/drawing/2014/main" val="2988840426"/>
                  </a:ext>
                </a:extLst>
              </a:tr>
              <a:tr h="366125">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60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ペットの世話 </a:t>
                      </a:r>
                      <a:endParaRPr kumimoji="1" lang="en-US" altLang="ja-JP" sz="16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a:txBody>
                  <a:tcPr anchor="ctr"/>
                </a:tc>
                <a:extLst>
                  <a:ext uri="{0D108BD9-81ED-4DB2-BD59-A6C34878D82A}">
                    <a16:rowId xmlns:a16="http://schemas.microsoft.com/office/drawing/2014/main" val="2957122784"/>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暮らしのお手伝い （買い物、家事手伝いなど） </a:t>
                      </a:r>
                    </a:p>
                  </a:txBody>
                  <a:tcPr anchor="ctr"/>
                </a:tc>
                <a:extLst>
                  <a:ext uri="{0D108BD9-81ED-4DB2-BD59-A6C34878D82A}">
                    <a16:rowId xmlns:a16="http://schemas.microsoft.com/office/drawing/2014/main" val="2660236472"/>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配食サービス、生活物資等の配布</a:t>
                      </a:r>
                    </a:p>
                  </a:txBody>
                  <a:tcPr anchor="ctr"/>
                </a:tc>
                <a:extLst>
                  <a:ext uri="{0D108BD9-81ED-4DB2-BD59-A6C34878D82A}">
                    <a16:rowId xmlns:a16="http://schemas.microsoft.com/office/drawing/2014/main" val="2431902147"/>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交流機会づくり、イベント開催 </a:t>
                      </a:r>
                    </a:p>
                  </a:txBody>
                  <a:tcPr anchor="ctr"/>
                </a:tc>
                <a:extLst>
                  <a:ext uri="{0D108BD9-81ED-4DB2-BD59-A6C34878D82A}">
                    <a16:rowId xmlns:a16="http://schemas.microsoft.com/office/drawing/2014/main" val="2451192800"/>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暮らしの再建のための専門家の相談会</a:t>
                      </a:r>
                    </a:p>
                  </a:txBody>
                  <a:tcPr anchor="ctr"/>
                </a:tc>
                <a:extLst>
                  <a:ext uri="{0D108BD9-81ED-4DB2-BD59-A6C34878D82A}">
                    <a16:rowId xmlns:a16="http://schemas.microsoft.com/office/drawing/2014/main" val="1536709103"/>
                  </a:ext>
                </a:extLst>
              </a:tr>
              <a:tr h="366125">
                <a:tc>
                  <a:txBody>
                    <a:bodyPr/>
                    <a:lstStyle/>
                    <a:p>
                      <a:r>
                        <a:rPr kumimoji="1" lang="ja-JP" altLang="en-US" sz="1600" dirty="0">
                          <a:solidFill>
                            <a:srgbClr val="404040"/>
                          </a:solidFill>
                          <a:latin typeface="HGPｺﾞｼｯｸE" panose="020B0900000000000000" pitchFamily="50" charset="-128"/>
                          <a:ea typeface="HGPｺﾞｼｯｸE" panose="020B0900000000000000" pitchFamily="50" charset="-128"/>
                        </a:rPr>
                        <a:t>復興期における地域おこしのお手伝いなど</a:t>
                      </a:r>
                    </a:p>
                  </a:txBody>
                  <a:tcPr anchor="ctr"/>
                </a:tc>
                <a:extLst>
                  <a:ext uri="{0D108BD9-81ED-4DB2-BD59-A6C34878D82A}">
                    <a16:rowId xmlns:a16="http://schemas.microsoft.com/office/drawing/2014/main" val="1982914206"/>
                  </a:ext>
                </a:extLst>
              </a:tr>
            </a:tbl>
          </a:graphicData>
        </a:graphic>
      </p:graphicFrame>
      <p:pic>
        <p:nvPicPr>
          <p:cNvPr id="15" name="図 14">
            <a:extLst>
              <a:ext uri="{FF2B5EF4-FFF2-40B4-BE49-F238E27FC236}">
                <a16:creationId xmlns:a16="http://schemas.microsoft.com/office/drawing/2014/main" id="{B4AFA7AC-8711-4EAA-91E6-1DBB265F8677}"/>
              </a:ext>
            </a:extLst>
          </p:cNvPr>
          <p:cNvPicPr>
            <a:picLocks noChangeAspect="1"/>
          </p:cNvPicPr>
          <p:nvPr/>
        </p:nvPicPr>
        <p:blipFill>
          <a:blip r:embed="rId6"/>
          <a:stretch>
            <a:fillRect/>
          </a:stretch>
        </p:blipFill>
        <p:spPr>
          <a:xfrm>
            <a:off x="4464771" y="2252182"/>
            <a:ext cx="2248175" cy="1912627"/>
          </a:xfrm>
          <a:prstGeom prst="rect">
            <a:avLst/>
          </a:prstGeom>
        </p:spPr>
      </p:pic>
    </p:spTree>
    <p:extLst>
      <p:ext uri="{BB962C8B-B14F-4D97-AF65-F5344CB8AC3E}">
        <p14:creationId xmlns:p14="http://schemas.microsoft.com/office/powerpoint/2010/main" val="30078703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130531" y="3208713"/>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a:extLst>
              <a:ext uri="{FF2B5EF4-FFF2-40B4-BE49-F238E27FC236}">
                <a16:creationId xmlns:a16="http://schemas.microsoft.com/office/drawing/2014/main" id="{E18FE92C-DCA8-41FB-A242-C008E9D4FF29}"/>
              </a:ext>
            </a:extLst>
          </p:cNvPr>
          <p:cNvSpPr>
            <a:spLocks noGrp="1"/>
          </p:cNvSpPr>
          <p:nvPr>
            <p:ph type="title"/>
          </p:nvPr>
        </p:nvSpPr>
        <p:spPr>
          <a:xfrm>
            <a:off x="621392" y="1585780"/>
            <a:ext cx="7886700" cy="960889"/>
          </a:xfrm>
        </p:spPr>
        <p:txBody>
          <a:bodyPr>
            <a:noAutofit/>
          </a:bodyPr>
          <a:lstStyle/>
          <a:p>
            <a:r>
              <a:rPr kumimoji="1" lang="ja-JP" altLang="en-US" sz="4000">
                <a:solidFill>
                  <a:schemeClr val="tx1">
                    <a:lumMod val="75000"/>
                    <a:lumOff val="25000"/>
                  </a:schemeClr>
                </a:solidFill>
                <a:latin typeface="HGPｺﾞｼｯｸE" panose="020B0900000000000000" pitchFamily="50" charset="-128"/>
                <a:ea typeface="HGPｺﾞｼｯｸE" panose="020B0900000000000000" pitchFamily="50" charset="-128"/>
              </a:rPr>
              <a:t>避難所の運営を円滑に進めるには</a:t>
            </a:r>
          </a:p>
        </p:txBody>
      </p:sp>
      <p:sp>
        <p:nvSpPr>
          <p:cNvPr id="5" name="正方形/長方形 4">
            <a:extLst>
              <a:ext uri="{FF2B5EF4-FFF2-40B4-BE49-F238E27FC236}">
                <a16:creationId xmlns:a16="http://schemas.microsoft.com/office/drawing/2014/main" id="{E93DAAC1-F1A6-4A9C-B3D8-D32178928136}"/>
              </a:ext>
            </a:extLst>
          </p:cNvPr>
          <p:cNvSpPr/>
          <p:nvPr/>
        </p:nvSpPr>
        <p:spPr>
          <a:xfrm>
            <a:off x="1234440" y="3719141"/>
            <a:ext cx="6675120" cy="1446550"/>
          </a:xfrm>
          <a:prstGeom prst="rect">
            <a:avLst/>
          </a:prstGeom>
        </p:spPr>
        <p:txBody>
          <a:bodyPr wrap="square">
            <a:spAutoFit/>
          </a:bodyPr>
          <a:lstStyle/>
          <a:p>
            <a:pPr algn="ctr"/>
            <a:r>
              <a:rPr lang="ja-JP" altLang="en-US" sz="4400" dirty="0">
                <a:solidFill>
                  <a:srgbClr val="404040"/>
                </a:solidFill>
                <a:latin typeface="HGPｺﾞｼｯｸE" panose="020B0900000000000000" pitchFamily="50" charset="-128"/>
                <a:ea typeface="HGPｺﾞｼｯｸE" panose="020B0900000000000000" pitchFamily="50" charset="-128"/>
              </a:rPr>
              <a:t>要配慮者への支援と</a:t>
            </a:r>
            <a:endParaRPr lang="en-US" altLang="ja-JP" sz="4400" dirty="0">
              <a:solidFill>
                <a:srgbClr val="404040"/>
              </a:solidFill>
              <a:latin typeface="HGPｺﾞｼｯｸE" panose="020B0900000000000000" pitchFamily="50" charset="-128"/>
              <a:ea typeface="HGPｺﾞｼｯｸE" panose="020B0900000000000000" pitchFamily="50" charset="-128"/>
            </a:endParaRPr>
          </a:p>
          <a:p>
            <a:pPr algn="ctr"/>
            <a:r>
              <a:rPr lang="ja-JP" altLang="en-US" sz="4400" dirty="0">
                <a:solidFill>
                  <a:srgbClr val="404040"/>
                </a:solidFill>
                <a:latin typeface="HGPｺﾞｼｯｸE" panose="020B0900000000000000" pitchFamily="50" charset="-128"/>
                <a:ea typeface="HGPｺﾞｼｯｸE" panose="020B0900000000000000" pitchFamily="50" charset="-128"/>
              </a:rPr>
              <a:t>災害ボランティアの受入</a:t>
            </a:r>
          </a:p>
        </p:txBody>
      </p:sp>
    </p:spTree>
    <p:extLst>
      <p:ext uri="{BB962C8B-B14F-4D97-AF65-F5344CB8AC3E}">
        <p14:creationId xmlns:p14="http://schemas.microsoft.com/office/powerpoint/2010/main" val="37717092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CCFC04F-8713-477C-81A7-A425CFF9A432}"/>
              </a:ext>
            </a:extLst>
          </p:cNvPr>
          <p:cNvSpPr>
            <a:spLocks noGrp="1"/>
          </p:cNvSpPr>
          <p:nvPr>
            <p:ph type="title"/>
          </p:nvPr>
        </p:nvSpPr>
        <p:spPr/>
        <p:txBody>
          <a:bodyPr/>
          <a:lstStyle/>
          <a:p>
            <a:r>
              <a:rPr kumimoji="1" lang="ja-JP" altLang="en-US" dirty="0"/>
              <a:t>ボランティアを受け入れる</a:t>
            </a:r>
          </a:p>
        </p:txBody>
      </p:sp>
      <p:sp>
        <p:nvSpPr>
          <p:cNvPr id="4" name="スライド番号プレースホルダー 3">
            <a:extLst>
              <a:ext uri="{FF2B5EF4-FFF2-40B4-BE49-F238E27FC236}">
                <a16:creationId xmlns:a16="http://schemas.microsoft.com/office/drawing/2014/main" id="{5A7F9EBA-BD31-4C8B-B1E8-A12B76607EDB}"/>
              </a:ext>
            </a:extLst>
          </p:cNvPr>
          <p:cNvSpPr>
            <a:spLocks noGrp="1"/>
          </p:cNvSpPr>
          <p:nvPr>
            <p:ph type="sldNum" sz="quarter" idx="12"/>
          </p:nvPr>
        </p:nvSpPr>
        <p:spPr/>
        <p:txBody>
          <a:bodyPr/>
          <a:lstStyle/>
          <a:p>
            <a:fld id="{48C0FCB9-D989-46F1-965E-624BDAC7E129}" type="slidenum">
              <a:rPr kumimoji="1" lang="ja-JP" altLang="en-US" smtClean="0"/>
              <a:pPr/>
              <a:t>30</a:t>
            </a:fld>
            <a:endParaRPr kumimoji="1" lang="ja-JP" altLang="en-US"/>
          </a:p>
        </p:txBody>
      </p:sp>
      <p:sp>
        <p:nvSpPr>
          <p:cNvPr id="6" name="スライド番号プレースホルダー 3">
            <a:extLst>
              <a:ext uri="{FF2B5EF4-FFF2-40B4-BE49-F238E27FC236}">
                <a16:creationId xmlns:a16="http://schemas.microsoft.com/office/drawing/2014/main" id="{5EE7C43A-1309-4532-9D1B-DA8F991EED83}"/>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30</a:t>
            </a:fld>
            <a:endParaRPr kumimoji="1" lang="ja-JP" altLang="en-US" dirty="0"/>
          </a:p>
        </p:txBody>
      </p:sp>
      <p:sp>
        <p:nvSpPr>
          <p:cNvPr id="7" name="正方形/長方形 6">
            <a:extLst>
              <a:ext uri="{FF2B5EF4-FFF2-40B4-BE49-F238E27FC236}">
                <a16:creationId xmlns:a16="http://schemas.microsoft.com/office/drawing/2014/main" id="{87A73998-140B-49E6-846A-3A659589BCE5}"/>
              </a:ext>
            </a:extLst>
          </p:cNvPr>
          <p:cNvSpPr/>
          <p:nvPr/>
        </p:nvSpPr>
        <p:spPr>
          <a:xfrm>
            <a:off x="252000" y="875152"/>
            <a:ext cx="8501231" cy="1310551"/>
          </a:xfrm>
          <a:prstGeom prst="rect">
            <a:avLst/>
          </a:prstGeom>
          <a:solidFill>
            <a:schemeClr val="bg1"/>
          </a:solid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時間の経過とともに支援のニーズが変わることを把握して、必要なボランティアを受け入れ、避難所運営や地域の復旧活動に協力してもらいましょう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8" name="楕円 7">
            <a:extLst>
              <a:ext uri="{FF2B5EF4-FFF2-40B4-BE49-F238E27FC236}">
                <a16:creationId xmlns:a16="http://schemas.microsoft.com/office/drawing/2014/main" id="{1562382C-9C78-431B-8041-E8640CC7FC6F}"/>
              </a:ext>
            </a:extLst>
          </p:cNvPr>
          <p:cNvSpPr/>
          <p:nvPr/>
        </p:nvSpPr>
        <p:spPr>
          <a:xfrm>
            <a:off x="358857" y="2602925"/>
            <a:ext cx="6746885" cy="3797398"/>
          </a:xfrm>
          <a:prstGeom prst="ellipse">
            <a:avLst/>
          </a:prstGeom>
          <a:solidFill>
            <a:srgbClr val="D9F0FB"/>
          </a:solidFill>
          <a:ln>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F8FCBEB3-FCEF-4B04-AC4E-F090A04383BA}"/>
              </a:ext>
            </a:extLst>
          </p:cNvPr>
          <p:cNvSpPr/>
          <p:nvPr/>
        </p:nvSpPr>
        <p:spPr>
          <a:xfrm>
            <a:off x="4564636" y="3474397"/>
            <a:ext cx="2210346" cy="1753861"/>
          </a:xfrm>
          <a:prstGeom prst="round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6">
            <a:extLst>
              <a:ext uri="{FF2B5EF4-FFF2-40B4-BE49-F238E27FC236}">
                <a16:creationId xmlns:a16="http://schemas.microsoft.com/office/drawing/2014/main" id="{11354545-A3A7-4FD6-92D6-6158D4F004BD}"/>
              </a:ext>
            </a:extLst>
          </p:cNvPr>
          <p:cNvSpPr txBox="1">
            <a:spLocks/>
          </p:cNvSpPr>
          <p:nvPr/>
        </p:nvSpPr>
        <p:spPr>
          <a:xfrm>
            <a:off x="-2" y="6570000"/>
            <a:ext cx="8217632" cy="2880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参考：消防庁「自主防災組織の手引」</a:t>
            </a:r>
          </a:p>
        </p:txBody>
      </p:sp>
      <p:sp>
        <p:nvSpPr>
          <p:cNvPr id="11" name="楕円 10">
            <a:extLst>
              <a:ext uri="{FF2B5EF4-FFF2-40B4-BE49-F238E27FC236}">
                <a16:creationId xmlns:a16="http://schemas.microsoft.com/office/drawing/2014/main" id="{DD3C6172-BE9D-4DAF-A099-B78B4E701DCF}"/>
              </a:ext>
            </a:extLst>
          </p:cNvPr>
          <p:cNvSpPr/>
          <p:nvPr/>
        </p:nvSpPr>
        <p:spPr>
          <a:xfrm>
            <a:off x="428923" y="2536884"/>
            <a:ext cx="2857841" cy="1721892"/>
          </a:xfrm>
          <a:prstGeom prst="ellipse">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kumimoji="1" lang="ja-JP" altLang="en-US" sz="2400" dirty="0">
                <a:solidFill>
                  <a:schemeClr val="tx1">
                    <a:lumMod val="75000"/>
                    <a:lumOff val="25000"/>
                  </a:schemeClr>
                </a:solidFill>
                <a:latin typeface="HGSｺﾞｼｯｸE" panose="020B0900000000000000" pitchFamily="50" charset="-128"/>
                <a:ea typeface="HGSｺﾞｼｯｸE" panose="020B0900000000000000" pitchFamily="50" charset="-128"/>
              </a:rPr>
              <a:t>自主防災組織</a:t>
            </a:r>
          </a:p>
        </p:txBody>
      </p:sp>
      <p:sp>
        <p:nvSpPr>
          <p:cNvPr id="12" name="正方形/長方形 11">
            <a:extLst>
              <a:ext uri="{FF2B5EF4-FFF2-40B4-BE49-F238E27FC236}">
                <a16:creationId xmlns:a16="http://schemas.microsoft.com/office/drawing/2014/main" id="{8FAA1A1D-5BED-410A-B618-483FE2C75089}"/>
              </a:ext>
            </a:extLst>
          </p:cNvPr>
          <p:cNvSpPr/>
          <p:nvPr/>
        </p:nvSpPr>
        <p:spPr>
          <a:xfrm>
            <a:off x="2172199" y="5388606"/>
            <a:ext cx="1107996" cy="461665"/>
          </a:xfrm>
          <a:prstGeom prst="rect">
            <a:avLst/>
          </a:prstGeom>
        </p:spPr>
        <p:txBody>
          <a:bodyPr wrap="none">
            <a:spAutoFit/>
          </a:bodyPr>
          <a:lstStyle/>
          <a:p>
            <a:r>
              <a:rPr lang="ja-JP" altLang="en-US" sz="2400" dirty="0">
                <a:solidFill>
                  <a:srgbClr val="404040"/>
                </a:solidFill>
                <a:latin typeface="HGPｺﾞｼｯｸE" panose="020B0900000000000000" pitchFamily="50" charset="-128"/>
                <a:ea typeface="HGPｺﾞｼｯｸE" panose="020B0900000000000000" pitchFamily="50" charset="-128"/>
              </a:rPr>
              <a:t>被災者</a:t>
            </a:r>
            <a:endParaRPr lang="en-US" altLang="ja-JP" sz="2400" dirty="0">
              <a:solidFill>
                <a:srgbClr val="404040"/>
              </a:solidFill>
              <a:latin typeface="HGPｺﾞｼｯｸE" panose="020B0900000000000000" pitchFamily="50" charset="-128"/>
              <a:ea typeface="HGPｺﾞｼｯｸE" panose="020B0900000000000000" pitchFamily="50" charset="-128"/>
            </a:endParaRPr>
          </a:p>
        </p:txBody>
      </p:sp>
      <p:grpSp>
        <p:nvGrpSpPr>
          <p:cNvPr id="13" name="グループ化 12">
            <a:extLst>
              <a:ext uri="{FF2B5EF4-FFF2-40B4-BE49-F238E27FC236}">
                <a16:creationId xmlns:a16="http://schemas.microsoft.com/office/drawing/2014/main" id="{D82E476D-0CF1-4819-8F2C-15693DF1191D}"/>
              </a:ext>
            </a:extLst>
          </p:cNvPr>
          <p:cNvGrpSpPr/>
          <p:nvPr/>
        </p:nvGrpSpPr>
        <p:grpSpPr>
          <a:xfrm>
            <a:off x="5117578" y="4301509"/>
            <a:ext cx="1172752" cy="823280"/>
            <a:chOff x="5240337" y="3481227"/>
            <a:chExt cx="1060429" cy="761527"/>
          </a:xfrm>
        </p:grpSpPr>
        <p:grpSp>
          <p:nvGrpSpPr>
            <p:cNvPr id="14" name="グループ化 13">
              <a:extLst>
                <a:ext uri="{FF2B5EF4-FFF2-40B4-BE49-F238E27FC236}">
                  <a16:creationId xmlns:a16="http://schemas.microsoft.com/office/drawing/2014/main" id="{69AFE9D9-A9FD-4762-B5D5-2AE3218705EF}"/>
                </a:ext>
              </a:extLst>
            </p:cNvPr>
            <p:cNvGrpSpPr/>
            <p:nvPr/>
          </p:nvGrpSpPr>
          <p:grpSpPr>
            <a:xfrm>
              <a:off x="5240337" y="3481227"/>
              <a:ext cx="1060429" cy="761527"/>
              <a:chOff x="5292725" y="3902548"/>
              <a:chExt cx="1060429" cy="761527"/>
            </a:xfrm>
          </p:grpSpPr>
          <p:sp>
            <p:nvSpPr>
              <p:cNvPr id="18" name="正方形/長方形 17">
                <a:extLst>
                  <a:ext uri="{FF2B5EF4-FFF2-40B4-BE49-F238E27FC236}">
                    <a16:creationId xmlns:a16="http://schemas.microsoft.com/office/drawing/2014/main" id="{9F301CB2-2F39-43FF-85C2-6260E6C4D696}"/>
                  </a:ext>
                </a:extLst>
              </p:cNvPr>
              <p:cNvSpPr/>
              <p:nvPr/>
            </p:nvSpPr>
            <p:spPr>
              <a:xfrm>
                <a:off x="5292725" y="4263335"/>
                <a:ext cx="1060429" cy="40074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a:extLst>
                  <a:ext uri="{FF2B5EF4-FFF2-40B4-BE49-F238E27FC236}">
                    <a16:creationId xmlns:a16="http://schemas.microsoft.com/office/drawing/2014/main" id="{D4C23C25-0E0D-48D1-94C3-29F852E94D60}"/>
                  </a:ext>
                </a:extLst>
              </p:cNvPr>
              <p:cNvSpPr/>
              <p:nvPr/>
            </p:nvSpPr>
            <p:spPr>
              <a:xfrm>
                <a:off x="5292725" y="3902548"/>
                <a:ext cx="372823" cy="360787"/>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二等辺三角形 19">
                <a:extLst>
                  <a:ext uri="{FF2B5EF4-FFF2-40B4-BE49-F238E27FC236}">
                    <a16:creationId xmlns:a16="http://schemas.microsoft.com/office/drawing/2014/main" id="{C2961E49-16D0-4348-B7A2-50350D44D4B8}"/>
                  </a:ext>
                </a:extLst>
              </p:cNvPr>
              <p:cNvSpPr/>
              <p:nvPr/>
            </p:nvSpPr>
            <p:spPr>
              <a:xfrm>
                <a:off x="5980331" y="3902548"/>
                <a:ext cx="372823" cy="360787"/>
              </a:xfrm>
              <a:prstGeom prst="triangl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a:extLst>
                  <a:ext uri="{FF2B5EF4-FFF2-40B4-BE49-F238E27FC236}">
                    <a16:creationId xmlns:a16="http://schemas.microsoft.com/office/drawing/2014/main" id="{BDD56190-4D41-4DF2-9DB7-B469534F320C}"/>
                  </a:ext>
                </a:extLst>
              </p:cNvPr>
              <p:cNvSpPr/>
              <p:nvPr/>
            </p:nvSpPr>
            <p:spPr>
              <a:xfrm>
                <a:off x="5480252" y="3902548"/>
                <a:ext cx="684237" cy="360786"/>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5" name="グループ化 14">
              <a:extLst>
                <a:ext uri="{FF2B5EF4-FFF2-40B4-BE49-F238E27FC236}">
                  <a16:creationId xmlns:a16="http://schemas.microsoft.com/office/drawing/2014/main" id="{9E2E7738-A2BA-44B2-9D10-47FA79B702EA}"/>
                </a:ext>
              </a:extLst>
            </p:cNvPr>
            <p:cNvGrpSpPr/>
            <p:nvPr/>
          </p:nvGrpSpPr>
          <p:grpSpPr>
            <a:xfrm>
              <a:off x="5603840" y="3877285"/>
              <a:ext cx="342089" cy="332758"/>
              <a:chOff x="5570563" y="3703686"/>
              <a:chExt cx="342089" cy="332758"/>
            </a:xfrm>
          </p:grpSpPr>
          <p:sp>
            <p:nvSpPr>
              <p:cNvPr id="16" name="正方形/長方形 15">
                <a:extLst>
                  <a:ext uri="{FF2B5EF4-FFF2-40B4-BE49-F238E27FC236}">
                    <a16:creationId xmlns:a16="http://schemas.microsoft.com/office/drawing/2014/main" id="{09D6EEF9-AC1C-438B-8C3F-9DE0FA2F86A7}"/>
                  </a:ext>
                </a:extLst>
              </p:cNvPr>
              <p:cNvSpPr/>
              <p:nvPr/>
            </p:nvSpPr>
            <p:spPr>
              <a:xfrm>
                <a:off x="5570563" y="3703686"/>
                <a:ext cx="161580" cy="332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963BEEB3-70C3-47B0-8AD1-32C2F1A50558}"/>
                  </a:ext>
                </a:extLst>
              </p:cNvPr>
              <p:cNvSpPr/>
              <p:nvPr/>
            </p:nvSpPr>
            <p:spPr>
              <a:xfrm>
                <a:off x="5751072" y="3703686"/>
                <a:ext cx="161580" cy="33275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2" name="正方形/長方形 21">
            <a:extLst>
              <a:ext uri="{FF2B5EF4-FFF2-40B4-BE49-F238E27FC236}">
                <a16:creationId xmlns:a16="http://schemas.microsoft.com/office/drawing/2014/main" id="{20619306-0A02-461A-8E0A-1D030B61C8E6}"/>
              </a:ext>
            </a:extLst>
          </p:cNvPr>
          <p:cNvSpPr/>
          <p:nvPr/>
        </p:nvSpPr>
        <p:spPr>
          <a:xfrm>
            <a:off x="4664246" y="3528730"/>
            <a:ext cx="2079416" cy="707886"/>
          </a:xfrm>
          <a:prstGeom prst="rect">
            <a:avLst/>
          </a:prstGeom>
        </p:spPr>
        <p:txBody>
          <a:bodyPr wrap="none">
            <a:spAutoFit/>
          </a:bodyPr>
          <a:lstStyle/>
          <a:p>
            <a:pPr algn="ctr"/>
            <a:r>
              <a:rPr lang="ja-JP" altLang="en-US" sz="2000" dirty="0">
                <a:solidFill>
                  <a:srgbClr val="404040"/>
                </a:solidFill>
                <a:latin typeface="HGPｺﾞｼｯｸE" panose="020B0900000000000000" pitchFamily="50" charset="-128"/>
                <a:ea typeface="HGPｺﾞｼｯｸE" panose="020B0900000000000000" pitchFamily="50" charset="-128"/>
              </a:rPr>
              <a:t>災害ボランティア</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dirty="0">
                <a:solidFill>
                  <a:srgbClr val="404040"/>
                </a:solidFill>
                <a:latin typeface="HGPｺﾞｼｯｸE" panose="020B0900000000000000" pitchFamily="50" charset="-128"/>
                <a:ea typeface="HGPｺﾞｼｯｸE" panose="020B0900000000000000" pitchFamily="50" charset="-128"/>
              </a:rPr>
              <a:t>センター・</a:t>
            </a:r>
            <a:r>
              <a:rPr lang="en-US" altLang="ja-JP" sz="2000" dirty="0">
                <a:solidFill>
                  <a:srgbClr val="404040"/>
                </a:solidFill>
                <a:latin typeface="HGPｺﾞｼｯｸE" panose="020B0900000000000000" pitchFamily="50" charset="-128"/>
                <a:ea typeface="HGPｺﾞｼｯｸE" panose="020B0900000000000000" pitchFamily="50" charset="-128"/>
              </a:rPr>
              <a:t>NPO</a:t>
            </a:r>
            <a:r>
              <a:rPr lang="ja-JP" altLang="en-US" sz="2000" dirty="0">
                <a:solidFill>
                  <a:srgbClr val="404040"/>
                </a:solidFill>
                <a:latin typeface="HGPｺﾞｼｯｸE" panose="020B0900000000000000" pitchFamily="50" charset="-128"/>
                <a:ea typeface="HGPｺﾞｼｯｸE" panose="020B0900000000000000" pitchFamily="50" charset="-128"/>
              </a:rPr>
              <a:t>等</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cxnSp>
        <p:nvCxnSpPr>
          <p:cNvPr id="23" name="直線矢印コネクタ 22">
            <a:extLst>
              <a:ext uri="{FF2B5EF4-FFF2-40B4-BE49-F238E27FC236}">
                <a16:creationId xmlns:a16="http://schemas.microsoft.com/office/drawing/2014/main" id="{E71B9449-A20E-477B-A6C7-25D5095560FE}"/>
              </a:ext>
            </a:extLst>
          </p:cNvPr>
          <p:cNvCxnSpPr>
            <a:cxnSpLocks/>
          </p:cNvCxnSpPr>
          <p:nvPr/>
        </p:nvCxnSpPr>
        <p:spPr>
          <a:xfrm flipH="1">
            <a:off x="3142133" y="2959339"/>
            <a:ext cx="1429869" cy="12248"/>
          </a:xfrm>
          <a:prstGeom prst="straightConnector1">
            <a:avLst/>
          </a:prstGeom>
          <a:ln w="76200">
            <a:solidFill>
              <a:srgbClr val="FF28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直線矢印コネクタ 23">
            <a:extLst>
              <a:ext uri="{FF2B5EF4-FFF2-40B4-BE49-F238E27FC236}">
                <a16:creationId xmlns:a16="http://schemas.microsoft.com/office/drawing/2014/main" id="{E2CEF136-8FE8-4A2F-B046-629CFD05F893}"/>
              </a:ext>
            </a:extLst>
          </p:cNvPr>
          <p:cNvCxnSpPr>
            <a:cxnSpLocks/>
          </p:cNvCxnSpPr>
          <p:nvPr/>
        </p:nvCxnSpPr>
        <p:spPr>
          <a:xfrm flipH="1">
            <a:off x="3142133" y="3864920"/>
            <a:ext cx="1429868" cy="0"/>
          </a:xfrm>
          <a:prstGeom prst="straightConnector1">
            <a:avLst/>
          </a:prstGeom>
          <a:ln w="76200">
            <a:solidFill>
              <a:srgbClr val="FF28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1640A138-D32D-47C7-9583-C2DCB92BB657}"/>
              </a:ext>
            </a:extLst>
          </p:cNvPr>
          <p:cNvCxnSpPr>
            <a:cxnSpLocks/>
          </p:cNvCxnSpPr>
          <p:nvPr/>
        </p:nvCxnSpPr>
        <p:spPr>
          <a:xfrm>
            <a:off x="2668642" y="4155523"/>
            <a:ext cx="0" cy="1225246"/>
          </a:xfrm>
          <a:prstGeom prst="straightConnector1">
            <a:avLst/>
          </a:prstGeom>
          <a:ln w="76200">
            <a:solidFill>
              <a:srgbClr val="FF28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744AD13E-20EF-49FB-96BB-1CA06C950F40}"/>
              </a:ext>
            </a:extLst>
          </p:cNvPr>
          <p:cNvCxnSpPr>
            <a:cxnSpLocks/>
          </p:cNvCxnSpPr>
          <p:nvPr/>
        </p:nvCxnSpPr>
        <p:spPr>
          <a:xfrm flipV="1">
            <a:off x="3142133" y="4066262"/>
            <a:ext cx="1412557" cy="14046"/>
          </a:xfrm>
          <a:prstGeom prst="straightConnector1">
            <a:avLst/>
          </a:prstGeom>
          <a:ln w="76200">
            <a:solidFill>
              <a:srgbClr val="FF28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1F674BAB-C645-4C31-9858-CBB988BA0A8F}"/>
              </a:ext>
            </a:extLst>
          </p:cNvPr>
          <p:cNvCxnSpPr>
            <a:cxnSpLocks/>
            <a:stCxn id="9" idx="1"/>
          </p:cNvCxnSpPr>
          <p:nvPr/>
        </p:nvCxnSpPr>
        <p:spPr>
          <a:xfrm flipH="1">
            <a:off x="2879861" y="4351328"/>
            <a:ext cx="1684775" cy="994196"/>
          </a:xfrm>
          <a:prstGeom prst="straightConnector1">
            <a:avLst/>
          </a:prstGeom>
          <a:ln w="76200">
            <a:solidFill>
              <a:srgbClr val="FF2800"/>
            </a:solidFill>
            <a:tailEnd type="triangle"/>
          </a:ln>
        </p:spPr>
        <p:style>
          <a:lnRef idx="1">
            <a:schemeClr val="accent1"/>
          </a:lnRef>
          <a:fillRef idx="0">
            <a:schemeClr val="accent1"/>
          </a:fillRef>
          <a:effectRef idx="0">
            <a:schemeClr val="accent1"/>
          </a:effectRef>
          <a:fontRef idx="minor">
            <a:schemeClr val="tx1"/>
          </a:fontRef>
        </p:style>
      </p:cxnSp>
      <p:sp>
        <p:nvSpPr>
          <p:cNvPr id="28" name="正方形/長方形 27">
            <a:extLst>
              <a:ext uri="{FF2B5EF4-FFF2-40B4-BE49-F238E27FC236}">
                <a16:creationId xmlns:a16="http://schemas.microsoft.com/office/drawing/2014/main" id="{0CDA370C-3CA5-447C-A638-C7577B1DFAC5}"/>
              </a:ext>
            </a:extLst>
          </p:cNvPr>
          <p:cNvSpPr/>
          <p:nvPr/>
        </p:nvSpPr>
        <p:spPr>
          <a:xfrm>
            <a:off x="6991977" y="4932951"/>
            <a:ext cx="2024913" cy="400110"/>
          </a:xfrm>
          <a:prstGeom prst="rect">
            <a:avLst/>
          </a:prstGeom>
        </p:spPr>
        <p:txBody>
          <a:bodyPr wrap="none">
            <a:spAutoFit/>
          </a:bodyPr>
          <a:lstStyle/>
          <a:p>
            <a:r>
              <a:rPr lang="ja-JP" altLang="en-US" sz="2000" dirty="0">
                <a:solidFill>
                  <a:srgbClr val="404040"/>
                </a:solidFill>
                <a:latin typeface="HGPｺﾞｼｯｸE" panose="020B0900000000000000" pitchFamily="50" charset="-128"/>
                <a:ea typeface="HGPｺﾞｼｯｸE" panose="020B0900000000000000" pitchFamily="50" charset="-128"/>
              </a:rPr>
              <a:t>災害ボランティア</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grpSp>
        <p:nvGrpSpPr>
          <p:cNvPr id="29" name="グループ化 28">
            <a:extLst>
              <a:ext uri="{FF2B5EF4-FFF2-40B4-BE49-F238E27FC236}">
                <a16:creationId xmlns:a16="http://schemas.microsoft.com/office/drawing/2014/main" id="{685AE618-B3DE-4943-85DE-4A01AFC597D0}"/>
              </a:ext>
            </a:extLst>
          </p:cNvPr>
          <p:cNvGrpSpPr>
            <a:grpSpLocks noChangeAspect="1"/>
          </p:cNvGrpSpPr>
          <p:nvPr/>
        </p:nvGrpSpPr>
        <p:grpSpPr>
          <a:xfrm>
            <a:off x="8027373" y="5345524"/>
            <a:ext cx="215839" cy="653001"/>
            <a:chOff x="4850474" y="2137453"/>
            <a:chExt cx="743395" cy="2249066"/>
          </a:xfrm>
          <a:solidFill>
            <a:srgbClr val="35A16B"/>
          </a:solidFill>
        </p:grpSpPr>
        <p:sp>
          <p:nvSpPr>
            <p:cNvPr id="30" name="楕円 29">
              <a:extLst>
                <a:ext uri="{FF2B5EF4-FFF2-40B4-BE49-F238E27FC236}">
                  <a16:creationId xmlns:a16="http://schemas.microsoft.com/office/drawing/2014/main" id="{9D4C668C-1AAC-4059-AFF8-02F7F9CB627E}"/>
                </a:ext>
              </a:extLst>
            </p:cNvPr>
            <p:cNvSpPr/>
            <p:nvPr/>
          </p:nvSpPr>
          <p:spPr>
            <a:xfrm>
              <a:off x="4963115" y="2137453"/>
              <a:ext cx="518111" cy="51811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四角形: 角を丸くする 30">
              <a:extLst>
                <a:ext uri="{FF2B5EF4-FFF2-40B4-BE49-F238E27FC236}">
                  <a16:creationId xmlns:a16="http://schemas.microsoft.com/office/drawing/2014/main" id="{381B8550-A413-4550-888A-CBFB8861E0A8}"/>
                </a:ext>
              </a:extLst>
            </p:cNvPr>
            <p:cNvSpPr/>
            <p:nvPr/>
          </p:nvSpPr>
          <p:spPr>
            <a:xfrm>
              <a:off x="4986096" y="2695492"/>
              <a:ext cx="472151" cy="916228"/>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四角形: 角を丸くする 31">
              <a:extLst>
                <a:ext uri="{FF2B5EF4-FFF2-40B4-BE49-F238E27FC236}">
                  <a16:creationId xmlns:a16="http://schemas.microsoft.com/office/drawing/2014/main" id="{A4B1C192-1D16-47A0-A566-26705C3E5EA3}"/>
                </a:ext>
              </a:extLst>
            </p:cNvPr>
            <p:cNvSpPr/>
            <p:nvPr/>
          </p:nvSpPr>
          <p:spPr>
            <a:xfrm>
              <a:off x="502661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四角形: 角を丸くする 32">
              <a:extLst>
                <a:ext uri="{FF2B5EF4-FFF2-40B4-BE49-F238E27FC236}">
                  <a16:creationId xmlns:a16="http://schemas.microsoft.com/office/drawing/2014/main" id="{BEB3C48D-A747-43EC-BE76-C2F9285C1954}"/>
                </a:ext>
              </a:extLst>
            </p:cNvPr>
            <p:cNvSpPr/>
            <p:nvPr/>
          </p:nvSpPr>
          <p:spPr>
            <a:xfrm>
              <a:off x="523280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a:extLst>
                <a:ext uri="{FF2B5EF4-FFF2-40B4-BE49-F238E27FC236}">
                  <a16:creationId xmlns:a16="http://schemas.microsoft.com/office/drawing/2014/main" id="{4E3E3ECB-351A-4BDA-928E-36AB2B32BB59}"/>
                </a:ext>
              </a:extLst>
            </p:cNvPr>
            <p:cNvSpPr/>
            <p:nvPr/>
          </p:nvSpPr>
          <p:spPr>
            <a:xfrm>
              <a:off x="5031075"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楕円 34">
              <a:extLst>
                <a:ext uri="{FF2B5EF4-FFF2-40B4-BE49-F238E27FC236}">
                  <a16:creationId xmlns:a16="http://schemas.microsoft.com/office/drawing/2014/main" id="{60FAEA4B-3795-4CD6-ABDF-830B1F0AEEB2}"/>
                </a:ext>
              </a:extLst>
            </p:cNvPr>
            <p:cNvSpPr/>
            <p:nvPr/>
          </p:nvSpPr>
          <p:spPr>
            <a:xfrm>
              <a:off x="5236194"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楕円 35">
              <a:extLst>
                <a:ext uri="{FF2B5EF4-FFF2-40B4-BE49-F238E27FC236}">
                  <a16:creationId xmlns:a16="http://schemas.microsoft.com/office/drawing/2014/main" id="{4F6DC8A1-BE1F-4779-AB7A-C0731D3D28D3}"/>
                </a:ext>
              </a:extLst>
            </p:cNvPr>
            <p:cNvSpPr/>
            <p:nvPr/>
          </p:nvSpPr>
          <p:spPr>
            <a:xfrm>
              <a:off x="5193405" y="26954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四角形: 角を丸くする 36">
              <a:extLst>
                <a:ext uri="{FF2B5EF4-FFF2-40B4-BE49-F238E27FC236}">
                  <a16:creationId xmlns:a16="http://schemas.microsoft.com/office/drawing/2014/main" id="{7270C505-3BED-4667-9CBA-243818ADE66E}"/>
                </a:ext>
              </a:extLst>
            </p:cNvPr>
            <p:cNvSpPr/>
            <p:nvPr/>
          </p:nvSpPr>
          <p:spPr>
            <a:xfrm>
              <a:off x="5338619" y="27661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四角形: 角を丸くする 37">
              <a:extLst>
                <a:ext uri="{FF2B5EF4-FFF2-40B4-BE49-F238E27FC236}">
                  <a16:creationId xmlns:a16="http://schemas.microsoft.com/office/drawing/2014/main" id="{4C5BD34C-3BC7-4D46-B1EC-4BA4FBC89664}"/>
                </a:ext>
              </a:extLst>
            </p:cNvPr>
            <p:cNvSpPr/>
            <p:nvPr/>
          </p:nvSpPr>
          <p:spPr>
            <a:xfrm>
              <a:off x="5478700" y="29074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EE5547D8-FD81-4BD5-8CD4-3517E348D2E7}"/>
                </a:ext>
              </a:extLst>
            </p:cNvPr>
            <p:cNvSpPr/>
            <p:nvPr/>
          </p:nvSpPr>
          <p:spPr>
            <a:xfrm>
              <a:off x="5482085" y="33332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a:extLst>
                <a:ext uri="{FF2B5EF4-FFF2-40B4-BE49-F238E27FC236}">
                  <a16:creationId xmlns:a16="http://schemas.microsoft.com/office/drawing/2014/main" id="{49FCD0E4-EBB2-4C6B-B2F7-0E4F31F36DF5}"/>
                </a:ext>
              </a:extLst>
            </p:cNvPr>
            <p:cNvSpPr/>
            <p:nvPr/>
          </p:nvSpPr>
          <p:spPr>
            <a:xfrm>
              <a:off x="5266289" y="28320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a:extLst>
                <a:ext uri="{FF2B5EF4-FFF2-40B4-BE49-F238E27FC236}">
                  <a16:creationId xmlns:a16="http://schemas.microsoft.com/office/drawing/2014/main" id="{06076F89-AF24-4D8B-A2B0-0C8858D42A24}"/>
                </a:ext>
              </a:extLst>
            </p:cNvPr>
            <p:cNvGrpSpPr/>
            <p:nvPr/>
          </p:nvGrpSpPr>
          <p:grpSpPr>
            <a:xfrm flipH="1">
              <a:off x="4850474" y="2695492"/>
              <a:ext cx="400464" cy="747377"/>
              <a:chOff x="5345805" y="2847892"/>
              <a:chExt cx="400464" cy="747377"/>
            </a:xfrm>
            <a:grpFill/>
          </p:grpSpPr>
          <p:sp>
            <p:nvSpPr>
              <p:cNvPr id="42" name="楕円 41">
                <a:extLst>
                  <a:ext uri="{FF2B5EF4-FFF2-40B4-BE49-F238E27FC236}">
                    <a16:creationId xmlns:a16="http://schemas.microsoft.com/office/drawing/2014/main" id="{1706E2A4-F70B-473B-AF7B-E134A8CA9F0C}"/>
                  </a:ext>
                </a:extLst>
              </p:cNvPr>
              <p:cNvSpPr/>
              <p:nvPr/>
            </p:nvSpPr>
            <p:spPr>
              <a:xfrm>
                <a:off x="5345805" y="28478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四角形: 角を丸くする 42">
                <a:extLst>
                  <a:ext uri="{FF2B5EF4-FFF2-40B4-BE49-F238E27FC236}">
                    <a16:creationId xmlns:a16="http://schemas.microsoft.com/office/drawing/2014/main" id="{007144E5-3519-4A08-AAA2-9E70DD8E7706}"/>
                  </a:ext>
                </a:extLst>
              </p:cNvPr>
              <p:cNvSpPr/>
              <p:nvPr/>
            </p:nvSpPr>
            <p:spPr>
              <a:xfrm>
                <a:off x="5491019" y="29185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四角形: 角を丸くする 43">
                <a:extLst>
                  <a:ext uri="{FF2B5EF4-FFF2-40B4-BE49-F238E27FC236}">
                    <a16:creationId xmlns:a16="http://schemas.microsoft.com/office/drawing/2014/main" id="{532227D7-4E87-433C-96A4-1508E04A11BE}"/>
                  </a:ext>
                </a:extLst>
              </p:cNvPr>
              <p:cNvSpPr/>
              <p:nvPr/>
            </p:nvSpPr>
            <p:spPr>
              <a:xfrm>
                <a:off x="5631100" y="30598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a:extLst>
                  <a:ext uri="{FF2B5EF4-FFF2-40B4-BE49-F238E27FC236}">
                    <a16:creationId xmlns:a16="http://schemas.microsoft.com/office/drawing/2014/main" id="{936CBD49-0DC3-46E5-BBBB-04852278B209}"/>
                  </a:ext>
                </a:extLst>
              </p:cNvPr>
              <p:cNvSpPr/>
              <p:nvPr/>
            </p:nvSpPr>
            <p:spPr>
              <a:xfrm>
                <a:off x="5634485" y="34856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a:extLst>
                  <a:ext uri="{FF2B5EF4-FFF2-40B4-BE49-F238E27FC236}">
                    <a16:creationId xmlns:a16="http://schemas.microsoft.com/office/drawing/2014/main" id="{25C32F75-3BA0-45F5-87A2-B618DB036B57}"/>
                  </a:ext>
                </a:extLst>
              </p:cNvPr>
              <p:cNvSpPr/>
              <p:nvPr/>
            </p:nvSpPr>
            <p:spPr>
              <a:xfrm>
                <a:off x="5418689" y="29844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47" name="グループ化 46">
            <a:extLst>
              <a:ext uri="{FF2B5EF4-FFF2-40B4-BE49-F238E27FC236}">
                <a16:creationId xmlns:a16="http://schemas.microsoft.com/office/drawing/2014/main" id="{B56BBD49-5DD0-4F8A-A1DF-8543123B99BF}"/>
              </a:ext>
            </a:extLst>
          </p:cNvPr>
          <p:cNvGrpSpPr>
            <a:grpSpLocks noChangeAspect="1"/>
          </p:cNvGrpSpPr>
          <p:nvPr/>
        </p:nvGrpSpPr>
        <p:grpSpPr>
          <a:xfrm>
            <a:off x="7738963" y="5738536"/>
            <a:ext cx="215839" cy="653001"/>
            <a:chOff x="4850474" y="2137453"/>
            <a:chExt cx="743395" cy="2249066"/>
          </a:xfrm>
          <a:solidFill>
            <a:srgbClr val="35A16B"/>
          </a:solidFill>
        </p:grpSpPr>
        <p:sp>
          <p:nvSpPr>
            <p:cNvPr id="48" name="楕円 47">
              <a:extLst>
                <a:ext uri="{FF2B5EF4-FFF2-40B4-BE49-F238E27FC236}">
                  <a16:creationId xmlns:a16="http://schemas.microsoft.com/office/drawing/2014/main" id="{32C8FBEE-A4A9-4A36-B37F-D08F35232431}"/>
                </a:ext>
              </a:extLst>
            </p:cNvPr>
            <p:cNvSpPr/>
            <p:nvPr/>
          </p:nvSpPr>
          <p:spPr>
            <a:xfrm>
              <a:off x="4963115" y="2137453"/>
              <a:ext cx="518111" cy="51811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四角形: 角を丸くする 48">
              <a:extLst>
                <a:ext uri="{FF2B5EF4-FFF2-40B4-BE49-F238E27FC236}">
                  <a16:creationId xmlns:a16="http://schemas.microsoft.com/office/drawing/2014/main" id="{C1F924CB-A6F6-4107-A42C-0E2A5C26B308}"/>
                </a:ext>
              </a:extLst>
            </p:cNvPr>
            <p:cNvSpPr/>
            <p:nvPr/>
          </p:nvSpPr>
          <p:spPr>
            <a:xfrm>
              <a:off x="4986096" y="2695492"/>
              <a:ext cx="472151" cy="916228"/>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四角形: 角を丸くする 49">
              <a:extLst>
                <a:ext uri="{FF2B5EF4-FFF2-40B4-BE49-F238E27FC236}">
                  <a16:creationId xmlns:a16="http://schemas.microsoft.com/office/drawing/2014/main" id="{5168AA80-8EE1-48E1-8AC6-31E7AC598353}"/>
                </a:ext>
              </a:extLst>
            </p:cNvPr>
            <p:cNvSpPr/>
            <p:nvPr/>
          </p:nvSpPr>
          <p:spPr>
            <a:xfrm>
              <a:off x="502661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四角形: 角を丸くする 50">
              <a:extLst>
                <a:ext uri="{FF2B5EF4-FFF2-40B4-BE49-F238E27FC236}">
                  <a16:creationId xmlns:a16="http://schemas.microsoft.com/office/drawing/2014/main" id="{485E913A-4C8F-45FB-8E8D-10B3AA14E096}"/>
                </a:ext>
              </a:extLst>
            </p:cNvPr>
            <p:cNvSpPr/>
            <p:nvPr/>
          </p:nvSpPr>
          <p:spPr>
            <a:xfrm>
              <a:off x="523280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楕円 51">
              <a:extLst>
                <a:ext uri="{FF2B5EF4-FFF2-40B4-BE49-F238E27FC236}">
                  <a16:creationId xmlns:a16="http://schemas.microsoft.com/office/drawing/2014/main" id="{022AE73B-0252-4885-A041-1C1942CABA57}"/>
                </a:ext>
              </a:extLst>
            </p:cNvPr>
            <p:cNvSpPr/>
            <p:nvPr/>
          </p:nvSpPr>
          <p:spPr>
            <a:xfrm>
              <a:off x="5031075"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a:extLst>
                <a:ext uri="{FF2B5EF4-FFF2-40B4-BE49-F238E27FC236}">
                  <a16:creationId xmlns:a16="http://schemas.microsoft.com/office/drawing/2014/main" id="{CC6ED7A9-3CB7-430A-8047-18C2FD185A5F}"/>
                </a:ext>
              </a:extLst>
            </p:cNvPr>
            <p:cNvSpPr/>
            <p:nvPr/>
          </p:nvSpPr>
          <p:spPr>
            <a:xfrm>
              <a:off x="5236194"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a:extLst>
                <a:ext uri="{FF2B5EF4-FFF2-40B4-BE49-F238E27FC236}">
                  <a16:creationId xmlns:a16="http://schemas.microsoft.com/office/drawing/2014/main" id="{48630E66-801D-4BEA-99A4-35DB2CF40043}"/>
                </a:ext>
              </a:extLst>
            </p:cNvPr>
            <p:cNvSpPr/>
            <p:nvPr/>
          </p:nvSpPr>
          <p:spPr>
            <a:xfrm>
              <a:off x="5193405" y="26954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四角形: 角を丸くする 54">
              <a:extLst>
                <a:ext uri="{FF2B5EF4-FFF2-40B4-BE49-F238E27FC236}">
                  <a16:creationId xmlns:a16="http://schemas.microsoft.com/office/drawing/2014/main" id="{8063CB22-C758-42FB-9DA6-C4349DF84328}"/>
                </a:ext>
              </a:extLst>
            </p:cNvPr>
            <p:cNvSpPr/>
            <p:nvPr/>
          </p:nvSpPr>
          <p:spPr>
            <a:xfrm>
              <a:off x="5338619" y="27661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四角形: 角を丸くする 55">
              <a:extLst>
                <a:ext uri="{FF2B5EF4-FFF2-40B4-BE49-F238E27FC236}">
                  <a16:creationId xmlns:a16="http://schemas.microsoft.com/office/drawing/2014/main" id="{5DFC4DE2-019D-45EF-A931-E83DCCC829E0}"/>
                </a:ext>
              </a:extLst>
            </p:cNvPr>
            <p:cNvSpPr/>
            <p:nvPr/>
          </p:nvSpPr>
          <p:spPr>
            <a:xfrm>
              <a:off x="5478700" y="29074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a:extLst>
                <a:ext uri="{FF2B5EF4-FFF2-40B4-BE49-F238E27FC236}">
                  <a16:creationId xmlns:a16="http://schemas.microsoft.com/office/drawing/2014/main" id="{EA2C196D-F58A-4FDC-A60C-89F677B5DC86}"/>
                </a:ext>
              </a:extLst>
            </p:cNvPr>
            <p:cNvSpPr/>
            <p:nvPr/>
          </p:nvSpPr>
          <p:spPr>
            <a:xfrm>
              <a:off x="5482085" y="33332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正方形/長方形 57">
              <a:extLst>
                <a:ext uri="{FF2B5EF4-FFF2-40B4-BE49-F238E27FC236}">
                  <a16:creationId xmlns:a16="http://schemas.microsoft.com/office/drawing/2014/main" id="{25978A70-0005-4CB6-BB82-108B54E0DC2E}"/>
                </a:ext>
              </a:extLst>
            </p:cNvPr>
            <p:cNvSpPr/>
            <p:nvPr/>
          </p:nvSpPr>
          <p:spPr>
            <a:xfrm>
              <a:off x="5266289" y="28320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9" name="グループ化 58">
              <a:extLst>
                <a:ext uri="{FF2B5EF4-FFF2-40B4-BE49-F238E27FC236}">
                  <a16:creationId xmlns:a16="http://schemas.microsoft.com/office/drawing/2014/main" id="{4F3484A5-9636-42AD-9FDD-F14BE7DA359D}"/>
                </a:ext>
              </a:extLst>
            </p:cNvPr>
            <p:cNvGrpSpPr/>
            <p:nvPr/>
          </p:nvGrpSpPr>
          <p:grpSpPr>
            <a:xfrm flipH="1">
              <a:off x="4850474" y="2695492"/>
              <a:ext cx="400464" cy="747377"/>
              <a:chOff x="5345805" y="2847892"/>
              <a:chExt cx="400464" cy="747377"/>
            </a:xfrm>
            <a:grpFill/>
          </p:grpSpPr>
          <p:sp>
            <p:nvSpPr>
              <p:cNvPr id="60" name="楕円 59">
                <a:extLst>
                  <a:ext uri="{FF2B5EF4-FFF2-40B4-BE49-F238E27FC236}">
                    <a16:creationId xmlns:a16="http://schemas.microsoft.com/office/drawing/2014/main" id="{55E6505F-8449-4BC5-BF72-ECE9FD83C777}"/>
                  </a:ext>
                </a:extLst>
              </p:cNvPr>
              <p:cNvSpPr/>
              <p:nvPr/>
            </p:nvSpPr>
            <p:spPr>
              <a:xfrm>
                <a:off x="5345805" y="28478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四角形: 角を丸くする 60">
                <a:extLst>
                  <a:ext uri="{FF2B5EF4-FFF2-40B4-BE49-F238E27FC236}">
                    <a16:creationId xmlns:a16="http://schemas.microsoft.com/office/drawing/2014/main" id="{DF704AD1-2484-4802-8EF6-BFDC0DB7941C}"/>
                  </a:ext>
                </a:extLst>
              </p:cNvPr>
              <p:cNvSpPr/>
              <p:nvPr/>
            </p:nvSpPr>
            <p:spPr>
              <a:xfrm>
                <a:off x="5491019" y="29185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四角形: 角を丸くする 61">
                <a:extLst>
                  <a:ext uri="{FF2B5EF4-FFF2-40B4-BE49-F238E27FC236}">
                    <a16:creationId xmlns:a16="http://schemas.microsoft.com/office/drawing/2014/main" id="{DF918CD7-4CB3-489B-AE8C-94F2BE3C2C21}"/>
                  </a:ext>
                </a:extLst>
              </p:cNvPr>
              <p:cNvSpPr/>
              <p:nvPr/>
            </p:nvSpPr>
            <p:spPr>
              <a:xfrm>
                <a:off x="5631100" y="30598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楕円 62">
                <a:extLst>
                  <a:ext uri="{FF2B5EF4-FFF2-40B4-BE49-F238E27FC236}">
                    <a16:creationId xmlns:a16="http://schemas.microsoft.com/office/drawing/2014/main" id="{1CC498F9-F14F-4147-98CA-5EEA9D6587A1}"/>
                  </a:ext>
                </a:extLst>
              </p:cNvPr>
              <p:cNvSpPr/>
              <p:nvPr/>
            </p:nvSpPr>
            <p:spPr>
              <a:xfrm>
                <a:off x="5634485" y="34856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228E6541-FA59-4392-B5B0-419480B85182}"/>
                  </a:ext>
                </a:extLst>
              </p:cNvPr>
              <p:cNvSpPr/>
              <p:nvPr/>
            </p:nvSpPr>
            <p:spPr>
              <a:xfrm>
                <a:off x="5418689" y="29844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nvGrpSpPr>
          <p:cNvPr id="65" name="グループ化 64">
            <a:extLst>
              <a:ext uri="{FF2B5EF4-FFF2-40B4-BE49-F238E27FC236}">
                <a16:creationId xmlns:a16="http://schemas.microsoft.com/office/drawing/2014/main" id="{148A4963-7FD7-4B73-8311-ECD0ADE76B53}"/>
              </a:ext>
            </a:extLst>
          </p:cNvPr>
          <p:cNvGrpSpPr>
            <a:grpSpLocks noChangeAspect="1"/>
          </p:cNvGrpSpPr>
          <p:nvPr/>
        </p:nvGrpSpPr>
        <p:grpSpPr>
          <a:xfrm>
            <a:off x="8310578" y="5747322"/>
            <a:ext cx="215839" cy="653001"/>
            <a:chOff x="4850474" y="2137453"/>
            <a:chExt cx="743395" cy="2249066"/>
          </a:xfrm>
          <a:solidFill>
            <a:srgbClr val="35A16B"/>
          </a:solidFill>
        </p:grpSpPr>
        <p:sp>
          <p:nvSpPr>
            <p:cNvPr id="66" name="楕円 65">
              <a:extLst>
                <a:ext uri="{FF2B5EF4-FFF2-40B4-BE49-F238E27FC236}">
                  <a16:creationId xmlns:a16="http://schemas.microsoft.com/office/drawing/2014/main" id="{080C3A97-4CE5-4286-BE88-8088B3D8BA81}"/>
                </a:ext>
              </a:extLst>
            </p:cNvPr>
            <p:cNvSpPr/>
            <p:nvPr/>
          </p:nvSpPr>
          <p:spPr>
            <a:xfrm>
              <a:off x="4963115" y="2137453"/>
              <a:ext cx="518111" cy="51811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四角形: 角を丸くする 66">
              <a:extLst>
                <a:ext uri="{FF2B5EF4-FFF2-40B4-BE49-F238E27FC236}">
                  <a16:creationId xmlns:a16="http://schemas.microsoft.com/office/drawing/2014/main" id="{CCE96606-EEA1-4C3F-BCC1-AE793432BAB3}"/>
                </a:ext>
              </a:extLst>
            </p:cNvPr>
            <p:cNvSpPr/>
            <p:nvPr/>
          </p:nvSpPr>
          <p:spPr>
            <a:xfrm>
              <a:off x="4986096" y="2695492"/>
              <a:ext cx="472151" cy="916228"/>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四角形: 角を丸くする 67">
              <a:extLst>
                <a:ext uri="{FF2B5EF4-FFF2-40B4-BE49-F238E27FC236}">
                  <a16:creationId xmlns:a16="http://schemas.microsoft.com/office/drawing/2014/main" id="{D1C503B4-3B85-4B65-963D-7E9D63DEF470}"/>
                </a:ext>
              </a:extLst>
            </p:cNvPr>
            <p:cNvSpPr/>
            <p:nvPr/>
          </p:nvSpPr>
          <p:spPr>
            <a:xfrm>
              <a:off x="502661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四角形: 角を丸くする 68">
              <a:extLst>
                <a:ext uri="{FF2B5EF4-FFF2-40B4-BE49-F238E27FC236}">
                  <a16:creationId xmlns:a16="http://schemas.microsoft.com/office/drawing/2014/main" id="{0FD3A185-184D-4807-ADCF-91F1422B5D93}"/>
                </a:ext>
              </a:extLst>
            </p:cNvPr>
            <p:cNvSpPr/>
            <p:nvPr/>
          </p:nvSpPr>
          <p:spPr>
            <a:xfrm>
              <a:off x="5232809" y="3525606"/>
              <a:ext cx="183848" cy="789440"/>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76A3DB72-987A-4F78-A9FC-23FB29219956}"/>
                </a:ext>
              </a:extLst>
            </p:cNvPr>
            <p:cNvSpPr/>
            <p:nvPr/>
          </p:nvSpPr>
          <p:spPr>
            <a:xfrm>
              <a:off x="5031075"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555926EE-35D5-411A-A146-4BD9DB748046}"/>
                </a:ext>
              </a:extLst>
            </p:cNvPr>
            <p:cNvSpPr/>
            <p:nvPr/>
          </p:nvSpPr>
          <p:spPr>
            <a:xfrm>
              <a:off x="5236194" y="4211584"/>
              <a:ext cx="174935" cy="174935"/>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34F13ACA-7E7F-49EB-A5DD-14342F62124E}"/>
                </a:ext>
              </a:extLst>
            </p:cNvPr>
            <p:cNvSpPr/>
            <p:nvPr/>
          </p:nvSpPr>
          <p:spPr>
            <a:xfrm>
              <a:off x="5193405" y="26954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四角形: 角を丸くする 72">
              <a:extLst>
                <a:ext uri="{FF2B5EF4-FFF2-40B4-BE49-F238E27FC236}">
                  <a16:creationId xmlns:a16="http://schemas.microsoft.com/office/drawing/2014/main" id="{82C043EA-1BDE-4C26-943A-F07AA71374D6}"/>
                </a:ext>
              </a:extLst>
            </p:cNvPr>
            <p:cNvSpPr/>
            <p:nvPr/>
          </p:nvSpPr>
          <p:spPr>
            <a:xfrm>
              <a:off x="5338619" y="27661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四角形: 角を丸くする 73">
              <a:extLst>
                <a:ext uri="{FF2B5EF4-FFF2-40B4-BE49-F238E27FC236}">
                  <a16:creationId xmlns:a16="http://schemas.microsoft.com/office/drawing/2014/main" id="{2054ADE4-5A00-47B9-A20B-5FDF301C4A92}"/>
                </a:ext>
              </a:extLst>
            </p:cNvPr>
            <p:cNvSpPr/>
            <p:nvPr/>
          </p:nvSpPr>
          <p:spPr>
            <a:xfrm>
              <a:off x="5478700" y="29074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a:extLst>
                <a:ext uri="{FF2B5EF4-FFF2-40B4-BE49-F238E27FC236}">
                  <a16:creationId xmlns:a16="http://schemas.microsoft.com/office/drawing/2014/main" id="{6B7DF7E5-7486-4747-A364-4EA9D5F6B876}"/>
                </a:ext>
              </a:extLst>
            </p:cNvPr>
            <p:cNvSpPr/>
            <p:nvPr/>
          </p:nvSpPr>
          <p:spPr>
            <a:xfrm>
              <a:off x="5482085" y="33332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正方形/長方形 75">
              <a:extLst>
                <a:ext uri="{FF2B5EF4-FFF2-40B4-BE49-F238E27FC236}">
                  <a16:creationId xmlns:a16="http://schemas.microsoft.com/office/drawing/2014/main" id="{365A5F51-5636-4674-9176-8862BD4E5430}"/>
                </a:ext>
              </a:extLst>
            </p:cNvPr>
            <p:cNvSpPr/>
            <p:nvPr/>
          </p:nvSpPr>
          <p:spPr>
            <a:xfrm>
              <a:off x="5266289" y="28320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7" name="グループ化 76">
              <a:extLst>
                <a:ext uri="{FF2B5EF4-FFF2-40B4-BE49-F238E27FC236}">
                  <a16:creationId xmlns:a16="http://schemas.microsoft.com/office/drawing/2014/main" id="{589584C3-2E96-46E9-8F86-47E663D3ED2E}"/>
                </a:ext>
              </a:extLst>
            </p:cNvPr>
            <p:cNvGrpSpPr/>
            <p:nvPr/>
          </p:nvGrpSpPr>
          <p:grpSpPr>
            <a:xfrm flipH="1">
              <a:off x="4850474" y="2695492"/>
              <a:ext cx="400464" cy="747377"/>
              <a:chOff x="5345805" y="2847892"/>
              <a:chExt cx="400464" cy="747377"/>
            </a:xfrm>
            <a:grpFill/>
          </p:grpSpPr>
          <p:sp>
            <p:nvSpPr>
              <p:cNvPr id="78" name="楕円 77">
                <a:extLst>
                  <a:ext uri="{FF2B5EF4-FFF2-40B4-BE49-F238E27FC236}">
                    <a16:creationId xmlns:a16="http://schemas.microsoft.com/office/drawing/2014/main" id="{F4F8D4F6-A9D0-4A33-A6E9-0BCBD33E1E46}"/>
                  </a:ext>
                </a:extLst>
              </p:cNvPr>
              <p:cNvSpPr/>
              <p:nvPr/>
            </p:nvSpPr>
            <p:spPr>
              <a:xfrm>
                <a:off x="5345805" y="2847892"/>
                <a:ext cx="400464" cy="183391"/>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四角形: 角を丸くする 78">
                <a:extLst>
                  <a:ext uri="{FF2B5EF4-FFF2-40B4-BE49-F238E27FC236}">
                    <a16:creationId xmlns:a16="http://schemas.microsoft.com/office/drawing/2014/main" id="{DFAC9308-4AA5-42B5-AE99-156C52D4CCF3}"/>
                  </a:ext>
                </a:extLst>
              </p:cNvPr>
              <p:cNvSpPr/>
              <p:nvPr/>
            </p:nvSpPr>
            <p:spPr>
              <a:xfrm>
                <a:off x="5491019" y="2918528"/>
                <a:ext cx="255250" cy="100522"/>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四角形: 角を丸くする 79">
                <a:extLst>
                  <a:ext uri="{FF2B5EF4-FFF2-40B4-BE49-F238E27FC236}">
                    <a16:creationId xmlns:a16="http://schemas.microsoft.com/office/drawing/2014/main" id="{6CD6CDD6-1857-4BD3-B8E3-1557C0B6CF6D}"/>
                  </a:ext>
                </a:extLst>
              </p:cNvPr>
              <p:cNvSpPr/>
              <p:nvPr/>
            </p:nvSpPr>
            <p:spPr>
              <a:xfrm>
                <a:off x="5631100" y="3059892"/>
                <a:ext cx="115169" cy="494534"/>
              </a:xfrm>
              <a:prstGeom prst="round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楕円 80">
                <a:extLst>
                  <a:ext uri="{FF2B5EF4-FFF2-40B4-BE49-F238E27FC236}">
                    <a16:creationId xmlns:a16="http://schemas.microsoft.com/office/drawing/2014/main" id="{42AEC33B-69C7-4E2C-ABF1-B9CC2AC615F0}"/>
                  </a:ext>
                </a:extLst>
              </p:cNvPr>
              <p:cNvSpPr/>
              <p:nvPr/>
            </p:nvSpPr>
            <p:spPr>
              <a:xfrm>
                <a:off x="5634485" y="3485683"/>
                <a:ext cx="109586" cy="109586"/>
              </a:xfrm>
              <a:prstGeom prst="ellipse">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正方形/長方形 81">
                <a:extLst>
                  <a:ext uri="{FF2B5EF4-FFF2-40B4-BE49-F238E27FC236}">
                    <a16:creationId xmlns:a16="http://schemas.microsoft.com/office/drawing/2014/main" id="{4C03F3F4-DAA6-4007-AAE3-E800494B2D22}"/>
                  </a:ext>
                </a:extLst>
              </p:cNvPr>
              <p:cNvSpPr/>
              <p:nvPr/>
            </p:nvSpPr>
            <p:spPr>
              <a:xfrm>
                <a:off x="5418689" y="2984415"/>
                <a:ext cx="327580" cy="111632"/>
              </a:xfrm>
              <a:prstGeom prst="rect">
                <a:avLst/>
              </a:prstGeom>
              <a:grpFill/>
              <a:ln>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83" name="正方形/長方形 82">
            <a:extLst>
              <a:ext uri="{FF2B5EF4-FFF2-40B4-BE49-F238E27FC236}">
                <a16:creationId xmlns:a16="http://schemas.microsoft.com/office/drawing/2014/main" id="{2BB10302-1923-444F-A3F5-10FCF8772C77}"/>
              </a:ext>
            </a:extLst>
          </p:cNvPr>
          <p:cNvSpPr/>
          <p:nvPr/>
        </p:nvSpPr>
        <p:spPr>
          <a:xfrm>
            <a:off x="3262336" y="4088008"/>
            <a:ext cx="1205779" cy="338554"/>
          </a:xfrm>
          <a:prstGeom prst="rect">
            <a:avLst/>
          </a:prstGeom>
        </p:spPr>
        <p:txBody>
          <a:bodyPr wrap="none">
            <a:spAutoFit/>
          </a:bodyPr>
          <a:lstStyle/>
          <a:p>
            <a:pPr algn="ctr"/>
            <a:r>
              <a:rPr lang="ja-JP" altLang="en-US" sz="1600" dirty="0">
                <a:solidFill>
                  <a:srgbClr val="FF2800"/>
                </a:solidFill>
                <a:latin typeface="HGPｺﾞｼｯｸE" panose="020B0900000000000000" pitchFamily="50" charset="-128"/>
                <a:ea typeface="HGPｺﾞｼｯｸE" panose="020B0900000000000000" pitchFamily="50" charset="-128"/>
              </a:rPr>
              <a:t>支援の伝達</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p:txBody>
      </p:sp>
      <p:sp>
        <p:nvSpPr>
          <p:cNvPr id="84" name="正方形/長方形 83">
            <a:extLst>
              <a:ext uri="{FF2B5EF4-FFF2-40B4-BE49-F238E27FC236}">
                <a16:creationId xmlns:a16="http://schemas.microsoft.com/office/drawing/2014/main" id="{C4D13AA8-5494-4B67-8D62-ACBA05060E25}"/>
              </a:ext>
            </a:extLst>
          </p:cNvPr>
          <p:cNvSpPr/>
          <p:nvPr/>
        </p:nvSpPr>
        <p:spPr>
          <a:xfrm>
            <a:off x="3376140" y="2612353"/>
            <a:ext cx="1160005" cy="338554"/>
          </a:xfrm>
          <a:prstGeom prst="rect">
            <a:avLst/>
          </a:prstGeom>
        </p:spPr>
        <p:txBody>
          <a:bodyPr wrap="square">
            <a:spAutoFit/>
          </a:bodyPr>
          <a:lstStyle/>
          <a:p>
            <a:pPr algn="ctr"/>
            <a:r>
              <a:rPr lang="ja-JP" altLang="en-US" sz="1600" dirty="0">
                <a:solidFill>
                  <a:srgbClr val="FF2800"/>
                </a:solidFill>
                <a:latin typeface="HGPｺﾞｼｯｸE" panose="020B0900000000000000" pitchFamily="50" charset="-128"/>
                <a:ea typeface="HGPｺﾞｼｯｸE" panose="020B0900000000000000" pitchFamily="50" charset="-128"/>
              </a:rPr>
              <a:t>復旧支援</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p:txBody>
      </p:sp>
      <p:sp>
        <p:nvSpPr>
          <p:cNvPr id="85" name="正方形/長方形 84">
            <a:extLst>
              <a:ext uri="{FF2B5EF4-FFF2-40B4-BE49-F238E27FC236}">
                <a16:creationId xmlns:a16="http://schemas.microsoft.com/office/drawing/2014/main" id="{7B116BF5-A6E7-4E0E-B888-2D141F1385E6}"/>
              </a:ext>
            </a:extLst>
          </p:cNvPr>
          <p:cNvSpPr/>
          <p:nvPr/>
        </p:nvSpPr>
        <p:spPr>
          <a:xfrm>
            <a:off x="3211350" y="3443200"/>
            <a:ext cx="1429868" cy="338554"/>
          </a:xfrm>
          <a:prstGeom prst="rect">
            <a:avLst/>
          </a:prstGeom>
        </p:spPr>
        <p:txBody>
          <a:bodyPr wrap="square">
            <a:spAutoFit/>
          </a:bodyPr>
          <a:lstStyle/>
          <a:p>
            <a:pPr algn="ctr"/>
            <a:r>
              <a:rPr lang="ja-JP" altLang="en-US" sz="1600" dirty="0">
                <a:solidFill>
                  <a:srgbClr val="FF2800"/>
                </a:solidFill>
                <a:latin typeface="HGPｺﾞｼｯｸE" panose="020B0900000000000000" pitchFamily="50" charset="-128"/>
                <a:ea typeface="HGPｺﾞｼｯｸE" panose="020B0900000000000000" pitchFamily="50" charset="-128"/>
              </a:rPr>
              <a:t>調整等の依頼</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p:txBody>
      </p:sp>
      <p:sp>
        <p:nvSpPr>
          <p:cNvPr id="86" name="正方形/長方形 85">
            <a:extLst>
              <a:ext uri="{FF2B5EF4-FFF2-40B4-BE49-F238E27FC236}">
                <a16:creationId xmlns:a16="http://schemas.microsoft.com/office/drawing/2014/main" id="{ADB67D2D-A5F6-41BB-8D2D-C823DC620980}"/>
              </a:ext>
            </a:extLst>
          </p:cNvPr>
          <p:cNvSpPr/>
          <p:nvPr/>
        </p:nvSpPr>
        <p:spPr>
          <a:xfrm>
            <a:off x="3213537" y="5096061"/>
            <a:ext cx="1415772" cy="338554"/>
          </a:xfrm>
          <a:prstGeom prst="rect">
            <a:avLst/>
          </a:prstGeom>
        </p:spPr>
        <p:txBody>
          <a:bodyPr wrap="none">
            <a:spAutoFit/>
          </a:bodyPr>
          <a:lstStyle/>
          <a:p>
            <a:pPr algn="ctr"/>
            <a:r>
              <a:rPr lang="ja-JP" altLang="en-US" sz="1600" dirty="0">
                <a:solidFill>
                  <a:srgbClr val="FF2800"/>
                </a:solidFill>
                <a:latin typeface="HGPｺﾞｼｯｸE" panose="020B0900000000000000" pitchFamily="50" charset="-128"/>
                <a:ea typeface="HGPｺﾞｼｯｸE" panose="020B0900000000000000" pitchFamily="50" charset="-128"/>
              </a:rPr>
              <a:t>復旧支援活動</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p:txBody>
      </p:sp>
      <p:sp>
        <p:nvSpPr>
          <p:cNvPr id="87" name="正方形/長方形 86">
            <a:extLst>
              <a:ext uri="{FF2B5EF4-FFF2-40B4-BE49-F238E27FC236}">
                <a16:creationId xmlns:a16="http://schemas.microsoft.com/office/drawing/2014/main" id="{B8D7D217-FF14-48AC-A87A-72B3A6A5345C}"/>
              </a:ext>
            </a:extLst>
          </p:cNvPr>
          <p:cNvSpPr/>
          <p:nvPr/>
        </p:nvSpPr>
        <p:spPr>
          <a:xfrm>
            <a:off x="400009" y="4243486"/>
            <a:ext cx="2268633" cy="830997"/>
          </a:xfrm>
          <a:prstGeom prst="rect">
            <a:avLst/>
          </a:prstGeom>
        </p:spPr>
        <p:txBody>
          <a:bodyPr wrap="none">
            <a:spAutoFit/>
          </a:bodyPr>
          <a:lstStyle/>
          <a:p>
            <a:pPr algn="r"/>
            <a:r>
              <a:rPr lang="ja-JP" altLang="en-US" sz="1600" dirty="0">
                <a:solidFill>
                  <a:srgbClr val="FF2800"/>
                </a:solidFill>
                <a:latin typeface="HGPｺﾞｼｯｸE" panose="020B0900000000000000" pitchFamily="50" charset="-128"/>
                <a:ea typeface="HGPｺﾞｼｯｸE" panose="020B0900000000000000" pitchFamily="50" charset="-128"/>
              </a:rPr>
              <a:t>災害ボランティアの周知</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a:p>
            <a:pPr algn="r"/>
            <a:r>
              <a:rPr lang="ja-JP" altLang="en-US" sz="1600" dirty="0">
                <a:solidFill>
                  <a:srgbClr val="FF2800"/>
                </a:solidFill>
                <a:latin typeface="HGPｺﾞｼｯｸE" panose="020B0900000000000000" pitchFamily="50" charset="-128"/>
                <a:ea typeface="HGPｺﾞｼｯｸE" panose="020B0900000000000000" pitchFamily="50" charset="-128"/>
              </a:rPr>
              <a:t>作業の立会い</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a:p>
            <a:pPr algn="r"/>
            <a:r>
              <a:rPr lang="ja-JP" altLang="en-US" sz="1600" dirty="0">
                <a:solidFill>
                  <a:srgbClr val="FF2800"/>
                </a:solidFill>
                <a:latin typeface="HGPｺﾞｼｯｸE" panose="020B0900000000000000" pitchFamily="50" charset="-128"/>
                <a:ea typeface="HGPｺﾞｼｯｸE" panose="020B0900000000000000" pitchFamily="50" charset="-128"/>
              </a:rPr>
              <a:t>ニーズの確認</a:t>
            </a:r>
            <a:endParaRPr lang="en-US" altLang="ja-JP" sz="1600" dirty="0">
              <a:solidFill>
                <a:srgbClr val="FF2800"/>
              </a:solidFill>
              <a:latin typeface="HGPｺﾞｼｯｸE" panose="020B0900000000000000" pitchFamily="50" charset="-128"/>
              <a:ea typeface="HGPｺﾞｼｯｸE" panose="020B0900000000000000" pitchFamily="50" charset="-128"/>
            </a:endParaRPr>
          </a:p>
        </p:txBody>
      </p:sp>
      <p:cxnSp>
        <p:nvCxnSpPr>
          <p:cNvPr id="88" name="直線矢印コネクタ 192">
            <a:extLst>
              <a:ext uri="{FF2B5EF4-FFF2-40B4-BE49-F238E27FC236}">
                <a16:creationId xmlns:a16="http://schemas.microsoft.com/office/drawing/2014/main" id="{BCC898FD-AD54-4494-BCAE-DC65E362352D}"/>
              </a:ext>
            </a:extLst>
          </p:cNvPr>
          <p:cNvCxnSpPr>
            <a:cxnSpLocks/>
          </p:cNvCxnSpPr>
          <p:nvPr/>
        </p:nvCxnSpPr>
        <p:spPr>
          <a:xfrm rot="10800000">
            <a:off x="5646783" y="5307237"/>
            <a:ext cx="1945840" cy="548440"/>
          </a:xfrm>
          <a:prstGeom prst="bentConnector3">
            <a:avLst>
              <a:gd name="adj1" fmla="val 100186"/>
            </a:avLst>
          </a:prstGeom>
          <a:ln w="7620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89" name="正方形/長方形 88">
            <a:extLst>
              <a:ext uri="{FF2B5EF4-FFF2-40B4-BE49-F238E27FC236}">
                <a16:creationId xmlns:a16="http://schemas.microsoft.com/office/drawing/2014/main" id="{63B1EA8B-B614-490B-8B2B-DCD953321950}"/>
              </a:ext>
            </a:extLst>
          </p:cNvPr>
          <p:cNvSpPr/>
          <p:nvPr/>
        </p:nvSpPr>
        <p:spPr>
          <a:xfrm>
            <a:off x="6763434" y="5493064"/>
            <a:ext cx="646331" cy="369332"/>
          </a:xfrm>
          <a:prstGeom prst="rect">
            <a:avLst/>
          </a:prstGeom>
        </p:spPr>
        <p:txBody>
          <a:bodyPr wrap="none">
            <a:spAutoFit/>
          </a:bodyPr>
          <a:lstStyle/>
          <a:p>
            <a:pPr algn="ctr"/>
            <a:r>
              <a:rPr lang="ja-JP" altLang="en-US" dirty="0">
                <a:solidFill>
                  <a:srgbClr val="404040"/>
                </a:solidFill>
                <a:latin typeface="HGPｺﾞｼｯｸE" panose="020B0900000000000000" pitchFamily="50" charset="-128"/>
                <a:ea typeface="HGPｺﾞｼｯｸE" panose="020B0900000000000000" pitchFamily="50" charset="-128"/>
              </a:rPr>
              <a:t>登録</a:t>
            </a:r>
            <a:endParaRPr lang="en-US" altLang="ja-JP" dirty="0">
              <a:solidFill>
                <a:srgbClr val="404040"/>
              </a:solidFill>
              <a:latin typeface="HGPｺﾞｼｯｸE" panose="020B0900000000000000" pitchFamily="50" charset="-128"/>
              <a:ea typeface="HGPｺﾞｼｯｸE" panose="020B0900000000000000" pitchFamily="50" charset="-128"/>
            </a:endParaRPr>
          </a:p>
        </p:txBody>
      </p:sp>
      <p:cxnSp>
        <p:nvCxnSpPr>
          <p:cNvPr id="90" name="直線矢印コネクタ 203">
            <a:extLst>
              <a:ext uri="{FF2B5EF4-FFF2-40B4-BE49-F238E27FC236}">
                <a16:creationId xmlns:a16="http://schemas.microsoft.com/office/drawing/2014/main" id="{C72EAC99-87CB-42FC-B12D-527B158A8768}"/>
              </a:ext>
            </a:extLst>
          </p:cNvPr>
          <p:cNvCxnSpPr>
            <a:cxnSpLocks/>
          </p:cNvCxnSpPr>
          <p:nvPr/>
        </p:nvCxnSpPr>
        <p:spPr>
          <a:xfrm>
            <a:off x="6779992" y="3996683"/>
            <a:ext cx="1424829" cy="893965"/>
          </a:xfrm>
          <a:prstGeom prst="bentConnector3">
            <a:avLst>
              <a:gd name="adj1" fmla="val 99223"/>
            </a:avLst>
          </a:prstGeom>
          <a:ln w="76200">
            <a:solidFill>
              <a:srgbClr val="35A16B"/>
            </a:solidFill>
            <a:tailEnd type="triangle"/>
          </a:ln>
        </p:spPr>
        <p:style>
          <a:lnRef idx="1">
            <a:schemeClr val="accent1"/>
          </a:lnRef>
          <a:fillRef idx="0">
            <a:schemeClr val="accent1"/>
          </a:fillRef>
          <a:effectRef idx="0">
            <a:schemeClr val="accent1"/>
          </a:effectRef>
          <a:fontRef idx="minor">
            <a:schemeClr val="tx1"/>
          </a:fontRef>
        </p:style>
      </p:cxnSp>
      <p:sp>
        <p:nvSpPr>
          <p:cNvPr id="91" name="正方形/長方形 90">
            <a:extLst>
              <a:ext uri="{FF2B5EF4-FFF2-40B4-BE49-F238E27FC236}">
                <a16:creationId xmlns:a16="http://schemas.microsoft.com/office/drawing/2014/main" id="{EBF502E8-7BD4-4754-981D-56038D4863FF}"/>
              </a:ext>
            </a:extLst>
          </p:cNvPr>
          <p:cNvSpPr/>
          <p:nvPr/>
        </p:nvSpPr>
        <p:spPr>
          <a:xfrm>
            <a:off x="7445490" y="3984128"/>
            <a:ext cx="646331" cy="369332"/>
          </a:xfrm>
          <a:prstGeom prst="rect">
            <a:avLst/>
          </a:prstGeom>
        </p:spPr>
        <p:txBody>
          <a:bodyPr wrap="none">
            <a:spAutoFit/>
          </a:bodyPr>
          <a:lstStyle/>
          <a:p>
            <a:pPr algn="ctr"/>
            <a:r>
              <a:rPr lang="ja-JP" altLang="en-US" dirty="0">
                <a:solidFill>
                  <a:srgbClr val="404040"/>
                </a:solidFill>
                <a:latin typeface="HGPｺﾞｼｯｸE" panose="020B0900000000000000" pitchFamily="50" charset="-128"/>
                <a:ea typeface="HGPｺﾞｼｯｸE" panose="020B0900000000000000" pitchFamily="50" charset="-128"/>
              </a:rPr>
              <a:t>募集</a:t>
            </a:r>
            <a:endParaRPr lang="en-US" altLang="ja-JP" dirty="0">
              <a:solidFill>
                <a:srgbClr val="404040"/>
              </a:solidFill>
              <a:latin typeface="HGPｺﾞｼｯｸE" panose="020B0900000000000000" pitchFamily="50" charset="-128"/>
              <a:ea typeface="HGPｺﾞｼｯｸE" panose="020B0900000000000000" pitchFamily="50" charset="-128"/>
            </a:endParaRPr>
          </a:p>
        </p:txBody>
      </p:sp>
      <p:sp>
        <p:nvSpPr>
          <p:cNvPr id="92" name="正方形/長方形 91">
            <a:extLst>
              <a:ext uri="{FF2B5EF4-FFF2-40B4-BE49-F238E27FC236}">
                <a16:creationId xmlns:a16="http://schemas.microsoft.com/office/drawing/2014/main" id="{840E0295-B104-4BF3-867B-C407C16BA414}"/>
              </a:ext>
            </a:extLst>
          </p:cNvPr>
          <p:cNvSpPr/>
          <p:nvPr/>
        </p:nvSpPr>
        <p:spPr>
          <a:xfrm>
            <a:off x="7086600" y="3400050"/>
            <a:ext cx="1952779" cy="584775"/>
          </a:xfrm>
          <a:prstGeom prst="rect">
            <a:avLst/>
          </a:prstGeom>
        </p:spPr>
        <p:txBody>
          <a:bodyPr wrap="none">
            <a:spAutoFit/>
          </a:bodyPr>
          <a:lstStyle/>
          <a:p>
            <a:pPr algn="ctr"/>
            <a:r>
              <a:rPr lang="ja-JP" altLang="en-US" sz="1600" dirty="0">
                <a:solidFill>
                  <a:srgbClr val="404040"/>
                </a:solidFill>
                <a:latin typeface="HGPｺﾞｼｯｸE" panose="020B0900000000000000" pitchFamily="50" charset="-128"/>
                <a:ea typeface="HGPｺﾞｼｯｸE" panose="020B0900000000000000" pitchFamily="50" charset="-128"/>
              </a:rPr>
              <a:t>活動資機材の確保</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a:p>
            <a:r>
              <a:rPr lang="ja-JP" altLang="en-US" sz="1600" dirty="0">
                <a:solidFill>
                  <a:srgbClr val="404040"/>
                </a:solidFill>
                <a:latin typeface="HGPｺﾞｼｯｸE" panose="020B0900000000000000" pitchFamily="50" charset="-128"/>
                <a:ea typeface="HGPｺﾞｼｯｸE" panose="020B0900000000000000" pitchFamily="50" charset="-128"/>
              </a:rPr>
              <a:t>ボランティアの調整</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p:txBody>
      </p:sp>
      <p:sp>
        <p:nvSpPr>
          <p:cNvPr id="93" name="四角形: 角を丸くする 92">
            <a:extLst>
              <a:ext uri="{FF2B5EF4-FFF2-40B4-BE49-F238E27FC236}">
                <a16:creationId xmlns:a16="http://schemas.microsoft.com/office/drawing/2014/main" id="{DB548ABB-38AD-485F-9CB8-7531071E94F3}"/>
              </a:ext>
            </a:extLst>
          </p:cNvPr>
          <p:cNvSpPr/>
          <p:nvPr/>
        </p:nvSpPr>
        <p:spPr>
          <a:xfrm>
            <a:off x="4554691" y="2505829"/>
            <a:ext cx="2210346" cy="790684"/>
          </a:xfrm>
          <a:prstGeom prst="roundRect">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正方形/長方形 93">
            <a:extLst>
              <a:ext uri="{FF2B5EF4-FFF2-40B4-BE49-F238E27FC236}">
                <a16:creationId xmlns:a16="http://schemas.microsoft.com/office/drawing/2014/main" id="{2A9A3915-EB20-4146-A11E-CC6B31A32BA3}"/>
              </a:ext>
            </a:extLst>
          </p:cNvPr>
          <p:cNvSpPr/>
          <p:nvPr/>
        </p:nvSpPr>
        <p:spPr>
          <a:xfrm>
            <a:off x="4479755" y="2536883"/>
            <a:ext cx="2285281" cy="707886"/>
          </a:xfrm>
          <a:prstGeom prst="rect">
            <a:avLst/>
          </a:prstGeom>
        </p:spPr>
        <p:txBody>
          <a:bodyPr wrap="square">
            <a:spAutoFit/>
          </a:bodyPr>
          <a:lstStyle/>
          <a:p>
            <a:pPr algn="ctr"/>
            <a:r>
              <a:rPr lang="ja-JP" altLang="en-US" sz="2000" dirty="0">
                <a:solidFill>
                  <a:srgbClr val="404040"/>
                </a:solidFill>
                <a:latin typeface="HGPｺﾞｼｯｸE" panose="020B0900000000000000" pitchFamily="50" charset="-128"/>
                <a:ea typeface="HGPｺﾞｼｯｸE" panose="020B0900000000000000" pitchFamily="50" charset="-128"/>
              </a:rPr>
              <a:t>自治体</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algn="ctr"/>
            <a:r>
              <a:rPr lang="ja-JP" altLang="en-US" sz="2000" dirty="0">
                <a:solidFill>
                  <a:srgbClr val="404040"/>
                </a:solidFill>
                <a:latin typeface="HGPｺﾞｼｯｸE" panose="020B0900000000000000" pitchFamily="50" charset="-128"/>
                <a:ea typeface="HGPｺﾞｼｯｸE" panose="020B0900000000000000" pitchFamily="50" charset="-128"/>
              </a:rPr>
              <a:t>（災害対策本部等）</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p:txBody>
      </p:sp>
      <p:sp>
        <p:nvSpPr>
          <p:cNvPr id="95" name="正方形/長方形 94">
            <a:extLst>
              <a:ext uri="{FF2B5EF4-FFF2-40B4-BE49-F238E27FC236}">
                <a16:creationId xmlns:a16="http://schemas.microsoft.com/office/drawing/2014/main" id="{9DD023C9-A974-4A6D-A5EC-66879365BDEE}"/>
              </a:ext>
            </a:extLst>
          </p:cNvPr>
          <p:cNvSpPr/>
          <p:nvPr/>
        </p:nvSpPr>
        <p:spPr>
          <a:xfrm>
            <a:off x="3755602" y="5773568"/>
            <a:ext cx="1415772" cy="584775"/>
          </a:xfrm>
          <a:prstGeom prst="rect">
            <a:avLst/>
          </a:prstGeom>
        </p:spPr>
        <p:txBody>
          <a:bodyPr wrap="none">
            <a:spAutoFit/>
          </a:bodyPr>
          <a:lstStyle/>
          <a:p>
            <a:r>
              <a:rPr lang="ja-JP" altLang="en-US" sz="3200" dirty="0">
                <a:solidFill>
                  <a:srgbClr val="404040"/>
                </a:solidFill>
                <a:latin typeface="HGPｺﾞｼｯｸE" panose="020B0900000000000000" pitchFamily="50" charset="-128"/>
                <a:ea typeface="HGPｺﾞｼｯｸE" panose="020B0900000000000000" pitchFamily="50" charset="-128"/>
              </a:rPr>
              <a:t>被災地</a:t>
            </a:r>
            <a:endParaRPr lang="en-US" altLang="ja-JP" sz="32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462363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74CA385-D0ED-485A-BCF5-DCCDE3D913D1}"/>
              </a:ext>
            </a:extLst>
          </p:cNvPr>
          <p:cNvSpPr>
            <a:spLocks noGrp="1"/>
          </p:cNvSpPr>
          <p:nvPr>
            <p:ph type="sldNum" sz="quarter" idx="12"/>
          </p:nvPr>
        </p:nvSpPr>
        <p:spPr/>
        <p:txBody>
          <a:bodyPr/>
          <a:lstStyle/>
          <a:p>
            <a:fld id="{48C0FCB9-D989-46F1-965E-624BDAC7E129}" type="slidenum">
              <a:rPr kumimoji="1" lang="ja-JP" altLang="en-US" smtClean="0"/>
              <a:pPr/>
              <a:t>31</a:t>
            </a:fld>
            <a:endParaRPr kumimoji="1" lang="ja-JP" altLang="en-US"/>
          </a:p>
        </p:txBody>
      </p:sp>
      <p:sp>
        <p:nvSpPr>
          <p:cNvPr id="3" name="スライド番号プレースホルダー 1">
            <a:extLst>
              <a:ext uri="{FF2B5EF4-FFF2-40B4-BE49-F238E27FC236}">
                <a16:creationId xmlns:a16="http://schemas.microsoft.com/office/drawing/2014/main" id="{9DDBB155-2A10-455E-8FCC-C3DBEB09D534}"/>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31</a:t>
            </a:fld>
            <a:endParaRPr kumimoji="1" lang="ja-JP" altLang="en-US"/>
          </a:p>
        </p:txBody>
      </p:sp>
      <p:sp>
        <p:nvSpPr>
          <p:cNvPr id="4" name="テキスト ボックス 3">
            <a:extLst>
              <a:ext uri="{FF2B5EF4-FFF2-40B4-BE49-F238E27FC236}">
                <a16:creationId xmlns:a16="http://schemas.microsoft.com/office/drawing/2014/main" id="{7B1C3AC8-5E4E-46A2-A3D9-DF69D777427F}"/>
              </a:ext>
            </a:extLst>
          </p:cNvPr>
          <p:cNvSpPr txBox="1"/>
          <p:nvPr/>
        </p:nvSpPr>
        <p:spPr>
          <a:xfrm>
            <a:off x="731519" y="2930423"/>
            <a:ext cx="7680960" cy="2308324"/>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災害ボランティアによる活動は重要であり、平時からボランティアを受け入れるためのニーズを把握することが重要です</a:t>
            </a:r>
          </a:p>
        </p:txBody>
      </p:sp>
      <p:sp>
        <p:nvSpPr>
          <p:cNvPr id="5" name="テキスト ボックス 4">
            <a:extLst>
              <a:ext uri="{FF2B5EF4-FFF2-40B4-BE49-F238E27FC236}">
                <a16:creationId xmlns:a16="http://schemas.microsoft.com/office/drawing/2014/main" id="{81E59045-2D38-4021-B943-858815AC7ABC}"/>
              </a:ext>
            </a:extLst>
          </p:cNvPr>
          <p:cNvSpPr txBox="1"/>
          <p:nvPr/>
        </p:nvSpPr>
        <p:spPr>
          <a:xfrm>
            <a:off x="495425" y="676646"/>
            <a:ext cx="8154058" cy="1754326"/>
          </a:xfrm>
          <a:prstGeom prst="rect">
            <a:avLst/>
          </a:prstGeom>
          <a:noFill/>
        </p:spPr>
        <p:txBody>
          <a:bodyPr wrap="square" rtlCol="0">
            <a:spAutoFit/>
          </a:bodyPr>
          <a:lstStyle/>
          <a:p>
            <a:r>
              <a:rPr kumimoji="1" lang="ja-JP" altLang="en-US" sz="3600" dirty="0">
                <a:solidFill>
                  <a:srgbClr val="404040"/>
                </a:solidFill>
                <a:latin typeface="HGPｺﾞｼｯｸE" panose="020B0900000000000000" pitchFamily="50" charset="-128"/>
                <a:ea typeface="HGPｺﾞｼｯｸE" panose="020B0900000000000000" pitchFamily="50" charset="-128"/>
              </a:rPr>
              <a:t>　　　　２．災害ボランティアの受入、</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3600" dirty="0">
                <a:solidFill>
                  <a:srgbClr val="404040"/>
                </a:solidFill>
                <a:latin typeface="HGPｺﾞｼｯｸE" panose="020B0900000000000000" pitchFamily="50" charset="-128"/>
                <a:ea typeface="HGPｺﾞｼｯｸE" panose="020B0900000000000000" pitchFamily="50" charset="-128"/>
              </a:rPr>
              <a:t>　　　　　　被災地への応援協力</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4693426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603DC41E-663E-411F-A723-B4752CBFB8AB}"/>
              </a:ext>
            </a:extLst>
          </p:cNvPr>
          <p:cNvSpPr>
            <a:spLocks noGrp="1"/>
          </p:cNvSpPr>
          <p:nvPr>
            <p:ph type="sldNum" sz="quarter" idx="12"/>
          </p:nvPr>
        </p:nvSpPr>
        <p:spPr/>
        <p:txBody>
          <a:bodyPr/>
          <a:lstStyle/>
          <a:p>
            <a:fld id="{48C0FCB9-D989-46F1-965E-624BDAC7E129}" type="slidenum">
              <a:rPr kumimoji="1" lang="ja-JP" altLang="en-US" smtClean="0"/>
              <a:pPr/>
              <a:t>32</a:t>
            </a:fld>
            <a:endParaRPr kumimoji="1" lang="ja-JP" altLang="en-US"/>
          </a:p>
        </p:txBody>
      </p:sp>
      <p:sp>
        <p:nvSpPr>
          <p:cNvPr id="3" name="スライド番号プレースホルダー 3">
            <a:extLst>
              <a:ext uri="{FF2B5EF4-FFF2-40B4-BE49-F238E27FC236}">
                <a16:creationId xmlns:a16="http://schemas.microsoft.com/office/drawing/2014/main" id="{918CB0C1-D18B-4CC5-86C9-221054CE49DF}"/>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32</a:t>
            </a:fld>
            <a:endParaRPr kumimoji="1" lang="ja-JP" altLang="en-US"/>
          </a:p>
        </p:txBody>
      </p:sp>
      <p:sp>
        <p:nvSpPr>
          <p:cNvPr id="4" name="テキスト ボックス 3">
            <a:extLst>
              <a:ext uri="{FF2B5EF4-FFF2-40B4-BE49-F238E27FC236}">
                <a16:creationId xmlns:a16="http://schemas.microsoft.com/office/drawing/2014/main" id="{05020A57-051F-4A92-AFE5-7520B04C6277}"/>
              </a:ext>
            </a:extLst>
          </p:cNvPr>
          <p:cNvSpPr txBox="1"/>
          <p:nvPr/>
        </p:nvSpPr>
        <p:spPr>
          <a:xfrm>
            <a:off x="3867320" y="676646"/>
            <a:ext cx="1409360" cy="646331"/>
          </a:xfrm>
          <a:prstGeom prst="rect">
            <a:avLst/>
          </a:prstGeom>
          <a:noFill/>
        </p:spPr>
        <p:txBody>
          <a:bodyPr wrap="none" rtlCol="0">
            <a:spAutoFit/>
          </a:bodyPr>
          <a:lstStyle/>
          <a:p>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a:t>
            </a:r>
          </a:p>
        </p:txBody>
      </p:sp>
      <p:sp>
        <p:nvSpPr>
          <p:cNvPr id="5" name="テキスト ボックス 4">
            <a:extLst>
              <a:ext uri="{FF2B5EF4-FFF2-40B4-BE49-F238E27FC236}">
                <a16:creationId xmlns:a16="http://schemas.microsoft.com/office/drawing/2014/main" id="{813E90F2-93E6-4874-AD8C-6AA890D423D6}"/>
              </a:ext>
            </a:extLst>
          </p:cNvPr>
          <p:cNvSpPr txBox="1"/>
          <p:nvPr/>
        </p:nvSpPr>
        <p:spPr>
          <a:xfrm>
            <a:off x="775063" y="1501002"/>
            <a:ext cx="7680960" cy="412420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要配慮者それぞれの事情にあわせて必要な配慮や支援を行うことが必要です</a:t>
            </a:r>
          </a:p>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災害ボランティアによる活動は重要であり、平時からボランティアを受け入れるためのニーズを把握することが重要です</a:t>
            </a:r>
          </a:p>
        </p:txBody>
      </p:sp>
    </p:spTree>
    <p:extLst>
      <p:ext uri="{BB962C8B-B14F-4D97-AF65-F5344CB8AC3E}">
        <p14:creationId xmlns:p14="http://schemas.microsoft.com/office/powerpoint/2010/main" val="2312491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a:xfrm>
            <a:off x="0" y="-2448"/>
            <a:ext cx="9144000" cy="650083"/>
          </a:xfrm>
        </p:spPr>
        <p:txBody>
          <a:bodyPr/>
          <a:lstStyle/>
          <a:p>
            <a:r>
              <a:rPr kumimoji="1" lang="ja-JP" altLang="en-US" b="0" dirty="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dirty="0">
                <a:solidFill>
                  <a:schemeClr val="tx1">
                    <a:lumMod val="75000"/>
                    <a:lumOff val="25000"/>
                  </a:schemeClr>
                </a:solidFill>
              </a:rPr>
              <a:t>学習目標</a:t>
            </a:r>
            <a:endParaRPr kumimoji="1" lang="en-US" altLang="ja-JP" dirty="0">
              <a:solidFill>
                <a:schemeClr val="tx1">
                  <a:lumMod val="75000"/>
                  <a:lumOff val="25000"/>
                </a:schemeClr>
              </a:solidFill>
            </a:endParaRPr>
          </a:p>
          <a:p>
            <a:pPr lvl="1"/>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lang="en-US" altLang="ja-JP" dirty="0">
              <a:solidFill>
                <a:schemeClr val="tx1">
                  <a:lumMod val="75000"/>
                  <a:lumOff val="25000"/>
                </a:schemeClr>
              </a:solidFill>
            </a:endParaRPr>
          </a:p>
          <a:p>
            <a:pPr marL="0" indent="0">
              <a:buNone/>
            </a:pPr>
            <a:endParaRPr kumimoji="1" lang="ja-JP" altLang="en-US" dirty="0">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4</a:t>
            </a:fld>
            <a:endParaRPr kumimoji="1" lang="ja-JP" altLang="en-US"/>
          </a:p>
        </p:txBody>
      </p:sp>
      <p:sp>
        <p:nvSpPr>
          <p:cNvPr id="9" name="テキスト ボックス 8">
            <a:extLst>
              <a:ext uri="{FF2B5EF4-FFF2-40B4-BE49-F238E27FC236}">
                <a16:creationId xmlns:a16="http://schemas.microsoft.com/office/drawing/2014/main" id="{6C6CF004-661B-4BB0-9CFA-62BCAD3CB065}"/>
              </a:ext>
            </a:extLst>
          </p:cNvPr>
          <p:cNvSpPr txBox="1"/>
          <p:nvPr/>
        </p:nvSpPr>
        <p:spPr>
          <a:xfrm>
            <a:off x="689201" y="1308649"/>
            <a:ext cx="7920000" cy="954107"/>
          </a:xfrm>
          <a:prstGeom prst="rect">
            <a:avLst/>
          </a:prstGeom>
          <a:noFill/>
        </p:spPr>
        <p:txBody>
          <a:bodyPr wrap="square" rtlCol="0">
            <a:spAutoFit/>
          </a:bodyPr>
          <a:lstStyle/>
          <a:p>
            <a:pPr algn="just">
              <a:spcAft>
                <a:spcPts val="36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避難所を円滑に運営するために必要な要配慮者への支援や災害ボランティアの受入について理解する</a:t>
            </a:r>
            <a:endParaRPr kumimoji="1" lang="en-US" altLang="ja-JP" sz="32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0" name="正方形/長方形 9">
            <a:extLst>
              <a:ext uri="{FF2B5EF4-FFF2-40B4-BE49-F238E27FC236}">
                <a16:creationId xmlns:a16="http://schemas.microsoft.com/office/drawing/2014/main" id="{C02A1429-8088-4883-84C5-37B25147C11D}"/>
              </a:ext>
            </a:extLst>
          </p:cNvPr>
          <p:cNvSpPr/>
          <p:nvPr/>
        </p:nvSpPr>
        <p:spPr>
          <a:xfrm>
            <a:off x="410935" y="2798837"/>
            <a:ext cx="8343899" cy="3535702"/>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spcAft>
                <a:spcPts val="12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要配慮者の地域ぐるみでの支援体制</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災害ボランティアの受入、被災地への応援協力</a:t>
            </a:r>
            <a:endParaRPr kumimoji="1" lang="en-US" altLang="ja-JP" sz="2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1" name="テキスト ボックス 10">
            <a:extLst>
              <a:ext uri="{FF2B5EF4-FFF2-40B4-BE49-F238E27FC236}">
                <a16:creationId xmlns:a16="http://schemas.microsoft.com/office/drawing/2014/main" id="{C5EEF07A-BD87-444D-8FA6-24AD0A4D6F9D}"/>
              </a:ext>
            </a:extLst>
          </p:cNvPr>
          <p:cNvSpPr txBox="1"/>
          <p:nvPr/>
        </p:nvSpPr>
        <p:spPr>
          <a:xfrm>
            <a:off x="7393563" y="4337604"/>
            <a:ext cx="1369286" cy="461665"/>
          </a:xfrm>
          <a:prstGeom prst="rect">
            <a:avLst/>
          </a:prstGeom>
          <a:noFill/>
        </p:spPr>
        <p:txBody>
          <a:bodyPr wrap="none" rtlCol="0">
            <a:spAutoFit/>
          </a:bodyPr>
          <a:lstStyle/>
          <a:p>
            <a:pPr marL="0" lvl="1" algn="just">
              <a:spcAft>
                <a:spcPts val="1200"/>
              </a:spcAft>
            </a:pP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26</a:t>
            </a:r>
          </a:p>
        </p:txBody>
      </p:sp>
      <p:sp>
        <p:nvSpPr>
          <p:cNvPr id="14" name="テキスト ボックス 13">
            <a:extLst>
              <a:ext uri="{FF2B5EF4-FFF2-40B4-BE49-F238E27FC236}">
                <a16:creationId xmlns:a16="http://schemas.microsoft.com/office/drawing/2014/main" id="{0028FABC-2A5F-4398-BBCA-1B2F65CC4A4B}"/>
              </a:ext>
            </a:extLst>
          </p:cNvPr>
          <p:cNvSpPr txBox="1"/>
          <p:nvPr/>
        </p:nvSpPr>
        <p:spPr>
          <a:xfrm>
            <a:off x="7361503" y="5335197"/>
            <a:ext cx="1401346" cy="461665"/>
          </a:xfrm>
          <a:prstGeom prst="rect">
            <a:avLst/>
          </a:prstGeom>
          <a:noFill/>
        </p:spPr>
        <p:txBody>
          <a:bodyPr wrap="none" rtlCol="0">
            <a:spAutoFit/>
          </a:bodyPr>
          <a:lstStyle/>
          <a:p>
            <a:pPr marL="0" lvl="1" algn="just">
              <a:spcAft>
                <a:spcPts val="1200"/>
              </a:spcAft>
            </a:pP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P.27</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30</a:t>
            </a:r>
          </a:p>
        </p:txBody>
      </p:sp>
    </p:spTree>
    <p:extLst>
      <p:ext uri="{BB962C8B-B14F-4D97-AF65-F5344CB8AC3E}">
        <p14:creationId xmlns:p14="http://schemas.microsoft.com/office/powerpoint/2010/main" val="33615802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1">
            <a:extLst>
              <a:ext uri="{FF2B5EF4-FFF2-40B4-BE49-F238E27FC236}">
                <a16:creationId xmlns:a16="http://schemas.microsoft.com/office/drawing/2014/main" id="{F1AF525C-266A-4CC5-A585-BEA3FDD06D73}"/>
              </a:ext>
            </a:extLst>
          </p:cNvPr>
          <p:cNvSpPr>
            <a:spLocks noGrp="1"/>
          </p:cNvSpPr>
          <p:nvPr>
            <p:ph type="title"/>
          </p:nvPr>
        </p:nvSpPr>
        <p:spPr>
          <a:xfrm>
            <a:off x="621392" y="1550082"/>
            <a:ext cx="8000094" cy="2513918"/>
          </a:xfrm>
        </p:spPr>
        <p:txBody>
          <a:bodyPr>
            <a:noAutofit/>
          </a:bodyPr>
          <a:lstStyle/>
          <a:p>
            <a:pPr marL="898525" indent="-898525" algn="l"/>
            <a:r>
              <a:rPr lang="ja-JP" altLang="en-US" dirty="0">
                <a:solidFill>
                  <a:schemeClr val="tx1">
                    <a:lumMod val="75000"/>
                    <a:lumOff val="25000"/>
                  </a:schemeClr>
                </a:solidFill>
                <a:latin typeface="HGPｺﾞｼｯｸE"/>
                <a:ea typeface="HGPｺﾞｼｯｸE"/>
              </a:rPr>
              <a:t>１．要配慮者の地域ぐるみでの支援体制</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BACDEE2C-0BA7-414B-99EC-DFD22C0C1897}"/>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65000"/>
                    <a:lumOff val="35000"/>
                  </a:schemeClr>
                </a:solidFill>
                <a:latin typeface="HGPｺﾞｼｯｸE" panose="020B0900000000000000" pitchFamily="50" charset="-128"/>
                <a:ea typeface="HGPｺﾞｼｯｸE" panose="020B0900000000000000" pitchFamily="50" charset="-128"/>
              </a:rPr>
              <a:t>50</a:t>
            </a: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2931880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3D4FC64D-B7D4-48F2-9DD7-1B361BCACDD1}"/>
              </a:ext>
            </a:extLst>
          </p:cNvPr>
          <p:cNvSpPr>
            <a:spLocks noGrp="1"/>
          </p:cNvSpPr>
          <p:nvPr>
            <p:ph type="title"/>
          </p:nvPr>
        </p:nvSpPr>
        <p:spPr>
          <a:xfrm>
            <a:off x="0" y="-2448"/>
            <a:ext cx="9144000" cy="650083"/>
          </a:xfrm>
        </p:spPr>
        <p:txBody>
          <a:bodyPr/>
          <a:lstStyle/>
          <a:p>
            <a:r>
              <a:rPr lang="ja-JP" altLang="en-US" dirty="0"/>
              <a:t>多様な避難者と要配慮者とは</a:t>
            </a:r>
          </a:p>
        </p:txBody>
      </p:sp>
      <p:sp>
        <p:nvSpPr>
          <p:cNvPr id="42" name="スライド番号プレースホルダー 3">
            <a:extLst>
              <a:ext uri="{FF2B5EF4-FFF2-40B4-BE49-F238E27FC236}">
                <a16:creationId xmlns:a16="http://schemas.microsoft.com/office/drawing/2014/main" id="{4BBB97C8-8E69-4824-A441-7913B810BFC2}"/>
              </a:ext>
            </a:extLst>
          </p:cNvPr>
          <p:cNvSpPr>
            <a:spLocks noGrp="1"/>
          </p:cNvSpPr>
          <p:nvPr>
            <p:ph type="sldNum" sz="quarter" idx="12"/>
          </p:nvPr>
        </p:nvSpPr>
        <p:spPr>
          <a:xfrm>
            <a:off x="7086600" y="6492875"/>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C0FCB9-D989-46F1-965E-624BDAC7E129}" type="slidenum">
              <a:rPr kumimoji="1" lang="ja-JP" altLang="en-US" sz="1600" b="0" i="0" u="none" strike="noStrike" kern="1200" cap="none" spc="0" normalizeH="0" baseline="0" noProof="0" smtClean="0">
                <a:ln>
                  <a:noFill/>
                </a:ln>
                <a:solidFill>
                  <a:prstClr val="black">
                    <a:lumMod val="75000"/>
                    <a:lumOff val="25000"/>
                  </a:prstClr>
                </a:solidFill>
                <a:effectLst/>
                <a:uLnTx/>
                <a:uFillTx/>
                <a:latin typeface="HGPｺﾞｼｯｸE" panose="020B0900000000000000" pitchFamily="50" charset="-128"/>
                <a:ea typeface="HGPｺﾞｼｯｸE" panose="020B09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1" lang="ja-JP" altLang="en-US" sz="1600" b="0" i="0" u="none" strike="noStrike" kern="1200" cap="none" spc="0" normalizeH="0" baseline="0" noProof="0" dirty="0">
              <a:ln>
                <a:noFill/>
              </a:ln>
              <a:solidFill>
                <a:prstClr val="black">
                  <a:lumMod val="75000"/>
                  <a:lumOff val="25000"/>
                </a:prstClr>
              </a:solidFill>
              <a:effectLst/>
              <a:uLnTx/>
              <a:uFillTx/>
              <a:latin typeface="HGPｺﾞｼｯｸE" panose="020B0900000000000000" pitchFamily="50" charset="-128"/>
              <a:ea typeface="HGPｺﾞｼｯｸE" panose="020B0900000000000000" pitchFamily="50" charset="-128"/>
              <a:cs typeface="+mn-cs"/>
            </a:endParaRPr>
          </a:p>
        </p:txBody>
      </p:sp>
      <p:sp>
        <p:nvSpPr>
          <p:cNvPr id="44" name="正方形/長方形 43">
            <a:extLst>
              <a:ext uri="{FF2B5EF4-FFF2-40B4-BE49-F238E27FC236}">
                <a16:creationId xmlns:a16="http://schemas.microsoft.com/office/drawing/2014/main" id="{0D915C20-8900-4227-AE94-6BD7510F386C}"/>
              </a:ext>
            </a:extLst>
          </p:cNvPr>
          <p:cNvSpPr/>
          <p:nvPr/>
        </p:nvSpPr>
        <p:spPr>
          <a:xfrm>
            <a:off x="312380" y="758759"/>
            <a:ext cx="1623233" cy="523220"/>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800" b="0"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cs typeface="+mn-cs"/>
              </a:rPr>
              <a:t>要配慮者</a:t>
            </a:r>
            <a:endParaRPr kumimoji="1" lang="en-US" altLang="ja-JP" sz="2800" b="0"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cs typeface="+mn-cs"/>
            </a:endParaRPr>
          </a:p>
        </p:txBody>
      </p:sp>
      <p:sp>
        <p:nvSpPr>
          <p:cNvPr id="25" name="正方形/長方形 24">
            <a:extLst>
              <a:ext uri="{FF2B5EF4-FFF2-40B4-BE49-F238E27FC236}">
                <a16:creationId xmlns:a16="http://schemas.microsoft.com/office/drawing/2014/main" id="{DC7B9DA2-24C8-4DAF-9B07-EAD69E8BAA97}"/>
              </a:ext>
            </a:extLst>
          </p:cNvPr>
          <p:cNvSpPr/>
          <p:nvPr/>
        </p:nvSpPr>
        <p:spPr>
          <a:xfrm>
            <a:off x="252000" y="875152"/>
            <a:ext cx="8682474" cy="1024566"/>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避難所には様々な避難者がおり、その中でも特に配慮を要する「要配慮者」がいます</a:t>
            </a:r>
          </a:p>
        </p:txBody>
      </p:sp>
      <p:sp>
        <p:nvSpPr>
          <p:cNvPr id="28" name="円/楕円 1">
            <a:extLst>
              <a:ext uri="{FF2B5EF4-FFF2-40B4-BE49-F238E27FC236}">
                <a16:creationId xmlns:a16="http://schemas.microsoft.com/office/drawing/2014/main" id="{279EA9E7-964A-42FF-93B6-69C5BA04AAF3}"/>
              </a:ext>
            </a:extLst>
          </p:cNvPr>
          <p:cNvSpPr/>
          <p:nvPr/>
        </p:nvSpPr>
        <p:spPr>
          <a:xfrm>
            <a:off x="312380" y="2184213"/>
            <a:ext cx="8472391" cy="4236835"/>
          </a:xfrm>
          <a:prstGeom prst="ellipse">
            <a:avLst/>
          </a:prstGeom>
          <a:solidFill>
            <a:srgbClr val="D9F0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a:extLst>
              <a:ext uri="{FF2B5EF4-FFF2-40B4-BE49-F238E27FC236}">
                <a16:creationId xmlns:a16="http://schemas.microsoft.com/office/drawing/2014/main" id="{B05BE9DC-C717-48F7-AA8F-2F5D3020FC9A}"/>
              </a:ext>
            </a:extLst>
          </p:cNvPr>
          <p:cNvSpPr txBox="1"/>
          <p:nvPr/>
        </p:nvSpPr>
        <p:spPr>
          <a:xfrm>
            <a:off x="2355028" y="4914713"/>
            <a:ext cx="1707571" cy="523220"/>
          </a:xfrm>
          <a:prstGeom prst="rect">
            <a:avLst/>
          </a:prstGeom>
          <a:noFill/>
          <a:ln w="25400">
            <a:noFill/>
          </a:ln>
        </p:spPr>
        <p:txBody>
          <a:bodyPr wrap="none" rtlCol="0" anchor="ctr" anchorCtr="0">
            <a:noAutofit/>
          </a:bodyPr>
          <a:lstStyle/>
          <a:p>
            <a:pPr algn="ctr"/>
            <a:r>
              <a:rPr lang="ja-JP" altLang="en-US" sz="2400" dirty="0">
                <a:solidFill>
                  <a:srgbClr val="404040"/>
                </a:solidFill>
                <a:latin typeface="HGPｺﾞｼｯｸE" panose="020B0900000000000000" pitchFamily="50" charset="-128"/>
                <a:ea typeface="HGPｺﾞｼｯｸE" panose="020B0900000000000000" pitchFamily="50" charset="-128"/>
              </a:rPr>
              <a:t>単身者</a:t>
            </a:r>
            <a:endParaRPr kumimoji="1" lang="ja-JP" altLang="en-US" sz="2400" dirty="0">
              <a:solidFill>
                <a:srgbClr val="404040"/>
              </a:solidFill>
              <a:latin typeface="HGPｺﾞｼｯｸE" panose="020B0900000000000000" pitchFamily="50" charset="-128"/>
              <a:ea typeface="HGPｺﾞｼｯｸE" panose="020B0900000000000000" pitchFamily="50" charset="-128"/>
            </a:endParaRPr>
          </a:p>
        </p:txBody>
      </p:sp>
      <p:sp>
        <p:nvSpPr>
          <p:cNvPr id="3" name="楕円 2">
            <a:extLst>
              <a:ext uri="{FF2B5EF4-FFF2-40B4-BE49-F238E27FC236}">
                <a16:creationId xmlns:a16="http://schemas.microsoft.com/office/drawing/2014/main" id="{10343AB1-4F72-4A30-B3E1-F2E50B6AEF16}"/>
              </a:ext>
            </a:extLst>
          </p:cNvPr>
          <p:cNvSpPr/>
          <p:nvPr/>
        </p:nvSpPr>
        <p:spPr>
          <a:xfrm>
            <a:off x="3841383" y="2989495"/>
            <a:ext cx="4562387" cy="2910562"/>
          </a:xfrm>
          <a:prstGeom prst="ellips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618DDD5B-F12B-4A8D-B7ED-82B99DDDB828}"/>
              </a:ext>
            </a:extLst>
          </p:cNvPr>
          <p:cNvSpPr txBox="1"/>
          <p:nvPr/>
        </p:nvSpPr>
        <p:spPr>
          <a:xfrm>
            <a:off x="5399183" y="3255281"/>
            <a:ext cx="1620957" cy="523220"/>
          </a:xfrm>
          <a:prstGeom prst="rect">
            <a:avLst/>
          </a:prstGeom>
          <a:solidFill>
            <a:schemeClr val="bg1"/>
          </a:solidFill>
        </p:spPr>
        <p:txBody>
          <a:bodyPr wrap="none" rtlCol="0">
            <a:spAutoFit/>
          </a:bodyPr>
          <a:lstStyle/>
          <a:p>
            <a:r>
              <a:rPr kumimoji="1" lang="ja-JP" altLang="en-US" sz="2800" dirty="0">
                <a:solidFill>
                  <a:srgbClr val="404040"/>
                </a:solidFill>
                <a:latin typeface="HGPｺﾞｼｯｸE" panose="020B0900000000000000" pitchFamily="50" charset="-128"/>
                <a:ea typeface="HGPｺﾞｼｯｸE" panose="020B0900000000000000" pitchFamily="50" charset="-128"/>
              </a:rPr>
              <a:t>要配慮者</a:t>
            </a:r>
          </a:p>
        </p:txBody>
      </p:sp>
      <p:sp>
        <p:nvSpPr>
          <p:cNvPr id="29" name="テキスト ボックス 28">
            <a:extLst>
              <a:ext uri="{FF2B5EF4-FFF2-40B4-BE49-F238E27FC236}">
                <a16:creationId xmlns:a16="http://schemas.microsoft.com/office/drawing/2014/main" id="{1C66E703-35B7-48BF-ADED-BF62F4C7D620}"/>
              </a:ext>
            </a:extLst>
          </p:cNvPr>
          <p:cNvSpPr txBox="1"/>
          <p:nvPr/>
        </p:nvSpPr>
        <p:spPr>
          <a:xfrm>
            <a:off x="6215830" y="3855628"/>
            <a:ext cx="1707571" cy="523220"/>
          </a:xfrm>
          <a:prstGeom prst="rect">
            <a:avLst/>
          </a:prstGeom>
          <a:noFill/>
          <a:ln w="25400">
            <a:noFill/>
          </a:ln>
        </p:spPr>
        <p:txBody>
          <a:bodyPr wrap="none" rtlCol="0" anchor="ctr" anchorCtr="0">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高齢者</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30" name="テキスト ボックス 29">
            <a:extLst>
              <a:ext uri="{FF2B5EF4-FFF2-40B4-BE49-F238E27FC236}">
                <a16:creationId xmlns:a16="http://schemas.microsoft.com/office/drawing/2014/main" id="{94A995F6-60FC-40BB-B290-EAFAF70F8524}"/>
              </a:ext>
            </a:extLst>
          </p:cNvPr>
          <p:cNvSpPr txBox="1"/>
          <p:nvPr/>
        </p:nvSpPr>
        <p:spPr>
          <a:xfrm>
            <a:off x="4500991" y="4848185"/>
            <a:ext cx="1707571" cy="523220"/>
          </a:xfrm>
          <a:prstGeom prst="rect">
            <a:avLst/>
          </a:prstGeom>
          <a:noFill/>
          <a:ln w="25400">
            <a:noFill/>
          </a:ln>
        </p:spPr>
        <p:txBody>
          <a:bodyPr wrap="none" rtlCol="0" anchor="ctr" anchorCtr="0">
            <a:noAutofit/>
          </a:bodyPr>
          <a:lstStyle/>
          <a:p>
            <a:pPr algn="ctr"/>
            <a:r>
              <a:rPr lang="ja-JP" altLang="en-US" sz="2400" dirty="0" err="1">
                <a:solidFill>
                  <a:schemeClr val="bg1"/>
                </a:solidFill>
                <a:latin typeface="HGPｺﾞｼｯｸE" panose="020B0900000000000000" pitchFamily="50" charset="-128"/>
                <a:ea typeface="HGPｺﾞｼｯｸE" panose="020B0900000000000000" pitchFamily="50" charset="-128"/>
              </a:rPr>
              <a:t>障がい</a:t>
            </a:r>
            <a:r>
              <a:rPr lang="ja-JP" altLang="en-US" sz="2400" dirty="0">
                <a:solidFill>
                  <a:schemeClr val="bg1"/>
                </a:solidFill>
                <a:latin typeface="HGPｺﾞｼｯｸE" panose="020B0900000000000000" pitchFamily="50" charset="-128"/>
                <a:ea typeface="HGPｺﾞｼｯｸE" panose="020B0900000000000000" pitchFamily="50" charset="-128"/>
              </a:rPr>
              <a:t>者</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31" name="テキスト ボックス 30">
            <a:extLst>
              <a:ext uri="{FF2B5EF4-FFF2-40B4-BE49-F238E27FC236}">
                <a16:creationId xmlns:a16="http://schemas.microsoft.com/office/drawing/2014/main" id="{0DA14F3B-CC64-4AA5-82E0-9684F710573E}"/>
              </a:ext>
            </a:extLst>
          </p:cNvPr>
          <p:cNvSpPr txBox="1"/>
          <p:nvPr/>
        </p:nvSpPr>
        <p:spPr>
          <a:xfrm>
            <a:off x="4500991" y="3855628"/>
            <a:ext cx="1707571" cy="523220"/>
          </a:xfrm>
          <a:prstGeom prst="rect">
            <a:avLst/>
          </a:prstGeom>
          <a:noFill/>
          <a:ln w="25400">
            <a:noFill/>
          </a:ln>
        </p:spPr>
        <p:txBody>
          <a:bodyPr wrap="none" rtlCol="0" anchor="ctr" anchorCtr="0">
            <a:noAutofit/>
          </a:bodyPr>
          <a:lstStyle/>
          <a:p>
            <a:pPr algn="ctr"/>
            <a:r>
              <a:rPr kumimoji="1" lang="ja-JP" altLang="en-US" sz="2400" dirty="0">
                <a:solidFill>
                  <a:schemeClr val="bg1"/>
                </a:solidFill>
                <a:latin typeface="HGPｺﾞｼｯｸE" panose="020B0900000000000000" pitchFamily="50" charset="-128"/>
                <a:ea typeface="HGPｺﾞｼｯｸE" panose="020B0900000000000000" pitchFamily="50" charset="-128"/>
              </a:rPr>
              <a:t>乳幼児</a:t>
            </a:r>
          </a:p>
        </p:txBody>
      </p:sp>
      <p:sp>
        <p:nvSpPr>
          <p:cNvPr id="37" name="テキスト ボックス 36">
            <a:extLst>
              <a:ext uri="{FF2B5EF4-FFF2-40B4-BE49-F238E27FC236}">
                <a16:creationId xmlns:a16="http://schemas.microsoft.com/office/drawing/2014/main" id="{7912F94E-444B-438B-BC23-AB808C30F43A}"/>
              </a:ext>
            </a:extLst>
          </p:cNvPr>
          <p:cNvSpPr txBox="1"/>
          <p:nvPr/>
        </p:nvSpPr>
        <p:spPr>
          <a:xfrm>
            <a:off x="3758441" y="4428318"/>
            <a:ext cx="1707571" cy="523220"/>
          </a:xfrm>
          <a:prstGeom prst="rect">
            <a:avLst/>
          </a:prstGeom>
          <a:noFill/>
          <a:ln w="25400">
            <a:noFill/>
          </a:ln>
        </p:spPr>
        <p:txBody>
          <a:bodyPr wrap="none" rtlCol="0" anchor="ctr" anchorCtr="0">
            <a:noAutofit/>
          </a:bodyPr>
          <a:lstStyle/>
          <a:p>
            <a:pPr algn="ctr"/>
            <a:r>
              <a:rPr kumimoji="1" lang="ja-JP" altLang="en-US" sz="2400" dirty="0">
                <a:solidFill>
                  <a:schemeClr val="bg1"/>
                </a:solidFill>
                <a:latin typeface="HGPｺﾞｼｯｸE" panose="020B0900000000000000" pitchFamily="50" charset="-128"/>
                <a:ea typeface="HGPｺﾞｼｯｸE" panose="020B0900000000000000" pitchFamily="50" charset="-128"/>
              </a:rPr>
              <a:t>妊産婦</a:t>
            </a:r>
          </a:p>
        </p:txBody>
      </p:sp>
      <p:sp>
        <p:nvSpPr>
          <p:cNvPr id="27" name="テキスト ボックス 26">
            <a:extLst>
              <a:ext uri="{FF2B5EF4-FFF2-40B4-BE49-F238E27FC236}">
                <a16:creationId xmlns:a16="http://schemas.microsoft.com/office/drawing/2014/main" id="{A8EFF288-8B2F-402B-85F9-B5D52AAA7841}"/>
              </a:ext>
            </a:extLst>
          </p:cNvPr>
          <p:cNvSpPr txBox="1"/>
          <p:nvPr/>
        </p:nvSpPr>
        <p:spPr>
          <a:xfrm>
            <a:off x="5559103" y="6177122"/>
            <a:ext cx="1707571" cy="523220"/>
          </a:xfrm>
          <a:prstGeom prst="rect">
            <a:avLst/>
          </a:prstGeom>
          <a:noFill/>
          <a:ln w="25400">
            <a:noFill/>
          </a:ln>
        </p:spPr>
        <p:txBody>
          <a:bodyPr wrap="none" rtlCol="0" anchor="ctr" anchorCtr="0">
            <a:noAutofit/>
          </a:bodyPr>
          <a:lstStyle/>
          <a:p>
            <a:pPr algn="ctr"/>
            <a:r>
              <a:rPr kumimoji="1" lang="ja-JP" altLang="en-US" sz="2000" dirty="0">
                <a:solidFill>
                  <a:schemeClr val="bg1"/>
                </a:solidFill>
                <a:latin typeface="HGPｺﾞｼｯｸE" panose="020B0900000000000000" pitchFamily="50" charset="-128"/>
                <a:ea typeface="HGPｺﾞｼｯｸE" panose="020B0900000000000000" pitchFamily="50" charset="-128"/>
              </a:rPr>
              <a:t>ＬＧＢＴ</a:t>
            </a:r>
          </a:p>
        </p:txBody>
      </p:sp>
      <p:sp>
        <p:nvSpPr>
          <p:cNvPr id="35" name="テキスト ボックス 34">
            <a:extLst>
              <a:ext uri="{FF2B5EF4-FFF2-40B4-BE49-F238E27FC236}">
                <a16:creationId xmlns:a16="http://schemas.microsoft.com/office/drawing/2014/main" id="{3C157E35-1A5A-4DF0-A791-8FB7C1611A96}"/>
              </a:ext>
            </a:extLst>
          </p:cNvPr>
          <p:cNvSpPr txBox="1"/>
          <p:nvPr/>
        </p:nvSpPr>
        <p:spPr>
          <a:xfrm>
            <a:off x="809119" y="4914713"/>
            <a:ext cx="1707571" cy="523220"/>
          </a:xfrm>
          <a:prstGeom prst="rect">
            <a:avLst/>
          </a:prstGeom>
          <a:noFill/>
          <a:ln w="25400">
            <a:noFill/>
          </a:ln>
        </p:spPr>
        <p:txBody>
          <a:bodyPr wrap="none" rtlCol="0" anchor="ctr" anchorCtr="0">
            <a:noAutofit/>
          </a:bodyPr>
          <a:lstStyle/>
          <a:p>
            <a:pPr algn="ctr"/>
            <a:r>
              <a:rPr kumimoji="1" lang="ja-JP" altLang="en-US" sz="2400" dirty="0">
                <a:solidFill>
                  <a:srgbClr val="404040"/>
                </a:solidFill>
                <a:latin typeface="HGPｺﾞｼｯｸE" panose="020B0900000000000000" pitchFamily="50" charset="-128"/>
                <a:ea typeface="HGPｺﾞｼｯｸE" panose="020B0900000000000000" pitchFamily="50" charset="-128"/>
              </a:rPr>
              <a:t>家族</a:t>
            </a:r>
          </a:p>
        </p:txBody>
      </p:sp>
      <p:sp>
        <p:nvSpPr>
          <p:cNvPr id="33" name="テキスト ボックス 32">
            <a:extLst>
              <a:ext uri="{FF2B5EF4-FFF2-40B4-BE49-F238E27FC236}">
                <a16:creationId xmlns:a16="http://schemas.microsoft.com/office/drawing/2014/main" id="{9C095A2D-6E32-4D2F-9685-9A8D4D9A74BA}"/>
              </a:ext>
            </a:extLst>
          </p:cNvPr>
          <p:cNvSpPr txBox="1"/>
          <p:nvPr/>
        </p:nvSpPr>
        <p:spPr>
          <a:xfrm>
            <a:off x="6215830" y="4848185"/>
            <a:ext cx="1707571" cy="523220"/>
          </a:xfrm>
          <a:prstGeom prst="rect">
            <a:avLst/>
          </a:prstGeom>
          <a:noFill/>
          <a:ln w="25400">
            <a:noFill/>
          </a:ln>
        </p:spPr>
        <p:txBody>
          <a:bodyPr wrap="none" rtlCol="0" anchor="ctr" anchorCtr="0">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外国人</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34" name="テキスト ボックス 33">
            <a:extLst>
              <a:ext uri="{FF2B5EF4-FFF2-40B4-BE49-F238E27FC236}">
                <a16:creationId xmlns:a16="http://schemas.microsoft.com/office/drawing/2014/main" id="{E9D97317-C575-4544-AAB7-A84168EEF816}"/>
              </a:ext>
            </a:extLst>
          </p:cNvPr>
          <p:cNvSpPr txBox="1"/>
          <p:nvPr/>
        </p:nvSpPr>
        <p:spPr>
          <a:xfrm>
            <a:off x="5377807" y="4341232"/>
            <a:ext cx="1707571" cy="523220"/>
          </a:xfrm>
          <a:prstGeom prst="rect">
            <a:avLst/>
          </a:prstGeom>
          <a:noFill/>
          <a:ln w="25400">
            <a:noFill/>
          </a:ln>
        </p:spPr>
        <p:txBody>
          <a:bodyPr wrap="none" rtlCol="0" anchor="ctr" anchorCtr="0">
            <a:noAutofit/>
          </a:bodyPr>
          <a:lstStyle/>
          <a:p>
            <a:pPr algn="ctr"/>
            <a:r>
              <a:rPr kumimoji="1" lang="ja-JP" altLang="en-US" sz="2400" dirty="0">
                <a:solidFill>
                  <a:schemeClr val="bg1"/>
                </a:solidFill>
                <a:latin typeface="HGPｺﾞｼｯｸE" panose="020B0900000000000000" pitchFamily="50" charset="-128"/>
                <a:ea typeface="HGPｺﾞｼｯｸE" panose="020B0900000000000000" pitchFamily="50" charset="-128"/>
              </a:rPr>
              <a:t>傷病者</a:t>
            </a:r>
          </a:p>
        </p:txBody>
      </p:sp>
      <p:sp>
        <p:nvSpPr>
          <p:cNvPr id="38" name="テキスト ボックス 37">
            <a:extLst>
              <a:ext uri="{FF2B5EF4-FFF2-40B4-BE49-F238E27FC236}">
                <a16:creationId xmlns:a16="http://schemas.microsoft.com/office/drawing/2014/main" id="{F12DD434-0479-43EA-BEA9-0B2BEE610D69}"/>
              </a:ext>
            </a:extLst>
          </p:cNvPr>
          <p:cNvSpPr txBox="1"/>
          <p:nvPr/>
        </p:nvSpPr>
        <p:spPr>
          <a:xfrm>
            <a:off x="6821343" y="4341232"/>
            <a:ext cx="1707571" cy="523220"/>
          </a:xfrm>
          <a:prstGeom prst="rect">
            <a:avLst/>
          </a:prstGeom>
          <a:noFill/>
          <a:ln w="25400">
            <a:noFill/>
          </a:ln>
        </p:spPr>
        <p:txBody>
          <a:bodyPr wrap="none" rtlCol="0" anchor="ctr" anchorCtr="0">
            <a:noAutofit/>
          </a:bodyPr>
          <a:lstStyle/>
          <a:p>
            <a:pPr algn="ctr"/>
            <a:r>
              <a:rPr kumimoji="1" lang="en-US" altLang="ja-JP" sz="2400" dirty="0">
                <a:solidFill>
                  <a:schemeClr val="bg1"/>
                </a:solidFill>
                <a:latin typeface="HGPｺﾞｼｯｸE" panose="020B0900000000000000" pitchFamily="50" charset="-128"/>
                <a:ea typeface="HGPｺﾞｼｯｸE" panose="020B0900000000000000" pitchFamily="50" charset="-128"/>
              </a:rPr>
              <a:t>LGBT</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39" name="テキスト ボックス 38">
            <a:extLst>
              <a:ext uri="{FF2B5EF4-FFF2-40B4-BE49-F238E27FC236}">
                <a16:creationId xmlns:a16="http://schemas.microsoft.com/office/drawing/2014/main" id="{20DFDCBD-FDC5-4FFE-B7DF-44B8AB84D2AC}"/>
              </a:ext>
            </a:extLst>
          </p:cNvPr>
          <p:cNvSpPr txBox="1"/>
          <p:nvPr/>
        </p:nvSpPr>
        <p:spPr>
          <a:xfrm>
            <a:off x="809119" y="4135961"/>
            <a:ext cx="1707571" cy="523220"/>
          </a:xfrm>
          <a:prstGeom prst="rect">
            <a:avLst/>
          </a:prstGeom>
          <a:noFill/>
          <a:ln w="25400">
            <a:noFill/>
          </a:ln>
        </p:spPr>
        <p:txBody>
          <a:bodyPr wrap="none" rtlCol="0" anchor="ctr" anchorCtr="0">
            <a:noAutofit/>
          </a:bodyPr>
          <a:lstStyle/>
          <a:p>
            <a:pPr algn="ctr"/>
            <a:r>
              <a:rPr kumimoji="1" lang="ja-JP" altLang="en-US" sz="2400" dirty="0">
                <a:solidFill>
                  <a:srgbClr val="404040"/>
                </a:solidFill>
                <a:latin typeface="HGPｺﾞｼｯｸE" panose="020B0900000000000000" pitchFamily="50" charset="-128"/>
                <a:ea typeface="HGPｺﾞｼｯｸE" panose="020B0900000000000000" pitchFamily="50" charset="-128"/>
              </a:rPr>
              <a:t>小中学生</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p:txBody>
      </p:sp>
      <p:sp>
        <p:nvSpPr>
          <p:cNvPr id="40" name="テキスト ボックス 39">
            <a:extLst>
              <a:ext uri="{FF2B5EF4-FFF2-40B4-BE49-F238E27FC236}">
                <a16:creationId xmlns:a16="http://schemas.microsoft.com/office/drawing/2014/main" id="{0A644377-924B-440B-9C0A-3F217C803F00}"/>
              </a:ext>
            </a:extLst>
          </p:cNvPr>
          <p:cNvSpPr txBox="1"/>
          <p:nvPr/>
        </p:nvSpPr>
        <p:spPr>
          <a:xfrm>
            <a:off x="2355028" y="4135961"/>
            <a:ext cx="1707571" cy="523220"/>
          </a:xfrm>
          <a:prstGeom prst="rect">
            <a:avLst/>
          </a:prstGeom>
          <a:noFill/>
          <a:ln w="25400">
            <a:noFill/>
          </a:ln>
        </p:spPr>
        <p:txBody>
          <a:bodyPr wrap="none" rtlCol="0" anchor="ctr" anchorCtr="0">
            <a:noAutofit/>
          </a:bodyPr>
          <a:lstStyle/>
          <a:p>
            <a:pPr algn="ctr"/>
            <a:r>
              <a:rPr kumimoji="1" lang="ja-JP" altLang="en-US" sz="2400" dirty="0">
                <a:solidFill>
                  <a:srgbClr val="404040"/>
                </a:solidFill>
                <a:latin typeface="HGPｺﾞｼｯｸE" panose="020B0900000000000000" pitchFamily="50" charset="-128"/>
                <a:ea typeface="HGPｺﾞｼｯｸE" panose="020B0900000000000000" pitchFamily="50" charset="-128"/>
              </a:rPr>
              <a:t>高校生</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p:txBody>
      </p:sp>
      <p:sp>
        <p:nvSpPr>
          <p:cNvPr id="43" name="テキスト ボックス 42">
            <a:extLst>
              <a:ext uri="{FF2B5EF4-FFF2-40B4-BE49-F238E27FC236}">
                <a16:creationId xmlns:a16="http://schemas.microsoft.com/office/drawing/2014/main" id="{D780952E-821E-451E-B2B5-B9933E6F8D38}"/>
              </a:ext>
            </a:extLst>
          </p:cNvPr>
          <p:cNvSpPr txBox="1"/>
          <p:nvPr/>
        </p:nvSpPr>
        <p:spPr>
          <a:xfrm>
            <a:off x="2355028" y="3388349"/>
            <a:ext cx="1707571" cy="523220"/>
          </a:xfrm>
          <a:prstGeom prst="rect">
            <a:avLst/>
          </a:prstGeom>
          <a:noFill/>
          <a:ln w="25400">
            <a:noFill/>
          </a:ln>
        </p:spPr>
        <p:txBody>
          <a:bodyPr wrap="none" rtlCol="0" anchor="ctr" anchorCtr="0">
            <a:noAutofit/>
          </a:bodyPr>
          <a:lstStyle/>
          <a:p>
            <a:pPr algn="ctr"/>
            <a:r>
              <a:rPr kumimoji="1" lang="ja-JP" altLang="en-US" sz="2400" dirty="0">
                <a:solidFill>
                  <a:srgbClr val="404040"/>
                </a:solidFill>
                <a:latin typeface="HGPｺﾞｼｯｸE" panose="020B0900000000000000" pitchFamily="50" charset="-128"/>
                <a:ea typeface="HGPｺﾞｼｯｸE" panose="020B0900000000000000" pitchFamily="50" charset="-128"/>
              </a:rPr>
              <a:t>大学生</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p:txBody>
      </p:sp>
      <p:sp>
        <p:nvSpPr>
          <p:cNvPr id="45" name="テキスト ボックス 44">
            <a:extLst>
              <a:ext uri="{FF2B5EF4-FFF2-40B4-BE49-F238E27FC236}">
                <a16:creationId xmlns:a16="http://schemas.microsoft.com/office/drawing/2014/main" id="{427C6330-A66C-4A21-8242-4E7514A27773}"/>
              </a:ext>
            </a:extLst>
          </p:cNvPr>
          <p:cNvSpPr txBox="1"/>
          <p:nvPr/>
        </p:nvSpPr>
        <p:spPr>
          <a:xfrm>
            <a:off x="809119" y="3388349"/>
            <a:ext cx="1707571" cy="523220"/>
          </a:xfrm>
          <a:prstGeom prst="rect">
            <a:avLst/>
          </a:prstGeom>
          <a:noFill/>
          <a:ln w="25400">
            <a:noFill/>
          </a:ln>
        </p:spPr>
        <p:txBody>
          <a:bodyPr wrap="none" rtlCol="0" anchor="ctr" anchorCtr="0">
            <a:noAutofit/>
          </a:bodyPr>
          <a:lstStyle/>
          <a:p>
            <a:pPr algn="ctr"/>
            <a:r>
              <a:rPr kumimoji="1" lang="ja-JP" altLang="en-US" sz="2400" dirty="0">
                <a:solidFill>
                  <a:srgbClr val="404040"/>
                </a:solidFill>
                <a:latin typeface="HGPｺﾞｼｯｸE" panose="020B0900000000000000" pitchFamily="50" charset="-128"/>
                <a:ea typeface="HGPｺﾞｼｯｸE" panose="020B0900000000000000" pitchFamily="50" charset="-128"/>
              </a:rPr>
              <a:t>成年</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p:txBody>
      </p:sp>
      <p:sp>
        <p:nvSpPr>
          <p:cNvPr id="46" name="テキスト ボックス 45">
            <a:extLst>
              <a:ext uri="{FF2B5EF4-FFF2-40B4-BE49-F238E27FC236}">
                <a16:creationId xmlns:a16="http://schemas.microsoft.com/office/drawing/2014/main" id="{512A83D8-F4AC-4BF1-8C4E-00ACB1B080C4}"/>
              </a:ext>
            </a:extLst>
          </p:cNvPr>
          <p:cNvSpPr txBox="1"/>
          <p:nvPr/>
        </p:nvSpPr>
        <p:spPr>
          <a:xfrm>
            <a:off x="3208813" y="2428606"/>
            <a:ext cx="2318263" cy="523220"/>
          </a:xfrm>
          <a:prstGeom prst="rect">
            <a:avLst/>
          </a:prstGeom>
          <a:solidFill>
            <a:schemeClr val="bg1"/>
          </a:solidFill>
        </p:spPr>
        <p:txBody>
          <a:bodyPr wrap="none" rtlCol="0">
            <a:spAutoFit/>
          </a:bodyPr>
          <a:lstStyle/>
          <a:p>
            <a:pPr algn="ctr"/>
            <a:r>
              <a:rPr kumimoji="1" lang="ja-JP" altLang="en-US" sz="2800" dirty="0">
                <a:solidFill>
                  <a:srgbClr val="404040"/>
                </a:solidFill>
                <a:latin typeface="HGPｺﾞｼｯｸE" panose="020B0900000000000000" pitchFamily="50" charset="-128"/>
                <a:ea typeface="HGPｺﾞｼｯｸE" panose="020B0900000000000000" pitchFamily="50" charset="-128"/>
              </a:rPr>
              <a:t>多様な避難者</a:t>
            </a:r>
          </a:p>
        </p:txBody>
      </p:sp>
      <p:sp>
        <p:nvSpPr>
          <p:cNvPr id="47" name="テキスト ボックス 46">
            <a:extLst>
              <a:ext uri="{FF2B5EF4-FFF2-40B4-BE49-F238E27FC236}">
                <a16:creationId xmlns:a16="http://schemas.microsoft.com/office/drawing/2014/main" id="{DF7429AD-24D7-4DDD-9ACB-B8BBBF56968B}"/>
              </a:ext>
            </a:extLst>
          </p:cNvPr>
          <p:cNvSpPr txBox="1"/>
          <p:nvPr/>
        </p:nvSpPr>
        <p:spPr>
          <a:xfrm>
            <a:off x="5377630" y="5250956"/>
            <a:ext cx="1707571" cy="523220"/>
          </a:xfrm>
          <a:prstGeom prst="rect">
            <a:avLst/>
          </a:prstGeom>
          <a:noFill/>
          <a:ln w="25400">
            <a:noFill/>
          </a:ln>
        </p:spPr>
        <p:txBody>
          <a:bodyPr wrap="none" rtlCol="0" anchor="ctr" anchorCtr="0">
            <a:noAutofit/>
          </a:bodyPr>
          <a:lstStyle/>
          <a:p>
            <a:pPr algn="ctr"/>
            <a:r>
              <a:rPr lang="ja-JP" altLang="en-US" sz="2400" dirty="0">
                <a:solidFill>
                  <a:schemeClr val="bg1"/>
                </a:solidFill>
                <a:latin typeface="HGPｺﾞｼｯｸE" panose="020B0900000000000000" pitchFamily="50" charset="-128"/>
                <a:ea typeface="HGPｺﾞｼｯｸE" panose="020B0900000000000000" pitchFamily="50" charset="-128"/>
              </a:rPr>
              <a:t>など</a:t>
            </a:r>
            <a:endParaRPr kumimoji="1" lang="ja-JP" altLang="en-US" sz="2400" dirty="0">
              <a:solidFill>
                <a:schemeClr val="bg1"/>
              </a:solidFill>
              <a:latin typeface="HGPｺﾞｼｯｸE" panose="020B0900000000000000" pitchFamily="50" charset="-128"/>
              <a:ea typeface="HGPｺﾞｼｯｸE" panose="020B0900000000000000" pitchFamily="50" charset="-128"/>
            </a:endParaRPr>
          </a:p>
        </p:txBody>
      </p:sp>
      <p:sp>
        <p:nvSpPr>
          <p:cNvPr id="48" name="テキスト ボックス 47">
            <a:extLst>
              <a:ext uri="{FF2B5EF4-FFF2-40B4-BE49-F238E27FC236}">
                <a16:creationId xmlns:a16="http://schemas.microsoft.com/office/drawing/2014/main" id="{DAF0A6BE-F872-4DEC-B019-76D16D0F38CB}"/>
              </a:ext>
            </a:extLst>
          </p:cNvPr>
          <p:cNvSpPr txBox="1"/>
          <p:nvPr/>
        </p:nvSpPr>
        <p:spPr>
          <a:xfrm>
            <a:off x="1533900" y="5512566"/>
            <a:ext cx="1707571" cy="523220"/>
          </a:xfrm>
          <a:prstGeom prst="rect">
            <a:avLst/>
          </a:prstGeom>
          <a:noFill/>
          <a:ln w="25400">
            <a:noFill/>
          </a:ln>
        </p:spPr>
        <p:txBody>
          <a:bodyPr wrap="none" rtlCol="0" anchor="ctr" anchorCtr="0">
            <a:noAutofit/>
          </a:bodyPr>
          <a:lstStyle/>
          <a:p>
            <a:pPr algn="ctr"/>
            <a:r>
              <a:rPr lang="ja-JP" altLang="en-US" sz="2400" dirty="0">
                <a:solidFill>
                  <a:srgbClr val="404040"/>
                </a:solidFill>
                <a:latin typeface="HGPｺﾞｼｯｸE" panose="020B0900000000000000" pitchFamily="50" charset="-128"/>
                <a:ea typeface="HGPｺﾞｼｯｸE" panose="020B0900000000000000" pitchFamily="50" charset="-128"/>
              </a:rPr>
              <a:t>など</a:t>
            </a:r>
            <a:endParaRPr kumimoji="1" lang="ja-JP" altLang="en-US" sz="24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531668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a:extLst>
              <a:ext uri="{FF2B5EF4-FFF2-40B4-BE49-F238E27FC236}">
                <a16:creationId xmlns:a16="http://schemas.microsoft.com/office/drawing/2014/main" id="{E7E69F66-1B2D-4AC8-A278-A8E85C85955F}"/>
              </a:ext>
            </a:extLst>
          </p:cNvPr>
          <p:cNvSpPr>
            <a:spLocks noGrp="1"/>
          </p:cNvSpPr>
          <p:nvPr>
            <p:ph type="title"/>
          </p:nvPr>
        </p:nvSpPr>
        <p:spPr>
          <a:xfrm>
            <a:off x="0" y="-2780"/>
            <a:ext cx="9144000" cy="650083"/>
          </a:xfrm>
        </p:spPr>
        <p:txBody>
          <a:bodyPr/>
          <a:lstStyle/>
          <a:p>
            <a:r>
              <a:rPr lang="ja-JP" altLang="en-US" dirty="0"/>
              <a:t>要配慮者への支援の必要</a:t>
            </a:r>
          </a:p>
        </p:txBody>
      </p:sp>
      <p:sp>
        <p:nvSpPr>
          <p:cNvPr id="41" name="スライド番号プレースホルダー 3">
            <a:extLst>
              <a:ext uri="{FF2B5EF4-FFF2-40B4-BE49-F238E27FC236}">
                <a16:creationId xmlns:a16="http://schemas.microsoft.com/office/drawing/2014/main" id="{74E4F3A5-27B7-4D52-B1D8-52886C67BC56}"/>
              </a:ext>
            </a:extLst>
          </p:cNvPr>
          <p:cNvSpPr>
            <a:spLocks noGrp="1"/>
          </p:cNvSpPr>
          <p:nvPr>
            <p:ph type="sldNum" sz="quarter" idx="12"/>
          </p:nvPr>
        </p:nvSpPr>
        <p:spPr>
          <a:xfrm>
            <a:off x="7086600" y="6492875"/>
            <a:ext cx="20574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48C0FCB9-D989-46F1-965E-624BDAC7E129}" type="slidenum">
              <a:rPr kumimoji="1" lang="ja-JP" altLang="en-US" sz="1600" b="0" i="0" u="none" strike="noStrike" kern="1200" cap="none" spc="0" normalizeH="0" baseline="0" noProof="0" smtClean="0">
                <a:ln>
                  <a:noFill/>
                </a:ln>
                <a:solidFill>
                  <a:prstClr val="black">
                    <a:lumMod val="75000"/>
                    <a:lumOff val="25000"/>
                  </a:prstClr>
                </a:solidFill>
                <a:effectLst/>
                <a:uLnTx/>
                <a:uFillTx/>
                <a:latin typeface="HGPｺﾞｼｯｸE" panose="020B0900000000000000" pitchFamily="50" charset="-128"/>
                <a:ea typeface="HGPｺﾞｼｯｸE" panose="020B0900000000000000" pitchFamily="50" charset="-128"/>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1" lang="ja-JP" altLang="en-US" sz="1600" b="0" i="0" u="none" strike="noStrike" kern="1200" cap="none" spc="0" normalizeH="0" baseline="0" noProof="0" dirty="0">
              <a:ln>
                <a:noFill/>
              </a:ln>
              <a:solidFill>
                <a:prstClr val="black">
                  <a:lumMod val="75000"/>
                  <a:lumOff val="25000"/>
                </a:prstClr>
              </a:solidFill>
              <a:effectLst/>
              <a:uLnTx/>
              <a:uFillTx/>
              <a:latin typeface="HGPｺﾞｼｯｸE" panose="020B0900000000000000" pitchFamily="50" charset="-128"/>
              <a:ea typeface="HGPｺﾞｼｯｸE" panose="020B0900000000000000" pitchFamily="50" charset="-128"/>
              <a:cs typeface="+mn-cs"/>
            </a:endParaRPr>
          </a:p>
        </p:txBody>
      </p:sp>
      <p:sp>
        <p:nvSpPr>
          <p:cNvPr id="43" name="テキスト プレースホルダー 6">
            <a:extLst>
              <a:ext uri="{FF2B5EF4-FFF2-40B4-BE49-F238E27FC236}">
                <a16:creationId xmlns:a16="http://schemas.microsoft.com/office/drawing/2014/main" id="{B281EC41-4844-4F7B-B6F6-56E2DAF4DAD6}"/>
              </a:ext>
            </a:extLst>
          </p:cNvPr>
          <p:cNvSpPr txBox="1">
            <a:spLocks/>
          </p:cNvSpPr>
          <p:nvPr/>
        </p:nvSpPr>
        <p:spPr>
          <a:xfrm>
            <a:off x="0" y="6530544"/>
            <a:ext cx="8217632" cy="288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1" lang="ja-JP" altLang="en-US" sz="11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rPr>
              <a:t>参考：内閣府防災「避難行動要支援者の避難行動に関する取組指針」</a:t>
            </a:r>
          </a:p>
        </p:txBody>
      </p:sp>
      <p:sp>
        <p:nvSpPr>
          <p:cNvPr id="9" name="正方形/長方形 8">
            <a:extLst>
              <a:ext uri="{FF2B5EF4-FFF2-40B4-BE49-F238E27FC236}">
                <a16:creationId xmlns:a16="http://schemas.microsoft.com/office/drawing/2014/main" id="{82A6E6CA-0AA6-43E2-8415-1C949DB1A6AC}"/>
              </a:ext>
            </a:extLst>
          </p:cNvPr>
          <p:cNvSpPr/>
          <p:nvPr/>
        </p:nvSpPr>
        <p:spPr>
          <a:xfrm>
            <a:off x="259442" y="1536174"/>
            <a:ext cx="8617430" cy="3785652"/>
          </a:xfrm>
          <a:prstGeom prst="rect">
            <a:avLst/>
          </a:prstGeom>
        </p:spPr>
        <p:txBody>
          <a:bodyPr wrap="square">
            <a:spAutoFit/>
          </a:bodyPr>
          <a:lstStyle/>
          <a:p>
            <a:pPr marL="342900" marR="0" lvl="0" indent="-342900" defTabSz="457200" rtl="0" eaLnBrk="1" fontAlgn="auto" latinLnBrk="0" hangingPunct="1">
              <a:lnSpc>
                <a:spcPct val="100000"/>
              </a:lnSpc>
              <a:spcBef>
                <a:spcPts val="0"/>
              </a:spcBef>
              <a:spcAft>
                <a:spcPts val="0"/>
              </a:spcAft>
              <a:buClrTx/>
              <a:buSzTx/>
              <a:buFont typeface="Wingdings" panose="05000000000000000000" pitchFamily="2" charset="2"/>
              <a:buChar char="l"/>
              <a:tabLst/>
              <a:defRPr/>
            </a:pPr>
            <a:r>
              <a:rPr lang="ja-JP" altLang="en-US" sz="2800" dirty="0">
                <a:solidFill>
                  <a:srgbClr val="404040"/>
                </a:solidFill>
                <a:latin typeface="HGPｺﾞｼｯｸE" panose="020B0900000000000000" pitchFamily="50" charset="-128"/>
                <a:ea typeface="HGPｺﾞｼｯｸE" panose="020B0900000000000000" pitchFamily="50" charset="-128"/>
              </a:rPr>
              <a:t>これまでの災害では・・・</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lvl="1">
              <a:defRPr/>
            </a:pPr>
            <a:r>
              <a:rPr kumimoji="0" lang="ja-JP" altLang="en-US" sz="24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rPr>
              <a:t>高齢者などを中心に、逃げ遅れによって被災したり、過酷な避難所生活で病気にかかったりした</a:t>
            </a:r>
            <a:endParaRPr kumimoji="0" lang="en-US" altLang="ja-JP" sz="24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endParaRPr>
          </a:p>
          <a:p>
            <a:pPr lvl="1">
              <a:defRPr/>
            </a:pPr>
            <a:endParaRPr lang="en-US" altLang="ja-JP" sz="24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Wingdings" panose="05000000000000000000" pitchFamily="2" charset="2"/>
              <a:buChar char="l"/>
              <a:defRPr/>
            </a:pPr>
            <a:r>
              <a:rPr kumimoji="0" lang="ja-JP" altLang="en-US" sz="28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rPr>
              <a:t>このような</a:t>
            </a:r>
            <a:r>
              <a:rPr kumimoji="0" lang="ja-JP" altLang="en-US" sz="2800" b="0" i="0" u="none" strike="noStrike" kern="1200" cap="none" spc="0" normalizeH="0" baseline="0" noProof="0" dirty="0">
                <a:ln>
                  <a:noFill/>
                </a:ln>
                <a:solidFill>
                  <a:srgbClr val="E12800"/>
                </a:solidFill>
                <a:effectLst/>
                <a:uLnTx/>
                <a:uFillTx/>
                <a:latin typeface="HGPｺﾞｼｯｸE" panose="020B0900000000000000" pitchFamily="50" charset="-128"/>
                <a:ea typeface="HGPｺﾞｼｯｸE" panose="020B0900000000000000" pitchFamily="50" charset="-128"/>
                <a:cs typeface="+mn-cs"/>
              </a:rPr>
              <a:t>要配慮者</a:t>
            </a:r>
            <a:r>
              <a:rPr kumimoji="0" lang="ja-JP" altLang="en-US" sz="28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rPr>
              <a:t>への避難の支援や避難所生活での配慮などは、その人の身近な存在である隣近所同士で助け合うことが基本</a:t>
            </a:r>
            <a:endParaRPr kumimoji="0" lang="en-US" altLang="ja-JP" sz="28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endParaRPr>
          </a:p>
          <a:p>
            <a:pPr>
              <a:defRPr/>
            </a:pPr>
            <a:endParaRPr kumimoji="0" lang="en-US" altLang="ja-JP" sz="2800" b="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cs typeface="+mn-cs"/>
            </a:endParaRPr>
          </a:p>
          <a:p>
            <a:pPr marL="342900" indent="-342900">
              <a:buFont typeface="Wingdings" panose="05000000000000000000" pitchFamily="2" charset="2"/>
              <a:buChar char="l"/>
              <a:defRPr/>
            </a:pPr>
            <a:r>
              <a:rPr lang="ja-JP" altLang="en-US" sz="2800" dirty="0">
                <a:solidFill>
                  <a:srgbClr val="404040"/>
                </a:solidFill>
                <a:latin typeface="HGPｺﾞｼｯｸE" panose="020B0900000000000000" pitchFamily="50" charset="-128"/>
                <a:ea typeface="HGPｺﾞｼｯｸE" panose="020B0900000000000000" pitchFamily="50" charset="-128"/>
              </a:rPr>
              <a:t>平常時に地域で支援体制をつくっておくことが必要</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743290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2E2BE6C9-9FDE-4357-AD48-CB6190205C1C}"/>
              </a:ext>
            </a:extLst>
          </p:cNvPr>
          <p:cNvSpPr>
            <a:spLocks noGrp="1"/>
          </p:cNvSpPr>
          <p:nvPr>
            <p:ph type="title"/>
          </p:nvPr>
        </p:nvSpPr>
        <p:spPr/>
        <p:txBody>
          <a:bodyPr/>
          <a:lstStyle/>
          <a:p>
            <a:r>
              <a:rPr lang="ja-JP" altLang="en-US" dirty="0"/>
              <a:t>災害時における要配慮者が抱える困難の例</a:t>
            </a:r>
          </a:p>
        </p:txBody>
      </p:sp>
      <p:sp>
        <p:nvSpPr>
          <p:cNvPr id="20" name="スライド番号プレースホルダー 3">
            <a:extLst>
              <a:ext uri="{FF2B5EF4-FFF2-40B4-BE49-F238E27FC236}">
                <a16:creationId xmlns:a16="http://schemas.microsoft.com/office/drawing/2014/main" id="{F2C63C2B-2935-451B-8463-D1672B4E3BBD}"/>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8</a:t>
            </a:fld>
            <a:endParaRPr kumimoji="1" lang="ja-JP" altLang="en-US" dirty="0"/>
          </a:p>
        </p:txBody>
      </p:sp>
      <p:sp>
        <p:nvSpPr>
          <p:cNvPr id="21" name="正方形/長方形 20">
            <a:extLst>
              <a:ext uri="{FF2B5EF4-FFF2-40B4-BE49-F238E27FC236}">
                <a16:creationId xmlns:a16="http://schemas.microsoft.com/office/drawing/2014/main" id="{4C1E3319-C023-4277-95AF-BEC7D1C87D9D}"/>
              </a:ext>
            </a:extLst>
          </p:cNvPr>
          <p:cNvSpPr/>
          <p:nvPr/>
        </p:nvSpPr>
        <p:spPr>
          <a:xfrm>
            <a:off x="252000" y="875152"/>
            <a:ext cx="8682474" cy="711371"/>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災害時に要配慮者は様々な困難を抱えることになります</a:t>
            </a:r>
          </a:p>
        </p:txBody>
      </p:sp>
      <p:sp>
        <p:nvSpPr>
          <p:cNvPr id="29" name="テキスト プレースホルダー 6">
            <a:extLst>
              <a:ext uri="{FF2B5EF4-FFF2-40B4-BE49-F238E27FC236}">
                <a16:creationId xmlns:a16="http://schemas.microsoft.com/office/drawing/2014/main" id="{E6E6EE93-15DD-4A3E-8C4F-D449039EC714}"/>
              </a:ext>
            </a:extLst>
          </p:cNvPr>
          <p:cNvSpPr txBox="1">
            <a:spLocks/>
          </p:cNvSpPr>
          <p:nvPr/>
        </p:nvSpPr>
        <p:spPr>
          <a:xfrm>
            <a:off x="0" y="6395785"/>
            <a:ext cx="8217632" cy="46221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ts val="700"/>
              </a:lnSpc>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参考：社会福祉法人東京都社会福祉協議会「東日本大震災 高齢者、障害者、子どもを支えた人たち」</a:t>
            </a:r>
          </a:p>
          <a:p>
            <a:pPr marL="0" indent="0">
              <a:lnSpc>
                <a:spcPts val="700"/>
              </a:lnSpc>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参考：社会福祉法人東京都社会福祉協議会「</a:t>
            </a:r>
            <a:r>
              <a:rPr lang="en-US" altLang="ja-JP" sz="1100" dirty="0">
                <a:solidFill>
                  <a:srgbClr val="404040"/>
                </a:solidFill>
                <a:latin typeface="HGPｺﾞｼｯｸE" panose="020B0900000000000000" pitchFamily="50" charset="-128"/>
                <a:ea typeface="HGPｺﾞｼｯｸE" panose="020B0900000000000000" pitchFamily="50" charset="-128"/>
              </a:rPr>
              <a:t>『</a:t>
            </a:r>
            <a:r>
              <a:rPr lang="ja-JP" altLang="en-US" sz="1100" dirty="0">
                <a:solidFill>
                  <a:srgbClr val="404040"/>
                </a:solidFill>
                <a:latin typeface="HGPｺﾞｼｯｸE" panose="020B0900000000000000" pitchFamily="50" charset="-128"/>
                <a:ea typeface="HGPｺﾞｼｯｸE" panose="020B0900000000000000" pitchFamily="50" charset="-128"/>
              </a:rPr>
              <a:t>災害に強い福祉</a:t>
            </a:r>
            <a:r>
              <a:rPr lang="en-US" altLang="ja-JP" sz="1100" dirty="0">
                <a:solidFill>
                  <a:srgbClr val="404040"/>
                </a:solidFill>
                <a:latin typeface="HGPｺﾞｼｯｸE" panose="020B0900000000000000" pitchFamily="50" charset="-128"/>
                <a:ea typeface="HGPｺﾞｼｯｸE" panose="020B0900000000000000" pitchFamily="50" charset="-128"/>
              </a:rPr>
              <a:t>』</a:t>
            </a:r>
            <a:r>
              <a:rPr lang="ja-JP" altLang="en-US" sz="1100" dirty="0">
                <a:solidFill>
                  <a:srgbClr val="404040"/>
                </a:solidFill>
                <a:latin typeface="HGPｺﾞｼｯｸE" panose="020B0900000000000000" pitchFamily="50" charset="-128"/>
                <a:ea typeface="HGPｺﾞｼｯｸE" panose="020B0900000000000000" pitchFamily="50" charset="-128"/>
              </a:rPr>
              <a:t>要配慮者支援活動事例集」</a:t>
            </a:r>
          </a:p>
        </p:txBody>
      </p:sp>
      <p:graphicFrame>
        <p:nvGraphicFramePr>
          <p:cNvPr id="30" name="表 2">
            <a:extLst>
              <a:ext uri="{FF2B5EF4-FFF2-40B4-BE49-F238E27FC236}">
                <a16:creationId xmlns:a16="http://schemas.microsoft.com/office/drawing/2014/main" id="{CCE4EA3B-17EB-4421-A0CD-35B9E7938C19}"/>
              </a:ext>
            </a:extLst>
          </p:cNvPr>
          <p:cNvGraphicFramePr>
            <a:graphicFrameLocks noGrp="1"/>
          </p:cNvGraphicFramePr>
          <p:nvPr>
            <p:extLst>
              <p:ext uri="{D42A27DB-BD31-4B8C-83A1-F6EECF244321}">
                <p14:modId xmlns:p14="http://schemas.microsoft.com/office/powerpoint/2010/main" val="3940145097"/>
              </p:ext>
            </p:extLst>
          </p:nvPr>
        </p:nvGraphicFramePr>
        <p:xfrm>
          <a:off x="165188" y="1860499"/>
          <a:ext cx="8813624" cy="4209438"/>
        </p:xfrm>
        <a:graphic>
          <a:graphicData uri="http://schemas.openxmlformats.org/drawingml/2006/table">
            <a:tbl>
              <a:tblPr firstRow="1" bandRow="1">
                <a:tableStyleId>{F5AB1C69-6EDB-4FF4-983F-18BD219EF322}</a:tableStyleId>
              </a:tblPr>
              <a:tblGrid>
                <a:gridCol w="2466949">
                  <a:extLst>
                    <a:ext uri="{9D8B030D-6E8A-4147-A177-3AD203B41FA5}">
                      <a16:colId xmlns:a16="http://schemas.microsoft.com/office/drawing/2014/main" val="1058457472"/>
                    </a:ext>
                  </a:extLst>
                </a:gridCol>
                <a:gridCol w="6346675">
                  <a:extLst>
                    <a:ext uri="{9D8B030D-6E8A-4147-A177-3AD203B41FA5}">
                      <a16:colId xmlns:a16="http://schemas.microsoft.com/office/drawing/2014/main" val="3509419075"/>
                    </a:ext>
                  </a:extLst>
                </a:gridCol>
              </a:tblGrid>
              <a:tr h="551268">
                <a:tc>
                  <a:txBody>
                    <a:bodyPr/>
                    <a:lstStyle/>
                    <a:p>
                      <a:pPr algn="ctr"/>
                      <a:r>
                        <a:rPr kumimoji="1" lang="ja-JP" altLang="en-US" sz="2000" dirty="0">
                          <a:latin typeface="HGPｺﾞｼｯｸE" panose="020B0900000000000000" pitchFamily="50" charset="-128"/>
                          <a:ea typeface="HGPｺﾞｼｯｸE" panose="020B0900000000000000" pitchFamily="50" charset="-128"/>
                        </a:rPr>
                        <a:t>要配慮者</a:t>
                      </a:r>
                    </a:p>
                  </a:txBody>
                  <a:tcPr anchor="ctr">
                    <a:solidFill>
                      <a:srgbClr val="35A16B"/>
                    </a:solidFill>
                  </a:tcPr>
                </a:tc>
                <a:tc>
                  <a:txBody>
                    <a:bodyPr/>
                    <a:lstStyle/>
                    <a:p>
                      <a:pPr algn="ctr"/>
                      <a:r>
                        <a:rPr kumimoji="1" lang="ja-JP" altLang="en-US" sz="2000" dirty="0">
                          <a:latin typeface="HGPｺﾞｼｯｸE" panose="020B0900000000000000" pitchFamily="50" charset="-128"/>
                          <a:ea typeface="HGPｺﾞｼｯｸE" panose="020B0900000000000000" pitchFamily="50" charset="-128"/>
                        </a:rPr>
                        <a:t>対応の実態</a:t>
                      </a:r>
                    </a:p>
                  </a:txBody>
                  <a:tcPr anchor="ctr">
                    <a:solidFill>
                      <a:srgbClr val="35A16B"/>
                    </a:solidFill>
                  </a:tcPr>
                </a:tc>
                <a:extLst>
                  <a:ext uri="{0D108BD9-81ED-4DB2-BD59-A6C34878D82A}">
                    <a16:rowId xmlns:a16="http://schemas.microsoft.com/office/drawing/2014/main" val="1721426770"/>
                  </a:ext>
                </a:extLst>
              </a:tr>
              <a:tr h="731634">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避難所で生活している</a:t>
                      </a:r>
                      <a:r>
                        <a:rPr kumimoji="1" lang="ja-JP" altLang="en-US" dirty="0">
                          <a:solidFill>
                            <a:srgbClr val="FF2800"/>
                          </a:solidFill>
                          <a:latin typeface="HGPｺﾞｼｯｸE" panose="020B0900000000000000" pitchFamily="50" charset="-128"/>
                          <a:ea typeface="HGPｺﾞｼｯｸE" panose="020B0900000000000000" pitchFamily="50" charset="-128"/>
                        </a:rPr>
                        <a:t>高齢者</a:t>
                      </a:r>
                    </a:p>
                  </a:txBody>
                  <a:tcPr anchor="ctr">
                    <a:lnR w="12700" cap="flat" cmpd="sng" algn="ctr">
                      <a:solidFill>
                        <a:srgbClr val="35A16B"/>
                      </a:solidFill>
                      <a:prstDash val="solid"/>
                      <a:round/>
                      <a:headEnd type="none" w="med" len="med"/>
                      <a:tailEnd type="none" w="med" len="med"/>
                    </a:lnR>
                    <a:noFill/>
                  </a:tcPr>
                </a:tc>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冬のような寒さから</a:t>
                      </a:r>
                      <a:r>
                        <a:rPr kumimoji="1" lang="ja-JP" altLang="en-US" u="sng" dirty="0">
                          <a:solidFill>
                            <a:srgbClr val="FF2800"/>
                          </a:solidFill>
                          <a:latin typeface="HGPｺﾞｼｯｸE" panose="020B0900000000000000" pitchFamily="50" charset="-128"/>
                          <a:ea typeface="HGPｺﾞｼｯｸE" panose="020B0900000000000000" pitchFamily="50" charset="-128"/>
                        </a:rPr>
                        <a:t>体力が著しく低下</a:t>
                      </a:r>
                      <a:r>
                        <a:rPr kumimoji="1" lang="ja-JP" altLang="en-US" dirty="0">
                          <a:solidFill>
                            <a:srgbClr val="404040"/>
                          </a:solidFill>
                          <a:latin typeface="HGPｺﾞｼｯｸE" panose="020B0900000000000000" pitchFamily="50" charset="-128"/>
                          <a:ea typeface="HGPｺﾞｼｯｸE" panose="020B0900000000000000" pitchFamily="50" charset="-128"/>
                        </a:rPr>
                        <a:t>したり、環境の激変で</a:t>
                      </a:r>
                      <a:r>
                        <a:rPr kumimoji="1" lang="ja-JP" altLang="en-US" u="sng" dirty="0">
                          <a:solidFill>
                            <a:srgbClr val="FF2800"/>
                          </a:solidFill>
                          <a:latin typeface="HGPｺﾞｼｯｸE" panose="020B0900000000000000" pitchFamily="50" charset="-128"/>
                          <a:ea typeface="HGPｺﾞｼｯｸE" panose="020B0900000000000000" pitchFamily="50" charset="-128"/>
                        </a:rPr>
                        <a:t>認知症状が悪化</a:t>
                      </a:r>
                      <a:r>
                        <a:rPr kumimoji="1" lang="ja-JP" altLang="en-US" dirty="0">
                          <a:solidFill>
                            <a:srgbClr val="404040"/>
                          </a:solidFill>
                          <a:latin typeface="HGPｺﾞｼｯｸE" panose="020B0900000000000000" pitchFamily="50" charset="-128"/>
                          <a:ea typeface="HGPｺﾞｼｯｸE" panose="020B0900000000000000" pitchFamily="50" charset="-128"/>
                        </a:rPr>
                        <a:t>した方がいた</a:t>
                      </a:r>
                    </a:p>
                  </a:txBody>
                  <a:tcP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3687168270"/>
                  </a:ext>
                </a:extLst>
              </a:tr>
              <a:tr h="731634">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身体に</a:t>
                      </a:r>
                      <a:r>
                        <a:rPr kumimoji="1" lang="ja-JP" altLang="en-US" dirty="0">
                          <a:solidFill>
                            <a:srgbClr val="FF2800"/>
                          </a:solidFill>
                          <a:latin typeface="HGPｺﾞｼｯｸE" panose="020B0900000000000000" pitchFamily="50" charset="-128"/>
                          <a:ea typeface="HGPｺﾞｼｯｸE" panose="020B0900000000000000" pitchFamily="50" charset="-128"/>
                        </a:rPr>
                        <a:t>障がい</a:t>
                      </a:r>
                      <a:r>
                        <a:rPr kumimoji="1" lang="ja-JP" altLang="en-US" dirty="0">
                          <a:solidFill>
                            <a:srgbClr val="404040"/>
                          </a:solidFill>
                          <a:latin typeface="HGPｺﾞｼｯｸE" panose="020B0900000000000000" pitchFamily="50" charset="-128"/>
                          <a:ea typeface="HGPｺﾞｼｯｸE" panose="020B0900000000000000" pitchFamily="50" charset="-128"/>
                        </a:rPr>
                        <a:t>を持つ方</a:t>
                      </a:r>
                    </a:p>
                  </a:txBody>
                  <a:tcPr anchor="ctr">
                    <a:lnR w="12700" cap="flat" cmpd="sng" algn="ctr">
                      <a:solidFill>
                        <a:srgbClr val="35A16B"/>
                      </a:solidFill>
                      <a:prstDash val="solid"/>
                      <a:round/>
                      <a:headEnd type="none" w="med" len="med"/>
                      <a:tailEnd type="none" w="med" len="med"/>
                    </a:lnR>
                  </a:tcPr>
                </a:tc>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目や耳が不自由な方は</a:t>
                      </a:r>
                      <a:r>
                        <a:rPr kumimoji="1" lang="ja-JP" altLang="en-US" u="sng" dirty="0">
                          <a:solidFill>
                            <a:srgbClr val="FF2800"/>
                          </a:solidFill>
                          <a:latin typeface="HGPｺﾞｼｯｸE" panose="020B0900000000000000" pitchFamily="50" charset="-128"/>
                          <a:ea typeface="HGPｺﾞｼｯｸE" panose="020B0900000000000000" pitchFamily="50" charset="-128"/>
                        </a:rPr>
                        <a:t>情報を得にくい</a:t>
                      </a:r>
                      <a:r>
                        <a:rPr kumimoji="1" lang="ja-JP" altLang="en-US" dirty="0">
                          <a:solidFill>
                            <a:srgbClr val="404040"/>
                          </a:solidFill>
                          <a:latin typeface="HGPｺﾞｼｯｸE" panose="020B0900000000000000" pitchFamily="50" charset="-128"/>
                          <a:ea typeface="HGPｺﾞｼｯｸE" panose="020B0900000000000000" pitchFamily="50" charset="-128"/>
                        </a:rPr>
                        <a:t>。車いす等の方は</a:t>
                      </a:r>
                      <a:r>
                        <a:rPr kumimoji="1" lang="ja-JP" altLang="en-US" u="sng" dirty="0">
                          <a:solidFill>
                            <a:srgbClr val="FF2800"/>
                          </a:solidFill>
                          <a:latin typeface="HGPｺﾞｼｯｸE" panose="020B0900000000000000" pitchFamily="50" charset="-128"/>
                          <a:ea typeface="HGPｺﾞｼｯｸE" panose="020B0900000000000000" pitchFamily="50" charset="-128"/>
                        </a:rPr>
                        <a:t>トイレに行くのも大変だった</a:t>
                      </a:r>
                    </a:p>
                  </a:txBody>
                  <a:tcPr>
                    <a:lnL w="12700" cap="flat" cmpd="sng" algn="ctr">
                      <a:solidFill>
                        <a:srgbClr val="35A16B"/>
                      </a:solidFill>
                      <a:prstDash val="solid"/>
                      <a:round/>
                      <a:headEnd type="none" w="med" len="med"/>
                      <a:tailEnd type="none" w="med" len="med"/>
                    </a:lnL>
                  </a:tcPr>
                </a:tc>
                <a:extLst>
                  <a:ext uri="{0D108BD9-81ED-4DB2-BD59-A6C34878D82A}">
                    <a16:rowId xmlns:a16="http://schemas.microsoft.com/office/drawing/2014/main" val="1031619105"/>
                  </a:ext>
                </a:extLst>
              </a:tr>
              <a:tr h="731634">
                <a:tc>
                  <a:txBody>
                    <a:bodyPr/>
                    <a:lstStyle/>
                    <a:p>
                      <a:r>
                        <a:rPr kumimoji="1" lang="ja-JP" altLang="en-US" dirty="0">
                          <a:solidFill>
                            <a:srgbClr val="FF2800"/>
                          </a:solidFill>
                          <a:latin typeface="HGPｺﾞｼｯｸE" panose="020B0900000000000000" pitchFamily="50" charset="-128"/>
                          <a:ea typeface="HGPｺﾞｼｯｸE" panose="020B0900000000000000" pitchFamily="50" charset="-128"/>
                        </a:rPr>
                        <a:t>小さな子供</a:t>
                      </a:r>
                      <a:r>
                        <a:rPr kumimoji="1" lang="ja-JP" altLang="en-US" dirty="0">
                          <a:solidFill>
                            <a:srgbClr val="404040"/>
                          </a:solidFill>
                          <a:latin typeface="HGPｺﾞｼｯｸE" panose="020B0900000000000000" pitchFamily="50" charset="-128"/>
                          <a:ea typeface="HGPｺﾞｼｯｸE" panose="020B0900000000000000" pitchFamily="50" charset="-128"/>
                        </a:rPr>
                        <a:t>がいる家庭</a:t>
                      </a:r>
                    </a:p>
                  </a:txBody>
                  <a:tcPr anchor="ctr">
                    <a:lnR w="12700" cap="flat" cmpd="sng" algn="ctr">
                      <a:solidFill>
                        <a:srgbClr val="35A16B"/>
                      </a:solidFill>
                      <a:prstDash val="solid"/>
                      <a:round/>
                      <a:headEnd type="none" w="med" len="med"/>
                      <a:tailEnd type="none" w="med" len="med"/>
                    </a:lnR>
                    <a:noFill/>
                  </a:tcPr>
                </a:tc>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意見をなかなか言いづらいと感じていたため、</a:t>
                      </a:r>
                      <a:r>
                        <a:rPr kumimoji="1" lang="ja-JP" altLang="en-US" u="sng" dirty="0">
                          <a:solidFill>
                            <a:srgbClr val="FF2800"/>
                          </a:solidFill>
                          <a:latin typeface="HGPｺﾞｼｯｸE" panose="020B0900000000000000" pitchFamily="50" charset="-128"/>
                          <a:ea typeface="HGPｺﾞｼｯｸE" panose="020B0900000000000000" pitchFamily="50" charset="-128"/>
                        </a:rPr>
                        <a:t>目安箱などを設置</a:t>
                      </a:r>
                      <a:r>
                        <a:rPr kumimoji="1" lang="ja-JP" altLang="en-US" dirty="0">
                          <a:solidFill>
                            <a:srgbClr val="404040"/>
                          </a:solidFill>
                          <a:latin typeface="HGPｺﾞｼｯｸE" panose="020B0900000000000000" pitchFamily="50" charset="-128"/>
                          <a:ea typeface="HGPｺﾞｼｯｸE" panose="020B0900000000000000" pitchFamily="50" charset="-128"/>
                        </a:rPr>
                        <a:t>して配慮した</a:t>
                      </a:r>
                    </a:p>
                  </a:txBody>
                  <a:tcP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4111724179"/>
                  </a:ext>
                </a:extLst>
              </a:tr>
              <a:tr h="731634">
                <a:tc>
                  <a:txBody>
                    <a:bodyPr/>
                    <a:lstStyle/>
                    <a:p>
                      <a:r>
                        <a:rPr kumimoji="1" lang="ja-JP" altLang="en-US" dirty="0">
                          <a:solidFill>
                            <a:srgbClr val="FF2800"/>
                          </a:solidFill>
                          <a:latin typeface="HGPｺﾞｼｯｸE" panose="020B0900000000000000" pitchFamily="50" charset="-128"/>
                          <a:ea typeface="HGPｺﾞｼｯｸE" panose="020B0900000000000000" pitchFamily="50" charset="-128"/>
                        </a:rPr>
                        <a:t>服薬</a:t>
                      </a:r>
                      <a:r>
                        <a:rPr kumimoji="1" lang="ja-JP" altLang="en-US" dirty="0">
                          <a:solidFill>
                            <a:srgbClr val="404040"/>
                          </a:solidFill>
                          <a:latin typeface="HGPｺﾞｼｯｸE" panose="020B0900000000000000" pitchFamily="50" charset="-128"/>
                          <a:ea typeface="HGPｺﾞｼｯｸE" panose="020B0900000000000000" pitchFamily="50" charset="-128"/>
                        </a:rPr>
                        <a:t>のある方</a:t>
                      </a:r>
                    </a:p>
                  </a:txBody>
                  <a:tcPr anchor="ctr">
                    <a:lnR w="12700" cap="flat" cmpd="sng" algn="ctr">
                      <a:solidFill>
                        <a:srgbClr val="35A16B"/>
                      </a:solidFill>
                      <a:prstDash val="solid"/>
                      <a:round/>
                      <a:headEnd type="none" w="med" len="med"/>
                      <a:tailEnd type="none" w="med" len="med"/>
                    </a:lnR>
                  </a:tcPr>
                </a:tc>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薬を</a:t>
                      </a:r>
                      <a:r>
                        <a:rPr kumimoji="1" lang="ja-JP" altLang="en-US" u="sng" dirty="0">
                          <a:solidFill>
                            <a:srgbClr val="FF2800"/>
                          </a:solidFill>
                          <a:latin typeface="HGPｺﾞｼｯｸE" panose="020B0900000000000000" pitchFamily="50" charset="-128"/>
                          <a:ea typeface="HGPｺﾞｼｯｸE" panose="020B0900000000000000" pitchFamily="50" charset="-128"/>
                        </a:rPr>
                        <a:t>いつどのくらい飲む</a:t>
                      </a:r>
                      <a:r>
                        <a:rPr kumimoji="1" lang="ja-JP" altLang="en-US" dirty="0">
                          <a:solidFill>
                            <a:srgbClr val="404040"/>
                          </a:solidFill>
                          <a:latin typeface="HGPｺﾞｼｯｸE" panose="020B0900000000000000" pitchFamily="50" charset="-128"/>
                          <a:ea typeface="HGPｺﾞｼｯｸE" panose="020B0900000000000000" pitchFamily="50" charset="-128"/>
                        </a:rPr>
                        <a:t>のか、</a:t>
                      </a:r>
                      <a:r>
                        <a:rPr kumimoji="1" lang="ja-JP" altLang="en-US" u="sng" dirty="0">
                          <a:solidFill>
                            <a:srgbClr val="FF2800"/>
                          </a:solidFill>
                          <a:latin typeface="HGPｺﾞｼｯｸE" panose="020B0900000000000000" pitchFamily="50" charset="-128"/>
                          <a:ea typeface="HGPｺﾞｼｯｸE" panose="020B0900000000000000" pitchFamily="50" charset="-128"/>
                        </a:rPr>
                        <a:t>どこの病院に通院</a:t>
                      </a:r>
                      <a:r>
                        <a:rPr kumimoji="1" lang="ja-JP" altLang="en-US" dirty="0">
                          <a:solidFill>
                            <a:srgbClr val="404040"/>
                          </a:solidFill>
                          <a:latin typeface="HGPｺﾞｼｯｸE" panose="020B0900000000000000" pitchFamily="50" charset="-128"/>
                          <a:ea typeface="HGPｺﾞｼｯｸE" panose="020B0900000000000000" pitchFamily="50" charset="-128"/>
                        </a:rPr>
                        <a:t>しているのかなどを把握し対応することが大変だった</a:t>
                      </a:r>
                    </a:p>
                  </a:txBody>
                  <a:tcPr>
                    <a:lnL w="12700" cap="flat" cmpd="sng" algn="ctr">
                      <a:solidFill>
                        <a:srgbClr val="35A16B"/>
                      </a:solidFill>
                      <a:prstDash val="solid"/>
                      <a:round/>
                      <a:headEnd type="none" w="med" len="med"/>
                      <a:tailEnd type="none" w="med" len="med"/>
                    </a:lnL>
                  </a:tcPr>
                </a:tc>
                <a:extLst>
                  <a:ext uri="{0D108BD9-81ED-4DB2-BD59-A6C34878D82A}">
                    <a16:rowId xmlns:a16="http://schemas.microsoft.com/office/drawing/2014/main" val="4093715647"/>
                  </a:ext>
                </a:extLst>
              </a:tr>
              <a:tr h="731634">
                <a:tc>
                  <a:txBody>
                    <a:bodyPr/>
                    <a:lstStyle/>
                    <a:p>
                      <a:r>
                        <a:rPr kumimoji="1" lang="ja-JP" altLang="en-US" dirty="0">
                          <a:solidFill>
                            <a:srgbClr val="FF2800"/>
                          </a:solidFill>
                          <a:latin typeface="HGPｺﾞｼｯｸE" panose="020B0900000000000000" pitchFamily="50" charset="-128"/>
                          <a:ea typeface="HGPｺﾞｼｯｸE" panose="020B0900000000000000" pitchFamily="50" charset="-128"/>
                        </a:rPr>
                        <a:t>外国人</a:t>
                      </a:r>
                      <a:r>
                        <a:rPr kumimoji="1" lang="ja-JP" altLang="en-US" dirty="0">
                          <a:solidFill>
                            <a:srgbClr val="404040"/>
                          </a:solidFill>
                          <a:latin typeface="HGPｺﾞｼｯｸE" panose="020B0900000000000000" pitchFamily="50" charset="-128"/>
                          <a:ea typeface="HGPｺﾞｼｯｸE" panose="020B0900000000000000" pitchFamily="50" charset="-128"/>
                        </a:rPr>
                        <a:t>の避難者</a:t>
                      </a:r>
                    </a:p>
                  </a:txBody>
                  <a:tcPr anchor="ctr">
                    <a:lnR w="12700" cap="flat" cmpd="sng" algn="ctr">
                      <a:solidFill>
                        <a:srgbClr val="35A16B"/>
                      </a:solidFill>
                      <a:prstDash val="solid"/>
                      <a:round/>
                      <a:headEnd type="none" w="med" len="med"/>
                      <a:tailEnd type="none" w="med" len="med"/>
                    </a:lnR>
                    <a:noFill/>
                  </a:tcPr>
                </a:tc>
                <a:tc>
                  <a:txBody>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言語の違いから、</a:t>
                      </a:r>
                      <a:r>
                        <a:rPr kumimoji="1" lang="ja-JP" altLang="en-US" u="sng" dirty="0">
                          <a:solidFill>
                            <a:srgbClr val="FF2800"/>
                          </a:solidFill>
                          <a:latin typeface="HGPｺﾞｼｯｸE" panose="020B0900000000000000" pitchFamily="50" charset="-128"/>
                          <a:ea typeface="HGPｺﾞｼｯｸE" panose="020B0900000000000000" pitchFamily="50" charset="-128"/>
                        </a:rPr>
                        <a:t>間違ったニュアンスで伝わってしまう</a:t>
                      </a:r>
                      <a:r>
                        <a:rPr kumimoji="1" lang="ja-JP" altLang="en-US" dirty="0">
                          <a:solidFill>
                            <a:srgbClr val="404040"/>
                          </a:solidFill>
                          <a:latin typeface="HGPｺﾞｼｯｸE" panose="020B0900000000000000" pitchFamily="50" charset="-128"/>
                          <a:ea typeface="HGPｺﾞｼｯｸE" panose="020B0900000000000000" pitchFamily="50" charset="-128"/>
                        </a:rPr>
                        <a:t>ことがあった</a:t>
                      </a:r>
                    </a:p>
                  </a:txBody>
                  <a:tcPr>
                    <a:lnL w="12700" cap="flat" cmpd="sng" algn="ctr">
                      <a:solidFill>
                        <a:srgbClr val="35A16B"/>
                      </a:solidFill>
                      <a:prstDash val="solid"/>
                      <a:round/>
                      <a:headEnd type="none" w="med" len="med"/>
                      <a:tailEnd type="none" w="med" len="med"/>
                    </a:lnL>
                    <a:noFill/>
                  </a:tcPr>
                </a:tc>
                <a:extLst>
                  <a:ext uri="{0D108BD9-81ED-4DB2-BD59-A6C34878D82A}">
                    <a16:rowId xmlns:a16="http://schemas.microsoft.com/office/drawing/2014/main" val="1680196854"/>
                  </a:ext>
                </a:extLst>
              </a:tr>
            </a:tbl>
          </a:graphicData>
        </a:graphic>
      </p:graphicFrame>
    </p:spTree>
    <p:extLst>
      <p:ext uri="{BB962C8B-B14F-4D97-AF65-F5344CB8AC3E}">
        <p14:creationId xmlns:p14="http://schemas.microsoft.com/office/powerpoint/2010/main" val="603938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AD06AAD5-ADF9-4F77-93E7-B1D26A02526A}"/>
              </a:ext>
            </a:extLst>
          </p:cNvPr>
          <p:cNvSpPr>
            <a:spLocks noGrp="1"/>
          </p:cNvSpPr>
          <p:nvPr>
            <p:ph type="sldNum" sz="quarter" idx="12"/>
          </p:nvPr>
        </p:nvSpPr>
        <p:spPr/>
        <p:txBody>
          <a:bodyPr/>
          <a:lstStyle/>
          <a:p>
            <a:fld id="{48C0FCB9-D989-46F1-965E-624BDAC7E129}" type="slidenum">
              <a:rPr kumimoji="1" lang="ja-JP" altLang="en-US" smtClean="0"/>
              <a:pPr/>
              <a:t>9</a:t>
            </a:fld>
            <a:endParaRPr kumimoji="1" lang="ja-JP" altLang="en-US"/>
          </a:p>
        </p:txBody>
      </p:sp>
      <p:sp>
        <p:nvSpPr>
          <p:cNvPr id="8" name="スライド番号プレースホルダー 3">
            <a:extLst>
              <a:ext uri="{FF2B5EF4-FFF2-40B4-BE49-F238E27FC236}">
                <a16:creationId xmlns:a16="http://schemas.microsoft.com/office/drawing/2014/main" id="{34454EDE-34A7-4A23-AB16-4E8CFC8628CF}"/>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9</a:t>
            </a:fld>
            <a:endParaRPr kumimoji="1" lang="ja-JP" altLang="en-US" dirty="0"/>
          </a:p>
        </p:txBody>
      </p:sp>
      <p:sp>
        <p:nvSpPr>
          <p:cNvPr id="9" name="四角形: 角を丸くする 8">
            <a:extLst>
              <a:ext uri="{FF2B5EF4-FFF2-40B4-BE49-F238E27FC236}">
                <a16:creationId xmlns:a16="http://schemas.microsoft.com/office/drawing/2014/main" id="{FEF38585-5B57-4F8D-A242-170728FB8508}"/>
              </a:ext>
            </a:extLst>
          </p:cNvPr>
          <p:cNvSpPr/>
          <p:nvPr/>
        </p:nvSpPr>
        <p:spPr>
          <a:xfrm>
            <a:off x="1267185" y="1612899"/>
            <a:ext cx="677322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要配慮者の方が</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避難生活において</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どんなことに困るのか</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考えてみましょう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1599727831"/>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0162C36-F5F2-4448-9E4D-F46EA44E44CC}">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233CF3F7-D4B3-4B7A-B726-AD1C5A1CF3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986456-94c4-43e3-a5cd-23faf3e50be4"/>
    <ds:schemaRef ds:uri="87e92068-5d1b-4b37-b84f-05171d1d98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930CF28-603E-4D8D-B537-3B0A1A32C1D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3153</TotalTime>
  <Words>4933</Words>
  <Application>Microsoft Office PowerPoint</Application>
  <PresentationFormat>画面に合わせる (4:3)</PresentationFormat>
  <Paragraphs>485</Paragraphs>
  <Slides>32</Slides>
  <Notes>32</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32</vt:i4>
      </vt:variant>
    </vt:vector>
  </HeadingPairs>
  <TitlesOfParts>
    <vt:vector size="42" baseType="lpstr">
      <vt:lpstr>HGPｺﾞｼｯｸE</vt:lpstr>
      <vt:lpstr>HGSｺﾞｼｯｸE</vt:lpstr>
      <vt:lpstr>ＭＳ ゴシック</vt:lpstr>
      <vt:lpstr>Meiryo</vt:lpstr>
      <vt:lpstr>Arial</vt:lpstr>
      <vt:lpstr>Calibri</vt:lpstr>
      <vt:lpstr>Calibri Light</vt:lpstr>
      <vt:lpstr>Wingdings</vt:lpstr>
      <vt:lpstr>Office テーマ</vt:lpstr>
      <vt:lpstr>Office テーマ</vt:lpstr>
      <vt:lpstr>PowerPoint プレゼンテーション</vt:lpstr>
      <vt:lpstr>PowerPoint プレゼンテーション</vt:lpstr>
      <vt:lpstr>避難所の運営を円滑に進めるには</vt:lpstr>
      <vt:lpstr>学習目標と内容</vt:lpstr>
      <vt:lpstr>１．要配慮者の地域ぐるみでの支援体制</vt:lpstr>
      <vt:lpstr>多様な避難者と要配慮者とは</vt:lpstr>
      <vt:lpstr>要配慮者への支援の必要</vt:lpstr>
      <vt:lpstr>災害時における要配慮者が抱える困難の例</vt:lpstr>
      <vt:lpstr>PowerPoint プレゼンテーション</vt:lpstr>
      <vt:lpstr>PowerPoint プレゼンテーション</vt:lpstr>
      <vt:lpstr>PowerPoint プレゼンテーション</vt:lpstr>
      <vt:lpstr>車いすの避難者への対応</vt:lpstr>
      <vt:lpstr>PowerPoint プレゼンテーション</vt:lpstr>
      <vt:lpstr>PowerPoint プレゼンテーション</vt:lpstr>
      <vt:lpstr>乳幼児を持つ保護者への対応</vt:lpstr>
      <vt:lpstr>PowerPoint プレゼンテーション</vt:lpstr>
      <vt:lpstr>PowerPoint プレゼンテーション</vt:lpstr>
      <vt:lpstr>日本語が話せない外国人への対応</vt:lpstr>
      <vt:lpstr>PowerPoint プレゼンテーション</vt:lpstr>
      <vt:lpstr>PowerPoint プレゼンテーション</vt:lpstr>
      <vt:lpstr>視覚障がい者の避難者への対応</vt:lpstr>
      <vt:lpstr>PowerPoint プレゼンテーション</vt:lpstr>
      <vt:lpstr>PowerPoint プレゼンテーション</vt:lpstr>
      <vt:lpstr>聴覚障がい者の避難者への対応</vt:lpstr>
      <vt:lpstr>要配慮者ごとの配慮のポイント</vt:lpstr>
      <vt:lpstr>配慮が必要な方への対応</vt:lpstr>
      <vt:lpstr>PowerPoint プレゼンテーション</vt:lpstr>
      <vt:lpstr>２．災害ボランティアの受入、被災地への応援協力</vt:lpstr>
      <vt:lpstr>様々な活動を支援するボランティア</vt:lpstr>
      <vt:lpstr>ボランティアを受け入れる</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防災・減災の第一歩</dc:title>
  <dc:creator>竹本 加良子</dc:creator>
  <cp:lastModifiedBy>高木 愛実</cp:lastModifiedBy>
  <cp:revision>102</cp:revision>
  <cp:lastPrinted>2020-03-03T02:16:47Z</cp:lastPrinted>
  <dcterms:created xsi:type="dcterms:W3CDTF">2019-09-19T14:17:54Z</dcterms:created>
  <dcterms:modified xsi:type="dcterms:W3CDTF">2020-04-09T05:51:18Z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