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84" r:id="rId5"/>
  </p:sldMasterIdLst>
  <p:notesMasterIdLst>
    <p:notesMasterId r:id="rId35"/>
  </p:notesMasterIdLst>
  <p:sldIdLst>
    <p:sldId id="500" r:id="rId6"/>
    <p:sldId id="449" r:id="rId7"/>
    <p:sldId id="450" r:id="rId8"/>
    <p:sldId id="477" r:id="rId9"/>
    <p:sldId id="478" r:id="rId10"/>
    <p:sldId id="468" r:id="rId11"/>
    <p:sldId id="467" r:id="rId12"/>
    <p:sldId id="481" r:id="rId13"/>
    <p:sldId id="463" r:id="rId14"/>
    <p:sldId id="455" r:id="rId15"/>
    <p:sldId id="482" r:id="rId16"/>
    <p:sldId id="452" r:id="rId17"/>
    <p:sldId id="484" r:id="rId18"/>
    <p:sldId id="485" r:id="rId19"/>
    <p:sldId id="464" r:id="rId20"/>
    <p:sldId id="465" r:id="rId21"/>
    <p:sldId id="469" r:id="rId22"/>
    <p:sldId id="496" r:id="rId23"/>
    <p:sldId id="400" r:id="rId24"/>
    <p:sldId id="497" r:id="rId25"/>
    <p:sldId id="498" r:id="rId26"/>
    <p:sldId id="340" r:id="rId27"/>
    <p:sldId id="476" r:id="rId28"/>
    <p:sldId id="471" r:id="rId29"/>
    <p:sldId id="499" r:id="rId30"/>
    <p:sldId id="461" r:id="rId31"/>
    <p:sldId id="462" r:id="rId32"/>
    <p:sldId id="494" r:id="rId33"/>
    <p:sldId id="495" r:id="rId34"/>
  </p:sldIdLst>
  <p:sldSz cx="9144000" cy="6858000" type="screen4x3"/>
  <p:notesSz cx="6635750" cy="97678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3CF91AF5-0965-4AE0-AB3F-10BFFEED3057}">
          <p14:sldIdLst>
            <p14:sldId id="500"/>
            <p14:sldId id="449"/>
            <p14:sldId id="450"/>
            <p14:sldId id="477"/>
            <p14:sldId id="478"/>
            <p14:sldId id="468"/>
            <p14:sldId id="467"/>
            <p14:sldId id="481"/>
            <p14:sldId id="463"/>
            <p14:sldId id="455"/>
            <p14:sldId id="482"/>
            <p14:sldId id="452"/>
            <p14:sldId id="484"/>
            <p14:sldId id="485"/>
            <p14:sldId id="464"/>
            <p14:sldId id="465"/>
            <p14:sldId id="469"/>
            <p14:sldId id="496"/>
            <p14:sldId id="400"/>
            <p14:sldId id="497"/>
            <p14:sldId id="498"/>
            <p14:sldId id="340"/>
            <p14:sldId id="476"/>
            <p14:sldId id="471"/>
            <p14:sldId id="499"/>
            <p14:sldId id="461"/>
            <p14:sldId id="462"/>
            <p14:sldId id="494"/>
            <p14:sldId id="4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竹本 加良子" initials="竹本" lastIdx="1" clrIdx="0">
    <p:extLst>
      <p:ext uri="{19B8F6BF-5375-455C-9EA6-DF929625EA0E}">
        <p15:presenceInfo xmlns:p15="http://schemas.microsoft.com/office/powerpoint/2012/main" userId="S::karako@scraft.co.jp::0c6ae3ae-d856-42b3-a34a-032faf09726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2800"/>
    <a:srgbClr val="00FFFF"/>
    <a:srgbClr val="CC00FF"/>
    <a:srgbClr val="404040"/>
    <a:srgbClr val="47D1FF"/>
    <a:srgbClr val="FFD965"/>
    <a:srgbClr val="35A16B"/>
    <a:srgbClr val="FF9900"/>
    <a:srgbClr val="E12800"/>
    <a:srgbClr val="54823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9DFA30-88ED-4334-9B6B-11FC17059CB3}" v="47" dt="2020-04-08T07:51:55.654"/>
    <p1510:client id="{8ECBBB89-2987-4AE3-A0B1-CC2708A8C648}" v="1" dt="2020-04-09T05:50:42.85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638B1855-1B75-4FBE-930C-398BA8C253C6}" styleName="テーマ スタイル 2 - アクセント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notesView">
  <p:normalViewPr horzBarState="maximized">
    <p:restoredLeft sz="15361" autoAdjust="0"/>
    <p:restoredTop sz="96353" autoAdjust="0"/>
  </p:normalViewPr>
  <p:slideViewPr>
    <p:cSldViewPr snapToGrid="0">
      <p:cViewPr varScale="1">
        <p:scale>
          <a:sx n="114" d="100"/>
          <a:sy n="114" d="100"/>
        </p:scale>
        <p:origin x="522"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81" d="100"/>
          <a:sy n="81" d="100"/>
        </p:scale>
        <p:origin x="4032" y="10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commentAuthors" Target="commentAuthor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notesMaster" Target="notesMasters/notesMaster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秋元 郷佑" userId="45c5f05c-4c16-4244-98a2-ec91b138b096" providerId="ADAL" clId="{BDB578B6-FC74-4469-A27E-E14D8074B1DA}"/>
    <pc:docChg chg="modSld">
      <pc:chgData name="秋元 郷佑" userId="45c5f05c-4c16-4244-98a2-ec91b138b096" providerId="ADAL" clId="{BDB578B6-FC74-4469-A27E-E14D8074B1DA}" dt="2020-02-29T05:37:48.768" v="12" actId="20577"/>
      <pc:docMkLst>
        <pc:docMk/>
      </pc:docMkLst>
      <pc:sldChg chg="modSp mod">
        <pc:chgData name="秋元 郷佑" userId="45c5f05c-4c16-4244-98a2-ec91b138b096" providerId="ADAL" clId="{BDB578B6-FC74-4469-A27E-E14D8074B1DA}" dt="2020-02-29T05:37:48.768" v="12" actId="20577"/>
        <pc:sldMkLst>
          <pc:docMk/>
          <pc:sldMk cId="2363095519" sldId="469"/>
        </pc:sldMkLst>
        <pc:spChg chg="mod">
          <ac:chgData name="秋元 郷佑" userId="45c5f05c-4c16-4244-98a2-ec91b138b096" providerId="ADAL" clId="{BDB578B6-FC74-4469-A27E-E14D8074B1DA}" dt="2020-02-29T05:37:48.768" v="12" actId="20577"/>
          <ac:spMkLst>
            <pc:docMk/>
            <pc:sldMk cId="2363095519" sldId="469"/>
            <ac:spMk id="12" creationId="{E3EE83AF-6F0B-4583-8102-03AAECBFED11}"/>
          </ac:spMkLst>
        </pc:spChg>
      </pc:sldChg>
    </pc:docChg>
  </pc:docChgLst>
  <pc:docChgLst>
    <pc:chgData name="高木 愛実" userId="a29477a8-5b99-4cec-9b2d-8f2414bfbbca" providerId="ADAL" clId="{1F0E33A5-36D8-4959-84C2-5627F9C04824}"/>
    <pc:docChg chg="undo custSel modSld">
      <pc:chgData name="高木 愛実" userId="a29477a8-5b99-4cec-9b2d-8f2414bfbbca" providerId="ADAL" clId="{1F0E33A5-36D8-4959-84C2-5627F9C04824}" dt="2020-04-08T05:14:05.566" v="117" actId="13926"/>
      <pc:docMkLst>
        <pc:docMk/>
      </pc:docMkLst>
      <pc:sldChg chg="delSp modSp mod">
        <pc:chgData name="高木 愛実" userId="a29477a8-5b99-4cec-9b2d-8f2414bfbbca" providerId="ADAL" clId="{1F0E33A5-36D8-4959-84C2-5627F9C04824}" dt="2020-04-08T05:02:30.657" v="91" actId="120"/>
        <pc:sldMkLst>
          <pc:docMk/>
          <pc:sldMk cId="2699346845" sldId="340"/>
        </pc:sldMkLst>
        <pc:spChg chg="del mod">
          <ac:chgData name="高木 愛実" userId="a29477a8-5b99-4cec-9b2d-8f2414bfbbca" providerId="ADAL" clId="{1F0E33A5-36D8-4959-84C2-5627F9C04824}" dt="2020-04-08T05:02:28.045" v="90" actId="478"/>
          <ac:spMkLst>
            <pc:docMk/>
            <pc:sldMk cId="2699346845" sldId="340"/>
            <ac:spMk id="18" creationId="{D83A9D33-3214-4100-B30A-3A2C2B8BE42E}"/>
          </ac:spMkLst>
        </pc:spChg>
        <pc:spChg chg="mod">
          <ac:chgData name="高木 愛実" userId="a29477a8-5b99-4cec-9b2d-8f2414bfbbca" providerId="ADAL" clId="{1F0E33A5-36D8-4959-84C2-5627F9C04824}" dt="2020-04-08T05:02:30.657" v="91" actId="120"/>
          <ac:spMkLst>
            <pc:docMk/>
            <pc:sldMk cId="2699346845" sldId="340"/>
            <ac:spMk id="19" creationId="{E3CB05F8-958E-4732-9C28-732356C4868F}"/>
          </ac:spMkLst>
        </pc:spChg>
      </pc:sldChg>
      <pc:sldChg chg="delSp modSp mod">
        <pc:chgData name="高木 愛実" userId="a29477a8-5b99-4cec-9b2d-8f2414bfbbca" providerId="ADAL" clId="{1F0E33A5-36D8-4959-84C2-5627F9C04824}" dt="2020-04-08T05:14:05.566" v="117" actId="13926"/>
        <pc:sldMkLst>
          <pc:docMk/>
          <pc:sldMk cId="4160588537" sldId="400"/>
        </pc:sldMkLst>
        <pc:spChg chg="mod">
          <ac:chgData name="高木 愛実" userId="a29477a8-5b99-4cec-9b2d-8f2414bfbbca" providerId="ADAL" clId="{1F0E33A5-36D8-4959-84C2-5627F9C04824}" dt="2020-04-08T05:14:05.566" v="117" actId="13926"/>
          <ac:spMkLst>
            <pc:docMk/>
            <pc:sldMk cId="4160588537" sldId="400"/>
            <ac:spMk id="12" creationId="{6FC66621-2A93-439B-8E9C-7A5B2CDA3E83}"/>
          </ac:spMkLst>
        </pc:spChg>
        <pc:spChg chg="mod">
          <ac:chgData name="高木 愛実" userId="a29477a8-5b99-4cec-9b2d-8f2414bfbbca" providerId="ADAL" clId="{1F0E33A5-36D8-4959-84C2-5627F9C04824}" dt="2020-04-08T05:02:09.878" v="82" actId="403"/>
          <ac:spMkLst>
            <pc:docMk/>
            <pc:sldMk cId="4160588537" sldId="400"/>
            <ac:spMk id="13" creationId="{309224D5-3549-4FCB-B390-8E451F092842}"/>
          </ac:spMkLst>
        </pc:spChg>
        <pc:spChg chg="del mod">
          <ac:chgData name="高木 愛実" userId="a29477a8-5b99-4cec-9b2d-8f2414bfbbca" providerId="ADAL" clId="{1F0E33A5-36D8-4959-84C2-5627F9C04824}" dt="2020-04-08T05:02:11.659" v="83" actId="478"/>
          <ac:spMkLst>
            <pc:docMk/>
            <pc:sldMk cId="4160588537" sldId="400"/>
            <ac:spMk id="14" creationId="{DCBADE8C-86D9-4110-91F6-6512FA02E9A3}"/>
          </ac:spMkLst>
        </pc:spChg>
      </pc:sldChg>
      <pc:sldChg chg="delSp modSp mod">
        <pc:chgData name="高木 愛実" userId="a29477a8-5b99-4cec-9b2d-8f2414bfbbca" providerId="ADAL" clId="{1F0E33A5-36D8-4959-84C2-5627F9C04824}" dt="2020-04-08T05:00:01.689" v="23" actId="478"/>
        <pc:sldMkLst>
          <pc:docMk/>
          <pc:sldMk cId="2325396249" sldId="452"/>
        </pc:sldMkLst>
        <pc:spChg chg="del mod">
          <ac:chgData name="高木 愛実" userId="a29477a8-5b99-4cec-9b2d-8f2414bfbbca" providerId="ADAL" clId="{1F0E33A5-36D8-4959-84C2-5627F9C04824}" dt="2020-04-08T05:00:01.689" v="23" actId="478"/>
          <ac:spMkLst>
            <pc:docMk/>
            <pc:sldMk cId="2325396249" sldId="452"/>
            <ac:spMk id="14" creationId="{1AA5728B-92AF-47FB-ADC4-5CEB3116DFCC}"/>
          </ac:spMkLst>
        </pc:spChg>
        <pc:spChg chg="mod">
          <ac:chgData name="高木 愛実" userId="a29477a8-5b99-4cec-9b2d-8f2414bfbbca" providerId="ADAL" clId="{1F0E33A5-36D8-4959-84C2-5627F9C04824}" dt="2020-04-08T04:59:59.437" v="22" actId="403"/>
          <ac:spMkLst>
            <pc:docMk/>
            <pc:sldMk cId="2325396249" sldId="452"/>
            <ac:spMk id="26" creationId="{478DB257-2161-4650-83BA-A194DAF873C9}"/>
          </ac:spMkLst>
        </pc:spChg>
      </pc:sldChg>
      <pc:sldChg chg="delSp modSp mod">
        <pc:chgData name="高木 愛実" userId="a29477a8-5b99-4cec-9b2d-8f2414bfbbca" providerId="ADAL" clId="{1F0E33A5-36D8-4959-84C2-5627F9C04824}" dt="2020-04-08T05:03:12.422" v="107" actId="478"/>
        <pc:sldMkLst>
          <pc:docMk/>
          <pc:sldMk cId="2849970252" sldId="461"/>
        </pc:sldMkLst>
        <pc:spChg chg="del mod">
          <ac:chgData name="高木 愛実" userId="a29477a8-5b99-4cec-9b2d-8f2414bfbbca" providerId="ADAL" clId="{1F0E33A5-36D8-4959-84C2-5627F9C04824}" dt="2020-04-08T05:03:12.422" v="107" actId="478"/>
          <ac:spMkLst>
            <pc:docMk/>
            <pc:sldMk cId="2849970252" sldId="461"/>
            <ac:spMk id="9" creationId="{ED9B8CE9-F1CC-48C2-BBC9-082AA44E7F01}"/>
          </ac:spMkLst>
        </pc:spChg>
        <pc:spChg chg="mod">
          <ac:chgData name="高木 愛実" userId="a29477a8-5b99-4cec-9b2d-8f2414bfbbca" providerId="ADAL" clId="{1F0E33A5-36D8-4959-84C2-5627F9C04824}" dt="2020-04-08T05:03:09.139" v="106" actId="403"/>
          <ac:spMkLst>
            <pc:docMk/>
            <pc:sldMk cId="2849970252" sldId="461"/>
            <ac:spMk id="10" creationId="{D9A4AED2-968B-4C06-B6A7-3CC02D55AF1E}"/>
          </ac:spMkLst>
        </pc:spChg>
      </pc:sldChg>
      <pc:sldChg chg="delSp modSp mod">
        <pc:chgData name="高木 愛実" userId="a29477a8-5b99-4cec-9b2d-8f2414bfbbca" providerId="ADAL" clId="{1F0E33A5-36D8-4959-84C2-5627F9C04824}" dt="2020-04-08T05:03:30.725" v="115" actId="478"/>
        <pc:sldMkLst>
          <pc:docMk/>
          <pc:sldMk cId="3992918120" sldId="462"/>
        </pc:sldMkLst>
        <pc:spChg chg="del mod">
          <ac:chgData name="高木 愛実" userId="a29477a8-5b99-4cec-9b2d-8f2414bfbbca" providerId="ADAL" clId="{1F0E33A5-36D8-4959-84C2-5627F9C04824}" dt="2020-04-08T05:03:30.725" v="115" actId="478"/>
          <ac:spMkLst>
            <pc:docMk/>
            <pc:sldMk cId="3992918120" sldId="462"/>
            <ac:spMk id="9" creationId="{E574FCC3-87AA-45F8-9429-E3C1056466CA}"/>
          </ac:spMkLst>
        </pc:spChg>
        <pc:spChg chg="mod">
          <ac:chgData name="高木 愛実" userId="a29477a8-5b99-4cec-9b2d-8f2414bfbbca" providerId="ADAL" clId="{1F0E33A5-36D8-4959-84C2-5627F9C04824}" dt="2020-04-08T05:03:28.739" v="114" actId="403"/>
          <ac:spMkLst>
            <pc:docMk/>
            <pc:sldMk cId="3992918120" sldId="462"/>
            <ac:spMk id="10" creationId="{3630CAFE-E820-43D4-A984-FA5EF946A66E}"/>
          </ac:spMkLst>
        </pc:spChg>
      </pc:sldChg>
      <pc:sldChg chg="modSp mod">
        <pc:chgData name="高木 愛実" userId="a29477a8-5b99-4cec-9b2d-8f2414bfbbca" providerId="ADAL" clId="{1F0E33A5-36D8-4959-84C2-5627F9C04824}" dt="2020-04-08T05:01:52.564" v="75" actId="13926"/>
        <pc:sldMkLst>
          <pc:docMk/>
          <pc:sldMk cId="1453616898" sldId="465"/>
        </pc:sldMkLst>
        <pc:spChg chg="mod">
          <ac:chgData name="高木 愛実" userId="a29477a8-5b99-4cec-9b2d-8f2414bfbbca" providerId="ADAL" clId="{1F0E33A5-36D8-4959-84C2-5627F9C04824}" dt="2020-04-08T05:01:52.564" v="75" actId="13926"/>
          <ac:spMkLst>
            <pc:docMk/>
            <pc:sldMk cId="1453616898" sldId="465"/>
            <ac:spMk id="20" creationId="{467DD767-97D5-4173-88C5-58A5E8C97C58}"/>
          </ac:spMkLst>
        </pc:spChg>
      </pc:sldChg>
      <pc:sldChg chg="delSp modSp mod">
        <pc:chgData name="高木 愛実" userId="a29477a8-5b99-4cec-9b2d-8f2414bfbbca" providerId="ADAL" clId="{1F0E33A5-36D8-4959-84C2-5627F9C04824}" dt="2020-04-08T05:02:50.163" v="99" actId="478"/>
        <pc:sldMkLst>
          <pc:docMk/>
          <pc:sldMk cId="2940931028" sldId="476"/>
        </pc:sldMkLst>
        <pc:spChg chg="del mod">
          <ac:chgData name="高木 愛実" userId="a29477a8-5b99-4cec-9b2d-8f2414bfbbca" providerId="ADAL" clId="{1F0E33A5-36D8-4959-84C2-5627F9C04824}" dt="2020-04-08T05:02:50.163" v="99" actId="478"/>
          <ac:spMkLst>
            <pc:docMk/>
            <pc:sldMk cId="2940931028" sldId="476"/>
            <ac:spMk id="18" creationId="{D83A9D33-3214-4100-B30A-3A2C2B8BE42E}"/>
          </ac:spMkLst>
        </pc:spChg>
        <pc:spChg chg="mod">
          <ac:chgData name="高木 愛実" userId="a29477a8-5b99-4cec-9b2d-8f2414bfbbca" providerId="ADAL" clId="{1F0E33A5-36D8-4959-84C2-5627F9C04824}" dt="2020-04-08T05:02:48.641" v="98" actId="403"/>
          <ac:spMkLst>
            <pc:docMk/>
            <pc:sldMk cId="2940931028" sldId="476"/>
            <ac:spMk id="19" creationId="{E3CB05F8-958E-4732-9C28-732356C4868F}"/>
          </ac:spMkLst>
        </pc:spChg>
      </pc:sldChg>
      <pc:sldChg chg="delSp modSp mod">
        <pc:chgData name="高木 愛実" userId="a29477a8-5b99-4cec-9b2d-8f2414bfbbca" providerId="ADAL" clId="{1F0E33A5-36D8-4959-84C2-5627F9C04824}" dt="2020-04-08T04:59:39.229" v="16" actId="120"/>
        <pc:sldMkLst>
          <pc:docMk/>
          <pc:sldMk cId="874735571" sldId="481"/>
        </pc:sldMkLst>
        <pc:spChg chg="del mod">
          <ac:chgData name="高木 愛実" userId="a29477a8-5b99-4cec-9b2d-8f2414bfbbca" providerId="ADAL" clId="{1F0E33A5-36D8-4959-84C2-5627F9C04824}" dt="2020-04-08T04:59:05.895" v="7" actId="478"/>
          <ac:spMkLst>
            <pc:docMk/>
            <pc:sldMk cId="874735571" sldId="481"/>
            <ac:spMk id="24" creationId="{15A9ADF3-2640-4C0F-ABEF-1DA749E38114}"/>
          </ac:spMkLst>
        </pc:spChg>
        <pc:spChg chg="mod">
          <ac:chgData name="高木 愛実" userId="a29477a8-5b99-4cec-9b2d-8f2414bfbbca" providerId="ADAL" clId="{1F0E33A5-36D8-4959-84C2-5627F9C04824}" dt="2020-04-08T04:59:39.229" v="16" actId="120"/>
          <ac:spMkLst>
            <pc:docMk/>
            <pc:sldMk cId="874735571" sldId="481"/>
            <ac:spMk id="28" creationId="{58AE765B-F5B8-4FE8-8EEA-21A5B949A982}"/>
          </ac:spMkLst>
        </pc:spChg>
      </pc:sldChg>
      <pc:sldChg chg="delSp modSp mod">
        <pc:chgData name="高木 愛実" userId="a29477a8-5b99-4cec-9b2d-8f2414bfbbca" providerId="ADAL" clId="{1F0E33A5-36D8-4959-84C2-5627F9C04824}" dt="2020-04-08T04:59:34.820" v="15" actId="120"/>
        <pc:sldMkLst>
          <pc:docMk/>
          <pc:sldMk cId="4261430222" sldId="482"/>
        </pc:sldMkLst>
        <pc:spChg chg="del mod">
          <ac:chgData name="高木 愛実" userId="a29477a8-5b99-4cec-9b2d-8f2414bfbbca" providerId="ADAL" clId="{1F0E33A5-36D8-4959-84C2-5627F9C04824}" dt="2020-04-08T04:59:25.878" v="10" actId="478"/>
          <ac:spMkLst>
            <pc:docMk/>
            <pc:sldMk cId="4261430222" sldId="482"/>
            <ac:spMk id="14" creationId="{8EEC90A7-9E8E-4501-83E3-389B129AE121}"/>
          </ac:spMkLst>
        </pc:spChg>
        <pc:spChg chg="mod">
          <ac:chgData name="高木 愛実" userId="a29477a8-5b99-4cec-9b2d-8f2414bfbbca" providerId="ADAL" clId="{1F0E33A5-36D8-4959-84C2-5627F9C04824}" dt="2020-04-08T04:59:34.820" v="15" actId="120"/>
          <ac:spMkLst>
            <pc:docMk/>
            <pc:sldMk cId="4261430222" sldId="482"/>
            <ac:spMk id="15" creationId="{3C799B70-8D21-4CD5-961C-CC5BD10844EB}"/>
          </ac:spMkLst>
        </pc:spChg>
      </pc:sldChg>
      <pc:sldChg chg="delSp modSp mod">
        <pc:chgData name="高木 愛実" userId="a29477a8-5b99-4cec-9b2d-8f2414bfbbca" providerId="ADAL" clId="{1F0E33A5-36D8-4959-84C2-5627F9C04824}" dt="2020-04-08T05:00:28.890" v="35" actId="1076"/>
        <pc:sldMkLst>
          <pc:docMk/>
          <pc:sldMk cId="4271561418" sldId="484"/>
        </pc:sldMkLst>
        <pc:spChg chg="del mod">
          <ac:chgData name="高木 愛実" userId="a29477a8-5b99-4cec-9b2d-8f2414bfbbca" providerId="ADAL" clId="{1F0E33A5-36D8-4959-84C2-5627F9C04824}" dt="2020-04-08T05:00:25.260" v="34" actId="478"/>
          <ac:spMkLst>
            <pc:docMk/>
            <pc:sldMk cId="4271561418" sldId="484"/>
            <ac:spMk id="10" creationId="{CF50DF7B-DA12-42BF-8381-24265C93B8B6}"/>
          </ac:spMkLst>
        </pc:spChg>
        <pc:spChg chg="mod">
          <ac:chgData name="高木 愛実" userId="a29477a8-5b99-4cec-9b2d-8f2414bfbbca" providerId="ADAL" clId="{1F0E33A5-36D8-4959-84C2-5627F9C04824}" dt="2020-04-08T05:00:23.147" v="33" actId="404"/>
          <ac:spMkLst>
            <pc:docMk/>
            <pc:sldMk cId="4271561418" sldId="484"/>
            <ac:spMk id="11" creationId="{4945B98A-8EC1-406E-98AB-0B6B788443E9}"/>
          </ac:spMkLst>
        </pc:spChg>
        <pc:spChg chg="mod">
          <ac:chgData name="高木 愛実" userId="a29477a8-5b99-4cec-9b2d-8f2414bfbbca" providerId="ADAL" clId="{1F0E33A5-36D8-4959-84C2-5627F9C04824}" dt="2020-04-08T05:00:28.890" v="35" actId="1076"/>
          <ac:spMkLst>
            <pc:docMk/>
            <pc:sldMk cId="4271561418" sldId="484"/>
            <ac:spMk id="15" creationId="{9918BF87-0A83-4C9D-B7DC-BDE35917C114}"/>
          </ac:spMkLst>
        </pc:spChg>
      </pc:sldChg>
      <pc:sldChg chg="delSp modSp mod">
        <pc:chgData name="高木 愛実" userId="a29477a8-5b99-4cec-9b2d-8f2414bfbbca" providerId="ADAL" clId="{1F0E33A5-36D8-4959-84C2-5627F9C04824}" dt="2020-04-08T05:01:36.441" v="70" actId="1076"/>
        <pc:sldMkLst>
          <pc:docMk/>
          <pc:sldMk cId="2252713744" sldId="485"/>
        </pc:sldMkLst>
        <pc:spChg chg="del mod">
          <ac:chgData name="高木 愛実" userId="a29477a8-5b99-4cec-9b2d-8f2414bfbbca" providerId="ADAL" clId="{1F0E33A5-36D8-4959-84C2-5627F9C04824}" dt="2020-04-08T05:00:47.277" v="42" actId="478"/>
          <ac:spMkLst>
            <pc:docMk/>
            <pc:sldMk cId="2252713744" sldId="485"/>
            <ac:spMk id="11" creationId="{F57170BE-8CAD-42A4-8E4B-A13838BCB1C8}"/>
          </ac:spMkLst>
        </pc:spChg>
        <pc:spChg chg="mod">
          <ac:chgData name="高木 愛実" userId="a29477a8-5b99-4cec-9b2d-8f2414bfbbca" providerId="ADAL" clId="{1F0E33A5-36D8-4959-84C2-5627F9C04824}" dt="2020-04-08T05:01:30.360" v="69" actId="13926"/>
          <ac:spMkLst>
            <pc:docMk/>
            <pc:sldMk cId="2252713744" sldId="485"/>
            <ac:spMk id="12" creationId="{86AB502F-8315-47E9-8FC7-0BE8AFE3161A}"/>
          </ac:spMkLst>
        </pc:spChg>
        <pc:spChg chg="mod">
          <ac:chgData name="高木 愛実" userId="a29477a8-5b99-4cec-9b2d-8f2414bfbbca" providerId="ADAL" clId="{1F0E33A5-36D8-4959-84C2-5627F9C04824}" dt="2020-04-08T05:01:00.731" v="63" actId="1035"/>
          <ac:spMkLst>
            <pc:docMk/>
            <pc:sldMk cId="2252713744" sldId="485"/>
            <ac:spMk id="14" creationId="{9B9837C4-7EAE-4550-82C7-DC0CABB91840}"/>
          </ac:spMkLst>
        </pc:spChg>
        <pc:spChg chg="mod">
          <ac:chgData name="高木 愛実" userId="a29477a8-5b99-4cec-9b2d-8f2414bfbbca" providerId="ADAL" clId="{1F0E33A5-36D8-4959-84C2-5627F9C04824}" dt="2020-04-08T05:01:00.731" v="63" actId="1035"/>
          <ac:spMkLst>
            <pc:docMk/>
            <pc:sldMk cId="2252713744" sldId="485"/>
            <ac:spMk id="15" creationId="{F0D1FA66-BCF4-492C-90D1-FC2F1ABEA8F6}"/>
          </ac:spMkLst>
        </pc:spChg>
        <pc:spChg chg="mod">
          <ac:chgData name="高木 愛実" userId="a29477a8-5b99-4cec-9b2d-8f2414bfbbca" providerId="ADAL" clId="{1F0E33A5-36D8-4959-84C2-5627F9C04824}" dt="2020-04-08T05:01:36.441" v="70" actId="1076"/>
          <ac:spMkLst>
            <pc:docMk/>
            <pc:sldMk cId="2252713744" sldId="485"/>
            <ac:spMk id="16" creationId="{7CB52320-E7B7-4877-B3AB-D33B8FE4955E}"/>
          </ac:spMkLst>
        </pc:spChg>
        <pc:spChg chg="mod">
          <ac:chgData name="高木 愛実" userId="a29477a8-5b99-4cec-9b2d-8f2414bfbbca" providerId="ADAL" clId="{1F0E33A5-36D8-4959-84C2-5627F9C04824}" dt="2020-04-08T05:01:00.731" v="63" actId="1035"/>
          <ac:spMkLst>
            <pc:docMk/>
            <pc:sldMk cId="2252713744" sldId="485"/>
            <ac:spMk id="17" creationId="{7A6B5047-5484-41F6-B2BA-436F6CEBE661}"/>
          </ac:spMkLst>
        </pc:spChg>
        <pc:picChg chg="mod">
          <ac:chgData name="高木 愛実" userId="a29477a8-5b99-4cec-9b2d-8f2414bfbbca" providerId="ADAL" clId="{1F0E33A5-36D8-4959-84C2-5627F9C04824}" dt="2020-04-08T05:01:00.731" v="63" actId="1035"/>
          <ac:picMkLst>
            <pc:docMk/>
            <pc:sldMk cId="2252713744" sldId="485"/>
            <ac:picMk id="13" creationId="{7868AE82-7028-4998-8F34-FB06A4FF6E74}"/>
          </ac:picMkLst>
        </pc:picChg>
      </pc:sldChg>
    </pc:docChg>
  </pc:docChgLst>
  <pc:docChgLst>
    <pc:chgData name="秋元 郷佑" userId="45c5f05c-4c16-4244-98a2-ec91b138b096" providerId="ADAL" clId="{079DFA30-88ED-4334-9B6B-11FC17059CB3}"/>
    <pc:docChg chg="modSld">
      <pc:chgData name="秋元 郷佑" userId="45c5f05c-4c16-4244-98a2-ec91b138b096" providerId="ADAL" clId="{079DFA30-88ED-4334-9B6B-11FC17059CB3}" dt="2020-04-08T07:51:55.652" v="174"/>
      <pc:docMkLst>
        <pc:docMk/>
      </pc:docMkLst>
      <pc:sldChg chg="modNotes">
        <pc:chgData name="秋元 郷佑" userId="45c5f05c-4c16-4244-98a2-ec91b138b096" providerId="ADAL" clId="{079DFA30-88ED-4334-9B6B-11FC17059CB3}" dt="2020-04-08T07:51:55.652" v="174"/>
        <pc:sldMkLst>
          <pc:docMk/>
          <pc:sldMk cId="1743290794" sldId="467"/>
        </pc:sldMkLst>
      </pc:sldChg>
      <pc:sldChg chg="modNotes">
        <pc:chgData name="秋元 郷佑" userId="45c5f05c-4c16-4244-98a2-ec91b138b096" providerId="ADAL" clId="{079DFA30-88ED-4334-9B6B-11FC17059CB3}" dt="2020-04-08T07:50:51.673" v="45"/>
        <pc:sldMkLst>
          <pc:docMk/>
          <pc:sldMk cId="531668034" sldId="468"/>
        </pc:sldMkLst>
      </pc:sldChg>
      <pc:sldChg chg="modNotes">
        <pc:chgData name="秋元 郷佑" userId="45c5f05c-4c16-4244-98a2-ec91b138b096" providerId="ADAL" clId="{079DFA30-88ED-4334-9B6B-11FC17059CB3}" dt="2020-04-08T07:50:20.736" v="6"/>
        <pc:sldMkLst>
          <pc:docMk/>
          <pc:sldMk cId="2052162100" sldId="477"/>
        </pc:sldMkLst>
      </pc:sldChg>
    </pc:docChg>
  </pc:docChgLst>
  <pc:docChgLst>
    <pc:chgData name="秋元 郷佑" userId="45c5f05c-4c16-4244-98a2-ec91b138b096" providerId="ADAL" clId="{89E53B61-2FC5-4781-80BF-DF7CC5191D86}"/>
    <pc:docChg chg="undo custSel addSld delSld modSld modSection">
      <pc:chgData name="秋元 郷佑" userId="45c5f05c-4c16-4244-98a2-ec91b138b096" providerId="ADAL" clId="{89E53B61-2FC5-4781-80BF-DF7CC5191D86}" dt="2020-03-12T08:19:03.250" v="2239"/>
      <pc:docMkLst>
        <pc:docMk/>
      </pc:docMkLst>
      <pc:sldChg chg="addSp delSp modSp add mod">
        <pc:chgData name="秋元 郷佑" userId="45c5f05c-4c16-4244-98a2-ec91b138b096" providerId="ADAL" clId="{89E53B61-2FC5-4781-80BF-DF7CC5191D86}" dt="2020-03-12T07:49:34.394" v="1347" actId="478"/>
        <pc:sldMkLst>
          <pc:docMk/>
          <pc:sldMk cId="2699346845" sldId="340"/>
        </pc:sldMkLst>
        <pc:spChg chg="add del mod">
          <ac:chgData name="秋元 郷佑" userId="45c5f05c-4c16-4244-98a2-ec91b138b096" providerId="ADAL" clId="{89E53B61-2FC5-4781-80BF-DF7CC5191D86}" dt="2020-03-12T07:49:34.394" v="1347" actId="478"/>
          <ac:spMkLst>
            <pc:docMk/>
            <pc:sldMk cId="2699346845" sldId="340"/>
            <ac:spMk id="14" creationId="{F53314AA-5742-4117-87F7-09CA10E0570D}"/>
          </ac:spMkLst>
        </pc:spChg>
      </pc:sldChg>
      <pc:sldChg chg="add">
        <pc:chgData name="秋元 郷佑" userId="45c5f05c-4c16-4244-98a2-ec91b138b096" providerId="ADAL" clId="{89E53B61-2FC5-4781-80BF-DF7CC5191D86}" dt="2020-03-11T14:15:15.782" v="616"/>
        <pc:sldMkLst>
          <pc:docMk/>
          <pc:sldMk cId="4160588537" sldId="400"/>
        </pc:sldMkLst>
      </pc:sldChg>
      <pc:sldChg chg="addSp delSp add mod modNotesTx">
        <pc:chgData name="秋元 郷佑" userId="45c5f05c-4c16-4244-98a2-ec91b138b096" providerId="ADAL" clId="{89E53B61-2FC5-4781-80BF-DF7CC5191D86}" dt="2020-03-12T07:48:38.612" v="1330" actId="478"/>
        <pc:sldMkLst>
          <pc:docMk/>
          <pc:sldMk cId="2325396249" sldId="452"/>
        </pc:sldMkLst>
        <pc:spChg chg="add del">
          <ac:chgData name="秋元 郷佑" userId="45c5f05c-4c16-4244-98a2-ec91b138b096" providerId="ADAL" clId="{89E53B61-2FC5-4781-80BF-DF7CC5191D86}" dt="2020-03-12T07:48:38.612" v="1330" actId="478"/>
          <ac:spMkLst>
            <pc:docMk/>
            <pc:sldMk cId="2325396249" sldId="452"/>
            <ac:spMk id="25" creationId="{A3D92722-BD00-48FB-8C26-B1F7FD9D9B7B}"/>
          </ac:spMkLst>
        </pc:spChg>
      </pc:sldChg>
      <pc:sldChg chg="add modNotes modNotesTx">
        <pc:chgData name="秋元 郷佑" userId="45c5f05c-4c16-4244-98a2-ec91b138b096" providerId="ADAL" clId="{89E53B61-2FC5-4781-80BF-DF7CC5191D86}" dt="2020-03-11T14:25:40.252" v="1246" actId="478"/>
        <pc:sldMkLst>
          <pc:docMk/>
          <pc:sldMk cId="2849970252" sldId="461"/>
        </pc:sldMkLst>
      </pc:sldChg>
      <pc:sldChg chg="add modNotes modNotesTx">
        <pc:chgData name="秋元 郷佑" userId="45c5f05c-4c16-4244-98a2-ec91b138b096" providerId="ADAL" clId="{89E53B61-2FC5-4781-80BF-DF7CC5191D86}" dt="2020-03-11T14:26:17.841" v="1296" actId="1035"/>
        <pc:sldMkLst>
          <pc:docMk/>
          <pc:sldMk cId="3992918120" sldId="462"/>
        </pc:sldMkLst>
      </pc:sldChg>
      <pc:sldChg chg="addSp delSp modSp add mod modNotesTx">
        <pc:chgData name="秋元 郷佑" userId="45c5f05c-4c16-4244-98a2-ec91b138b096" providerId="ADAL" clId="{89E53B61-2FC5-4781-80BF-DF7CC5191D86}" dt="2020-03-12T07:48:54.210" v="1333" actId="478"/>
        <pc:sldMkLst>
          <pc:docMk/>
          <pc:sldMk cId="2514980237" sldId="464"/>
        </pc:sldMkLst>
        <pc:spChg chg="mod">
          <ac:chgData name="秋元 郷佑" userId="45c5f05c-4c16-4244-98a2-ec91b138b096" providerId="ADAL" clId="{89E53B61-2FC5-4781-80BF-DF7CC5191D86}" dt="2020-03-11T14:13:32.516" v="565" actId="1035"/>
          <ac:spMkLst>
            <pc:docMk/>
            <pc:sldMk cId="2514980237" sldId="464"/>
            <ac:spMk id="17" creationId="{2D3D6257-5EB0-4440-9A4D-E9A1C06F93A7}"/>
          </ac:spMkLst>
        </pc:spChg>
        <pc:spChg chg="add del mod">
          <ac:chgData name="秋元 郷佑" userId="45c5f05c-4c16-4244-98a2-ec91b138b096" providerId="ADAL" clId="{89E53B61-2FC5-4781-80BF-DF7CC5191D86}" dt="2020-03-12T07:48:54.210" v="1333" actId="478"/>
          <ac:spMkLst>
            <pc:docMk/>
            <pc:sldMk cId="2514980237" sldId="464"/>
            <ac:spMk id="19" creationId="{EA093E49-FE2B-4ECC-BCC8-A3997EEEF40C}"/>
          </ac:spMkLst>
        </pc:spChg>
        <pc:spChg chg="mod">
          <ac:chgData name="秋元 郷佑" userId="45c5f05c-4c16-4244-98a2-ec91b138b096" providerId="ADAL" clId="{89E53B61-2FC5-4781-80BF-DF7CC5191D86}" dt="2020-03-11T14:13:51.059" v="571"/>
          <ac:spMkLst>
            <pc:docMk/>
            <pc:sldMk cId="2514980237" sldId="464"/>
            <ac:spMk id="20" creationId="{A7143ABE-E87B-42FC-93C0-354351FF4051}"/>
          </ac:spMkLst>
        </pc:spChg>
        <pc:spChg chg="mod">
          <ac:chgData name="秋元 郷佑" userId="45c5f05c-4c16-4244-98a2-ec91b138b096" providerId="ADAL" clId="{89E53B61-2FC5-4781-80BF-DF7CC5191D86}" dt="2020-03-11T14:13:00.997" v="447" actId="1035"/>
          <ac:spMkLst>
            <pc:docMk/>
            <pc:sldMk cId="2514980237" sldId="464"/>
            <ac:spMk id="26" creationId="{FEDFE520-3A9E-4046-965C-CE3C9D70E131}"/>
          </ac:spMkLst>
        </pc:spChg>
        <pc:spChg chg="mod">
          <ac:chgData name="秋元 郷佑" userId="45c5f05c-4c16-4244-98a2-ec91b138b096" providerId="ADAL" clId="{89E53B61-2FC5-4781-80BF-DF7CC5191D86}" dt="2020-03-11T14:14:00.086" v="575"/>
          <ac:spMkLst>
            <pc:docMk/>
            <pc:sldMk cId="2514980237" sldId="464"/>
            <ac:spMk id="30" creationId="{C295ABBC-6888-4352-9F80-23113B2DA1A7}"/>
          </ac:spMkLst>
        </pc:spChg>
        <pc:spChg chg="mod">
          <ac:chgData name="秋元 郷佑" userId="45c5f05c-4c16-4244-98a2-ec91b138b096" providerId="ADAL" clId="{89E53B61-2FC5-4781-80BF-DF7CC5191D86}" dt="2020-03-11T14:13:00.997" v="447" actId="1035"/>
          <ac:spMkLst>
            <pc:docMk/>
            <pc:sldMk cId="2514980237" sldId="464"/>
            <ac:spMk id="33" creationId="{F4DD3604-F439-4FA1-8A39-3CB54FC1D82D}"/>
          </ac:spMkLst>
        </pc:spChg>
        <pc:spChg chg="mod">
          <ac:chgData name="秋元 郷佑" userId="45c5f05c-4c16-4244-98a2-ec91b138b096" providerId="ADAL" clId="{89E53B61-2FC5-4781-80BF-DF7CC5191D86}" dt="2020-03-11T14:13:00.997" v="447" actId="1035"/>
          <ac:spMkLst>
            <pc:docMk/>
            <pc:sldMk cId="2514980237" sldId="464"/>
            <ac:spMk id="34" creationId="{5330B328-2F55-4C6F-9117-FA2F4C0A1C35}"/>
          </ac:spMkLst>
        </pc:spChg>
        <pc:picChg chg="mod">
          <ac:chgData name="秋元 郷佑" userId="45c5f05c-4c16-4244-98a2-ec91b138b096" providerId="ADAL" clId="{89E53B61-2FC5-4781-80BF-DF7CC5191D86}" dt="2020-03-11T14:13:00.997" v="447" actId="1035"/>
          <ac:picMkLst>
            <pc:docMk/>
            <pc:sldMk cId="2514980237" sldId="464"/>
            <ac:picMk id="4" creationId="{A8161D09-1513-4A66-A57F-4F7865A5C6BF}"/>
          </ac:picMkLst>
        </pc:picChg>
        <pc:picChg chg="mod">
          <ac:chgData name="秋元 郷佑" userId="45c5f05c-4c16-4244-98a2-ec91b138b096" providerId="ADAL" clId="{89E53B61-2FC5-4781-80BF-DF7CC5191D86}" dt="2020-03-11T14:13:32.516" v="565" actId="1035"/>
          <ac:picMkLst>
            <pc:docMk/>
            <pc:sldMk cId="2514980237" sldId="464"/>
            <ac:picMk id="5" creationId="{975A1D7C-95D4-4FFE-9E3B-7543DD7CD9B5}"/>
          </ac:picMkLst>
        </pc:picChg>
      </pc:sldChg>
      <pc:sldChg chg="addSp delSp modSp add mod">
        <pc:chgData name="秋元 郷佑" userId="45c5f05c-4c16-4244-98a2-ec91b138b096" providerId="ADAL" clId="{89E53B61-2FC5-4781-80BF-DF7CC5191D86}" dt="2020-03-12T07:48:07.732" v="1328"/>
        <pc:sldMkLst>
          <pc:docMk/>
          <pc:sldMk cId="1743290794" sldId="467"/>
        </pc:sldMkLst>
        <pc:spChg chg="del mod">
          <ac:chgData name="秋元 郷佑" userId="45c5f05c-4c16-4244-98a2-ec91b138b096" providerId="ADAL" clId="{89E53B61-2FC5-4781-80BF-DF7CC5191D86}" dt="2020-03-12T07:48:07.582" v="1327" actId="478"/>
          <ac:spMkLst>
            <pc:docMk/>
            <pc:sldMk cId="1743290794" sldId="467"/>
            <ac:spMk id="25" creationId="{CD7D4AA6-AD99-450E-BD12-2939293D649D}"/>
          </ac:spMkLst>
        </pc:spChg>
        <pc:spChg chg="add">
          <ac:chgData name="秋元 郷佑" userId="45c5f05c-4c16-4244-98a2-ec91b138b096" providerId="ADAL" clId="{89E53B61-2FC5-4781-80BF-DF7CC5191D86}" dt="2020-03-12T07:48:07.732" v="1328"/>
          <ac:spMkLst>
            <pc:docMk/>
            <pc:sldMk cId="1743290794" sldId="467"/>
            <ac:spMk id="28" creationId="{C701C52F-C468-4007-B8D1-F4FD7C10AD86}"/>
          </ac:spMkLst>
        </pc:spChg>
      </pc:sldChg>
      <pc:sldChg chg="modSp add mod">
        <pc:chgData name="秋元 郷佑" userId="45c5f05c-4c16-4244-98a2-ec91b138b096" providerId="ADAL" clId="{89E53B61-2FC5-4781-80BF-DF7CC5191D86}" dt="2020-03-12T07:48:02.893" v="1326" actId="14100"/>
        <pc:sldMkLst>
          <pc:docMk/>
          <pc:sldMk cId="531668034" sldId="468"/>
        </pc:sldMkLst>
        <pc:spChg chg="mod">
          <ac:chgData name="秋元 郷佑" userId="45c5f05c-4c16-4244-98a2-ec91b138b096" providerId="ADAL" clId="{89E53B61-2FC5-4781-80BF-DF7CC5191D86}" dt="2020-03-12T07:48:02.893" v="1326" actId="14100"/>
          <ac:spMkLst>
            <pc:docMk/>
            <pc:sldMk cId="531668034" sldId="468"/>
            <ac:spMk id="25" creationId="{D70293FA-F8CF-4C88-82B0-095167ED5489}"/>
          </ac:spMkLst>
        </pc:spChg>
      </pc:sldChg>
      <pc:sldChg chg="addSp delSp modSp add mod modNotes">
        <pc:chgData name="秋元 郷佑" userId="45c5f05c-4c16-4244-98a2-ec91b138b096" providerId="ADAL" clId="{89E53B61-2FC5-4781-80BF-DF7CC5191D86}" dt="2020-03-12T08:12:45.292" v="1449" actId="6549"/>
        <pc:sldMkLst>
          <pc:docMk/>
          <pc:sldMk cId="2363095519" sldId="469"/>
        </pc:sldMkLst>
        <pc:spChg chg="del">
          <ac:chgData name="秋元 郷佑" userId="45c5f05c-4c16-4244-98a2-ec91b138b096" providerId="ADAL" clId="{89E53B61-2FC5-4781-80BF-DF7CC5191D86}" dt="2020-03-11T14:15:35.232" v="617" actId="478"/>
          <ac:spMkLst>
            <pc:docMk/>
            <pc:sldMk cId="2363095519" sldId="469"/>
            <ac:spMk id="11" creationId="{982B0698-F5FF-4D03-B681-0975CB5E984C}"/>
          </ac:spMkLst>
        </pc:spChg>
        <pc:spChg chg="add mod">
          <ac:chgData name="秋元 郷佑" userId="45c5f05c-4c16-4244-98a2-ec91b138b096" providerId="ADAL" clId="{89E53B61-2FC5-4781-80BF-DF7CC5191D86}" dt="2020-03-12T07:49:09.592" v="1344" actId="14100"/>
          <ac:spMkLst>
            <pc:docMk/>
            <pc:sldMk cId="2363095519" sldId="469"/>
            <ac:spMk id="12" creationId="{F5CBFAC8-7B5F-469A-B789-C8FA4ABF3A77}"/>
          </ac:spMkLst>
        </pc:spChg>
      </pc:sldChg>
      <pc:sldChg chg="del">
        <pc:chgData name="秋元 郷佑" userId="45c5f05c-4c16-4244-98a2-ec91b138b096" providerId="ADAL" clId="{89E53B61-2FC5-4781-80BF-DF7CC5191D86}" dt="2020-03-11T14:26:58.845" v="1297" actId="47"/>
        <pc:sldMkLst>
          <pc:docMk/>
          <pc:sldMk cId="1297428978" sldId="470"/>
        </pc:sldMkLst>
      </pc:sldChg>
      <pc:sldChg chg="addSp delSp modSp add mod modNotes">
        <pc:chgData name="秋元 郷佑" userId="45c5f05c-4c16-4244-98a2-ec91b138b096" providerId="ADAL" clId="{89E53B61-2FC5-4781-80BF-DF7CC5191D86}" dt="2020-03-12T08:13:03.677" v="1451"/>
        <pc:sldMkLst>
          <pc:docMk/>
          <pc:sldMk cId="1959495640" sldId="471"/>
        </pc:sldMkLst>
        <pc:spChg chg="add del mod">
          <ac:chgData name="秋元 郷佑" userId="45c5f05c-4c16-4244-98a2-ec91b138b096" providerId="ADAL" clId="{89E53B61-2FC5-4781-80BF-DF7CC5191D86}" dt="2020-03-12T07:49:44.906" v="1349" actId="478"/>
          <ac:spMkLst>
            <pc:docMk/>
            <pc:sldMk cId="1959495640" sldId="471"/>
            <ac:spMk id="7" creationId="{82B6246E-6DBF-4F44-BE74-AE65E6AB0EAA}"/>
          </ac:spMkLst>
        </pc:spChg>
        <pc:spChg chg="add">
          <ac:chgData name="秋元 郷佑" userId="45c5f05c-4c16-4244-98a2-ec91b138b096" providerId="ADAL" clId="{89E53B61-2FC5-4781-80BF-DF7CC5191D86}" dt="2020-03-12T07:49:45.125" v="1350"/>
          <ac:spMkLst>
            <pc:docMk/>
            <pc:sldMk cId="1959495640" sldId="471"/>
            <ac:spMk id="8" creationId="{3C6E7E9A-3993-480D-8415-6094909591F9}"/>
          </ac:spMkLst>
        </pc:spChg>
        <pc:spChg chg="del">
          <ac:chgData name="秋元 郷佑" userId="45c5f05c-4c16-4244-98a2-ec91b138b096" providerId="ADAL" clId="{89E53B61-2FC5-4781-80BF-DF7CC5191D86}" dt="2020-03-11T14:21:04.260" v="1107" actId="478"/>
          <ac:spMkLst>
            <pc:docMk/>
            <pc:sldMk cId="1959495640" sldId="471"/>
            <ac:spMk id="11" creationId="{982B0698-F5FF-4D03-B681-0975CB5E984C}"/>
          </ac:spMkLst>
        </pc:spChg>
      </pc:sldChg>
      <pc:sldChg chg="del">
        <pc:chgData name="秋元 郷佑" userId="45c5f05c-4c16-4244-98a2-ec91b138b096" providerId="ADAL" clId="{89E53B61-2FC5-4781-80BF-DF7CC5191D86}" dt="2020-03-11T14:26:58.845" v="1297" actId="47"/>
        <pc:sldMkLst>
          <pc:docMk/>
          <pc:sldMk cId="636659816" sldId="472"/>
        </pc:sldMkLst>
      </pc:sldChg>
      <pc:sldChg chg="del">
        <pc:chgData name="秋元 郷佑" userId="45c5f05c-4c16-4244-98a2-ec91b138b096" providerId="ADAL" clId="{89E53B61-2FC5-4781-80BF-DF7CC5191D86}" dt="2020-03-11T14:26:58.845" v="1297" actId="47"/>
        <pc:sldMkLst>
          <pc:docMk/>
          <pc:sldMk cId="1114844804" sldId="473"/>
        </pc:sldMkLst>
      </pc:sldChg>
      <pc:sldChg chg="del">
        <pc:chgData name="秋元 郷佑" userId="45c5f05c-4c16-4244-98a2-ec91b138b096" providerId="ADAL" clId="{89E53B61-2FC5-4781-80BF-DF7CC5191D86}" dt="2020-03-11T14:26:58.845" v="1297" actId="47"/>
        <pc:sldMkLst>
          <pc:docMk/>
          <pc:sldMk cId="3346411964" sldId="474"/>
        </pc:sldMkLst>
      </pc:sldChg>
      <pc:sldChg chg="addSp delSp modSp add mod modNotes modNotesTx">
        <pc:chgData name="秋元 郷佑" userId="45c5f05c-4c16-4244-98a2-ec91b138b096" providerId="ADAL" clId="{89E53B61-2FC5-4781-80BF-DF7CC5191D86}" dt="2020-03-12T08:08:14.628" v="1351" actId="2711"/>
        <pc:sldMkLst>
          <pc:docMk/>
          <pc:sldMk cId="2940931028" sldId="476"/>
        </pc:sldMkLst>
        <pc:spChg chg="add del mod">
          <ac:chgData name="秋元 郷佑" userId="45c5f05c-4c16-4244-98a2-ec91b138b096" providerId="ADAL" clId="{89E53B61-2FC5-4781-80BF-DF7CC5191D86}" dt="2020-03-12T07:49:40.457" v="1348" actId="478"/>
          <ac:spMkLst>
            <pc:docMk/>
            <pc:sldMk cId="2940931028" sldId="476"/>
            <ac:spMk id="9" creationId="{C2ACFC2E-D342-4AAE-95C5-48690E10C0A2}"/>
          </ac:spMkLst>
        </pc:spChg>
      </pc:sldChg>
      <pc:sldChg chg="delSp modSp mod">
        <pc:chgData name="秋元 郷佑" userId="45c5f05c-4c16-4244-98a2-ec91b138b096" providerId="ADAL" clId="{89E53B61-2FC5-4781-80BF-DF7CC5191D86}" dt="2020-03-12T07:47:43.375" v="1301" actId="478"/>
        <pc:sldMkLst>
          <pc:docMk/>
          <pc:sldMk cId="2052162100" sldId="477"/>
        </pc:sldMkLst>
        <pc:spChg chg="del mod">
          <ac:chgData name="秋元 郷佑" userId="45c5f05c-4c16-4244-98a2-ec91b138b096" providerId="ADAL" clId="{89E53B61-2FC5-4781-80BF-DF7CC5191D86}" dt="2020-03-12T07:47:43.375" v="1301" actId="478"/>
          <ac:spMkLst>
            <pc:docMk/>
            <pc:sldMk cId="2052162100" sldId="477"/>
            <ac:spMk id="5" creationId="{00000000-0000-0000-0000-000000000000}"/>
          </ac:spMkLst>
        </pc:spChg>
        <pc:spChg chg="mod">
          <ac:chgData name="秋元 郷佑" userId="45c5f05c-4c16-4244-98a2-ec91b138b096" providerId="ADAL" clId="{89E53B61-2FC5-4781-80BF-DF7CC5191D86}" dt="2020-03-11T14:27:16.428" v="1299" actId="20577"/>
          <ac:spMkLst>
            <pc:docMk/>
            <pc:sldMk cId="2052162100" sldId="477"/>
            <ac:spMk id="8" creationId="{DEC7E3F4-7B59-4AF0-AC4B-E94424D74231}"/>
          </ac:spMkLst>
        </pc:spChg>
      </pc:sldChg>
      <pc:sldChg chg="del">
        <pc:chgData name="秋元 郷佑" userId="45c5f05c-4c16-4244-98a2-ec91b138b096" providerId="ADAL" clId="{89E53B61-2FC5-4781-80BF-DF7CC5191D86}" dt="2020-03-11T14:01:59.883" v="1" actId="47"/>
        <pc:sldMkLst>
          <pc:docMk/>
          <pc:sldMk cId="2684897168" sldId="479"/>
        </pc:sldMkLst>
      </pc:sldChg>
      <pc:sldChg chg="del">
        <pc:chgData name="秋元 郷佑" userId="45c5f05c-4c16-4244-98a2-ec91b138b096" providerId="ADAL" clId="{89E53B61-2FC5-4781-80BF-DF7CC5191D86}" dt="2020-03-11T14:02:00.588" v="2" actId="47"/>
        <pc:sldMkLst>
          <pc:docMk/>
          <pc:sldMk cId="2728904100" sldId="480"/>
        </pc:sldMkLst>
      </pc:sldChg>
      <pc:sldChg chg="delSp mod modNotes">
        <pc:chgData name="秋元 郷佑" userId="45c5f05c-4c16-4244-98a2-ec91b138b096" providerId="ADAL" clId="{89E53B61-2FC5-4781-80BF-DF7CC5191D86}" dt="2020-03-12T08:11:36.335" v="1372" actId="12"/>
        <pc:sldMkLst>
          <pc:docMk/>
          <pc:sldMk cId="874735571" sldId="481"/>
        </pc:sldMkLst>
        <pc:spChg chg="del">
          <ac:chgData name="秋元 郷佑" userId="45c5f05c-4c16-4244-98a2-ec91b138b096" providerId="ADAL" clId="{89E53B61-2FC5-4781-80BF-DF7CC5191D86}" dt="2020-03-11T14:03:13.858" v="4" actId="478"/>
          <ac:spMkLst>
            <pc:docMk/>
            <pc:sldMk cId="874735571" sldId="481"/>
            <ac:spMk id="2" creationId="{00000000-0000-0000-0000-000000000000}"/>
          </ac:spMkLst>
        </pc:spChg>
        <pc:spChg chg="del">
          <ac:chgData name="秋元 郷佑" userId="45c5f05c-4c16-4244-98a2-ec91b138b096" providerId="ADAL" clId="{89E53B61-2FC5-4781-80BF-DF7CC5191D86}" dt="2020-03-11T14:03:11.435" v="3" actId="478"/>
          <ac:spMkLst>
            <pc:docMk/>
            <pc:sldMk cId="874735571" sldId="481"/>
            <ac:spMk id="16" creationId="{E8D23415-80F0-428B-B388-36FB4EF678E1}"/>
          </ac:spMkLst>
        </pc:spChg>
      </pc:sldChg>
      <pc:sldChg chg="addSp delSp modSp mod">
        <pc:chgData name="秋元 郷佑" userId="45c5f05c-4c16-4244-98a2-ec91b138b096" providerId="ADAL" clId="{89E53B61-2FC5-4781-80BF-DF7CC5191D86}" dt="2020-03-12T07:48:21.673" v="1329" actId="478"/>
        <pc:sldMkLst>
          <pc:docMk/>
          <pc:sldMk cId="4261430222" sldId="482"/>
        </pc:sldMkLst>
        <pc:spChg chg="add del">
          <ac:chgData name="秋元 郷佑" userId="45c5f05c-4c16-4244-98a2-ec91b138b096" providerId="ADAL" clId="{89E53B61-2FC5-4781-80BF-DF7CC5191D86}" dt="2020-03-11T14:05:39.745" v="67"/>
          <ac:spMkLst>
            <pc:docMk/>
            <pc:sldMk cId="4261430222" sldId="482"/>
            <ac:spMk id="2" creationId="{2FCB4B45-B001-4621-AB4E-BED7D83BFE8B}"/>
          </ac:spMkLst>
        </pc:spChg>
        <pc:spChg chg="mod">
          <ac:chgData name="秋元 郷佑" userId="45c5f05c-4c16-4244-98a2-ec91b138b096" providerId="ADAL" clId="{89E53B61-2FC5-4781-80BF-DF7CC5191D86}" dt="2020-03-11T14:05:03.044" v="65"/>
          <ac:spMkLst>
            <pc:docMk/>
            <pc:sldMk cId="4261430222" sldId="482"/>
            <ac:spMk id="14" creationId="{8EEC90A7-9E8E-4501-83E3-389B129AE121}"/>
          </ac:spMkLst>
        </pc:spChg>
        <pc:spChg chg="mod">
          <ac:chgData name="秋元 郷佑" userId="45c5f05c-4c16-4244-98a2-ec91b138b096" providerId="ADAL" clId="{89E53B61-2FC5-4781-80BF-DF7CC5191D86}" dt="2020-03-11T14:04:31.702" v="62" actId="6549"/>
          <ac:spMkLst>
            <pc:docMk/>
            <pc:sldMk cId="4261430222" sldId="482"/>
            <ac:spMk id="19" creationId="{01CC8A0C-6183-4186-910C-1843020110F5}"/>
          </ac:spMkLst>
        </pc:spChg>
        <pc:spChg chg="mod">
          <ac:chgData name="秋元 郷佑" userId="45c5f05c-4c16-4244-98a2-ec91b138b096" providerId="ADAL" clId="{89E53B61-2FC5-4781-80BF-DF7CC5191D86}" dt="2020-03-11T14:04:19.286" v="54"/>
          <ac:spMkLst>
            <pc:docMk/>
            <pc:sldMk cId="4261430222" sldId="482"/>
            <ac:spMk id="26" creationId="{0B0F3CDF-3F9E-40BD-AF7D-806915E75A8F}"/>
          </ac:spMkLst>
        </pc:spChg>
        <pc:spChg chg="del mod">
          <ac:chgData name="秋元 郷佑" userId="45c5f05c-4c16-4244-98a2-ec91b138b096" providerId="ADAL" clId="{89E53B61-2FC5-4781-80BF-DF7CC5191D86}" dt="2020-03-11T14:04:37.884" v="64" actId="478"/>
          <ac:spMkLst>
            <pc:docMk/>
            <pc:sldMk cId="4261430222" sldId="482"/>
            <ac:spMk id="27" creationId="{0F208EED-5C6A-4971-9B5B-4533E22FEF23}"/>
          </ac:spMkLst>
        </pc:spChg>
        <pc:spChg chg="add del mod">
          <ac:chgData name="秋元 郷佑" userId="45c5f05c-4c16-4244-98a2-ec91b138b096" providerId="ADAL" clId="{89E53B61-2FC5-4781-80BF-DF7CC5191D86}" dt="2020-03-12T07:48:21.673" v="1329" actId="478"/>
          <ac:spMkLst>
            <pc:docMk/>
            <pc:sldMk cId="4261430222" sldId="482"/>
            <ac:spMk id="28" creationId="{DD2EEE61-7E79-4DA7-925C-AA8CA5EE02EF}"/>
          </ac:spMkLst>
        </pc:spChg>
      </pc:sldChg>
      <pc:sldChg chg="del">
        <pc:chgData name="秋元 郷佑" userId="45c5f05c-4c16-4244-98a2-ec91b138b096" providerId="ADAL" clId="{89E53B61-2FC5-4781-80BF-DF7CC5191D86}" dt="2020-03-11T14:05:59.934" v="69" actId="47"/>
        <pc:sldMkLst>
          <pc:docMk/>
          <pc:sldMk cId="1397859444" sldId="483"/>
        </pc:sldMkLst>
      </pc:sldChg>
      <pc:sldChg chg="addSp delSp modSp mod">
        <pc:chgData name="秋元 郷佑" userId="45c5f05c-4c16-4244-98a2-ec91b138b096" providerId="ADAL" clId="{89E53B61-2FC5-4781-80BF-DF7CC5191D86}" dt="2020-03-12T07:48:47.509" v="1331" actId="478"/>
        <pc:sldMkLst>
          <pc:docMk/>
          <pc:sldMk cId="4271561418" sldId="484"/>
        </pc:sldMkLst>
        <pc:spChg chg="mod">
          <ac:chgData name="秋元 郷佑" userId="45c5f05c-4c16-4244-98a2-ec91b138b096" providerId="ADAL" clId="{89E53B61-2FC5-4781-80BF-DF7CC5191D86}" dt="2020-03-11T14:10:10.433" v="348" actId="207"/>
          <ac:spMkLst>
            <pc:docMk/>
            <pc:sldMk cId="4271561418" sldId="484"/>
            <ac:spMk id="9" creationId="{0C92C44A-D26A-4E96-B2B1-4EC8901BF877}"/>
          </ac:spMkLst>
        </pc:spChg>
        <pc:spChg chg="mod">
          <ac:chgData name="秋元 郷佑" userId="45c5f05c-4c16-4244-98a2-ec91b138b096" providerId="ADAL" clId="{89E53B61-2FC5-4781-80BF-DF7CC5191D86}" dt="2020-03-11T14:08:42.501" v="293"/>
          <ac:spMkLst>
            <pc:docMk/>
            <pc:sldMk cId="4271561418" sldId="484"/>
            <ac:spMk id="10" creationId="{CF50DF7B-DA12-42BF-8381-24265C93B8B6}"/>
          </ac:spMkLst>
        </pc:spChg>
        <pc:spChg chg="mod">
          <ac:chgData name="秋元 郷佑" userId="45c5f05c-4c16-4244-98a2-ec91b138b096" providerId="ADAL" clId="{89E53B61-2FC5-4781-80BF-DF7CC5191D86}" dt="2020-03-11T14:10:28.304" v="361"/>
          <ac:spMkLst>
            <pc:docMk/>
            <pc:sldMk cId="4271561418" sldId="484"/>
            <ac:spMk id="15" creationId="{9918BF87-0A83-4C9D-B7DC-BDE35917C114}"/>
          </ac:spMkLst>
        </pc:spChg>
        <pc:spChg chg="add del mod">
          <ac:chgData name="秋元 郷佑" userId="45c5f05c-4c16-4244-98a2-ec91b138b096" providerId="ADAL" clId="{89E53B61-2FC5-4781-80BF-DF7CC5191D86}" dt="2020-03-12T07:48:47.509" v="1331" actId="478"/>
          <ac:spMkLst>
            <pc:docMk/>
            <pc:sldMk cId="4271561418" sldId="484"/>
            <ac:spMk id="18" creationId="{EABA3945-F6A7-44A4-AD01-2415478CEEDD}"/>
          </ac:spMkLst>
        </pc:spChg>
        <pc:spChg chg="del">
          <ac:chgData name="秋元 郷佑" userId="45c5f05c-4c16-4244-98a2-ec91b138b096" providerId="ADAL" clId="{89E53B61-2FC5-4781-80BF-DF7CC5191D86}" dt="2020-03-11T14:08:47.871" v="294" actId="478"/>
          <ac:spMkLst>
            <pc:docMk/>
            <pc:sldMk cId="4271561418" sldId="484"/>
            <ac:spMk id="19" creationId="{6DA10735-6EE1-4CD6-9837-559C81FA988B}"/>
          </ac:spMkLst>
        </pc:spChg>
      </pc:sldChg>
      <pc:sldChg chg="addSp delSp modSp mod">
        <pc:chgData name="秋元 郷佑" userId="45c5f05c-4c16-4244-98a2-ec91b138b096" providerId="ADAL" clId="{89E53B61-2FC5-4781-80BF-DF7CC5191D86}" dt="2020-03-12T07:48:50.559" v="1332" actId="478"/>
        <pc:sldMkLst>
          <pc:docMk/>
          <pc:sldMk cId="2252713744" sldId="485"/>
        </pc:sldMkLst>
        <pc:spChg chg="mod">
          <ac:chgData name="秋元 郷佑" userId="45c5f05c-4c16-4244-98a2-ec91b138b096" providerId="ADAL" clId="{89E53B61-2FC5-4781-80BF-DF7CC5191D86}" dt="2020-03-11T14:09:28.182" v="319"/>
          <ac:spMkLst>
            <pc:docMk/>
            <pc:sldMk cId="2252713744" sldId="485"/>
            <ac:spMk id="11" creationId="{F57170BE-8CAD-42A4-8E4B-A13838BCB1C8}"/>
          </ac:spMkLst>
        </pc:spChg>
        <pc:spChg chg="mod">
          <ac:chgData name="秋元 郷佑" userId="45c5f05c-4c16-4244-98a2-ec91b138b096" providerId="ADAL" clId="{89E53B61-2FC5-4781-80BF-DF7CC5191D86}" dt="2020-03-11T14:11:21.337" v="388" actId="1037"/>
          <ac:spMkLst>
            <pc:docMk/>
            <pc:sldMk cId="2252713744" sldId="485"/>
            <ac:spMk id="14" creationId="{9B9837C4-7EAE-4550-82C7-DC0CABB91840}"/>
          </ac:spMkLst>
        </pc:spChg>
        <pc:spChg chg="mod">
          <ac:chgData name="秋元 郷佑" userId="45c5f05c-4c16-4244-98a2-ec91b138b096" providerId="ADAL" clId="{89E53B61-2FC5-4781-80BF-DF7CC5191D86}" dt="2020-03-11T14:11:05.633" v="364" actId="12788"/>
          <ac:spMkLst>
            <pc:docMk/>
            <pc:sldMk cId="2252713744" sldId="485"/>
            <ac:spMk id="15" creationId="{F0D1FA66-BCF4-492C-90D1-FC2F1ABEA8F6}"/>
          </ac:spMkLst>
        </pc:spChg>
        <pc:spChg chg="mod">
          <ac:chgData name="秋元 郷佑" userId="45c5f05c-4c16-4244-98a2-ec91b138b096" providerId="ADAL" clId="{89E53B61-2FC5-4781-80BF-DF7CC5191D86}" dt="2020-03-11T14:11:05.633" v="364" actId="12788"/>
          <ac:spMkLst>
            <pc:docMk/>
            <pc:sldMk cId="2252713744" sldId="485"/>
            <ac:spMk id="17" creationId="{7A6B5047-5484-41F6-B2BA-436F6CEBE661}"/>
          </ac:spMkLst>
        </pc:spChg>
        <pc:spChg chg="del mod">
          <ac:chgData name="秋元 郷佑" userId="45c5f05c-4c16-4244-98a2-ec91b138b096" providerId="ADAL" clId="{89E53B61-2FC5-4781-80BF-DF7CC5191D86}" dt="2020-03-11T14:11:29.363" v="389" actId="478"/>
          <ac:spMkLst>
            <pc:docMk/>
            <pc:sldMk cId="2252713744" sldId="485"/>
            <ac:spMk id="19" creationId="{9994886C-87EC-43B8-A1B0-47ADEAEE206D}"/>
          </ac:spMkLst>
        </pc:spChg>
        <pc:spChg chg="add del">
          <ac:chgData name="秋元 郷佑" userId="45c5f05c-4c16-4244-98a2-ec91b138b096" providerId="ADAL" clId="{89E53B61-2FC5-4781-80BF-DF7CC5191D86}" dt="2020-03-12T07:48:50.559" v="1332" actId="478"/>
          <ac:spMkLst>
            <pc:docMk/>
            <pc:sldMk cId="2252713744" sldId="485"/>
            <ac:spMk id="20" creationId="{75357176-4A85-4036-9679-E6B5366B7A39}"/>
          </ac:spMkLst>
        </pc:spChg>
        <pc:picChg chg="mod">
          <ac:chgData name="秋元 郷佑" userId="45c5f05c-4c16-4244-98a2-ec91b138b096" providerId="ADAL" clId="{89E53B61-2FC5-4781-80BF-DF7CC5191D86}" dt="2020-03-11T14:11:05.633" v="364" actId="12788"/>
          <ac:picMkLst>
            <pc:docMk/>
            <pc:sldMk cId="2252713744" sldId="485"/>
            <ac:picMk id="13" creationId="{7868AE82-7028-4998-8F34-FB06A4FF6E74}"/>
          </ac:picMkLst>
        </pc:picChg>
      </pc:sldChg>
      <pc:sldChg chg="del">
        <pc:chgData name="秋元 郷佑" userId="45c5f05c-4c16-4244-98a2-ec91b138b096" providerId="ADAL" clId="{89E53B61-2FC5-4781-80BF-DF7CC5191D86}" dt="2020-03-11T14:12:07.705" v="392" actId="47"/>
        <pc:sldMkLst>
          <pc:docMk/>
          <pc:sldMk cId="3141671480" sldId="486"/>
        </pc:sldMkLst>
      </pc:sldChg>
      <pc:sldChg chg="del">
        <pc:chgData name="秋元 郷佑" userId="45c5f05c-4c16-4244-98a2-ec91b138b096" providerId="ADAL" clId="{89E53B61-2FC5-4781-80BF-DF7CC5191D86}" dt="2020-03-11T14:26:58.845" v="1297" actId="47"/>
        <pc:sldMkLst>
          <pc:docMk/>
          <pc:sldMk cId="3951847358" sldId="487"/>
        </pc:sldMkLst>
      </pc:sldChg>
      <pc:sldChg chg="del">
        <pc:chgData name="秋元 郷佑" userId="45c5f05c-4c16-4244-98a2-ec91b138b096" providerId="ADAL" clId="{89E53B61-2FC5-4781-80BF-DF7CC5191D86}" dt="2020-03-11T14:26:58.845" v="1297" actId="47"/>
        <pc:sldMkLst>
          <pc:docMk/>
          <pc:sldMk cId="2758517112" sldId="488"/>
        </pc:sldMkLst>
      </pc:sldChg>
      <pc:sldChg chg="del">
        <pc:chgData name="秋元 郷佑" userId="45c5f05c-4c16-4244-98a2-ec91b138b096" providerId="ADAL" clId="{89E53B61-2FC5-4781-80BF-DF7CC5191D86}" dt="2020-03-11T14:26:58.845" v="1297" actId="47"/>
        <pc:sldMkLst>
          <pc:docMk/>
          <pc:sldMk cId="1935704116" sldId="489"/>
        </pc:sldMkLst>
      </pc:sldChg>
      <pc:sldChg chg="del modNotes modNotesTx">
        <pc:chgData name="秋元 郷佑" userId="45c5f05c-4c16-4244-98a2-ec91b138b096" providerId="ADAL" clId="{89E53B61-2FC5-4781-80BF-DF7CC5191D86}" dt="2020-03-11T14:26:58.845" v="1297" actId="47"/>
        <pc:sldMkLst>
          <pc:docMk/>
          <pc:sldMk cId="3480109333" sldId="490"/>
        </pc:sldMkLst>
      </pc:sldChg>
      <pc:sldChg chg="del modNotes modNotesTx">
        <pc:chgData name="秋元 郷佑" userId="45c5f05c-4c16-4244-98a2-ec91b138b096" providerId="ADAL" clId="{89E53B61-2FC5-4781-80BF-DF7CC5191D86}" dt="2020-03-11T14:26:58.845" v="1297" actId="47"/>
        <pc:sldMkLst>
          <pc:docMk/>
          <pc:sldMk cId="2867294457" sldId="491"/>
        </pc:sldMkLst>
      </pc:sldChg>
      <pc:sldChg chg="del">
        <pc:chgData name="秋元 郷佑" userId="45c5f05c-4c16-4244-98a2-ec91b138b096" providerId="ADAL" clId="{89E53B61-2FC5-4781-80BF-DF7CC5191D86}" dt="2020-03-11T14:26:58.845" v="1297" actId="47"/>
        <pc:sldMkLst>
          <pc:docMk/>
          <pc:sldMk cId="3162583355" sldId="492"/>
        </pc:sldMkLst>
      </pc:sldChg>
      <pc:sldChg chg="delSp add mod modNotes">
        <pc:chgData name="秋元 郷佑" userId="45c5f05c-4c16-4244-98a2-ec91b138b096" providerId="ADAL" clId="{89E53B61-2FC5-4781-80BF-DF7CC5191D86}" dt="2020-03-12T08:18:40.580" v="2237"/>
        <pc:sldMkLst>
          <pc:docMk/>
          <pc:sldMk cId="3708193350" sldId="496"/>
        </pc:sldMkLst>
        <pc:spChg chg="del">
          <ac:chgData name="秋元 郷佑" userId="45c5f05c-4c16-4244-98a2-ec91b138b096" providerId="ADAL" clId="{89E53B61-2FC5-4781-80BF-DF7CC5191D86}" dt="2020-03-11T14:15:59.655" v="679" actId="478"/>
          <ac:spMkLst>
            <pc:docMk/>
            <pc:sldMk cId="3708193350" sldId="496"/>
            <ac:spMk id="11" creationId="{982B0698-F5FF-4D03-B681-0975CB5E984C}"/>
          </ac:spMkLst>
        </pc:spChg>
      </pc:sldChg>
      <pc:sldChg chg="addSp delSp modSp add mod modNotes">
        <pc:chgData name="秋元 郷佑" userId="45c5f05c-4c16-4244-98a2-ec91b138b096" providerId="ADAL" clId="{89E53B61-2FC5-4781-80BF-DF7CC5191D86}" dt="2020-03-12T08:12:57.001" v="1450"/>
        <pc:sldMkLst>
          <pc:docMk/>
          <pc:sldMk cId="3463351870" sldId="497"/>
        </pc:sldMkLst>
        <pc:spChg chg="del">
          <ac:chgData name="秋元 郷佑" userId="45c5f05c-4c16-4244-98a2-ec91b138b096" providerId="ADAL" clId="{89E53B61-2FC5-4781-80BF-DF7CC5191D86}" dt="2020-03-11T14:16:11.781" v="680" actId="478"/>
          <ac:spMkLst>
            <pc:docMk/>
            <pc:sldMk cId="3463351870" sldId="497"/>
            <ac:spMk id="11" creationId="{982B0698-F5FF-4D03-B681-0975CB5E984C}"/>
          </ac:spMkLst>
        </pc:spChg>
        <pc:spChg chg="add">
          <ac:chgData name="秋元 郷佑" userId="45c5f05c-4c16-4244-98a2-ec91b138b096" providerId="ADAL" clId="{89E53B61-2FC5-4781-80BF-DF7CC5191D86}" dt="2020-03-12T07:49:28.501" v="1346"/>
          <ac:spMkLst>
            <pc:docMk/>
            <pc:sldMk cId="3463351870" sldId="497"/>
            <ac:spMk id="11" creationId="{EC86F14A-C5E1-40AF-BF4E-27D4CCF4300A}"/>
          </ac:spMkLst>
        </pc:spChg>
        <pc:spChg chg="add del mod">
          <ac:chgData name="秋元 郷佑" userId="45c5f05c-4c16-4244-98a2-ec91b138b096" providerId="ADAL" clId="{89E53B61-2FC5-4781-80BF-DF7CC5191D86}" dt="2020-03-12T07:49:28.263" v="1345" actId="478"/>
          <ac:spMkLst>
            <pc:docMk/>
            <pc:sldMk cId="3463351870" sldId="497"/>
            <ac:spMk id="12" creationId="{A2084277-7E28-4FA2-9E05-A4A39A6CE6EB}"/>
          </ac:spMkLst>
        </pc:spChg>
      </pc:sldChg>
      <pc:sldChg chg="delSp add mod modNotes">
        <pc:chgData name="秋元 郷佑" userId="45c5f05c-4c16-4244-98a2-ec91b138b096" providerId="ADAL" clId="{89E53B61-2FC5-4781-80BF-DF7CC5191D86}" dt="2020-03-12T08:18:55.952" v="2238"/>
        <pc:sldMkLst>
          <pc:docMk/>
          <pc:sldMk cId="45559519" sldId="498"/>
        </pc:sldMkLst>
        <pc:spChg chg="del">
          <ac:chgData name="秋元 郷佑" userId="45c5f05c-4c16-4244-98a2-ec91b138b096" providerId="ADAL" clId="{89E53B61-2FC5-4781-80BF-DF7CC5191D86}" dt="2020-03-11T14:16:31.079" v="755" actId="478"/>
          <ac:spMkLst>
            <pc:docMk/>
            <pc:sldMk cId="45559519" sldId="498"/>
            <ac:spMk id="11" creationId="{982B0698-F5FF-4D03-B681-0975CB5E984C}"/>
          </ac:spMkLst>
        </pc:spChg>
      </pc:sldChg>
      <pc:sldChg chg="delSp add mod modNotes">
        <pc:chgData name="秋元 郷佑" userId="45c5f05c-4c16-4244-98a2-ec91b138b096" providerId="ADAL" clId="{89E53B61-2FC5-4781-80BF-DF7CC5191D86}" dt="2020-03-12T08:19:03.250" v="2239"/>
        <pc:sldMkLst>
          <pc:docMk/>
          <pc:sldMk cId="1464501759" sldId="499"/>
        </pc:sldMkLst>
        <pc:spChg chg="del">
          <ac:chgData name="秋元 郷佑" userId="45c5f05c-4c16-4244-98a2-ec91b138b096" providerId="ADAL" clId="{89E53B61-2FC5-4781-80BF-DF7CC5191D86}" dt="2020-03-11T14:22:04.884" v="1168" actId="478"/>
          <ac:spMkLst>
            <pc:docMk/>
            <pc:sldMk cId="1464501759" sldId="499"/>
            <ac:spMk id="11" creationId="{982B0698-F5FF-4D03-B681-0975CB5E984C}"/>
          </ac:spMkLst>
        </pc:spChg>
      </pc:sldChg>
    </pc:docChg>
  </pc:docChgLst>
  <pc:docChgLst>
    <pc:chgData name="高木 愛実" userId="a29477a8-5b99-4cec-9b2d-8f2414bfbbca" providerId="ADAL" clId="{67A05B07-8E3C-47B6-A02D-49BFB0EE3ED2}"/>
    <pc:docChg chg="modSld">
      <pc:chgData name="高木 愛実" userId="a29477a8-5b99-4cec-9b2d-8f2414bfbbca" providerId="ADAL" clId="{67A05B07-8E3C-47B6-A02D-49BFB0EE3ED2}" dt="2020-03-31T04:27:27.885" v="40" actId="20577"/>
      <pc:docMkLst>
        <pc:docMk/>
      </pc:docMkLst>
      <pc:sldChg chg="modSp mod">
        <pc:chgData name="高木 愛実" userId="a29477a8-5b99-4cec-9b2d-8f2414bfbbca" providerId="ADAL" clId="{67A05B07-8E3C-47B6-A02D-49BFB0EE3ED2}" dt="2020-03-31T04:27:17.168" v="36" actId="20577"/>
        <pc:sldMkLst>
          <pc:docMk/>
          <pc:sldMk cId="4160588537" sldId="400"/>
        </pc:sldMkLst>
        <pc:spChg chg="mod">
          <ac:chgData name="高木 愛実" userId="a29477a8-5b99-4cec-9b2d-8f2414bfbbca" providerId="ADAL" clId="{67A05B07-8E3C-47B6-A02D-49BFB0EE3ED2}" dt="2020-03-31T04:27:17.168" v="36" actId="20577"/>
          <ac:spMkLst>
            <pc:docMk/>
            <pc:sldMk cId="4160588537" sldId="400"/>
            <ac:spMk id="10" creationId="{92786CC8-0166-4259-BDF5-830915EAF5EB}"/>
          </ac:spMkLst>
        </pc:spChg>
      </pc:sldChg>
      <pc:sldChg chg="modSp mod">
        <pc:chgData name="高木 愛実" userId="a29477a8-5b99-4cec-9b2d-8f2414bfbbca" providerId="ADAL" clId="{67A05B07-8E3C-47B6-A02D-49BFB0EE3ED2}" dt="2020-03-31T04:27:27.885" v="40" actId="20577"/>
        <pc:sldMkLst>
          <pc:docMk/>
          <pc:sldMk cId="2849970252" sldId="461"/>
        </pc:sldMkLst>
        <pc:spChg chg="mod">
          <ac:chgData name="高木 愛実" userId="a29477a8-5b99-4cec-9b2d-8f2414bfbbca" providerId="ADAL" clId="{67A05B07-8E3C-47B6-A02D-49BFB0EE3ED2}" dt="2020-03-31T04:27:27.885" v="40" actId="20577"/>
          <ac:spMkLst>
            <pc:docMk/>
            <pc:sldMk cId="2849970252" sldId="461"/>
            <ac:spMk id="12" creationId="{BEAB2C58-71CC-437C-8D78-FC2B1F6B945E}"/>
          </ac:spMkLst>
        </pc:spChg>
      </pc:sldChg>
      <pc:sldChg chg="modSp mod">
        <pc:chgData name="高木 愛実" userId="a29477a8-5b99-4cec-9b2d-8f2414bfbbca" providerId="ADAL" clId="{67A05B07-8E3C-47B6-A02D-49BFB0EE3ED2}" dt="2020-03-31T02:58:35.640" v="32" actId="1035"/>
        <pc:sldMkLst>
          <pc:docMk/>
          <pc:sldMk cId="874735571" sldId="481"/>
        </pc:sldMkLst>
        <pc:spChg chg="mod">
          <ac:chgData name="高木 愛実" userId="a29477a8-5b99-4cec-9b2d-8f2414bfbbca" providerId="ADAL" clId="{67A05B07-8E3C-47B6-A02D-49BFB0EE3ED2}" dt="2020-03-31T02:58:28.533" v="24" actId="1035"/>
          <ac:spMkLst>
            <pc:docMk/>
            <pc:sldMk cId="874735571" sldId="481"/>
            <ac:spMk id="25" creationId="{77BF32C3-56B0-4A90-B0AF-DDE683DCD3B6}"/>
          </ac:spMkLst>
        </pc:spChg>
        <pc:spChg chg="mod">
          <ac:chgData name="高木 愛実" userId="a29477a8-5b99-4cec-9b2d-8f2414bfbbca" providerId="ADAL" clId="{67A05B07-8E3C-47B6-A02D-49BFB0EE3ED2}" dt="2020-03-31T02:58:28.533" v="24" actId="1035"/>
          <ac:spMkLst>
            <pc:docMk/>
            <pc:sldMk cId="874735571" sldId="481"/>
            <ac:spMk id="39" creationId="{05E1FE50-FFBC-4026-87F8-4F521DC047CC}"/>
          </ac:spMkLst>
        </pc:spChg>
        <pc:spChg chg="mod">
          <ac:chgData name="高木 愛実" userId="a29477a8-5b99-4cec-9b2d-8f2414bfbbca" providerId="ADAL" clId="{67A05B07-8E3C-47B6-A02D-49BFB0EE3ED2}" dt="2020-03-31T02:58:28.533" v="24" actId="1035"/>
          <ac:spMkLst>
            <pc:docMk/>
            <pc:sldMk cId="874735571" sldId="481"/>
            <ac:spMk id="44" creationId="{451257C4-D467-4B19-A362-8E74B69E0EEE}"/>
          </ac:spMkLst>
        </pc:spChg>
        <pc:spChg chg="mod">
          <ac:chgData name="高木 愛実" userId="a29477a8-5b99-4cec-9b2d-8f2414bfbbca" providerId="ADAL" clId="{67A05B07-8E3C-47B6-A02D-49BFB0EE3ED2}" dt="2020-03-31T02:58:17.256" v="2" actId="14100"/>
          <ac:spMkLst>
            <pc:docMk/>
            <pc:sldMk cId="874735571" sldId="481"/>
            <ac:spMk id="45" creationId="{EF6E6412-F050-40EB-A91C-F714F01B4CD6}"/>
          </ac:spMkLst>
        </pc:spChg>
        <pc:grpChg chg="mod">
          <ac:chgData name="高木 愛実" userId="a29477a8-5b99-4cec-9b2d-8f2414bfbbca" providerId="ADAL" clId="{67A05B07-8E3C-47B6-A02D-49BFB0EE3ED2}" dt="2020-03-31T02:58:35.640" v="32" actId="1035"/>
          <ac:grpSpMkLst>
            <pc:docMk/>
            <pc:sldMk cId="874735571" sldId="481"/>
            <ac:grpSpMk id="34" creationId="{96FE7A07-B92C-4F90-8065-0CC13F973241}"/>
          </ac:grpSpMkLst>
        </pc:grpChg>
      </pc:sldChg>
    </pc:docChg>
  </pc:docChgLst>
  <pc:docChgLst>
    <pc:chgData name="高木 愛実" userId="a29477a8-5b99-4cec-9b2d-8f2414bfbbca" providerId="ADAL" clId="{8ECBBB89-2987-4AE3-A0B1-CC2708A8C648}"/>
    <pc:docChg chg="addSld modSld sldOrd addMainMaster modSection">
      <pc:chgData name="高木 愛実" userId="a29477a8-5b99-4cec-9b2d-8f2414bfbbca" providerId="ADAL" clId="{8ECBBB89-2987-4AE3-A0B1-CC2708A8C648}" dt="2020-04-09T05:50:35.606" v="3"/>
      <pc:docMkLst>
        <pc:docMk/>
      </pc:docMkLst>
      <pc:sldChg chg="add ord">
        <pc:chgData name="高木 愛実" userId="a29477a8-5b99-4cec-9b2d-8f2414bfbbca" providerId="ADAL" clId="{8ECBBB89-2987-4AE3-A0B1-CC2708A8C648}" dt="2020-04-09T05:50:35.606" v="3"/>
        <pc:sldMkLst>
          <pc:docMk/>
          <pc:sldMk cId="254837415" sldId="500"/>
        </pc:sldMkLst>
      </pc:sldChg>
      <pc:sldMasterChg chg="add addSldLayout">
        <pc:chgData name="高木 愛実" userId="a29477a8-5b99-4cec-9b2d-8f2414bfbbca" providerId="ADAL" clId="{8ECBBB89-2987-4AE3-A0B1-CC2708A8C648}" dt="2020-04-09T05:50:34.189" v="0" actId="27028"/>
        <pc:sldMasterMkLst>
          <pc:docMk/>
          <pc:sldMasterMk cId="3850666063" sldId="2147483684"/>
        </pc:sldMasterMkLst>
        <pc:sldLayoutChg chg="add">
          <pc:chgData name="高木 愛実" userId="a29477a8-5b99-4cec-9b2d-8f2414bfbbca" providerId="ADAL" clId="{8ECBBB89-2987-4AE3-A0B1-CC2708A8C648}" dt="2020-04-09T05:50:34.189" v="0" actId="27028"/>
          <pc:sldLayoutMkLst>
            <pc:docMk/>
            <pc:sldMasterMk cId="3850666063" sldId="2147483684"/>
            <pc:sldLayoutMk cId="2355376093" sldId="2147483685"/>
          </pc:sldLayoutMkLst>
        </pc:sldLayoutChg>
      </pc:sldMasterChg>
    </pc:docChg>
  </pc:docChgLst>
  <pc:docChgLst>
    <pc:chgData name="清水 勇介" userId="3566dd89-c4b9-4a03-aca6-5ccacb4666ab" providerId="ADAL" clId="{36B2FD61-7A7F-4D06-A5BC-DF4BC3F66058}"/>
    <pc:docChg chg="modSld">
      <pc:chgData name="清水 勇介" userId="3566dd89-c4b9-4a03-aca6-5ccacb4666ab" providerId="ADAL" clId="{36B2FD61-7A7F-4D06-A5BC-DF4BC3F66058}" dt="2020-04-08T05:22:10.108" v="29" actId="13926"/>
      <pc:docMkLst>
        <pc:docMk/>
      </pc:docMkLst>
      <pc:sldChg chg="modNotes">
        <pc:chgData name="清水 勇介" userId="3566dd89-c4b9-4a03-aca6-5ccacb4666ab" providerId="ADAL" clId="{36B2FD61-7A7F-4D06-A5BC-DF4BC3F66058}" dt="2020-04-08T05:21:06.493" v="11" actId="13926"/>
        <pc:sldMkLst>
          <pc:docMk/>
          <pc:sldMk cId="2363095519" sldId="469"/>
        </pc:sldMkLst>
      </pc:sldChg>
      <pc:sldChg chg="modNotes">
        <pc:chgData name="清水 勇介" userId="3566dd89-c4b9-4a03-aca6-5ccacb4666ab" providerId="ADAL" clId="{36B2FD61-7A7F-4D06-A5BC-DF4BC3F66058}" dt="2020-04-08T05:22:10.108" v="29" actId="13926"/>
        <pc:sldMkLst>
          <pc:docMk/>
          <pc:sldMk cId="1959495640" sldId="471"/>
        </pc:sldMkLst>
      </pc:sldChg>
      <pc:sldChg chg="modNotes">
        <pc:chgData name="清水 勇介" userId="3566dd89-c4b9-4a03-aca6-5ccacb4666ab" providerId="ADAL" clId="{36B2FD61-7A7F-4D06-A5BC-DF4BC3F66058}" dt="2020-04-08T05:21:41.132" v="21" actId="13926"/>
        <pc:sldMkLst>
          <pc:docMk/>
          <pc:sldMk cId="3463351870" sldId="497"/>
        </pc:sldMkLst>
      </pc:sldChg>
    </pc:docChg>
  </pc:docChgLst>
  <pc:docChgLst>
    <pc:chgData name="高木 愛実" userId="a29477a8-5b99-4cec-9b2d-8f2414bfbbca" providerId="ADAL" clId="{493458E5-EF87-451C-B92D-66AE433AD758}"/>
    <pc:docChg chg="modSld">
      <pc:chgData name="高木 愛実" userId="a29477a8-5b99-4cec-9b2d-8f2414bfbbca" providerId="ADAL" clId="{493458E5-EF87-451C-B92D-66AE433AD758}" dt="2020-04-08T05:30:39.466" v="8" actId="13926"/>
      <pc:docMkLst>
        <pc:docMk/>
      </pc:docMkLst>
      <pc:sldChg chg="modSp mod">
        <pc:chgData name="高木 愛実" userId="a29477a8-5b99-4cec-9b2d-8f2414bfbbca" providerId="ADAL" clId="{493458E5-EF87-451C-B92D-66AE433AD758}" dt="2020-04-08T05:30:23.539" v="5" actId="13926"/>
        <pc:sldMkLst>
          <pc:docMk/>
          <pc:sldMk cId="4160588537" sldId="400"/>
        </pc:sldMkLst>
        <pc:spChg chg="mod">
          <ac:chgData name="高木 愛実" userId="a29477a8-5b99-4cec-9b2d-8f2414bfbbca" providerId="ADAL" clId="{493458E5-EF87-451C-B92D-66AE433AD758}" dt="2020-04-08T05:30:23.539" v="5" actId="13926"/>
          <ac:spMkLst>
            <pc:docMk/>
            <pc:sldMk cId="4160588537" sldId="400"/>
            <ac:spMk id="10" creationId="{92786CC8-0166-4259-BDF5-830915EAF5EB}"/>
          </ac:spMkLst>
        </pc:spChg>
        <pc:spChg chg="mod">
          <ac:chgData name="高木 愛実" userId="a29477a8-5b99-4cec-9b2d-8f2414bfbbca" providerId="ADAL" clId="{493458E5-EF87-451C-B92D-66AE433AD758}" dt="2020-04-08T05:30:20.673" v="4" actId="13926"/>
          <ac:spMkLst>
            <pc:docMk/>
            <pc:sldMk cId="4160588537" sldId="400"/>
            <ac:spMk id="12" creationId="{6FC66621-2A93-439B-8E9C-7A5B2CDA3E83}"/>
          </ac:spMkLst>
        </pc:spChg>
      </pc:sldChg>
      <pc:sldChg chg="modSp mod">
        <pc:chgData name="高木 愛実" userId="a29477a8-5b99-4cec-9b2d-8f2414bfbbca" providerId="ADAL" clId="{493458E5-EF87-451C-B92D-66AE433AD758}" dt="2020-04-08T05:30:39.466" v="8" actId="13926"/>
        <pc:sldMkLst>
          <pc:docMk/>
          <pc:sldMk cId="4071754889" sldId="449"/>
        </pc:sldMkLst>
        <pc:spChg chg="mod">
          <ac:chgData name="高木 愛実" userId="a29477a8-5b99-4cec-9b2d-8f2414bfbbca" providerId="ADAL" clId="{493458E5-EF87-451C-B92D-66AE433AD758}" dt="2020-04-08T05:30:39.466" v="8" actId="13926"/>
          <ac:spMkLst>
            <pc:docMk/>
            <pc:sldMk cId="4071754889" sldId="449"/>
            <ac:spMk id="3" creationId="{D1DFE03F-AE3F-4B77-AC2E-94339400726D}"/>
          </ac:spMkLst>
        </pc:spChg>
      </pc:sldChg>
      <pc:sldChg chg="modSp mod">
        <pc:chgData name="高木 愛実" userId="a29477a8-5b99-4cec-9b2d-8f2414bfbbca" providerId="ADAL" clId="{493458E5-EF87-451C-B92D-66AE433AD758}" dt="2020-04-08T05:30:15.082" v="3" actId="13926"/>
        <pc:sldMkLst>
          <pc:docMk/>
          <pc:sldMk cId="2849970252" sldId="461"/>
        </pc:sldMkLst>
        <pc:spChg chg="mod">
          <ac:chgData name="高木 愛実" userId="a29477a8-5b99-4cec-9b2d-8f2414bfbbca" providerId="ADAL" clId="{493458E5-EF87-451C-B92D-66AE433AD758}" dt="2020-04-08T05:30:15.082" v="3" actId="13926"/>
          <ac:spMkLst>
            <pc:docMk/>
            <pc:sldMk cId="2849970252" sldId="461"/>
            <ac:spMk id="12" creationId="{BEAB2C58-71CC-437C-8D78-FC2B1F6B945E}"/>
          </ac:spMkLst>
        </pc:spChg>
      </pc:sldChg>
      <pc:sldChg chg="modSp mod">
        <pc:chgData name="高木 愛実" userId="a29477a8-5b99-4cec-9b2d-8f2414bfbbca" providerId="ADAL" clId="{493458E5-EF87-451C-B92D-66AE433AD758}" dt="2020-04-08T05:30:26.818" v="6" actId="13926"/>
        <pc:sldMkLst>
          <pc:docMk/>
          <pc:sldMk cId="1453616898" sldId="465"/>
        </pc:sldMkLst>
        <pc:spChg chg="mod">
          <ac:chgData name="高木 愛実" userId="a29477a8-5b99-4cec-9b2d-8f2414bfbbca" providerId="ADAL" clId="{493458E5-EF87-451C-B92D-66AE433AD758}" dt="2020-04-08T05:30:26.818" v="6" actId="13926"/>
          <ac:spMkLst>
            <pc:docMk/>
            <pc:sldMk cId="1453616898" sldId="465"/>
            <ac:spMk id="20" creationId="{467DD767-97D5-4173-88C5-58A5E8C97C58}"/>
          </ac:spMkLst>
        </pc:spChg>
      </pc:sldChg>
      <pc:sldChg chg="modNotes">
        <pc:chgData name="高木 愛実" userId="a29477a8-5b99-4cec-9b2d-8f2414bfbbca" providerId="ADAL" clId="{493458E5-EF87-451C-B92D-66AE433AD758}" dt="2020-04-08T05:29:52.983" v="0" actId="13926"/>
        <pc:sldMkLst>
          <pc:docMk/>
          <pc:sldMk cId="2363095519" sldId="469"/>
        </pc:sldMkLst>
      </pc:sldChg>
      <pc:sldChg chg="modNotes">
        <pc:chgData name="高木 愛実" userId="a29477a8-5b99-4cec-9b2d-8f2414bfbbca" providerId="ADAL" clId="{493458E5-EF87-451C-B92D-66AE433AD758}" dt="2020-04-08T05:30:03.050" v="2" actId="13926"/>
        <pc:sldMkLst>
          <pc:docMk/>
          <pc:sldMk cId="1959495640" sldId="471"/>
        </pc:sldMkLst>
      </pc:sldChg>
      <pc:sldChg chg="modSp mod">
        <pc:chgData name="高木 愛実" userId="a29477a8-5b99-4cec-9b2d-8f2414bfbbca" providerId="ADAL" clId="{493458E5-EF87-451C-B92D-66AE433AD758}" dt="2020-04-08T05:30:30.809" v="7" actId="13926"/>
        <pc:sldMkLst>
          <pc:docMk/>
          <pc:sldMk cId="2252713744" sldId="485"/>
        </pc:sldMkLst>
        <pc:spChg chg="mod">
          <ac:chgData name="高木 愛実" userId="a29477a8-5b99-4cec-9b2d-8f2414bfbbca" providerId="ADAL" clId="{493458E5-EF87-451C-B92D-66AE433AD758}" dt="2020-04-08T05:30:30.809" v="7" actId="13926"/>
          <ac:spMkLst>
            <pc:docMk/>
            <pc:sldMk cId="2252713744" sldId="485"/>
            <ac:spMk id="12" creationId="{86AB502F-8315-47E9-8FC7-0BE8AFE3161A}"/>
          </ac:spMkLst>
        </pc:spChg>
      </pc:sldChg>
      <pc:sldChg chg="modNotes">
        <pc:chgData name="高木 愛実" userId="a29477a8-5b99-4cec-9b2d-8f2414bfbbca" providerId="ADAL" clId="{493458E5-EF87-451C-B92D-66AE433AD758}" dt="2020-04-08T05:29:59.515" v="1" actId="13926"/>
        <pc:sldMkLst>
          <pc:docMk/>
          <pc:sldMk cId="3463351870" sldId="497"/>
        </pc:sldMkLst>
      </pc:sldChg>
    </pc:docChg>
  </pc:docChgLst>
  <pc:docChgLst>
    <pc:chgData name="高木 愛実" userId="a29477a8-5b99-4cec-9b2d-8f2414bfbbca" providerId="ADAL" clId="{4E2A54DE-9DA2-4F34-A9BB-5E48C4DB851B}"/>
    <pc:docChg chg="undo custSel modSld">
      <pc:chgData name="高木 愛実" userId="a29477a8-5b99-4cec-9b2d-8f2414bfbbca" providerId="ADAL" clId="{4E2A54DE-9DA2-4F34-A9BB-5E48C4DB851B}" dt="2020-03-02T07:15:31.994" v="463" actId="20577"/>
      <pc:docMkLst>
        <pc:docMk/>
      </pc:docMkLst>
      <pc:sldChg chg="modNotesTx">
        <pc:chgData name="高木 愛実" userId="a29477a8-5b99-4cec-9b2d-8f2414bfbbca" providerId="ADAL" clId="{4E2A54DE-9DA2-4F34-A9BB-5E48C4DB851B}" dt="2020-03-02T07:13:29.660" v="224" actId="20577"/>
        <pc:sldMkLst>
          <pc:docMk/>
          <pc:sldMk cId="2363095519" sldId="469"/>
        </pc:sldMkLst>
      </pc:sldChg>
      <pc:sldChg chg="modNotesTx">
        <pc:chgData name="高木 愛実" userId="a29477a8-5b99-4cec-9b2d-8f2414bfbbca" providerId="ADAL" clId="{4E2A54DE-9DA2-4F34-A9BB-5E48C4DB851B}" dt="2020-03-02T07:15:31.994" v="463" actId="20577"/>
        <pc:sldMkLst>
          <pc:docMk/>
          <pc:sldMk cId="1297428978" sldId="470"/>
        </pc:sldMkLst>
      </pc:sldChg>
      <pc:sldChg chg="modNotesTx">
        <pc:chgData name="高木 愛実" userId="a29477a8-5b99-4cec-9b2d-8f2414bfbbca" providerId="ADAL" clId="{4E2A54DE-9DA2-4F34-A9BB-5E48C4DB851B}" dt="2020-03-02T07:13:47.575" v="228" actId="12"/>
        <pc:sldMkLst>
          <pc:docMk/>
          <pc:sldMk cId="1959495640" sldId="471"/>
        </pc:sldMkLst>
      </pc:sldChg>
      <pc:sldChg chg="modNotesTx">
        <pc:chgData name="高木 愛実" userId="a29477a8-5b99-4cec-9b2d-8f2414bfbbca" providerId="ADAL" clId="{4E2A54DE-9DA2-4F34-A9BB-5E48C4DB851B}" dt="2020-03-02T07:13:58.835" v="231" actId="12"/>
        <pc:sldMkLst>
          <pc:docMk/>
          <pc:sldMk cId="1114844804" sldId="473"/>
        </pc:sldMkLst>
      </pc:sldChg>
    </pc:docChg>
  </pc:docChgLst>
  <pc:docChgLst>
    <pc:chgData name="水野 弘一" userId="abd9bb63-b5b5-484b-b4d1-8bd6edf0c9ed" providerId="ADAL" clId="{9C106407-9988-4649-BB91-CCE0F097419A}"/>
    <pc:docChg chg="undo custSel addSld delSld modSld sldOrd addSection delSection modSection">
      <pc:chgData name="水野 弘一" userId="abd9bb63-b5b5-484b-b4d1-8bd6edf0c9ed" providerId="ADAL" clId="{9C106407-9988-4649-BB91-CCE0F097419A}" dt="2020-03-11T09:02:29.764" v="390"/>
      <pc:docMkLst>
        <pc:docMk/>
      </pc:docMkLst>
      <pc:sldChg chg="del">
        <pc:chgData name="水野 弘一" userId="abd9bb63-b5b5-484b-b4d1-8bd6edf0c9ed" providerId="ADAL" clId="{9C106407-9988-4649-BB91-CCE0F097419A}" dt="2020-03-11T08:40:58.579" v="157" actId="47"/>
        <pc:sldMkLst>
          <pc:docMk/>
          <pc:sldMk cId="2931880175" sldId="274"/>
        </pc:sldMkLst>
      </pc:sldChg>
      <pc:sldChg chg="del">
        <pc:chgData name="水野 弘一" userId="abd9bb63-b5b5-484b-b4d1-8bd6edf0c9ed" providerId="ADAL" clId="{9C106407-9988-4649-BB91-CCE0F097419A}" dt="2020-03-11T08:40:46.176" v="155" actId="47"/>
        <pc:sldMkLst>
          <pc:docMk/>
          <pc:sldMk cId="3245817742" sldId="296"/>
        </pc:sldMkLst>
      </pc:sldChg>
      <pc:sldChg chg="addSp modSp add del ord modNotesTx">
        <pc:chgData name="水野 弘一" userId="abd9bb63-b5b5-484b-b4d1-8bd6edf0c9ed" providerId="ADAL" clId="{9C106407-9988-4649-BB91-CCE0F097419A}" dt="2020-03-11T09:00:24.611" v="384" actId="47"/>
        <pc:sldMkLst>
          <pc:docMk/>
          <pc:sldMk cId="2699346845" sldId="340"/>
        </pc:sldMkLst>
        <pc:spChg chg="add mod">
          <ac:chgData name="水野 弘一" userId="abd9bb63-b5b5-484b-b4d1-8bd6edf0c9ed" providerId="ADAL" clId="{9C106407-9988-4649-BB91-CCE0F097419A}" dt="2020-03-11T08:55:27.567" v="345" actId="1076"/>
          <ac:spMkLst>
            <pc:docMk/>
            <pc:sldMk cId="2699346845" sldId="340"/>
            <ac:spMk id="14" creationId="{AF897A16-D256-4CA0-8061-250060CBA8A1}"/>
          </ac:spMkLst>
        </pc:spChg>
      </pc:sldChg>
      <pc:sldChg chg="del modNotesTx">
        <pc:chgData name="水野 弘一" userId="abd9bb63-b5b5-484b-b4d1-8bd6edf0c9ed" providerId="ADAL" clId="{9C106407-9988-4649-BB91-CCE0F097419A}" dt="2020-03-11T08:47:56.622" v="233" actId="47"/>
        <pc:sldMkLst>
          <pc:docMk/>
          <pc:sldMk cId="3858599894" sldId="367"/>
        </pc:sldMkLst>
      </pc:sldChg>
      <pc:sldChg chg="del">
        <pc:chgData name="水野 弘一" userId="abd9bb63-b5b5-484b-b4d1-8bd6edf0c9ed" providerId="ADAL" clId="{9C106407-9988-4649-BB91-CCE0F097419A}" dt="2020-03-11T08:41:50.331" v="174" actId="47"/>
        <pc:sldMkLst>
          <pc:docMk/>
          <pc:sldMk cId="603938784" sldId="384"/>
        </pc:sldMkLst>
      </pc:sldChg>
      <pc:sldChg chg="del">
        <pc:chgData name="水野 弘一" userId="abd9bb63-b5b5-484b-b4d1-8bd6edf0c9ed" providerId="ADAL" clId="{9C106407-9988-4649-BB91-CCE0F097419A}" dt="2020-03-11T09:00:55.852" v="389" actId="47"/>
        <pc:sldMkLst>
          <pc:docMk/>
          <pc:sldMk cId="2678049424" sldId="399"/>
        </pc:sldMkLst>
      </pc:sldChg>
      <pc:sldChg chg="addSp modSp del ord modNotesTx">
        <pc:chgData name="水野 弘一" userId="abd9bb63-b5b5-484b-b4d1-8bd6edf0c9ed" providerId="ADAL" clId="{9C106407-9988-4649-BB91-CCE0F097419A}" dt="2020-03-11T09:00:23.643" v="383" actId="47"/>
        <pc:sldMkLst>
          <pc:docMk/>
          <pc:sldMk cId="4160588537" sldId="400"/>
        </pc:sldMkLst>
        <pc:spChg chg="add mod">
          <ac:chgData name="水野 弘一" userId="abd9bb63-b5b5-484b-b4d1-8bd6edf0c9ed" providerId="ADAL" clId="{9C106407-9988-4649-BB91-CCE0F097419A}" dt="2020-03-11T08:51:52.666" v="297" actId="14100"/>
          <ac:spMkLst>
            <pc:docMk/>
            <pc:sldMk cId="4160588537" sldId="400"/>
            <ac:spMk id="15" creationId="{9334F1DC-1C75-4715-A68D-DCB399B0BE6C}"/>
          </ac:spMkLst>
        </pc:spChg>
      </pc:sldChg>
      <pc:sldChg chg="del modNotesTx">
        <pc:chgData name="水野 弘一" userId="abd9bb63-b5b5-484b-b4d1-8bd6edf0c9ed" providerId="ADAL" clId="{9C106407-9988-4649-BB91-CCE0F097419A}" dt="2020-03-11T08:43:10.285" v="181" actId="47"/>
        <pc:sldMkLst>
          <pc:docMk/>
          <pc:sldMk cId="3784245983" sldId="451"/>
        </pc:sldMkLst>
      </pc:sldChg>
      <pc:sldChg chg="del modNotesTx">
        <pc:chgData name="水野 弘一" userId="abd9bb63-b5b5-484b-b4d1-8bd6edf0c9ed" providerId="ADAL" clId="{9C106407-9988-4649-BB91-CCE0F097419A}" dt="2020-03-11T08:44:16.192" v="209" actId="47"/>
        <pc:sldMkLst>
          <pc:docMk/>
          <pc:sldMk cId="2325396249" sldId="452"/>
        </pc:sldMkLst>
      </pc:sldChg>
      <pc:sldChg chg="modSp del modNotesTx">
        <pc:chgData name="水野 弘一" userId="abd9bb63-b5b5-484b-b4d1-8bd6edf0c9ed" providerId="ADAL" clId="{9C106407-9988-4649-BB91-CCE0F097419A}" dt="2020-03-11T08:46:18.350" v="214" actId="47"/>
        <pc:sldMkLst>
          <pc:docMk/>
          <pc:sldMk cId="3950094597" sldId="456"/>
        </pc:sldMkLst>
        <pc:spChg chg="mod">
          <ac:chgData name="水野 弘一" userId="abd9bb63-b5b5-484b-b4d1-8bd6edf0c9ed" providerId="ADAL" clId="{9C106407-9988-4649-BB91-CCE0F097419A}" dt="2020-03-11T08:46:03.538" v="213" actId="1076"/>
          <ac:spMkLst>
            <pc:docMk/>
            <pc:sldMk cId="3950094597" sldId="456"/>
            <ac:spMk id="15" creationId="{9918BF87-0A83-4C9D-B7DC-BDE35917C114}"/>
          </ac:spMkLst>
        </pc:spChg>
      </pc:sldChg>
      <pc:sldChg chg="del">
        <pc:chgData name="水野 弘一" userId="abd9bb63-b5b5-484b-b4d1-8bd6edf0c9ed" providerId="ADAL" clId="{9C106407-9988-4649-BB91-CCE0F097419A}" dt="2020-03-11T08:59:33.765" v="375" actId="47"/>
        <pc:sldMkLst>
          <pc:docMk/>
          <pc:sldMk cId="2849970252" sldId="461"/>
        </pc:sldMkLst>
      </pc:sldChg>
      <pc:sldChg chg="del">
        <pc:chgData name="水野 弘一" userId="abd9bb63-b5b5-484b-b4d1-8bd6edf0c9ed" providerId="ADAL" clId="{9C106407-9988-4649-BB91-CCE0F097419A}" dt="2020-03-11T08:59:35.030" v="376" actId="47"/>
        <pc:sldMkLst>
          <pc:docMk/>
          <pc:sldMk cId="3992918120" sldId="462"/>
        </pc:sldMkLst>
      </pc:sldChg>
      <pc:sldChg chg="delSp add del">
        <pc:chgData name="水野 弘一" userId="abd9bb63-b5b5-484b-b4d1-8bd6edf0c9ed" providerId="ADAL" clId="{9C106407-9988-4649-BB91-CCE0F097419A}" dt="2020-03-11T08:42:22.708" v="179" actId="478"/>
        <pc:sldMkLst>
          <pc:docMk/>
          <pc:sldMk cId="416587011" sldId="463"/>
        </pc:sldMkLst>
        <pc:spChg chg="del">
          <ac:chgData name="水野 弘一" userId="abd9bb63-b5b5-484b-b4d1-8bd6edf0c9ed" providerId="ADAL" clId="{9C106407-9988-4649-BB91-CCE0F097419A}" dt="2020-03-11T08:42:22.708" v="179" actId="478"/>
          <ac:spMkLst>
            <pc:docMk/>
            <pc:sldMk cId="416587011" sldId="463"/>
            <ac:spMk id="5" creationId="{00000000-0000-0000-0000-000000000000}"/>
          </ac:spMkLst>
        </pc:spChg>
      </pc:sldChg>
      <pc:sldChg chg="del modNotesTx">
        <pc:chgData name="水野 弘一" userId="abd9bb63-b5b5-484b-b4d1-8bd6edf0c9ed" providerId="ADAL" clId="{9C106407-9988-4649-BB91-CCE0F097419A}" dt="2020-03-11T08:48:51.804" v="236" actId="47"/>
        <pc:sldMkLst>
          <pc:docMk/>
          <pc:sldMk cId="2514980237" sldId="464"/>
        </pc:sldMkLst>
      </pc:sldChg>
      <pc:sldChg chg="modNotesTx">
        <pc:chgData name="水野 弘一" userId="abd9bb63-b5b5-484b-b4d1-8bd6edf0c9ed" providerId="ADAL" clId="{9C106407-9988-4649-BB91-CCE0F097419A}" dt="2020-03-11T04:59:39.604" v="117" actId="20577"/>
        <pc:sldMkLst>
          <pc:docMk/>
          <pc:sldMk cId="1453616898" sldId="465"/>
        </pc:sldMkLst>
      </pc:sldChg>
      <pc:sldChg chg="del">
        <pc:chgData name="水野 弘一" userId="abd9bb63-b5b5-484b-b4d1-8bd6edf0c9ed" providerId="ADAL" clId="{9C106407-9988-4649-BB91-CCE0F097419A}" dt="2020-03-11T09:00:15.007" v="381" actId="47"/>
        <pc:sldMkLst>
          <pc:docMk/>
          <pc:sldMk cId="3997841627" sldId="466"/>
        </pc:sldMkLst>
      </pc:sldChg>
      <pc:sldChg chg="del modNotesTx">
        <pc:chgData name="水野 弘一" userId="abd9bb63-b5b5-484b-b4d1-8bd6edf0c9ed" providerId="ADAL" clId="{9C106407-9988-4649-BB91-CCE0F097419A}" dt="2020-03-11T08:41:17.283" v="160" actId="47"/>
        <pc:sldMkLst>
          <pc:docMk/>
          <pc:sldMk cId="1743290794" sldId="467"/>
        </pc:sldMkLst>
      </pc:sldChg>
      <pc:sldChg chg="del modNotesTx">
        <pc:chgData name="水野 弘一" userId="abd9bb63-b5b5-484b-b4d1-8bd6edf0c9ed" providerId="ADAL" clId="{9C106407-9988-4649-BB91-CCE0F097419A}" dt="2020-03-11T08:41:15.737" v="159" actId="47"/>
        <pc:sldMkLst>
          <pc:docMk/>
          <pc:sldMk cId="531668034" sldId="468"/>
        </pc:sldMkLst>
      </pc:sldChg>
      <pc:sldChg chg="add del modNotesTx">
        <pc:chgData name="水野 弘一" userId="abd9bb63-b5b5-484b-b4d1-8bd6edf0c9ed" providerId="ADAL" clId="{9C106407-9988-4649-BB91-CCE0F097419A}" dt="2020-03-11T08:49:36.420" v="240" actId="47"/>
        <pc:sldMkLst>
          <pc:docMk/>
          <pc:sldMk cId="2363095519" sldId="469"/>
        </pc:sldMkLst>
      </pc:sldChg>
      <pc:sldChg chg="modNotesTx">
        <pc:chgData name="水野 弘一" userId="abd9bb63-b5b5-484b-b4d1-8bd6edf0c9ed" providerId="ADAL" clId="{9C106407-9988-4649-BB91-CCE0F097419A}" dt="2020-03-11T05:03:02.610" v="151" actId="20577"/>
        <pc:sldMkLst>
          <pc:docMk/>
          <pc:sldMk cId="1297428978" sldId="470"/>
        </pc:sldMkLst>
      </pc:sldChg>
      <pc:sldChg chg="del modNotesTx">
        <pc:chgData name="水野 弘一" userId="abd9bb63-b5b5-484b-b4d1-8bd6edf0c9ed" providerId="ADAL" clId="{9C106407-9988-4649-BB91-CCE0F097419A}" dt="2020-03-11T08:58:43.818" v="372" actId="47"/>
        <pc:sldMkLst>
          <pc:docMk/>
          <pc:sldMk cId="1959495640" sldId="471"/>
        </pc:sldMkLst>
      </pc:sldChg>
      <pc:sldChg chg="modNotesTx">
        <pc:chgData name="水野 弘一" userId="abd9bb63-b5b5-484b-b4d1-8bd6edf0c9ed" providerId="ADAL" clId="{9C106407-9988-4649-BB91-CCE0F097419A}" dt="2020-03-11T04:49:32.365" v="75" actId="20577"/>
        <pc:sldMkLst>
          <pc:docMk/>
          <pc:sldMk cId="636659816" sldId="472"/>
        </pc:sldMkLst>
      </pc:sldChg>
      <pc:sldChg chg="addSp add del modNotesTx">
        <pc:chgData name="水野 弘一" userId="abd9bb63-b5b5-484b-b4d1-8bd6edf0c9ed" providerId="ADAL" clId="{9C106407-9988-4649-BB91-CCE0F097419A}" dt="2020-03-11T08:58:52.791" v="373"/>
        <pc:sldMkLst>
          <pc:docMk/>
          <pc:sldMk cId="1114844804" sldId="473"/>
        </pc:sldMkLst>
        <pc:spChg chg="add">
          <ac:chgData name="水野 弘一" userId="abd9bb63-b5b5-484b-b4d1-8bd6edf0c9ed" providerId="ADAL" clId="{9C106407-9988-4649-BB91-CCE0F097419A}" dt="2020-03-11T08:58:52.791" v="373"/>
          <ac:spMkLst>
            <pc:docMk/>
            <pc:sldMk cId="1114844804" sldId="473"/>
            <ac:spMk id="8" creationId="{8A992CAE-E04B-45DC-8C8B-DFD51C21A426}"/>
          </ac:spMkLst>
        </pc:spChg>
      </pc:sldChg>
      <pc:sldChg chg="modNotesTx">
        <pc:chgData name="水野 弘一" userId="abd9bb63-b5b5-484b-b4d1-8bd6edf0c9ed" providerId="ADAL" clId="{9C106407-9988-4649-BB91-CCE0F097419A}" dt="2020-03-11T05:03:23.371" v="153" actId="20577"/>
        <pc:sldMkLst>
          <pc:docMk/>
          <pc:sldMk cId="3346411964" sldId="474"/>
        </pc:sldMkLst>
      </pc:sldChg>
      <pc:sldChg chg="addSp modSp add del ord modNotesTx">
        <pc:chgData name="水野 弘一" userId="abd9bb63-b5b5-484b-b4d1-8bd6edf0c9ed" providerId="ADAL" clId="{9C106407-9988-4649-BB91-CCE0F097419A}" dt="2020-03-11T09:00:25.471" v="385" actId="47"/>
        <pc:sldMkLst>
          <pc:docMk/>
          <pc:sldMk cId="2940931028" sldId="476"/>
        </pc:sldMkLst>
        <pc:spChg chg="add mod">
          <ac:chgData name="水野 弘一" userId="abd9bb63-b5b5-484b-b4d1-8bd6edf0c9ed" providerId="ADAL" clId="{9C106407-9988-4649-BB91-CCE0F097419A}" dt="2020-03-11T08:55:34.914" v="350"/>
          <ac:spMkLst>
            <pc:docMk/>
            <pc:sldMk cId="2940931028" sldId="476"/>
            <ac:spMk id="9" creationId="{BCF7DD7B-097B-4A53-BB43-0AC791EE59DF}"/>
          </ac:spMkLst>
        </pc:spChg>
      </pc:sldChg>
      <pc:sldChg chg="add">
        <pc:chgData name="水野 弘一" userId="abd9bb63-b5b5-484b-b4d1-8bd6edf0c9ed" providerId="ADAL" clId="{9C106407-9988-4649-BB91-CCE0F097419A}" dt="2020-03-11T08:40:44.027" v="154"/>
        <pc:sldMkLst>
          <pc:docMk/>
          <pc:sldMk cId="2052162100" sldId="477"/>
        </pc:sldMkLst>
      </pc:sldChg>
      <pc:sldChg chg="add">
        <pc:chgData name="水野 弘一" userId="abd9bb63-b5b5-484b-b4d1-8bd6edf0c9ed" providerId="ADAL" clId="{9C106407-9988-4649-BB91-CCE0F097419A}" dt="2020-03-11T08:40:56.598" v="156"/>
        <pc:sldMkLst>
          <pc:docMk/>
          <pc:sldMk cId="2562451817" sldId="478"/>
        </pc:sldMkLst>
      </pc:sldChg>
      <pc:sldChg chg="addSp delSp modSp add">
        <pc:chgData name="水野 弘一" userId="abd9bb63-b5b5-484b-b4d1-8bd6edf0c9ed" providerId="ADAL" clId="{9C106407-9988-4649-BB91-CCE0F097419A}" dt="2020-03-11T08:56:45.195" v="358"/>
        <pc:sldMkLst>
          <pc:docMk/>
          <pc:sldMk cId="2684897168" sldId="479"/>
        </pc:sldMkLst>
        <pc:spChg chg="add del mod">
          <ac:chgData name="水野 弘一" userId="abd9bb63-b5b5-484b-b4d1-8bd6edf0c9ed" providerId="ADAL" clId="{9C106407-9988-4649-BB91-CCE0F097419A}" dt="2020-03-11T08:56:44.082" v="357" actId="478"/>
          <ac:spMkLst>
            <pc:docMk/>
            <pc:sldMk cId="2684897168" sldId="479"/>
            <ac:spMk id="41" creationId="{097EBB26-40AF-4A08-BD31-08D45EF62F59}"/>
          </ac:spMkLst>
        </pc:spChg>
        <pc:spChg chg="add">
          <ac:chgData name="水野 弘一" userId="abd9bb63-b5b5-484b-b4d1-8bd6edf0c9ed" providerId="ADAL" clId="{9C106407-9988-4649-BB91-CCE0F097419A}" dt="2020-03-11T08:56:45.195" v="358"/>
          <ac:spMkLst>
            <pc:docMk/>
            <pc:sldMk cId="2684897168" sldId="479"/>
            <ac:spMk id="42" creationId="{77A4C91A-D5EA-4062-8181-0D7F4678C09F}"/>
          </ac:spMkLst>
        </pc:spChg>
      </pc:sldChg>
      <pc:sldChg chg="addSp delSp add">
        <pc:chgData name="水野 弘一" userId="abd9bb63-b5b5-484b-b4d1-8bd6edf0c9ed" providerId="ADAL" clId="{9C106407-9988-4649-BB91-CCE0F097419A}" dt="2020-03-11T08:57:22.430" v="368"/>
        <pc:sldMkLst>
          <pc:docMk/>
          <pc:sldMk cId="2728904100" sldId="480"/>
        </pc:sldMkLst>
        <pc:spChg chg="add del">
          <ac:chgData name="水野 弘一" userId="abd9bb63-b5b5-484b-b4d1-8bd6edf0c9ed" providerId="ADAL" clId="{9C106407-9988-4649-BB91-CCE0F097419A}" dt="2020-03-11T08:56:48.662" v="359" actId="478"/>
          <ac:spMkLst>
            <pc:docMk/>
            <pc:sldMk cId="2728904100" sldId="480"/>
            <ac:spMk id="40" creationId="{E302AD38-8CDB-469F-90D8-0AF8E7387A0A}"/>
          </ac:spMkLst>
        </pc:spChg>
        <pc:spChg chg="add del">
          <ac:chgData name="水野 弘一" userId="abd9bb63-b5b5-484b-b4d1-8bd6edf0c9ed" providerId="ADAL" clId="{9C106407-9988-4649-BB91-CCE0F097419A}" dt="2020-03-11T08:57:22.430" v="368"/>
          <ac:spMkLst>
            <pc:docMk/>
            <pc:sldMk cId="2728904100" sldId="480"/>
            <ac:spMk id="41" creationId="{BD571372-CF5A-49CC-B872-0B91CF30525B}"/>
          </ac:spMkLst>
        </pc:spChg>
      </pc:sldChg>
      <pc:sldChg chg="addSp add">
        <pc:chgData name="水野 弘一" userId="abd9bb63-b5b5-484b-b4d1-8bd6edf0c9ed" providerId="ADAL" clId="{9C106407-9988-4649-BB91-CCE0F097419A}" dt="2020-03-11T09:02:29.764" v="390"/>
        <pc:sldMkLst>
          <pc:docMk/>
          <pc:sldMk cId="874735571" sldId="481"/>
        </pc:sldMkLst>
        <pc:spChg chg="add">
          <ac:chgData name="水野 弘一" userId="abd9bb63-b5b5-484b-b4d1-8bd6edf0c9ed" providerId="ADAL" clId="{9C106407-9988-4649-BB91-CCE0F097419A}" dt="2020-03-11T09:02:29.764" v="390"/>
          <ac:spMkLst>
            <pc:docMk/>
            <pc:sldMk cId="874735571" sldId="481"/>
            <ac:spMk id="16" creationId="{E8D23415-80F0-428B-B388-36FB4EF678E1}"/>
          </ac:spMkLst>
        </pc:spChg>
      </pc:sldChg>
      <pc:sldChg chg="add del">
        <pc:chgData name="水野 弘一" userId="abd9bb63-b5b5-484b-b4d1-8bd6edf0c9ed" providerId="ADAL" clId="{9C106407-9988-4649-BB91-CCE0F097419A}" dt="2020-03-11T08:42:20.081" v="178" actId="47"/>
        <pc:sldMkLst>
          <pc:docMk/>
          <pc:sldMk cId="2645980398" sldId="482"/>
        </pc:sldMkLst>
      </pc:sldChg>
      <pc:sldChg chg="addSp modSp add">
        <pc:chgData name="水野 弘一" userId="abd9bb63-b5b5-484b-b4d1-8bd6edf0c9ed" providerId="ADAL" clId="{9C106407-9988-4649-BB91-CCE0F097419A}" dt="2020-03-11T08:43:33.724" v="207"/>
        <pc:sldMkLst>
          <pc:docMk/>
          <pc:sldMk cId="4261430222" sldId="482"/>
        </pc:sldMkLst>
        <pc:spChg chg="add mod">
          <ac:chgData name="水野 弘一" userId="abd9bb63-b5b5-484b-b4d1-8bd6edf0c9ed" providerId="ADAL" clId="{9C106407-9988-4649-BB91-CCE0F097419A}" dt="2020-03-11T08:43:33.724" v="207"/>
          <ac:spMkLst>
            <pc:docMk/>
            <pc:sldMk cId="4261430222" sldId="482"/>
            <ac:spMk id="27" creationId="{0F208EED-5C6A-4971-9B5B-4533E22FEF23}"/>
          </ac:spMkLst>
        </pc:spChg>
      </pc:sldChg>
      <pc:sldChg chg="addSp add">
        <pc:chgData name="水野 弘一" userId="abd9bb63-b5b5-484b-b4d1-8bd6edf0c9ed" providerId="ADAL" clId="{9C106407-9988-4649-BB91-CCE0F097419A}" dt="2020-03-11T08:44:25.271" v="210"/>
        <pc:sldMkLst>
          <pc:docMk/>
          <pc:sldMk cId="1397859444" sldId="483"/>
        </pc:sldMkLst>
        <pc:spChg chg="add">
          <ac:chgData name="水野 弘一" userId="abd9bb63-b5b5-484b-b4d1-8bd6edf0c9ed" providerId="ADAL" clId="{9C106407-9988-4649-BB91-CCE0F097419A}" dt="2020-03-11T08:44:25.271" v="210"/>
          <ac:spMkLst>
            <pc:docMk/>
            <pc:sldMk cId="1397859444" sldId="483"/>
            <ac:spMk id="31" creationId="{56631ECE-25D1-408A-9B0C-B504A4395122}"/>
          </ac:spMkLst>
        </pc:spChg>
      </pc:sldChg>
      <pc:sldChg chg="addSp delSp modSp add">
        <pc:chgData name="水野 弘一" userId="abd9bb63-b5b5-484b-b4d1-8bd6edf0c9ed" providerId="ADAL" clId="{9C106407-9988-4649-BB91-CCE0F097419A}" dt="2020-03-11T08:46:50.538" v="231"/>
        <pc:sldMkLst>
          <pc:docMk/>
          <pc:sldMk cId="4271561418" sldId="484"/>
        </pc:sldMkLst>
        <pc:spChg chg="add del">
          <ac:chgData name="水野 弘一" userId="abd9bb63-b5b5-484b-b4d1-8bd6edf0c9ed" providerId="ADAL" clId="{9C106407-9988-4649-BB91-CCE0F097419A}" dt="2020-03-11T08:46:39.121" v="217" actId="478"/>
          <ac:spMkLst>
            <pc:docMk/>
            <pc:sldMk cId="4271561418" sldId="484"/>
            <ac:spMk id="18" creationId="{FC728FF8-159F-42A2-861D-C7618F498397}"/>
          </ac:spMkLst>
        </pc:spChg>
        <pc:spChg chg="add mod">
          <ac:chgData name="水野 弘一" userId="abd9bb63-b5b5-484b-b4d1-8bd6edf0c9ed" providerId="ADAL" clId="{9C106407-9988-4649-BB91-CCE0F097419A}" dt="2020-03-11T08:46:50.538" v="231"/>
          <ac:spMkLst>
            <pc:docMk/>
            <pc:sldMk cId="4271561418" sldId="484"/>
            <ac:spMk id="19" creationId="{6DA10735-6EE1-4CD6-9837-559C81FA988B}"/>
          </ac:spMkLst>
        </pc:spChg>
      </pc:sldChg>
      <pc:sldChg chg="addSp add">
        <pc:chgData name="水野 弘一" userId="abd9bb63-b5b5-484b-b4d1-8bd6edf0c9ed" providerId="ADAL" clId="{9C106407-9988-4649-BB91-CCE0F097419A}" dt="2020-03-11T08:48:03.246" v="234"/>
        <pc:sldMkLst>
          <pc:docMk/>
          <pc:sldMk cId="2252713744" sldId="485"/>
        </pc:sldMkLst>
        <pc:spChg chg="add">
          <ac:chgData name="水野 弘一" userId="abd9bb63-b5b5-484b-b4d1-8bd6edf0c9ed" providerId="ADAL" clId="{9C106407-9988-4649-BB91-CCE0F097419A}" dt="2020-03-11T08:48:03.246" v="234"/>
          <ac:spMkLst>
            <pc:docMk/>
            <pc:sldMk cId="2252713744" sldId="485"/>
            <ac:spMk id="19" creationId="{9994886C-87EC-43B8-A1B0-47ADEAEE206D}"/>
          </ac:spMkLst>
        </pc:spChg>
      </pc:sldChg>
      <pc:sldChg chg="add">
        <pc:chgData name="水野 弘一" userId="abd9bb63-b5b5-484b-b4d1-8bd6edf0c9ed" providerId="ADAL" clId="{9C106407-9988-4649-BB91-CCE0F097419A}" dt="2020-03-11T08:48:49.609" v="235"/>
        <pc:sldMkLst>
          <pc:docMk/>
          <pc:sldMk cId="3141671480" sldId="486"/>
        </pc:sldMkLst>
      </pc:sldChg>
      <pc:sldChg chg="addSp delSp add">
        <pc:chgData name="水野 弘一" userId="abd9bb63-b5b5-484b-b4d1-8bd6edf0c9ed" providerId="ADAL" clId="{9C106407-9988-4649-BB91-CCE0F097419A}" dt="2020-03-11T08:56:23.011" v="356"/>
        <pc:sldMkLst>
          <pc:docMk/>
          <pc:sldMk cId="3951847358" sldId="487"/>
        </pc:sldMkLst>
        <pc:spChg chg="add del">
          <ac:chgData name="水野 弘一" userId="abd9bb63-b5b5-484b-b4d1-8bd6edf0c9ed" providerId="ADAL" clId="{9C106407-9988-4649-BB91-CCE0F097419A}" dt="2020-03-11T08:56:21.933" v="355" actId="478"/>
          <ac:spMkLst>
            <pc:docMk/>
            <pc:sldMk cId="3951847358" sldId="487"/>
            <ac:spMk id="8" creationId="{6CC3055E-C37C-4749-A17F-E08D4FA25F01}"/>
          </ac:spMkLst>
        </pc:spChg>
        <pc:spChg chg="add">
          <ac:chgData name="水野 弘一" userId="abd9bb63-b5b5-484b-b4d1-8bd6edf0c9ed" providerId="ADAL" clId="{9C106407-9988-4649-BB91-CCE0F097419A}" dt="2020-03-11T08:56:23.011" v="356"/>
          <ac:spMkLst>
            <pc:docMk/>
            <pc:sldMk cId="3951847358" sldId="487"/>
            <ac:spMk id="13" creationId="{C09B7AFC-8D6D-42C4-8D56-10AF552AB819}"/>
          </ac:spMkLst>
        </pc:spChg>
      </pc:sldChg>
      <pc:sldChg chg="addSp modSp add ord">
        <pc:chgData name="水野 弘一" userId="abd9bb63-b5b5-484b-b4d1-8bd6edf0c9ed" providerId="ADAL" clId="{9C106407-9988-4649-BB91-CCE0F097419A}" dt="2020-03-11T08:53:49.050" v="314"/>
        <pc:sldMkLst>
          <pc:docMk/>
          <pc:sldMk cId="2758517112" sldId="488"/>
        </pc:sldMkLst>
        <pc:spChg chg="add mod">
          <ac:chgData name="水野 弘一" userId="abd9bb63-b5b5-484b-b4d1-8bd6edf0c9ed" providerId="ADAL" clId="{9C106407-9988-4649-BB91-CCE0F097419A}" dt="2020-03-11T08:53:49.050" v="314"/>
          <ac:spMkLst>
            <pc:docMk/>
            <pc:sldMk cId="2758517112" sldId="488"/>
            <ac:spMk id="11" creationId="{860F1FC9-A782-4FDF-8C22-EF9C46C1098B}"/>
          </ac:spMkLst>
        </pc:spChg>
      </pc:sldChg>
      <pc:sldChg chg="addSp delSp add">
        <pc:chgData name="水野 弘一" userId="abd9bb63-b5b5-484b-b4d1-8bd6edf0c9ed" providerId="ADAL" clId="{9C106407-9988-4649-BB91-CCE0F097419A}" dt="2020-03-11T08:56:14.863" v="354"/>
        <pc:sldMkLst>
          <pc:docMk/>
          <pc:sldMk cId="1935704116" sldId="489"/>
        </pc:sldMkLst>
        <pc:spChg chg="add del">
          <ac:chgData name="水野 弘一" userId="abd9bb63-b5b5-484b-b4d1-8bd6edf0c9ed" providerId="ADAL" clId="{9C106407-9988-4649-BB91-CCE0F097419A}" dt="2020-03-11T08:56:13.817" v="353" actId="478"/>
          <ac:spMkLst>
            <pc:docMk/>
            <pc:sldMk cId="1935704116" sldId="489"/>
            <ac:spMk id="8" creationId="{66915E45-42E1-4EC5-B3CA-89B5433F0740}"/>
          </ac:spMkLst>
        </pc:spChg>
        <pc:spChg chg="add">
          <ac:chgData name="水野 弘一" userId="abd9bb63-b5b5-484b-b4d1-8bd6edf0c9ed" providerId="ADAL" clId="{9C106407-9988-4649-BB91-CCE0F097419A}" dt="2020-03-11T08:56:14.863" v="354"/>
          <ac:spMkLst>
            <pc:docMk/>
            <pc:sldMk cId="1935704116" sldId="489"/>
            <ac:spMk id="13" creationId="{6A886B54-FCA0-4517-8453-752B289CEFF6}"/>
          </ac:spMkLst>
        </pc:spChg>
      </pc:sldChg>
      <pc:sldChg chg="add del">
        <pc:chgData name="水野 弘一" userId="abd9bb63-b5b5-484b-b4d1-8bd6edf0c9ed" providerId="ADAL" clId="{9C106407-9988-4649-BB91-CCE0F097419A}" dt="2020-03-11T08:51:09.382" v="261"/>
        <pc:sldMkLst>
          <pc:docMk/>
          <pc:sldMk cId="2557260019" sldId="489"/>
        </pc:sldMkLst>
      </pc:sldChg>
      <pc:sldChg chg="addSp add">
        <pc:chgData name="水野 弘一" userId="abd9bb63-b5b5-484b-b4d1-8bd6edf0c9ed" providerId="ADAL" clId="{9C106407-9988-4649-BB91-CCE0F097419A}" dt="2020-03-11T08:54:56.036" v="319"/>
        <pc:sldMkLst>
          <pc:docMk/>
          <pc:sldMk cId="3480109333" sldId="490"/>
        </pc:sldMkLst>
        <pc:spChg chg="add">
          <ac:chgData name="水野 弘一" userId="abd9bb63-b5b5-484b-b4d1-8bd6edf0c9ed" providerId="ADAL" clId="{9C106407-9988-4649-BB91-CCE0F097419A}" dt="2020-03-11T08:54:56.036" v="319"/>
          <ac:spMkLst>
            <pc:docMk/>
            <pc:sldMk cId="3480109333" sldId="490"/>
            <ac:spMk id="14" creationId="{211B24C1-A28B-4BA2-8E01-EE420404566E}"/>
          </ac:spMkLst>
        </pc:spChg>
      </pc:sldChg>
      <pc:sldChg chg="add del">
        <pc:chgData name="水野 弘一" userId="abd9bb63-b5b5-484b-b4d1-8bd6edf0c9ed" providerId="ADAL" clId="{9C106407-9988-4649-BB91-CCE0F097419A}" dt="2020-03-11T08:54:39.941" v="317"/>
        <pc:sldMkLst>
          <pc:docMk/>
          <pc:sldMk cId="4048173772" sldId="490"/>
        </pc:sldMkLst>
      </pc:sldChg>
      <pc:sldChg chg="addSp add">
        <pc:chgData name="水野 弘一" userId="abd9bb63-b5b5-484b-b4d1-8bd6edf0c9ed" providerId="ADAL" clId="{9C106407-9988-4649-BB91-CCE0F097419A}" dt="2020-03-11T08:54:58.183" v="320"/>
        <pc:sldMkLst>
          <pc:docMk/>
          <pc:sldMk cId="2867294457" sldId="491"/>
        </pc:sldMkLst>
        <pc:spChg chg="add">
          <ac:chgData name="水野 弘一" userId="abd9bb63-b5b5-484b-b4d1-8bd6edf0c9ed" providerId="ADAL" clId="{9C106407-9988-4649-BB91-CCE0F097419A}" dt="2020-03-11T08:54:58.183" v="320"/>
          <ac:spMkLst>
            <pc:docMk/>
            <pc:sldMk cId="2867294457" sldId="491"/>
            <ac:spMk id="11" creationId="{70CAFA13-1F7D-42EA-857E-6CDC56D8E098}"/>
          </ac:spMkLst>
        </pc:spChg>
      </pc:sldChg>
      <pc:sldChg chg="addSp add">
        <pc:chgData name="水野 弘一" userId="abd9bb63-b5b5-484b-b4d1-8bd6edf0c9ed" providerId="ADAL" clId="{9C106407-9988-4649-BB91-CCE0F097419A}" dt="2020-03-11T08:59:43.713" v="377"/>
        <pc:sldMkLst>
          <pc:docMk/>
          <pc:sldMk cId="3162583355" sldId="492"/>
        </pc:sldMkLst>
        <pc:spChg chg="add">
          <ac:chgData name="水野 弘一" userId="abd9bb63-b5b5-484b-b4d1-8bd6edf0c9ed" providerId="ADAL" clId="{9C106407-9988-4649-BB91-CCE0F097419A}" dt="2020-03-11T08:59:43.713" v="377"/>
          <ac:spMkLst>
            <pc:docMk/>
            <pc:sldMk cId="3162583355" sldId="492"/>
            <ac:spMk id="15" creationId="{551CF683-1D8B-4581-9FFF-E69B5C9FB2E0}"/>
          </ac:spMkLst>
        </pc:spChg>
      </pc:sldChg>
      <pc:sldChg chg="add del">
        <pc:chgData name="水野 弘一" userId="abd9bb63-b5b5-484b-b4d1-8bd6edf0c9ed" providerId="ADAL" clId="{9C106407-9988-4649-BB91-CCE0F097419A}" dt="2020-03-11T09:00:13.945" v="380" actId="47"/>
        <pc:sldMkLst>
          <pc:docMk/>
          <pc:sldMk cId="1135612349" sldId="493"/>
        </pc:sldMkLst>
      </pc:sldChg>
      <pc:sldChg chg="delSp add">
        <pc:chgData name="水野 弘一" userId="abd9bb63-b5b5-484b-b4d1-8bd6edf0c9ed" providerId="ADAL" clId="{9C106407-9988-4649-BB91-CCE0F097419A}" dt="2020-03-11T09:00:17.689" v="382" actId="478"/>
        <pc:sldMkLst>
          <pc:docMk/>
          <pc:sldMk cId="663955252" sldId="494"/>
        </pc:sldMkLst>
        <pc:spChg chg="del">
          <ac:chgData name="水野 弘一" userId="abd9bb63-b5b5-484b-b4d1-8bd6edf0c9ed" providerId="ADAL" clId="{9C106407-9988-4649-BB91-CCE0F097419A}" dt="2020-03-11T09:00:17.689" v="382" actId="478"/>
          <ac:spMkLst>
            <pc:docMk/>
            <pc:sldMk cId="663955252" sldId="494"/>
            <ac:spMk id="5" creationId="{00000000-0000-0000-0000-000000000000}"/>
          </ac:spMkLst>
        </pc:spChg>
      </pc:sldChg>
      <pc:sldChg chg="delSp add">
        <pc:chgData name="水野 弘一" userId="abd9bb63-b5b5-484b-b4d1-8bd6edf0c9ed" providerId="ADAL" clId="{9C106407-9988-4649-BB91-CCE0F097419A}" dt="2020-03-11T09:00:54.448" v="388" actId="478"/>
        <pc:sldMkLst>
          <pc:docMk/>
          <pc:sldMk cId="3030903756" sldId="495"/>
        </pc:sldMkLst>
        <pc:spChg chg="del">
          <ac:chgData name="水野 弘一" userId="abd9bb63-b5b5-484b-b4d1-8bd6edf0c9ed" providerId="ADAL" clId="{9C106407-9988-4649-BB91-CCE0F097419A}" dt="2020-03-11T09:00:54.448" v="388" actId="478"/>
          <ac:spMkLst>
            <pc:docMk/>
            <pc:sldMk cId="3030903756" sldId="495"/>
            <ac:spMk id="5" creationId="{00000000-0000-0000-0000-000000000000}"/>
          </ac:spMkLst>
        </pc:spChg>
      </pc:sldChg>
    </pc:docChg>
  </pc:docChgLst>
  <pc:docChgLst>
    <pc:chgData name="秋元 郷佑" userId="45c5f05c-4c16-4244-98a2-ec91b138b096" providerId="ADAL" clId="{A71F804C-1D5A-499E-82C5-8451D9884A13}"/>
    <pc:docChg chg="undo custSel modSld">
      <pc:chgData name="秋元 郷佑" userId="45c5f05c-4c16-4244-98a2-ec91b138b096" providerId="ADAL" clId="{A71F804C-1D5A-499E-82C5-8451D9884A13}" dt="2020-03-10T22:56:48.532" v="4620" actId="1035"/>
      <pc:docMkLst>
        <pc:docMk/>
      </pc:docMkLst>
      <pc:sldChg chg="modSp mod">
        <pc:chgData name="秋元 郷佑" userId="45c5f05c-4c16-4244-98a2-ec91b138b096" providerId="ADAL" clId="{A71F804C-1D5A-499E-82C5-8451D9884A13}" dt="2020-03-10T11:41:43.451" v="3839" actId="207"/>
        <pc:sldMkLst>
          <pc:docMk/>
          <pc:sldMk cId="2699346845" sldId="340"/>
        </pc:sldMkLst>
        <pc:spChg chg="mod">
          <ac:chgData name="秋元 郷佑" userId="45c5f05c-4c16-4244-98a2-ec91b138b096" providerId="ADAL" clId="{A71F804C-1D5A-499E-82C5-8451D9884A13}" dt="2020-03-10T11:40:32.069" v="3798" actId="20577"/>
          <ac:spMkLst>
            <pc:docMk/>
            <pc:sldMk cId="2699346845" sldId="340"/>
            <ac:spMk id="12" creationId="{5837146C-6444-44CA-B806-CEA85FBC882B}"/>
          </ac:spMkLst>
        </pc:spChg>
        <pc:spChg chg="mod">
          <ac:chgData name="秋元 郷佑" userId="45c5f05c-4c16-4244-98a2-ec91b138b096" providerId="ADAL" clId="{A71F804C-1D5A-499E-82C5-8451D9884A13}" dt="2020-03-10T11:41:43.451" v="3839" actId="207"/>
          <ac:spMkLst>
            <pc:docMk/>
            <pc:sldMk cId="2699346845" sldId="340"/>
            <ac:spMk id="13" creationId="{14095D4A-08DB-4ADD-A6D7-3B8B2582F395}"/>
          </ac:spMkLst>
        </pc:spChg>
      </pc:sldChg>
      <pc:sldChg chg="modSp mod">
        <pc:chgData name="秋元 郷佑" userId="45c5f05c-4c16-4244-98a2-ec91b138b096" providerId="ADAL" clId="{A71F804C-1D5A-499E-82C5-8451D9884A13}" dt="2020-03-10T11:24:45.819" v="3449"/>
        <pc:sldMkLst>
          <pc:docMk/>
          <pc:sldMk cId="3858599894" sldId="367"/>
        </pc:sldMkLst>
        <pc:spChg chg="mod">
          <ac:chgData name="秋元 郷佑" userId="45c5f05c-4c16-4244-98a2-ec91b138b096" providerId="ADAL" clId="{A71F804C-1D5A-499E-82C5-8451D9884A13}" dt="2020-03-10T11:24:45.819" v="3449"/>
          <ac:spMkLst>
            <pc:docMk/>
            <pc:sldMk cId="3858599894" sldId="367"/>
            <ac:spMk id="11" creationId="{F57170BE-8CAD-42A4-8E4B-A13838BCB1C8}"/>
          </ac:spMkLst>
        </pc:spChg>
        <pc:spChg chg="mod">
          <ac:chgData name="秋元 郷佑" userId="45c5f05c-4c16-4244-98a2-ec91b138b096" providerId="ADAL" clId="{A71F804C-1D5A-499E-82C5-8451D9884A13}" dt="2020-03-10T11:24:37.537" v="3444" actId="1037"/>
          <ac:spMkLst>
            <pc:docMk/>
            <pc:sldMk cId="3858599894" sldId="367"/>
            <ac:spMk id="12" creationId="{86AB502F-8315-47E9-8FC7-0BE8AFE3161A}"/>
          </ac:spMkLst>
        </pc:spChg>
        <pc:spChg chg="mod">
          <ac:chgData name="秋元 郷佑" userId="45c5f05c-4c16-4244-98a2-ec91b138b096" providerId="ADAL" clId="{A71F804C-1D5A-499E-82C5-8451D9884A13}" dt="2020-03-10T11:22:36.716" v="3311" actId="1036"/>
          <ac:spMkLst>
            <pc:docMk/>
            <pc:sldMk cId="3858599894" sldId="367"/>
            <ac:spMk id="14" creationId="{9B9837C4-7EAE-4550-82C7-DC0CABB91840}"/>
          </ac:spMkLst>
        </pc:spChg>
        <pc:spChg chg="mod">
          <ac:chgData name="秋元 郷佑" userId="45c5f05c-4c16-4244-98a2-ec91b138b096" providerId="ADAL" clId="{A71F804C-1D5A-499E-82C5-8451D9884A13}" dt="2020-03-10T11:22:36.716" v="3311" actId="1036"/>
          <ac:spMkLst>
            <pc:docMk/>
            <pc:sldMk cId="3858599894" sldId="367"/>
            <ac:spMk id="15" creationId="{F0D1FA66-BCF4-492C-90D1-FC2F1ABEA8F6}"/>
          </ac:spMkLst>
        </pc:spChg>
        <pc:spChg chg="mod">
          <ac:chgData name="秋元 郷佑" userId="45c5f05c-4c16-4244-98a2-ec91b138b096" providerId="ADAL" clId="{A71F804C-1D5A-499E-82C5-8451D9884A13}" dt="2020-03-10T11:22:36.716" v="3311" actId="1036"/>
          <ac:spMkLst>
            <pc:docMk/>
            <pc:sldMk cId="3858599894" sldId="367"/>
            <ac:spMk id="17" creationId="{7A6B5047-5484-41F6-B2BA-436F6CEBE661}"/>
          </ac:spMkLst>
        </pc:spChg>
        <pc:spChg chg="mod">
          <ac:chgData name="秋元 郷佑" userId="45c5f05c-4c16-4244-98a2-ec91b138b096" providerId="ADAL" clId="{A71F804C-1D5A-499E-82C5-8451D9884A13}" dt="2020-03-10T11:23:03.371" v="3315" actId="6549"/>
          <ac:spMkLst>
            <pc:docMk/>
            <pc:sldMk cId="3858599894" sldId="367"/>
            <ac:spMk id="18" creationId="{0C92C44A-D26A-4E96-B2B1-4EC8901BF877}"/>
          </ac:spMkLst>
        </pc:spChg>
        <pc:picChg chg="mod">
          <ac:chgData name="秋元 郷佑" userId="45c5f05c-4c16-4244-98a2-ec91b138b096" providerId="ADAL" clId="{A71F804C-1D5A-499E-82C5-8451D9884A13}" dt="2020-03-10T11:22:36.716" v="3311" actId="1036"/>
          <ac:picMkLst>
            <pc:docMk/>
            <pc:sldMk cId="3858599894" sldId="367"/>
            <ac:picMk id="13" creationId="{7868AE82-7028-4998-8F34-FB06A4FF6E74}"/>
          </ac:picMkLst>
        </pc:picChg>
      </pc:sldChg>
      <pc:sldChg chg="modSp mod">
        <pc:chgData name="秋元 郷佑" userId="45c5f05c-4c16-4244-98a2-ec91b138b096" providerId="ADAL" clId="{A71F804C-1D5A-499E-82C5-8451D9884A13}" dt="2020-03-10T10:54:47.700" v="2548" actId="1035"/>
        <pc:sldMkLst>
          <pc:docMk/>
          <pc:sldMk cId="603938784" sldId="384"/>
        </pc:sldMkLst>
        <pc:spChg chg="mod">
          <ac:chgData name="秋元 郷佑" userId="45c5f05c-4c16-4244-98a2-ec91b138b096" providerId="ADAL" clId="{A71F804C-1D5A-499E-82C5-8451D9884A13}" dt="2020-03-10T10:54:27.078" v="2537" actId="20577"/>
          <ac:spMkLst>
            <pc:docMk/>
            <pc:sldMk cId="603938784" sldId="384"/>
            <ac:spMk id="44" creationId="{451257C4-D467-4B19-A362-8E74B69E0EEE}"/>
          </ac:spMkLst>
        </pc:spChg>
        <pc:spChg chg="mod">
          <ac:chgData name="秋元 郷佑" userId="45c5f05c-4c16-4244-98a2-ec91b138b096" providerId="ADAL" clId="{A71F804C-1D5A-499E-82C5-8451D9884A13}" dt="2020-03-10T10:54:10.569" v="2528" actId="14100"/>
          <ac:spMkLst>
            <pc:docMk/>
            <pc:sldMk cId="603938784" sldId="384"/>
            <ac:spMk id="45" creationId="{EF6E6412-F050-40EB-A91C-F714F01B4CD6}"/>
          </ac:spMkLst>
        </pc:spChg>
        <pc:grpChg chg="mod">
          <ac:chgData name="秋元 郷佑" userId="45c5f05c-4c16-4244-98a2-ec91b138b096" providerId="ADAL" clId="{A71F804C-1D5A-499E-82C5-8451D9884A13}" dt="2020-03-10T10:54:47.700" v="2548" actId="1035"/>
          <ac:grpSpMkLst>
            <pc:docMk/>
            <pc:sldMk cId="603938784" sldId="384"/>
            <ac:grpSpMk id="34" creationId="{96FE7A07-B92C-4F90-8065-0CC13F973241}"/>
          </ac:grpSpMkLst>
        </pc:grpChg>
      </pc:sldChg>
      <pc:sldChg chg="modSp mod">
        <pc:chgData name="秋元 郷佑" userId="45c5f05c-4c16-4244-98a2-ec91b138b096" providerId="ADAL" clId="{A71F804C-1D5A-499E-82C5-8451D9884A13}" dt="2020-03-10T11:02:33.229" v="2725" actId="207"/>
        <pc:sldMkLst>
          <pc:docMk/>
          <pc:sldMk cId="3784245983" sldId="451"/>
        </pc:sldMkLst>
        <pc:spChg chg="mod">
          <ac:chgData name="秋元 郷佑" userId="45c5f05c-4c16-4244-98a2-ec91b138b096" providerId="ADAL" clId="{A71F804C-1D5A-499E-82C5-8451D9884A13}" dt="2020-03-10T10:55:36.306" v="2575"/>
          <ac:spMkLst>
            <pc:docMk/>
            <pc:sldMk cId="3784245983" sldId="451"/>
            <ac:spMk id="14" creationId="{8EEC90A7-9E8E-4501-83E3-389B129AE121}"/>
          </ac:spMkLst>
        </pc:spChg>
        <pc:spChg chg="mod">
          <ac:chgData name="秋元 郷佑" userId="45c5f05c-4c16-4244-98a2-ec91b138b096" providerId="ADAL" clId="{A71F804C-1D5A-499E-82C5-8451D9884A13}" dt="2020-03-10T11:02:33.229" v="2725" actId="207"/>
          <ac:spMkLst>
            <pc:docMk/>
            <pc:sldMk cId="3784245983" sldId="451"/>
            <ac:spMk id="17" creationId="{F8BF9563-8479-4813-973B-E5F14C5E1B28}"/>
          </ac:spMkLst>
        </pc:spChg>
        <pc:spChg chg="mod">
          <ac:chgData name="秋元 郷佑" userId="45c5f05c-4c16-4244-98a2-ec91b138b096" providerId="ADAL" clId="{A71F804C-1D5A-499E-82C5-8451D9884A13}" dt="2020-03-10T10:55:47.011" v="2621"/>
          <ac:spMkLst>
            <pc:docMk/>
            <pc:sldMk cId="3784245983" sldId="451"/>
            <ac:spMk id="19" creationId="{01CC8A0C-6183-4186-910C-1843020110F5}"/>
          </ac:spMkLst>
        </pc:spChg>
      </pc:sldChg>
      <pc:sldChg chg="addSp delSp modSp mod">
        <pc:chgData name="秋元 郷佑" userId="45c5f05c-4c16-4244-98a2-ec91b138b096" providerId="ADAL" clId="{A71F804C-1D5A-499E-82C5-8451D9884A13}" dt="2020-03-10T22:56:48.532" v="4620" actId="1035"/>
        <pc:sldMkLst>
          <pc:docMk/>
          <pc:sldMk cId="2325396249" sldId="452"/>
        </pc:sldMkLst>
        <pc:spChg chg="add mod">
          <ac:chgData name="秋元 郷佑" userId="45c5f05c-4c16-4244-98a2-ec91b138b096" providerId="ADAL" clId="{A71F804C-1D5A-499E-82C5-8451D9884A13}" dt="2020-03-10T22:52:31.961" v="4484" actId="164"/>
          <ac:spMkLst>
            <pc:docMk/>
            <pc:sldMk cId="2325396249" sldId="452"/>
            <ac:spMk id="2" creationId="{FE0D9E28-7044-4B95-9D58-30ECD5EC5BC6}"/>
          </ac:spMkLst>
        </pc:spChg>
        <pc:spChg chg="add mod">
          <ac:chgData name="秋元 郷佑" userId="45c5f05c-4c16-4244-98a2-ec91b138b096" providerId="ADAL" clId="{A71F804C-1D5A-499E-82C5-8451D9884A13}" dt="2020-03-10T22:52:31.961" v="4484" actId="164"/>
          <ac:spMkLst>
            <pc:docMk/>
            <pc:sldMk cId="2325396249" sldId="452"/>
            <ac:spMk id="3" creationId="{8C0FDB24-0624-4F07-99EA-FC262348B333}"/>
          </ac:spMkLst>
        </pc:spChg>
        <pc:spChg chg="mod">
          <ac:chgData name="秋元 郷佑" userId="45c5f05c-4c16-4244-98a2-ec91b138b096" providerId="ADAL" clId="{A71F804C-1D5A-499E-82C5-8451D9884A13}" dt="2020-03-10T22:54:27.422" v="4522" actId="1035"/>
          <ac:spMkLst>
            <pc:docMk/>
            <pc:sldMk cId="2325396249" sldId="452"/>
            <ac:spMk id="32" creationId="{1F4327CE-07C7-46A0-9F8A-C6620CFD7FB6}"/>
          </ac:spMkLst>
        </pc:spChg>
        <pc:spChg chg="mod">
          <ac:chgData name="秋元 郷佑" userId="45c5f05c-4c16-4244-98a2-ec91b138b096" providerId="ADAL" clId="{A71F804C-1D5A-499E-82C5-8451D9884A13}" dt="2020-03-10T22:56:37.778" v="4608"/>
          <ac:spMkLst>
            <pc:docMk/>
            <pc:sldMk cId="2325396249" sldId="452"/>
            <ac:spMk id="33" creationId="{F3109DB9-9975-47CE-8A42-BE5A4D7B4C91}"/>
          </ac:spMkLst>
        </pc:spChg>
        <pc:spChg chg="mod">
          <ac:chgData name="秋元 郷佑" userId="45c5f05c-4c16-4244-98a2-ec91b138b096" providerId="ADAL" clId="{A71F804C-1D5A-499E-82C5-8451D9884A13}" dt="2020-03-10T22:53:49.434" v="4512" actId="14100"/>
          <ac:spMkLst>
            <pc:docMk/>
            <pc:sldMk cId="2325396249" sldId="452"/>
            <ac:spMk id="34" creationId="{EE5C3948-EF6A-4D3C-B251-13BEBD9911FB}"/>
          </ac:spMkLst>
        </pc:spChg>
        <pc:spChg chg="mod">
          <ac:chgData name="秋元 郷佑" userId="45c5f05c-4c16-4244-98a2-ec91b138b096" providerId="ADAL" clId="{A71F804C-1D5A-499E-82C5-8451D9884A13}" dt="2020-03-10T22:55:59.428" v="4577" actId="1035"/>
          <ac:spMkLst>
            <pc:docMk/>
            <pc:sldMk cId="2325396249" sldId="452"/>
            <ac:spMk id="35" creationId="{E9217C80-B7D9-4E59-A5AD-530CC8414915}"/>
          </ac:spMkLst>
        </pc:spChg>
        <pc:spChg chg="mod">
          <ac:chgData name="秋元 郷佑" userId="45c5f05c-4c16-4244-98a2-ec91b138b096" providerId="ADAL" clId="{A71F804C-1D5A-499E-82C5-8451D9884A13}" dt="2020-03-10T22:56:03.138" v="4584" actId="1035"/>
          <ac:spMkLst>
            <pc:docMk/>
            <pc:sldMk cId="2325396249" sldId="452"/>
            <ac:spMk id="36" creationId="{D409BE59-7822-4CF1-B94C-851752B74795}"/>
          </ac:spMkLst>
        </pc:spChg>
        <pc:spChg chg="mod">
          <ac:chgData name="秋元 郷佑" userId="45c5f05c-4c16-4244-98a2-ec91b138b096" providerId="ADAL" clId="{A71F804C-1D5A-499E-82C5-8451D9884A13}" dt="2020-03-10T22:53:49.434" v="4512" actId="14100"/>
          <ac:spMkLst>
            <pc:docMk/>
            <pc:sldMk cId="2325396249" sldId="452"/>
            <ac:spMk id="39" creationId="{07ABFE3B-C6EE-4836-972D-5A5144540CDE}"/>
          </ac:spMkLst>
        </pc:spChg>
        <pc:spChg chg="mod">
          <ac:chgData name="秋元 郷佑" userId="45c5f05c-4c16-4244-98a2-ec91b138b096" providerId="ADAL" clId="{A71F804C-1D5A-499E-82C5-8451D9884A13}" dt="2020-03-10T22:54:04.484" v="4516" actId="1036"/>
          <ac:spMkLst>
            <pc:docMk/>
            <pc:sldMk cId="2325396249" sldId="452"/>
            <ac:spMk id="44" creationId="{1C8BF4B5-9E2A-4E25-A6CA-25659201E816}"/>
          </ac:spMkLst>
        </pc:spChg>
        <pc:spChg chg="mod">
          <ac:chgData name="秋元 郷佑" userId="45c5f05c-4c16-4244-98a2-ec91b138b096" providerId="ADAL" clId="{A71F804C-1D5A-499E-82C5-8451D9884A13}" dt="2020-03-10T22:56:15.814" v="4586" actId="14100"/>
          <ac:spMkLst>
            <pc:docMk/>
            <pc:sldMk cId="2325396249" sldId="452"/>
            <ac:spMk id="45" creationId="{C3ADA75A-9D76-4271-A5EF-5B390EA760E4}"/>
          </ac:spMkLst>
        </pc:spChg>
        <pc:spChg chg="mod">
          <ac:chgData name="秋元 郷佑" userId="45c5f05c-4c16-4244-98a2-ec91b138b096" providerId="ADAL" clId="{A71F804C-1D5A-499E-82C5-8451D9884A13}" dt="2020-03-10T22:56:23.848" v="4587" actId="14100"/>
          <ac:spMkLst>
            <pc:docMk/>
            <pc:sldMk cId="2325396249" sldId="452"/>
            <ac:spMk id="46" creationId="{B9679716-D5CA-4874-99DE-5B1EFA966619}"/>
          </ac:spMkLst>
        </pc:spChg>
        <pc:spChg chg="del mod">
          <ac:chgData name="秋元 郷佑" userId="45c5f05c-4c16-4244-98a2-ec91b138b096" providerId="ADAL" clId="{A71F804C-1D5A-499E-82C5-8451D9884A13}" dt="2020-03-10T11:03:24.600" v="2729" actId="478"/>
          <ac:spMkLst>
            <pc:docMk/>
            <pc:sldMk cId="2325396249" sldId="452"/>
            <ac:spMk id="47" creationId="{7F8AC8BC-ECB0-4731-8744-BA2B7C1FE9B0}"/>
          </ac:spMkLst>
        </pc:spChg>
        <pc:grpChg chg="add mod">
          <ac:chgData name="秋元 郷佑" userId="45c5f05c-4c16-4244-98a2-ec91b138b096" providerId="ADAL" clId="{A71F804C-1D5A-499E-82C5-8451D9884A13}" dt="2020-03-10T22:56:48.532" v="4620" actId="1035"/>
          <ac:grpSpMkLst>
            <pc:docMk/>
            <pc:sldMk cId="2325396249" sldId="452"/>
            <ac:grpSpMk id="4" creationId="{EA32A3DF-04DD-4892-B433-CB813A99ABC8}"/>
          </ac:grpSpMkLst>
        </pc:grpChg>
      </pc:sldChg>
      <pc:sldChg chg="modSp mod">
        <pc:chgData name="秋元 郷佑" userId="45c5f05c-4c16-4244-98a2-ec91b138b096" providerId="ADAL" clId="{A71F804C-1D5A-499E-82C5-8451D9884A13}" dt="2020-03-10T11:11:21.662" v="2921"/>
        <pc:sldMkLst>
          <pc:docMk/>
          <pc:sldMk cId="3950094597" sldId="456"/>
        </pc:sldMkLst>
        <pc:spChg chg="mod">
          <ac:chgData name="秋元 郷佑" userId="45c5f05c-4c16-4244-98a2-ec91b138b096" providerId="ADAL" clId="{A71F804C-1D5A-499E-82C5-8451D9884A13}" dt="2020-03-10T11:07:49.138" v="2822"/>
          <ac:spMkLst>
            <pc:docMk/>
            <pc:sldMk cId="3950094597" sldId="456"/>
            <ac:spMk id="9" creationId="{0C92C44A-D26A-4E96-B2B1-4EC8901BF877}"/>
          </ac:spMkLst>
        </pc:spChg>
        <pc:spChg chg="mod">
          <ac:chgData name="秋元 郷佑" userId="45c5f05c-4c16-4244-98a2-ec91b138b096" providerId="ADAL" clId="{A71F804C-1D5A-499E-82C5-8451D9884A13}" dt="2020-03-10T11:11:21.662" v="2921"/>
          <ac:spMkLst>
            <pc:docMk/>
            <pc:sldMk cId="3950094597" sldId="456"/>
            <ac:spMk id="10" creationId="{CF50DF7B-DA12-42BF-8381-24265C93B8B6}"/>
          </ac:spMkLst>
        </pc:spChg>
        <pc:spChg chg="mod">
          <ac:chgData name="秋元 郷佑" userId="45c5f05c-4c16-4244-98a2-ec91b138b096" providerId="ADAL" clId="{A71F804C-1D5A-499E-82C5-8451D9884A13}" dt="2020-03-10T11:08:01.909" v="2823" actId="1076"/>
          <ac:spMkLst>
            <pc:docMk/>
            <pc:sldMk cId="3950094597" sldId="456"/>
            <ac:spMk id="15" creationId="{9918BF87-0A83-4C9D-B7DC-BDE35917C114}"/>
          </ac:spMkLst>
        </pc:spChg>
      </pc:sldChg>
      <pc:sldChg chg="modSp mod">
        <pc:chgData name="秋元 郷佑" userId="45c5f05c-4c16-4244-98a2-ec91b138b096" providerId="ADAL" clId="{A71F804C-1D5A-499E-82C5-8451D9884A13}" dt="2020-03-10T11:47:03.187" v="4121"/>
        <pc:sldMkLst>
          <pc:docMk/>
          <pc:sldMk cId="3992918120" sldId="462"/>
        </pc:sldMkLst>
        <pc:spChg chg="mod">
          <ac:chgData name="秋元 郷佑" userId="45c5f05c-4c16-4244-98a2-ec91b138b096" providerId="ADAL" clId="{A71F804C-1D5A-499E-82C5-8451D9884A13}" dt="2020-03-10T11:47:03.187" v="4121"/>
          <ac:spMkLst>
            <pc:docMk/>
            <pc:sldMk cId="3992918120" sldId="462"/>
            <ac:spMk id="9" creationId="{E574FCC3-87AA-45F8-9429-E3C1056466CA}"/>
          </ac:spMkLst>
        </pc:spChg>
      </pc:sldChg>
      <pc:sldChg chg="addSp delSp modSp mod">
        <pc:chgData name="秋元 郷佑" userId="45c5f05c-4c16-4244-98a2-ec91b138b096" providerId="ADAL" clId="{A71F804C-1D5A-499E-82C5-8451D9884A13}" dt="2020-03-10T10:53:38.409" v="2527" actId="166"/>
        <pc:sldMkLst>
          <pc:docMk/>
          <pc:sldMk cId="1743290794" sldId="467"/>
        </pc:sldMkLst>
        <pc:spChg chg="ord">
          <ac:chgData name="秋元 郷佑" userId="45c5f05c-4c16-4244-98a2-ec91b138b096" providerId="ADAL" clId="{A71F804C-1D5A-499E-82C5-8451D9884A13}" dt="2020-03-10T10:53:03.084" v="2511" actId="166"/>
          <ac:spMkLst>
            <pc:docMk/>
            <pc:sldMk cId="1743290794" sldId="467"/>
            <ac:spMk id="2" creationId="{E94209A0-D9BE-42A3-BD2C-F0CE2AE697FB}"/>
          </ac:spMkLst>
        </pc:spChg>
        <pc:spChg chg="del">
          <ac:chgData name="秋元 郷佑" userId="45c5f05c-4c16-4244-98a2-ec91b138b096" providerId="ADAL" clId="{A71F804C-1D5A-499E-82C5-8451D9884A13}" dt="2020-03-10T10:51:18.341" v="2411" actId="478"/>
          <ac:spMkLst>
            <pc:docMk/>
            <pc:sldMk cId="1743290794" sldId="467"/>
            <ac:spMk id="21" creationId="{4D09E403-E2AC-40C6-9337-F6283C3BF3F5}"/>
          </ac:spMkLst>
        </pc:spChg>
        <pc:spChg chg="del">
          <ac:chgData name="秋元 郷佑" userId="45c5f05c-4c16-4244-98a2-ec91b138b096" providerId="ADAL" clId="{A71F804C-1D5A-499E-82C5-8451D9884A13}" dt="2020-03-10T10:51:18.341" v="2411" actId="478"/>
          <ac:spMkLst>
            <pc:docMk/>
            <pc:sldMk cId="1743290794" sldId="467"/>
            <ac:spMk id="25" creationId="{BC457F1A-B91D-4D51-853C-74284DCEE0E8}"/>
          </ac:spMkLst>
        </pc:spChg>
        <pc:spChg chg="add mod">
          <ac:chgData name="秋元 郷佑" userId="45c5f05c-4c16-4244-98a2-ec91b138b096" providerId="ADAL" clId="{A71F804C-1D5A-499E-82C5-8451D9884A13}" dt="2020-03-10T10:45:36.473" v="2125" actId="1036"/>
          <ac:spMkLst>
            <pc:docMk/>
            <pc:sldMk cId="1743290794" sldId="467"/>
            <ac:spMk id="26" creationId="{19DA272F-E5BA-464D-9D5F-08EFDC6BBC3B}"/>
          </ac:spMkLst>
        </pc:spChg>
        <pc:spChg chg="add mod">
          <ac:chgData name="秋元 郷佑" userId="45c5f05c-4c16-4244-98a2-ec91b138b096" providerId="ADAL" clId="{A71F804C-1D5A-499E-82C5-8451D9884A13}" dt="2020-03-10T10:45:51.592" v="2149" actId="1037"/>
          <ac:spMkLst>
            <pc:docMk/>
            <pc:sldMk cId="1743290794" sldId="467"/>
            <ac:spMk id="27" creationId="{A871EA27-32BD-497A-9F75-D0077F49A04A}"/>
          </ac:spMkLst>
        </pc:spChg>
        <pc:spChg chg="add del mod">
          <ac:chgData name="秋元 郷佑" userId="45c5f05c-4c16-4244-98a2-ec91b138b096" providerId="ADAL" clId="{A71F804C-1D5A-499E-82C5-8451D9884A13}" dt="2020-03-10T10:45:29.599" v="2098" actId="478"/>
          <ac:spMkLst>
            <pc:docMk/>
            <pc:sldMk cId="1743290794" sldId="467"/>
            <ac:spMk id="28" creationId="{FFA6B549-6B93-4230-AC07-E708BB646695}"/>
          </ac:spMkLst>
        </pc:spChg>
        <pc:spChg chg="add mod">
          <ac:chgData name="秋元 郷佑" userId="45c5f05c-4c16-4244-98a2-ec91b138b096" providerId="ADAL" clId="{A71F804C-1D5A-499E-82C5-8451D9884A13}" dt="2020-03-10T10:50:24.324" v="2336" actId="1036"/>
          <ac:spMkLst>
            <pc:docMk/>
            <pc:sldMk cId="1743290794" sldId="467"/>
            <ac:spMk id="29" creationId="{33CA68AF-8AD2-40C6-B644-847017E61F88}"/>
          </ac:spMkLst>
        </pc:spChg>
        <pc:spChg chg="add mod ord">
          <ac:chgData name="秋元 郷佑" userId="45c5f05c-4c16-4244-98a2-ec91b138b096" providerId="ADAL" clId="{A71F804C-1D5A-499E-82C5-8451D9884A13}" dt="2020-03-10T10:51:43.590" v="2434" actId="14100"/>
          <ac:spMkLst>
            <pc:docMk/>
            <pc:sldMk cId="1743290794" sldId="467"/>
            <ac:spMk id="30" creationId="{26CDE692-DCF3-4F14-AEAE-E234C38DE22C}"/>
          </ac:spMkLst>
        </pc:spChg>
        <pc:spChg chg="del">
          <ac:chgData name="秋元 郷佑" userId="45c5f05c-4c16-4244-98a2-ec91b138b096" providerId="ADAL" clId="{A71F804C-1D5A-499E-82C5-8451D9884A13}" dt="2020-03-10T10:50:00.216" v="2314" actId="478"/>
          <ac:spMkLst>
            <pc:docMk/>
            <pc:sldMk cId="1743290794" sldId="467"/>
            <ac:spMk id="41" creationId="{A8EBB72C-183E-4903-B5C1-BB7B87A43817}"/>
          </ac:spMkLst>
        </pc:spChg>
        <pc:spChg chg="mod">
          <ac:chgData name="秋元 郷佑" userId="45c5f05c-4c16-4244-98a2-ec91b138b096" providerId="ADAL" clId="{A71F804C-1D5A-499E-82C5-8451D9884A13}" dt="2020-03-10T10:45:36.473" v="2125" actId="1036"/>
          <ac:spMkLst>
            <pc:docMk/>
            <pc:sldMk cId="1743290794" sldId="467"/>
            <ac:spMk id="42" creationId="{F0956E00-927B-471C-A7A2-62D1AF12BB98}"/>
          </ac:spMkLst>
        </pc:spChg>
        <pc:spChg chg="mod ord">
          <ac:chgData name="秋元 郷佑" userId="45c5f05c-4c16-4244-98a2-ec91b138b096" providerId="ADAL" clId="{A71F804C-1D5A-499E-82C5-8451D9884A13}" dt="2020-03-10T10:53:24.617" v="2526" actId="1036"/>
          <ac:spMkLst>
            <pc:docMk/>
            <pc:sldMk cId="1743290794" sldId="467"/>
            <ac:spMk id="43" creationId="{3C91B659-C710-4A2B-85EA-AD0C6E014054}"/>
          </ac:spMkLst>
        </pc:spChg>
        <pc:spChg chg="mod ord">
          <ac:chgData name="秋元 郷佑" userId="45c5f05c-4c16-4244-98a2-ec91b138b096" providerId="ADAL" clId="{A71F804C-1D5A-499E-82C5-8451D9884A13}" dt="2020-03-10T10:53:38.409" v="2527" actId="166"/>
          <ac:spMkLst>
            <pc:docMk/>
            <pc:sldMk cId="1743290794" sldId="467"/>
            <ac:spMk id="44" creationId="{52903E0F-379F-49A4-B0EF-F4617AC34019}"/>
          </ac:spMkLst>
        </pc:spChg>
        <pc:spChg chg="mod">
          <ac:chgData name="秋元 郷佑" userId="45c5f05c-4c16-4244-98a2-ec91b138b096" providerId="ADAL" clId="{A71F804C-1D5A-499E-82C5-8451D9884A13}" dt="2020-03-10T10:49:49.851" v="2313" actId="1036"/>
          <ac:spMkLst>
            <pc:docMk/>
            <pc:sldMk cId="1743290794" sldId="467"/>
            <ac:spMk id="48" creationId="{6F5958D2-C13E-42F2-B5BE-D4CE7DF03C0F}"/>
          </ac:spMkLst>
        </pc:spChg>
        <pc:spChg chg="mod">
          <ac:chgData name="秋元 郷佑" userId="45c5f05c-4c16-4244-98a2-ec91b138b096" providerId="ADAL" clId="{A71F804C-1D5A-499E-82C5-8451D9884A13}" dt="2020-03-10T10:49:49.851" v="2313" actId="1036"/>
          <ac:spMkLst>
            <pc:docMk/>
            <pc:sldMk cId="1743290794" sldId="467"/>
            <ac:spMk id="49" creationId="{30E73A62-21D5-4B00-8588-37CE210D6ED5}"/>
          </ac:spMkLst>
        </pc:spChg>
        <pc:spChg chg="del mod">
          <ac:chgData name="秋元 郷佑" userId="45c5f05c-4c16-4244-98a2-ec91b138b096" providerId="ADAL" clId="{A71F804C-1D5A-499E-82C5-8451D9884A13}" dt="2020-03-10T10:40:37.902" v="1989" actId="478"/>
          <ac:spMkLst>
            <pc:docMk/>
            <pc:sldMk cId="1743290794" sldId="467"/>
            <ac:spMk id="50" creationId="{2D60BCDB-9ECD-4741-B2E9-3EAC8F37A070}"/>
          </ac:spMkLst>
        </pc:spChg>
        <pc:spChg chg="mod">
          <ac:chgData name="秋元 郷佑" userId="45c5f05c-4c16-4244-98a2-ec91b138b096" providerId="ADAL" clId="{A71F804C-1D5A-499E-82C5-8451D9884A13}" dt="2020-03-10T10:50:45.037" v="2370" actId="1035"/>
          <ac:spMkLst>
            <pc:docMk/>
            <pc:sldMk cId="1743290794" sldId="467"/>
            <ac:spMk id="51" creationId="{73C1EDAC-ADCF-4F9D-9CAF-CFA1E4C6E123}"/>
          </ac:spMkLst>
        </pc:spChg>
        <pc:spChg chg="del mod">
          <ac:chgData name="秋元 郷佑" userId="45c5f05c-4c16-4244-98a2-ec91b138b096" providerId="ADAL" clId="{A71F804C-1D5A-499E-82C5-8451D9884A13}" dt="2020-03-10T10:39:25.653" v="1933" actId="478"/>
          <ac:spMkLst>
            <pc:docMk/>
            <pc:sldMk cId="1743290794" sldId="467"/>
            <ac:spMk id="52" creationId="{6E73930A-6520-415C-80B9-39389911F0AF}"/>
          </ac:spMkLst>
        </pc:spChg>
        <pc:spChg chg="mod">
          <ac:chgData name="秋元 郷佑" userId="45c5f05c-4c16-4244-98a2-ec91b138b096" providerId="ADAL" clId="{A71F804C-1D5A-499E-82C5-8451D9884A13}" dt="2020-03-10T10:50:36.666" v="2357" actId="1035"/>
          <ac:spMkLst>
            <pc:docMk/>
            <pc:sldMk cId="1743290794" sldId="467"/>
            <ac:spMk id="53" creationId="{14858B57-4C17-437F-96A0-A00E601AA651}"/>
          </ac:spMkLst>
        </pc:spChg>
        <pc:spChg chg="mod">
          <ac:chgData name="秋元 郷佑" userId="45c5f05c-4c16-4244-98a2-ec91b138b096" providerId="ADAL" clId="{A71F804C-1D5A-499E-82C5-8451D9884A13}" dt="2020-03-10T10:51:07.008" v="2410" actId="1036"/>
          <ac:spMkLst>
            <pc:docMk/>
            <pc:sldMk cId="1743290794" sldId="467"/>
            <ac:spMk id="54" creationId="{4F313E06-07D0-4F87-8DE3-9013BDB0B331}"/>
          </ac:spMkLst>
        </pc:spChg>
        <pc:spChg chg="mod">
          <ac:chgData name="秋元 郷佑" userId="45c5f05c-4c16-4244-98a2-ec91b138b096" providerId="ADAL" clId="{A71F804C-1D5A-499E-82C5-8451D9884A13}" dt="2020-03-10T10:51:07.008" v="2410" actId="1036"/>
          <ac:spMkLst>
            <pc:docMk/>
            <pc:sldMk cId="1743290794" sldId="467"/>
            <ac:spMk id="55" creationId="{005BE0E3-8978-4FCA-9EB7-74B023B5566B}"/>
          </ac:spMkLst>
        </pc:spChg>
        <pc:spChg chg="mod ord">
          <ac:chgData name="秋元 郷佑" userId="45c5f05c-4c16-4244-98a2-ec91b138b096" providerId="ADAL" clId="{A71F804C-1D5A-499E-82C5-8451D9884A13}" dt="2020-03-10T10:53:38.409" v="2527" actId="166"/>
          <ac:spMkLst>
            <pc:docMk/>
            <pc:sldMk cId="1743290794" sldId="467"/>
            <ac:spMk id="56" creationId="{605ADE3A-DF55-4055-93FC-AABF4233EC4A}"/>
          </ac:spMkLst>
        </pc:spChg>
        <pc:spChg chg="mod">
          <ac:chgData name="秋元 郷佑" userId="45c5f05c-4c16-4244-98a2-ec91b138b096" providerId="ADAL" clId="{A71F804C-1D5A-499E-82C5-8451D9884A13}" dt="2020-03-10T10:49:49.851" v="2313" actId="1036"/>
          <ac:spMkLst>
            <pc:docMk/>
            <pc:sldMk cId="1743290794" sldId="467"/>
            <ac:spMk id="57" creationId="{758DEB4D-EDC0-4813-9401-761AA169B0A9}"/>
          </ac:spMkLst>
        </pc:spChg>
        <pc:spChg chg="mod">
          <ac:chgData name="秋元 郷佑" userId="45c5f05c-4c16-4244-98a2-ec91b138b096" providerId="ADAL" clId="{A71F804C-1D5A-499E-82C5-8451D9884A13}" dt="2020-03-10T10:51:29.876" v="2433" actId="1035"/>
          <ac:spMkLst>
            <pc:docMk/>
            <pc:sldMk cId="1743290794" sldId="467"/>
            <ac:spMk id="58" creationId="{85F249E7-380D-4EB9-B980-DF64FCAC0E59}"/>
          </ac:spMkLst>
        </pc:spChg>
        <pc:spChg chg="mod">
          <ac:chgData name="秋元 郷佑" userId="45c5f05c-4c16-4244-98a2-ec91b138b096" providerId="ADAL" clId="{A71F804C-1D5A-499E-82C5-8451D9884A13}" dt="2020-03-10T10:50:49.714" v="2399" actId="1035"/>
          <ac:spMkLst>
            <pc:docMk/>
            <pc:sldMk cId="1743290794" sldId="467"/>
            <ac:spMk id="59" creationId="{39933A97-9614-434B-B00C-15BC07CC564D}"/>
          </ac:spMkLst>
        </pc:spChg>
        <pc:picChg chg="mod">
          <ac:chgData name="秋元 郷佑" userId="45c5f05c-4c16-4244-98a2-ec91b138b096" providerId="ADAL" clId="{A71F804C-1D5A-499E-82C5-8451D9884A13}" dt="2020-03-10T10:46:34.853" v="2159" actId="14100"/>
          <ac:picMkLst>
            <pc:docMk/>
            <pc:sldMk cId="1743290794" sldId="467"/>
            <ac:picMk id="45" creationId="{DB3F8EE7-6CA0-49A2-AADF-195F2A00F035}"/>
          </ac:picMkLst>
        </pc:picChg>
        <pc:picChg chg="mod">
          <ac:chgData name="秋元 郷佑" userId="45c5f05c-4c16-4244-98a2-ec91b138b096" providerId="ADAL" clId="{A71F804C-1D5A-499E-82C5-8451D9884A13}" dt="2020-03-10T10:48:09.441" v="2189" actId="1038"/>
          <ac:picMkLst>
            <pc:docMk/>
            <pc:sldMk cId="1743290794" sldId="467"/>
            <ac:picMk id="46" creationId="{36D6D153-D73B-4653-8123-5C8982E05EFC}"/>
          </ac:picMkLst>
        </pc:picChg>
        <pc:picChg chg="mod">
          <ac:chgData name="秋元 郷佑" userId="45c5f05c-4c16-4244-98a2-ec91b138b096" providerId="ADAL" clId="{A71F804C-1D5A-499E-82C5-8451D9884A13}" dt="2020-03-10T10:51:23.719" v="2427" actId="1036"/>
          <ac:picMkLst>
            <pc:docMk/>
            <pc:sldMk cId="1743290794" sldId="467"/>
            <ac:picMk id="47" creationId="{8D51238D-83AF-47F6-A074-A0A2749CD443}"/>
          </ac:picMkLst>
        </pc:picChg>
      </pc:sldChg>
      <pc:sldChg chg="addSp delSp modSp mod">
        <pc:chgData name="秋元 郷佑" userId="45c5f05c-4c16-4244-98a2-ec91b138b096" providerId="ADAL" clId="{A71F804C-1D5A-499E-82C5-8451D9884A13}" dt="2020-03-10T10:52:22.105" v="2496" actId="1037"/>
        <pc:sldMkLst>
          <pc:docMk/>
          <pc:sldMk cId="531668034" sldId="468"/>
        </pc:sldMkLst>
        <pc:spChg chg="del">
          <ac:chgData name="秋元 郷佑" userId="45c5f05c-4c16-4244-98a2-ec91b138b096" providerId="ADAL" clId="{A71F804C-1D5A-499E-82C5-8451D9884A13}" dt="2020-03-10T10:22:21.740" v="1324" actId="478"/>
          <ac:spMkLst>
            <pc:docMk/>
            <pc:sldMk cId="531668034" sldId="468"/>
            <ac:spMk id="21" creationId="{4D09E403-E2AC-40C6-9337-F6283C3BF3F5}"/>
          </ac:spMkLst>
        </pc:spChg>
        <pc:spChg chg="del">
          <ac:chgData name="秋元 郷佑" userId="45c5f05c-4c16-4244-98a2-ec91b138b096" providerId="ADAL" clId="{A71F804C-1D5A-499E-82C5-8451D9884A13}" dt="2020-03-10T10:22:21.740" v="1324" actId="478"/>
          <ac:spMkLst>
            <pc:docMk/>
            <pc:sldMk cId="531668034" sldId="468"/>
            <ac:spMk id="25" creationId="{BC457F1A-B91D-4D51-853C-74284DCEE0E8}"/>
          </ac:spMkLst>
        </pc:spChg>
        <pc:spChg chg="add mod">
          <ac:chgData name="秋元 郷佑" userId="45c5f05c-4c16-4244-98a2-ec91b138b096" providerId="ADAL" clId="{A71F804C-1D5A-499E-82C5-8451D9884A13}" dt="2020-03-10T10:13:46.743" v="1110" actId="1037"/>
          <ac:spMkLst>
            <pc:docMk/>
            <pc:sldMk cId="531668034" sldId="468"/>
            <ac:spMk id="26" creationId="{95D5AE78-DC17-408D-9766-73DCA4408403}"/>
          </ac:spMkLst>
        </pc:spChg>
        <pc:spChg chg="mod">
          <ac:chgData name="秋元 郷佑" userId="45c5f05c-4c16-4244-98a2-ec91b138b096" providerId="ADAL" clId="{A71F804C-1D5A-499E-82C5-8451D9884A13}" dt="2020-03-10T10:51:47.223" v="2435" actId="14100"/>
          <ac:spMkLst>
            <pc:docMk/>
            <pc:sldMk cId="531668034" sldId="468"/>
            <ac:spMk id="42" creationId="{0212F36D-3D6F-41A0-A0C6-45A8C5748B4F}"/>
          </ac:spMkLst>
        </pc:spChg>
        <pc:spChg chg="mod">
          <ac:chgData name="秋元 郷佑" userId="45c5f05c-4c16-4244-98a2-ec91b138b096" providerId="ADAL" clId="{A71F804C-1D5A-499E-82C5-8451D9884A13}" dt="2020-03-10T10:52:22.105" v="2496" actId="1037"/>
          <ac:spMkLst>
            <pc:docMk/>
            <pc:sldMk cId="531668034" sldId="468"/>
            <ac:spMk id="43" creationId="{E8E2D4AB-D47F-437B-9C15-20792DDCD6AB}"/>
          </ac:spMkLst>
        </pc:spChg>
        <pc:spChg chg="mod">
          <ac:chgData name="秋元 郷佑" userId="45c5f05c-4c16-4244-98a2-ec91b138b096" providerId="ADAL" clId="{A71F804C-1D5A-499E-82C5-8451D9884A13}" dt="2020-03-10T10:52:05.191" v="2452" actId="1036"/>
          <ac:spMkLst>
            <pc:docMk/>
            <pc:sldMk cId="531668034" sldId="468"/>
            <ac:spMk id="53" creationId="{8FEB502C-9B0B-4503-80CC-AF14259C8058}"/>
          </ac:spMkLst>
        </pc:spChg>
        <pc:spChg chg="mod">
          <ac:chgData name="秋元 郷佑" userId="45c5f05c-4c16-4244-98a2-ec91b138b096" providerId="ADAL" clId="{A71F804C-1D5A-499E-82C5-8451D9884A13}" dt="2020-03-10T10:16:33.931" v="1215" actId="1036"/>
          <ac:spMkLst>
            <pc:docMk/>
            <pc:sldMk cId="531668034" sldId="468"/>
            <ac:spMk id="54" creationId="{5772A2D7-AE93-4AB1-870B-5BC17733240F}"/>
          </ac:spMkLst>
        </pc:spChg>
        <pc:spChg chg="mod">
          <ac:chgData name="秋元 郷佑" userId="45c5f05c-4c16-4244-98a2-ec91b138b096" providerId="ADAL" clId="{A71F804C-1D5A-499E-82C5-8451D9884A13}" dt="2020-03-10T10:52:05.191" v="2452" actId="1036"/>
          <ac:spMkLst>
            <pc:docMk/>
            <pc:sldMk cId="531668034" sldId="468"/>
            <ac:spMk id="59" creationId="{06C02F4A-E791-43D9-B2A5-0DCE1A600CDD}"/>
          </ac:spMkLst>
        </pc:spChg>
        <pc:spChg chg="mod">
          <ac:chgData name="秋元 郷佑" userId="45c5f05c-4c16-4244-98a2-ec91b138b096" providerId="ADAL" clId="{A71F804C-1D5A-499E-82C5-8451D9884A13}" dt="2020-03-10T10:52:05.191" v="2452" actId="1036"/>
          <ac:spMkLst>
            <pc:docMk/>
            <pc:sldMk cId="531668034" sldId="468"/>
            <ac:spMk id="60" creationId="{AC903438-FDCD-46A8-A7EA-12EE46A4E20B}"/>
          </ac:spMkLst>
        </pc:spChg>
        <pc:spChg chg="mod">
          <ac:chgData name="秋元 郷佑" userId="45c5f05c-4c16-4244-98a2-ec91b138b096" providerId="ADAL" clId="{A71F804C-1D5A-499E-82C5-8451D9884A13}" dt="2020-03-10T10:08:44.310" v="998" actId="1036"/>
          <ac:spMkLst>
            <pc:docMk/>
            <pc:sldMk cId="531668034" sldId="468"/>
            <ac:spMk id="62" creationId="{CE7E5DF8-08A5-40E5-9BBA-CFC7C50F3C72}"/>
          </ac:spMkLst>
        </pc:spChg>
        <pc:spChg chg="mod">
          <ac:chgData name="秋元 郷佑" userId="45c5f05c-4c16-4244-98a2-ec91b138b096" providerId="ADAL" clId="{A71F804C-1D5A-499E-82C5-8451D9884A13}" dt="2020-03-10T10:51:52.203" v="2436" actId="207"/>
          <ac:spMkLst>
            <pc:docMk/>
            <pc:sldMk cId="531668034" sldId="468"/>
            <ac:spMk id="63" creationId="{5057C81D-6781-4689-BF57-8C90C66B06FD}"/>
          </ac:spMkLst>
        </pc:spChg>
        <pc:spChg chg="mod">
          <ac:chgData name="秋元 郷佑" userId="45c5f05c-4c16-4244-98a2-ec91b138b096" providerId="ADAL" clId="{A71F804C-1D5A-499E-82C5-8451D9884A13}" dt="2020-03-10T10:28:04.232" v="1562" actId="1035"/>
          <ac:spMkLst>
            <pc:docMk/>
            <pc:sldMk cId="531668034" sldId="468"/>
            <ac:spMk id="64" creationId="{2315C49B-FC1F-4406-A57B-C4B2B5399806}"/>
          </ac:spMkLst>
        </pc:spChg>
        <pc:picChg chg="mod">
          <ac:chgData name="秋元 郷佑" userId="45c5f05c-4c16-4244-98a2-ec91b138b096" providerId="ADAL" clId="{A71F804C-1D5A-499E-82C5-8451D9884A13}" dt="2020-03-10T10:48:35.780" v="2254" actId="1037"/>
          <ac:picMkLst>
            <pc:docMk/>
            <pc:sldMk cId="531668034" sldId="468"/>
            <ac:picMk id="44" creationId="{8A8ABA54-F6DA-40DA-B081-F9C430AA6655}"/>
          </ac:picMkLst>
        </pc:picChg>
        <pc:picChg chg="mod">
          <ac:chgData name="秋元 郷佑" userId="45c5f05c-4c16-4244-98a2-ec91b138b096" providerId="ADAL" clId="{A71F804C-1D5A-499E-82C5-8451D9884A13}" dt="2020-03-10T10:47:17.353" v="2167" actId="14100"/>
          <ac:picMkLst>
            <pc:docMk/>
            <pc:sldMk cId="531668034" sldId="468"/>
            <ac:picMk id="45" creationId="{B2559823-898C-44FB-82C0-5CA49FBE077A}"/>
          </ac:picMkLst>
        </pc:picChg>
        <pc:picChg chg="mod">
          <ac:chgData name="秋元 郷佑" userId="45c5f05c-4c16-4244-98a2-ec91b138b096" providerId="ADAL" clId="{A71F804C-1D5A-499E-82C5-8451D9884A13}" dt="2020-03-10T10:47:17.353" v="2167" actId="14100"/>
          <ac:picMkLst>
            <pc:docMk/>
            <pc:sldMk cId="531668034" sldId="468"/>
            <ac:picMk id="46" creationId="{94E32573-EAE6-461D-9C2E-73273386ED50}"/>
          </ac:picMkLst>
        </pc:picChg>
      </pc:sldChg>
      <pc:sldChg chg="modSp mod">
        <pc:chgData name="秋元 郷佑" userId="45c5f05c-4c16-4244-98a2-ec91b138b096" providerId="ADAL" clId="{A71F804C-1D5A-499E-82C5-8451D9884A13}" dt="2020-03-10T11:29:05.010" v="3503"/>
        <pc:sldMkLst>
          <pc:docMk/>
          <pc:sldMk cId="2363095519" sldId="469"/>
        </pc:sldMkLst>
        <pc:spChg chg="mod">
          <ac:chgData name="秋元 郷佑" userId="45c5f05c-4c16-4244-98a2-ec91b138b096" providerId="ADAL" clId="{A71F804C-1D5A-499E-82C5-8451D9884A13}" dt="2020-03-10T11:29:05.010" v="3503"/>
          <ac:spMkLst>
            <pc:docMk/>
            <pc:sldMk cId="2363095519" sldId="469"/>
            <ac:spMk id="7" creationId="{F9CB02CF-3266-46AD-8E69-33626F307E86}"/>
          </ac:spMkLst>
        </pc:spChg>
        <pc:spChg chg="mod">
          <ac:chgData name="秋元 郷佑" userId="45c5f05c-4c16-4244-98a2-ec91b138b096" providerId="ADAL" clId="{A71F804C-1D5A-499E-82C5-8451D9884A13}" dt="2020-03-10T11:29:00.372" v="3499" actId="1035"/>
          <ac:spMkLst>
            <pc:docMk/>
            <pc:sldMk cId="2363095519" sldId="469"/>
            <ac:spMk id="8" creationId="{9610C321-512B-48A3-B34B-D926C5ABB4C5}"/>
          </ac:spMkLst>
        </pc:spChg>
      </pc:sldChg>
      <pc:sldChg chg="modSp mod">
        <pc:chgData name="秋元 郷佑" userId="45c5f05c-4c16-4244-98a2-ec91b138b096" providerId="ADAL" clId="{A71F804C-1D5A-499E-82C5-8451D9884A13}" dt="2020-03-10T11:45:26.387" v="3983" actId="948"/>
        <pc:sldMkLst>
          <pc:docMk/>
          <pc:sldMk cId="1959495640" sldId="471"/>
        </pc:sldMkLst>
        <pc:spChg chg="mod">
          <ac:chgData name="秋元 郷佑" userId="45c5f05c-4c16-4244-98a2-ec91b138b096" providerId="ADAL" clId="{A71F804C-1D5A-499E-82C5-8451D9884A13}" dt="2020-03-10T11:45:14.810" v="3982" actId="948"/>
          <ac:spMkLst>
            <pc:docMk/>
            <pc:sldMk cId="1959495640" sldId="471"/>
            <ac:spMk id="12" creationId="{E3EE83AF-6F0B-4583-8102-03AAECBFED11}"/>
          </ac:spMkLst>
        </pc:spChg>
        <pc:spChg chg="mod">
          <ac:chgData name="秋元 郷佑" userId="45c5f05c-4c16-4244-98a2-ec91b138b096" providerId="ADAL" clId="{A71F804C-1D5A-499E-82C5-8451D9884A13}" dt="2020-03-10T11:45:26.387" v="3983" actId="948"/>
          <ac:spMkLst>
            <pc:docMk/>
            <pc:sldMk cId="1959495640" sldId="471"/>
            <ac:spMk id="21" creationId="{9DC078A0-8117-41AA-A747-A65A2219DD29}"/>
          </ac:spMkLst>
        </pc:spChg>
      </pc:sldChg>
      <pc:sldChg chg="modSp mod">
        <pc:chgData name="秋元 郷佑" userId="45c5f05c-4c16-4244-98a2-ec91b138b096" providerId="ADAL" clId="{A71F804C-1D5A-499E-82C5-8451D9884A13}" dt="2020-03-10T11:33:00.581" v="3602"/>
        <pc:sldMkLst>
          <pc:docMk/>
          <pc:sldMk cId="1114844804" sldId="473"/>
        </pc:sldMkLst>
        <pc:spChg chg="mod">
          <ac:chgData name="秋元 郷佑" userId="45c5f05c-4c16-4244-98a2-ec91b138b096" providerId="ADAL" clId="{A71F804C-1D5A-499E-82C5-8451D9884A13}" dt="2020-03-10T11:30:48.749" v="3509" actId="948"/>
          <ac:spMkLst>
            <pc:docMk/>
            <pc:sldMk cId="1114844804" sldId="473"/>
            <ac:spMk id="7" creationId="{C5F09A85-8D4B-49F5-ADCB-B1F720CB72E4}"/>
          </ac:spMkLst>
        </pc:spChg>
        <pc:spChg chg="mod">
          <ac:chgData name="秋元 郷佑" userId="45c5f05c-4c16-4244-98a2-ec91b138b096" providerId="ADAL" clId="{A71F804C-1D5A-499E-82C5-8451D9884A13}" dt="2020-03-10T11:33:00.581" v="3602"/>
          <ac:spMkLst>
            <pc:docMk/>
            <pc:sldMk cId="1114844804" sldId="473"/>
            <ac:spMk id="8" creationId="{E074900F-34CF-4BDE-A57B-54C4D944F68C}"/>
          </ac:spMkLst>
        </pc:spChg>
      </pc:sldChg>
      <pc:sldChg chg="modSp mod">
        <pc:chgData name="秋元 郷佑" userId="45c5f05c-4c16-4244-98a2-ec91b138b096" providerId="ADAL" clId="{A71F804C-1D5A-499E-82C5-8451D9884A13}" dt="2020-03-10T11:44:20.713" v="3976" actId="6549"/>
        <pc:sldMkLst>
          <pc:docMk/>
          <pc:sldMk cId="2940931028" sldId="476"/>
        </pc:sldMkLst>
        <pc:spChg chg="mod">
          <ac:chgData name="秋元 郷佑" userId="45c5f05c-4c16-4244-98a2-ec91b138b096" providerId="ADAL" clId="{A71F804C-1D5A-499E-82C5-8451D9884A13}" dt="2020-03-10T11:44:20.713" v="3976" actId="6549"/>
          <ac:spMkLst>
            <pc:docMk/>
            <pc:sldMk cId="2940931028" sldId="476"/>
            <ac:spMk id="18" creationId="{D83A9D33-3214-4100-B30A-3A2C2B8BE42E}"/>
          </ac:spMkLst>
        </pc:spChg>
        <pc:graphicFrameChg chg="mod modGraphic">
          <ac:chgData name="秋元 郷佑" userId="45c5f05c-4c16-4244-98a2-ec91b138b096" providerId="ADAL" clId="{A71F804C-1D5A-499E-82C5-8451D9884A13}" dt="2020-03-09T09:45:46.717" v="926" actId="572"/>
          <ac:graphicFrameMkLst>
            <pc:docMk/>
            <pc:sldMk cId="2940931028" sldId="476"/>
            <ac:graphicFrameMk id="2" creationId="{F6A8D560-1B84-4886-A226-FED979499EFF}"/>
          </ac:graphicFrameMkLst>
        </pc:graphicFrameChg>
      </pc:sldChg>
    </pc:docChg>
  </pc:docChgLst>
  <pc:docChgLst>
    <pc:chgData name="高木 愛実" userId="a29477a8-5b99-4cec-9b2d-8f2414bfbbca" providerId="ADAL" clId="{5FE50F9F-119D-4DB7-9301-59075FB622F6}"/>
    <pc:docChg chg="undo custSel modSld">
      <pc:chgData name="高木 愛実" userId="a29477a8-5b99-4cec-9b2d-8f2414bfbbca" providerId="ADAL" clId="{5FE50F9F-119D-4DB7-9301-59075FB622F6}" dt="2020-03-12T08:44:22.516" v="357" actId="12"/>
      <pc:docMkLst>
        <pc:docMk/>
      </pc:docMkLst>
      <pc:sldChg chg="modSp mod modNotes">
        <pc:chgData name="高木 愛実" userId="a29477a8-5b99-4cec-9b2d-8f2414bfbbca" providerId="ADAL" clId="{5FE50F9F-119D-4DB7-9301-59075FB622F6}" dt="2020-03-12T08:43:06.955" v="333" actId="14"/>
        <pc:sldMkLst>
          <pc:docMk/>
          <pc:sldMk cId="2699346845" sldId="340"/>
        </pc:sldMkLst>
        <pc:spChg chg="mod">
          <ac:chgData name="高木 愛実" userId="a29477a8-5b99-4cec-9b2d-8f2414bfbbca" providerId="ADAL" clId="{5FE50F9F-119D-4DB7-9301-59075FB622F6}" dt="2020-03-12T05:43:21.197" v="105" actId="207"/>
          <ac:spMkLst>
            <pc:docMk/>
            <pc:sldMk cId="2699346845" sldId="340"/>
            <ac:spMk id="14" creationId="{F53314AA-5742-4117-87F7-09CA10E0570D}"/>
          </ac:spMkLst>
        </pc:spChg>
      </pc:sldChg>
      <pc:sldChg chg="modSp mod modNotes">
        <pc:chgData name="高木 愛実" userId="a29477a8-5b99-4cec-9b2d-8f2414bfbbca" providerId="ADAL" clId="{5FE50F9F-119D-4DB7-9301-59075FB622F6}" dt="2020-03-12T08:42:34.680" v="323" actId="12"/>
        <pc:sldMkLst>
          <pc:docMk/>
          <pc:sldMk cId="4160588537" sldId="400"/>
        </pc:sldMkLst>
        <pc:spChg chg="mod">
          <ac:chgData name="高木 愛実" userId="a29477a8-5b99-4cec-9b2d-8f2414bfbbca" providerId="ADAL" clId="{5FE50F9F-119D-4DB7-9301-59075FB622F6}" dt="2020-03-12T06:00:42.471" v="151" actId="113"/>
          <ac:spMkLst>
            <pc:docMk/>
            <pc:sldMk cId="4160588537" sldId="400"/>
            <ac:spMk id="14" creationId="{DCBADE8C-86D9-4110-91F6-6512FA02E9A3}"/>
          </ac:spMkLst>
        </pc:spChg>
      </pc:sldChg>
      <pc:sldChg chg="addSp modSp mod">
        <pc:chgData name="高木 愛実" userId="a29477a8-5b99-4cec-9b2d-8f2414bfbbca" providerId="ADAL" clId="{5FE50F9F-119D-4DB7-9301-59075FB622F6}" dt="2020-03-12T05:49:34.421" v="150" actId="14100"/>
        <pc:sldMkLst>
          <pc:docMk/>
          <pc:sldMk cId="4071754889" sldId="449"/>
        </pc:sldMkLst>
        <pc:spChg chg="add mod">
          <ac:chgData name="高木 愛実" userId="a29477a8-5b99-4cec-9b2d-8f2414bfbbca" providerId="ADAL" clId="{5FE50F9F-119D-4DB7-9301-59075FB622F6}" dt="2020-03-12T05:25:49.874" v="33" actId="1076"/>
          <ac:spMkLst>
            <pc:docMk/>
            <pc:sldMk cId="4071754889" sldId="449"/>
            <ac:spMk id="7" creationId="{B8C89B83-1270-4D7C-B799-497E1F330E9F}"/>
          </ac:spMkLst>
        </pc:spChg>
        <pc:spChg chg="add mod">
          <ac:chgData name="高木 愛実" userId="a29477a8-5b99-4cec-9b2d-8f2414bfbbca" providerId="ADAL" clId="{5FE50F9F-119D-4DB7-9301-59075FB622F6}" dt="2020-03-12T05:31:22.796" v="51" actId="1076"/>
          <ac:spMkLst>
            <pc:docMk/>
            <pc:sldMk cId="4071754889" sldId="449"/>
            <ac:spMk id="11" creationId="{7CF70F7E-F6F3-48FC-A65C-02F12BF8206B}"/>
          </ac:spMkLst>
        </pc:spChg>
        <pc:cxnChg chg="add mod">
          <ac:chgData name="高木 愛実" userId="a29477a8-5b99-4cec-9b2d-8f2414bfbbca" providerId="ADAL" clId="{5FE50F9F-119D-4DB7-9301-59075FB622F6}" dt="2020-03-12T02:30:15.320" v="1" actId="1076"/>
          <ac:cxnSpMkLst>
            <pc:docMk/>
            <pc:sldMk cId="4071754889" sldId="449"/>
            <ac:cxnSpMk id="4" creationId="{F8754614-C536-4B87-950D-10A8B45C4449}"/>
          </ac:cxnSpMkLst>
        </pc:cxnChg>
        <pc:cxnChg chg="add mod">
          <ac:chgData name="高木 愛実" userId="a29477a8-5b99-4cec-9b2d-8f2414bfbbca" providerId="ADAL" clId="{5FE50F9F-119D-4DB7-9301-59075FB622F6}" dt="2020-03-12T02:30:15.320" v="1" actId="1076"/>
          <ac:cxnSpMkLst>
            <pc:docMk/>
            <pc:sldMk cId="4071754889" sldId="449"/>
            <ac:cxnSpMk id="5" creationId="{CBD97524-5866-4C42-AF62-C9B0099F0ABE}"/>
          </ac:cxnSpMkLst>
        </pc:cxnChg>
        <pc:cxnChg chg="add mod">
          <ac:chgData name="高木 愛実" userId="a29477a8-5b99-4cec-9b2d-8f2414bfbbca" providerId="ADAL" clId="{5FE50F9F-119D-4DB7-9301-59075FB622F6}" dt="2020-03-12T02:30:15.320" v="1" actId="1076"/>
          <ac:cxnSpMkLst>
            <pc:docMk/>
            <pc:sldMk cId="4071754889" sldId="449"/>
            <ac:cxnSpMk id="6" creationId="{9E77DA65-56F8-468F-9482-F8F6A2109CD5}"/>
          </ac:cxnSpMkLst>
        </pc:cxnChg>
        <pc:cxnChg chg="add mod">
          <ac:chgData name="高木 愛実" userId="a29477a8-5b99-4cec-9b2d-8f2414bfbbca" providerId="ADAL" clId="{5FE50F9F-119D-4DB7-9301-59075FB622F6}" dt="2020-03-12T02:30:15.320" v="1" actId="1076"/>
          <ac:cxnSpMkLst>
            <pc:docMk/>
            <pc:sldMk cId="4071754889" sldId="449"/>
            <ac:cxnSpMk id="8" creationId="{B5EEBDF7-3715-4ECE-B9DC-B36C8D316F9D}"/>
          </ac:cxnSpMkLst>
        </pc:cxnChg>
        <pc:cxnChg chg="add mod">
          <ac:chgData name="高木 愛実" userId="a29477a8-5b99-4cec-9b2d-8f2414bfbbca" providerId="ADAL" clId="{5FE50F9F-119D-4DB7-9301-59075FB622F6}" dt="2020-03-12T05:31:22.796" v="51" actId="1076"/>
          <ac:cxnSpMkLst>
            <pc:docMk/>
            <pc:sldMk cId="4071754889" sldId="449"/>
            <ac:cxnSpMk id="9" creationId="{3C23C98A-930F-4715-BF52-80AD29E18038}"/>
          </ac:cxnSpMkLst>
        </pc:cxnChg>
        <pc:cxnChg chg="add mod">
          <ac:chgData name="高木 愛実" userId="a29477a8-5b99-4cec-9b2d-8f2414bfbbca" providerId="ADAL" clId="{5FE50F9F-119D-4DB7-9301-59075FB622F6}" dt="2020-03-12T05:31:25.845" v="52" actId="14100"/>
          <ac:cxnSpMkLst>
            <pc:docMk/>
            <pc:sldMk cId="4071754889" sldId="449"/>
            <ac:cxnSpMk id="10" creationId="{BE3B18C6-AC83-4520-948F-6F0C490C6A93}"/>
          </ac:cxnSpMkLst>
        </pc:cxnChg>
        <pc:cxnChg chg="add mod">
          <ac:chgData name="高木 愛実" userId="a29477a8-5b99-4cec-9b2d-8f2414bfbbca" providerId="ADAL" clId="{5FE50F9F-119D-4DB7-9301-59075FB622F6}" dt="2020-03-12T05:49:26.455" v="146" actId="1076"/>
          <ac:cxnSpMkLst>
            <pc:docMk/>
            <pc:sldMk cId="4071754889" sldId="449"/>
            <ac:cxnSpMk id="12" creationId="{CEA9435C-C671-4006-8E86-71D5EBDBBEF5}"/>
          </ac:cxnSpMkLst>
        </pc:cxnChg>
        <pc:cxnChg chg="add mod">
          <ac:chgData name="高木 愛実" userId="a29477a8-5b99-4cec-9b2d-8f2414bfbbca" providerId="ADAL" clId="{5FE50F9F-119D-4DB7-9301-59075FB622F6}" dt="2020-03-12T05:49:31.761" v="149" actId="1076"/>
          <ac:cxnSpMkLst>
            <pc:docMk/>
            <pc:sldMk cId="4071754889" sldId="449"/>
            <ac:cxnSpMk id="13" creationId="{90EDC6E8-8AF8-41D7-AB47-5DCA89C06A76}"/>
          </ac:cxnSpMkLst>
        </pc:cxnChg>
        <pc:cxnChg chg="add mod">
          <ac:chgData name="高木 愛実" userId="a29477a8-5b99-4cec-9b2d-8f2414bfbbca" providerId="ADAL" clId="{5FE50F9F-119D-4DB7-9301-59075FB622F6}" dt="2020-03-12T05:49:34.421" v="150" actId="14100"/>
          <ac:cxnSpMkLst>
            <pc:docMk/>
            <pc:sldMk cId="4071754889" sldId="449"/>
            <ac:cxnSpMk id="14" creationId="{3EA2F278-33FE-4A78-ACF4-7863A8DA1F93}"/>
          </ac:cxnSpMkLst>
        </pc:cxnChg>
      </pc:sldChg>
      <pc:sldChg chg="modSp mod modNotes">
        <pc:chgData name="高木 愛実" userId="a29477a8-5b99-4cec-9b2d-8f2414bfbbca" providerId="ADAL" clId="{5FE50F9F-119D-4DB7-9301-59075FB622F6}" dt="2020-03-12T08:40:59.375" v="303" actId="20577"/>
        <pc:sldMkLst>
          <pc:docMk/>
          <pc:sldMk cId="2325396249" sldId="452"/>
        </pc:sldMkLst>
        <pc:spChg chg="mod">
          <ac:chgData name="高木 愛実" userId="a29477a8-5b99-4cec-9b2d-8f2414bfbbca" providerId="ADAL" clId="{5FE50F9F-119D-4DB7-9301-59075FB622F6}" dt="2020-03-12T05:42:15.398" v="102" actId="207"/>
          <ac:spMkLst>
            <pc:docMk/>
            <pc:sldMk cId="2325396249" sldId="452"/>
            <ac:spMk id="25" creationId="{A3D92722-BD00-48FB-8C26-B1F7FD9D9B7B}"/>
          </ac:spMkLst>
        </pc:spChg>
      </pc:sldChg>
      <pc:sldChg chg="addSp modSp mod modNotes">
        <pc:chgData name="高木 愛実" userId="a29477a8-5b99-4cec-9b2d-8f2414bfbbca" providerId="ADAL" clId="{5FE50F9F-119D-4DB7-9301-59075FB622F6}" dt="2020-03-12T08:43:40.314" v="345" actId="14"/>
        <pc:sldMkLst>
          <pc:docMk/>
          <pc:sldMk cId="2849970252" sldId="461"/>
        </pc:sldMkLst>
        <pc:spChg chg="add mod">
          <ac:chgData name="高木 愛実" userId="a29477a8-5b99-4cec-9b2d-8f2414bfbbca" providerId="ADAL" clId="{5FE50F9F-119D-4DB7-9301-59075FB622F6}" dt="2020-03-12T05:44:12.213" v="110" actId="14100"/>
          <ac:spMkLst>
            <pc:docMk/>
            <pc:sldMk cId="2849970252" sldId="461"/>
            <ac:spMk id="14" creationId="{A049743B-ED4C-4408-8B0C-55848AEF8A4D}"/>
          </ac:spMkLst>
        </pc:spChg>
        <pc:spChg chg="add mod">
          <ac:chgData name="高木 愛実" userId="a29477a8-5b99-4cec-9b2d-8f2414bfbbca" providerId="ADAL" clId="{5FE50F9F-119D-4DB7-9301-59075FB622F6}" dt="2020-03-12T05:44:21.608" v="124" actId="1076"/>
          <ac:spMkLst>
            <pc:docMk/>
            <pc:sldMk cId="2849970252" sldId="461"/>
            <ac:spMk id="15" creationId="{9CF313F5-CF2C-45A8-A8F6-389816B410E6}"/>
          </ac:spMkLst>
        </pc:spChg>
      </pc:sldChg>
      <pc:sldChg chg="addSp modSp mod modNotes">
        <pc:chgData name="高木 愛実" userId="a29477a8-5b99-4cec-9b2d-8f2414bfbbca" providerId="ADAL" clId="{5FE50F9F-119D-4DB7-9301-59075FB622F6}" dt="2020-03-12T08:44:07.914" v="354" actId="1076"/>
        <pc:sldMkLst>
          <pc:docMk/>
          <pc:sldMk cId="3992918120" sldId="462"/>
        </pc:sldMkLst>
        <pc:spChg chg="add mod">
          <ac:chgData name="高木 愛実" userId="a29477a8-5b99-4cec-9b2d-8f2414bfbbca" providerId="ADAL" clId="{5FE50F9F-119D-4DB7-9301-59075FB622F6}" dt="2020-03-12T05:14:08.996" v="27" actId="14100"/>
          <ac:spMkLst>
            <pc:docMk/>
            <pc:sldMk cId="3992918120" sldId="462"/>
            <ac:spMk id="3" creationId="{93509F5A-8978-4612-B770-969799EFEFA5}"/>
          </ac:spMkLst>
        </pc:spChg>
        <pc:spChg chg="add mod">
          <ac:chgData name="高木 愛実" userId="a29477a8-5b99-4cec-9b2d-8f2414bfbbca" providerId="ADAL" clId="{5FE50F9F-119D-4DB7-9301-59075FB622F6}" dt="2020-03-12T05:14:23.130" v="32" actId="1076"/>
          <ac:spMkLst>
            <pc:docMk/>
            <pc:sldMk cId="3992918120" sldId="462"/>
            <ac:spMk id="11" creationId="{F2C34DA3-919E-4E65-82ED-90FF2A76197A}"/>
          </ac:spMkLst>
        </pc:spChg>
      </pc:sldChg>
      <pc:sldChg chg="modNotes">
        <pc:chgData name="高木 愛実" userId="a29477a8-5b99-4cec-9b2d-8f2414bfbbca" providerId="ADAL" clId="{5FE50F9F-119D-4DB7-9301-59075FB622F6}" dt="2020-03-12T08:39:40.413" v="284" actId="12"/>
        <pc:sldMkLst>
          <pc:docMk/>
          <pc:sldMk cId="416587011" sldId="463"/>
        </pc:sldMkLst>
      </pc:sldChg>
      <pc:sldChg chg="modSp mod modNotes">
        <pc:chgData name="高木 愛実" userId="a29477a8-5b99-4cec-9b2d-8f2414bfbbca" providerId="ADAL" clId="{5FE50F9F-119D-4DB7-9301-59075FB622F6}" dt="2020-03-12T08:41:54.317" v="314" actId="12"/>
        <pc:sldMkLst>
          <pc:docMk/>
          <pc:sldMk cId="2514980237" sldId="464"/>
        </pc:sldMkLst>
        <pc:spChg chg="mod">
          <ac:chgData name="高木 愛実" userId="a29477a8-5b99-4cec-9b2d-8f2414bfbbca" providerId="ADAL" clId="{5FE50F9F-119D-4DB7-9301-59075FB622F6}" dt="2020-03-12T05:26:21.497" v="43" actId="1076"/>
          <ac:spMkLst>
            <pc:docMk/>
            <pc:sldMk cId="2514980237" sldId="464"/>
            <ac:spMk id="19" creationId="{EA093E49-FE2B-4ECC-BCC8-A3997EEEF40C}"/>
          </ac:spMkLst>
        </pc:spChg>
      </pc:sldChg>
      <pc:sldChg chg="modNotes">
        <pc:chgData name="高木 愛実" userId="a29477a8-5b99-4cec-9b2d-8f2414bfbbca" providerId="ADAL" clId="{5FE50F9F-119D-4DB7-9301-59075FB622F6}" dt="2020-03-12T08:42:01.780" v="315" actId="12"/>
        <pc:sldMkLst>
          <pc:docMk/>
          <pc:sldMk cId="1453616898" sldId="465"/>
        </pc:sldMkLst>
      </pc:sldChg>
      <pc:sldChg chg="modSp mod modNotes">
        <pc:chgData name="高木 愛実" userId="a29477a8-5b99-4cec-9b2d-8f2414bfbbca" providerId="ADAL" clId="{5FE50F9F-119D-4DB7-9301-59075FB622F6}" dt="2020-03-12T08:38:34.314" v="269"/>
        <pc:sldMkLst>
          <pc:docMk/>
          <pc:sldMk cId="1743290794" sldId="467"/>
        </pc:sldMkLst>
        <pc:spChg chg="mod">
          <ac:chgData name="高木 愛実" userId="a29477a8-5b99-4cec-9b2d-8f2414bfbbca" providerId="ADAL" clId="{5FE50F9F-119D-4DB7-9301-59075FB622F6}" dt="2020-03-12T05:39:02.281" v="56" actId="207"/>
          <ac:spMkLst>
            <pc:docMk/>
            <pc:sldMk cId="1743290794" sldId="467"/>
            <ac:spMk id="25" creationId="{CD7D4AA6-AD99-450E-BD12-2939293D649D}"/>
          </ac:spMkLst>
        </pc:spChg>
      </pc:sldChg>
      <pc:sldChg chg="addSp delSp modSp mod modNotes">
        <pc:chgData name="高木 愛実" userId="a29477a8-5b99-4cec-9b2d-8f2414bfbbca" providerId="ADAL" clId="{5FE50F9F-119D-4DB7-9301-59075FB622F6}" dt="2020-03-12T08:37:38.571" v="216"/>
        <pc:sldMkLst>
          <pc:docMk/>
          <pc:sldMk cId="531668034" sldId="468"/>
        </pc:sldMkLst>
        <pc:spChg chg="mod">
          <ac:chgData name="高木 愛実" userId="a29477a8-5b99-4cec-9b2d-8f2414bfbbca" providerId="ADAL" clId="{5FE50F9F-119D-4DB7-9301-59075FB622F6}" dt="2020-03-12T05:38:53.275" v="54" actId="207"/>
          <ac:spMkLst>
            <pc:docMk/>
            <pc:sldMk cId="531668034" sldId="468"/>
            <ac:spMk id="25" creationId="{D70293FA-F8CF-4C88-82B0-095167ED5489}"/>
          </ac:spMkLst>
        </pc:spChg>
        <pc:spChg chg="add del">
          <ac:chgData name="高木 愛実" userId="a29477a8-5b99-4cec-9b2d-8f2414bfbbca" providerId="ADAL" clId="{5FE50F9F-119D-4DB7-9301-59075FB622F6}" dt="2020-03-12T05:38:56.984" v="55" actId="478"/>
          <ac:spMkLst>
            <pc:docMk/>
            <pc:sldMk cId="531668034" sldId="468"/>
            <ac:spMk id="27" creationId="{13D02EF2-D620-483F-8091-DAB1D944A973}"/>
          </ac:spMkLst>
        </pc:spChg>
        <pc:spChg chg="add del">
          <ac:chgData name="高木 愛実" userId="a29477a8-5b99-4cec-9b2d-8f2414bfbbca" providerId="ADAL" clId="{5FE50F9F-119D-4DB7-9301-59075FB622F6}" dt="2020-03-12T05:38:56.984" v="55" actId="478"/>
          <ac:spMkLst>
            <pc:docMk/>
            <pc:sldMk cId="531668034" sldId="468"/>
            <ac:spMk id="28" creationId="{E409BE22-5EAC-47C4-B93F-552328960361}"/>
          </ac:spMkLst>
        </pc:spChg>
      </pc:sldChg>
      <pc:sldChg chg="modSp mod modNotes">
        <pc:chgData name="高木 愛実" userId="a29477a8-5b99-4cec-9b2d-8f2414bfbbca" providerId="ADAL" clId="{5FE50F9F-119D-4DB7-9301-59075FB622F6}" dt="2020-03-12T08:42:07.569" v="316" actId="12"/>
        <pc:sldMkLst>
          <pc:docMk/>
          <pc:sldMk cId="2363095519" sldId="469"/>
        </pc:sldMkLst>
        <pc:spChg chg="mod">
          <ac:chgData name="高木 愛実" userId="a29477a8-5b99-4cec-9b2d-8f2414bfbbca" providerId="ADAL" clId="{5FE50F9F-119D-4DB7-9301-59075FB622F6}" dt="2020-03-12T05:43:09.697" v="103" actId="207"/>
          <ac:spMkLst>
            <pc:docMk/>
            <pc:sldMk cId="2363095519" sldId="469"/>
            <ac:spMk id="12" creationId="{F5CBFAC8-7B5F-469A-B789-C8FA4ABF3A77}"/>
          </ac:spMkLst>
        </pc:spChg>
      </pc:sldChg>
      <pc:sldChg chg="modSp mod modNotes">
        <pc:chgData name="高木 愛実" userId="a29477a8-5b99-4cec-9b2d-8f2414bfbbca" providerId="ADAL" clId="{5FE50F9F-119D-4DB7-9301-59075FB622F6}" dt="2020-03-12T08:43:19.781" v="336" actId="12"/>
        <pc:sldMkLst>
          <pc:docMk/>
          <pc:sldMk cId="1959495640" sldId="471"/>
        </pc:sldMkLst>
        <pc:spChg chg="mod">
          <ac:chgData name="高木 愛実" userId="a29477a8-5b99-4cec-9b2d-8f2414bfbbca" providerId="ADAL" clId="{5FE50F9F-119D-4DB7-9301-59075FB622F6}" dt="2020-03-12T05:43:26.742" v="106" actId="207"/>
          <ac:spMkLst>
            <pc:docMk/>
            <pc:sldMk cId="1959495640" sldId="471"/>
            <ac:spMk id="7" creationId="{82B6246E-6DBF-4F44-BE74-AE65E6AB0EAA}"/>
          </ac:spMkLst>
        </pc:spChg>
      </pc:sldChg>
      <pc:sldChg chg="modSp mod modNotes modNotesTx">
        <pc:chgData name="高木 愛実" userId="a29477a8-5b99-4cec-9b2d-8f2414bfbbca" providerId="ADAL" clId="{5FE50F9F-119D-4DB7-9301-59075FB622F6}" dt="2020-03-12T08:43:14.103" v="335" actId="12"/>
        <pc:sldMkLst>
          <pc:docMk/>
          <pc:sldMk cId="2940931028" sldId="476"/>
        </pc:sldMkLst>
        <pc:spChg chg="mod">
          <ac:chgData name="高木 愛実" userId="a29477a8-5b99-4cec-9b2d-8f2414bfbbca" providerId="ADAL" clId="{5FE50F9F-119D-4DB7-9301-59075FB622F6}" dt="2020-03-12T05:26:34.130" v="47" actId="1076"/>
          <ac:spMkLst>
            <pc:docMk/>
            <pc:sldMk cId="2940931028" sldId="476"/>
            <ac:spMk id="9" creationId="{C2ACFC2E-D342-4AAE-95C5-48690E10C0A2}"/>
          </ac:spMkLst>
        </pc:spChg>
        <pc:graphicFrameChg chg="modGraphic">
          <ac:chgData name="高木 愛実" userId="a29477a8-5b99-4cec-9b2d-8f2414bfbbca" providerId="ADAL" clId="{5FE50F9F-119D-4DB7-9301-59075FB622F6}" dt="2020-03-12T05:26:48.014" v="49" actId="207"/>
          <ac:graphicFrameMkLst>
            <pc:docMk/>
            <pc:sldMk cId="2940931028" sldId="476"/>
            <ac:graphicFrameMk id="2" creationId="{F6A8D560-1B84-4886-A226-FED979499EFF}"/>
          </ac:graphicFrameMkLst>
        </pc:graphicFrameChg>
      </pc:sldChg>
      <pc:sldChg chg="modSp mod modNotes">
        <pc:chgData name="高木 愛実" userId="a29477a8-5b99-4cec-9b2d-8f2414bfbbca" providerId="ADAL" clId="{5FE50F9F-119D-4DB7-9301-59075FB622F6}" dt="2020-03-12T08:36:40.566" v="172" actId="12"/>
        <pc:sldMkLst>
          <pc:docMk/>
          <pc:sldMk cId="2052162100" sldId="477"/>
        </pc:sldMkLst>
        <pc:spChg chg="mod">
          <ac:chgData name="高木 愛実" userId="a29477a8-5b99-4cec-9b2d-8f2414bfbbca" providerId="ADAL" clId="{5FE50F9F-119D-4DB7-9301-59075FB622F6}" dt="2020-03-12T05:25:53.013" v="34" actId="1076"/>
          <ac:spMkLst>
            <pc:docMk/>
            <pc:sldMk cId="2052162100" sldId="477"/>
            <ac:spMk id="5" creationId="{00000000-0000-0000-0000-000000000000}"/>
          </ac:spMkLst>
        </pc:spChg>
      </pc:sldChg>
      <pc:sldChg chg="addSp modSp mod modNotes">
        <pc:chgData name="高木 愛実" userId="a29477a8-5b99-4cec-9b2d-8f2414bfbbca" providerId="ADAL" clId="{5FE50F9F-119D-4DB7-9301-59075FB622F6}" dt="2020-03-12T08:39:33.597" v="282" actId="14100"/>
        <pc:sldMkLst>
          <pc:docMk/>
          <pc:sldMk cId="874735571" sldId="481"/>
        </pc:sldMkLst>
        <pc:spChg chg="add mod">
          <ac:chgData name="高木 愛実" userId="a29477a8-5b99-4cec-9b2d-8f2414bfbbca" providerId="ADAL" clId="{5FE50F9F-119D-4DB7-9301-59075FB622F6}" dt="2020-03-12T05:26:06.781" v="38" actId="208"/>
          <ac:spMkLst>
            <pc:docMk/>
            <pc:sldMk cId="874735571" sldId="481"/>
            <ac:spMk id="2" creationId="{1CE089F9-FD16-4A26-94BD-2DC47A50FDDD}"/>
          </ac:spMkLst>
        </pc:spChg>
        <pc:spChg chg="add mod">
          <ac:chgData name="高木 愛実" userId="a29477a8-5b99-4cec-9b2d-8f2414bfbbca" providerId="ADAL" clId="{5FE50F9F-119D-4DB7-9301-59075FB622F6}" dt="2020-03-12T05:26:03.512" v="37" actId="207"/>
          <ac:spMkLst>
            <pc:docMk/>
            <pc:sldMk cId="874735571" sldId="481"/>
            <ac:spMk id="15" creationId="{EA9BF36B-091D-4193-9994-9F1796E6D340}"/>
          </ac:spMkLst>
        </pc:spChg>
        <pc:spChg chg="add mod">
          <ac:chgData name="高木 愛実" userId="a29477a8-5b99-4cec-9b2d-8f2414bfbbca" providerId="ADAL" clId="{5FE50F9F-119D-4DB7-9301-59075FB622F6}" dt="2020-03-12T05:40:42.783" v="64" actId="1035"/>
          <ac:spMkLst>
            <pc:docMk/>
            <pc:sldMk cId="874735571" sldId="481"/>
            <ac:spMk id="17" creationId="{198B040E-E565-4E18-AAB5-9A9B1AD6D075}"/>
          </ac:spMkLst>
        </pc:spChg>
        <pc:spChg chg="add mod">
          <ac:chgData name="高木 愛実" userId="a29477a8-5b99-4cec-9b2d-8f2414bfbbca" providerId="ADAL" clId="{5FE50F9F-119D-4DB7-9301-59075FB622F6}" dt="2020-03-12T06:49:49.437" v="153" actId="1076"/>
          <ac:spMkLst>
            <pc:docMk/>
            <pc:sldMk cId="874735571" sldId="481"/>
            <ac:spMk id="18" creationId="{E50DACFD-3760-4D41-8329-41373A8B8838}"/>
          </ac:spMkLst>
        </pc:spChg>
      </pc:sldChg>
      <pc:sldChg chg="addSp modSp mod modNotes">
        <pc:chgData name="高木 愛実" userId="a29477a8-5b99-4cec-9b2d-8f2414bfbbca" providerId="ADAL" clId="{5FE50F9F-119D-4DB7-9301-59075FB622F6}" dt="2020-03-12T08:40:28.071" v="294" actId="1076"/>
        <pc:sldMkLst>
          <pc:docMk/>
          <pc:sldMk cId="4261430222" sldId="482"/>
        </pc:sldMkLst>
        <pc:spChg chg="add mod">
          <ac:chgData name="高木 愛実" userId="a29477a8-5b99-4cec-9b2d-8f2414bfbbca" providerId="ADAL" clId="{5FE50F9F-119D-4DB7-9301-59075FB622F6}" dt="2020-03-12T04:07:48.514" v="15" actId="1582"/>
          <ac:spMkLst>
            <pc:docMk/>
            <pc:sldMk cId="4261430222" sldId="482"/>
            <ac:spMk id="2" creationId="{4DFD4711-69CC-4362-B970-5426B30E11A2}"/>
          </ac:spMkLst>
        </pc:spChg>
        <pc:spChg chg="add mod">
          <ac:chgData name="高木 愛実" userId="a29477a8-5b99-4cec-9b2d-8f2414bfbbca" providerId="ADAL" clId="{5FE50F9F-119D-4DB7-9301-59075FB622F6}" dt="2020-03-12T04:08:05.746" v="22" actId="14100"/>
          <ac:spMkLst>
            <pc:docMk/>
            <pc:sldMk cId="4261430222" sldId="482"/>
            <ac:spMk id="27" creationId="{4EF6053B-69FE-4C0C-AF34-8A7F6E4C2B5C}"/>
          </ac:spMkLst>
        </pc:spChg>
        <pc:spChg chg="mod">
          <ac:chgData name="高木 愛実" userId="a29477a8-5b99-4cec-9b2d-8f2414bfbbca" providerId="ADAL" clId="{5FE50F9F-119D-4DB7-9301-59075FB622F6}" dt="2020-03-12T05:42:10.931" v="101" actId="207"/>
          <ac:spMkLst>
            <pc:docMk/>
            <pc:sldMk cId="4261430222" sldId="482"/>
            <ac:spMk id="28" creationId="{DD2EEE61-7E79-4DA7-925C-AA8CA5EE02EF}"/>
          </ac:spMkLst>
        </pc:spChg>
        <pc:spChg chg="add mod">
          <ac:chgData name="高木 愛実" userId="a29477a8-5b99-4cec-9b2d-8f2414bfbbca" providerId="ADAL" clId="{5FE50F9F-119D-4DB7-9301-59075FB622F6}" dt="2020-03-12T05:41:47.140" v="81" actId="14100"/>
          <ac:spMkLst>
            <pc:docMk/>
            <pc:sldMk cId="4261430222" sldId="482"/>
            <ac:spMk id="29" creationId="{6B003940-3CEE-466C-8AF3-F7F8656A1C6C}"/>
          </ac:spMkLst>
        </pc:spChg>
        <pc:spChg chg="add mod">
          <ac:chgData name="高木 愛実" userId="a29477a8-5b99-4cec-9b2d-8f2414bfbbca" providerId="ADAL" clId="{5FE50F9F-119D-4DB7-9301-59075FB622F6}" dt="2020-03-12T05:41:52.821" v="100"/>
          <ac:spMkLst>
            <pc:docMk/>
            <pc:sldMk cId="4261430222" sldId="482"/>
            <ac:spMk id="30" creationId="{37725946-E0DC-44D4-969D-08AFF6EE0441}"/>
          </ac:spMkLst>
        </pc:spChg>
      </pc:sldChg>
      <pc:sldChg chg="modSp mod modNotes">
        <pc:chgData name="高木 愛実" userId="a29477a8-5b99-4cec-9b2d-8f2414bfbbca" providerId="ADAL" clId="{5FE50F9F-119D-4DB7-9301-59075FB622F6}" dt="2020-03-12T08:41:28.865" v="308" actId="12"/>
        <pc:sldMkLst>
          <pc:docMk/>
          <pc:sldMk cId="4271561418" sldId="484"/>
        </pc:sldMkLst>
        <pc:spChg chg="mod">
          <ac:chgData name="高木 愛実" userId="a29477a8-5b99-4cec-9b2d-8f2414bfbbca" providerId="ADAL" clId="{5FE50F9F-119D-4DB7-9301-59075FB622F6}" dt="2020-03-12T05:26:17.341" v="41" actId="1076"/>
          <ac:spMkLst>
            <pc:docMk/>
            <pc:sldMk cId="4271561418" sldId="484"/>
            <ac:spMk id="18" creationId="{EABA3945-F6A7-44A4-AD01-2415478CEEDD}"/>
          </ac:spMkLst>
        </pc:spChg>
      </pc:sldChg>
      <pc:sldChg chg="modSp mod modNotes">
        <pc:chgData name="高木 愛実" userId="a29477a8-5b99-4cec-9b2d-8f2414bfbbca" providerId="ADAL" clId="{5FE50F9F-119D-4DB7-9301-59075FB622F6}" dt="2020-03-12T08:41:38.764" v="310" actId="12"/>
        <pc:sldMkLst>
          <pc:docMk/>
          <pc:sldMk cId="2252713744" sldId="485"/>
        </pc:sldMkLst>
        <pc:spChg chg="mod">
          <ac:chgData name="高木 愛実" userId="a29477a8-5b99-4cec-9b2d-8f2414bfbbca" providerId="ADAL" clId="{5FE50F9F-119D-4DB7-9301-59075FB622F6}" dt="2020-03-12T05:26:19.392" v="42" actId="1076"/>
          <ac:spMkLst>
            <pc:docMk/>
            <pc:sldMk cId="2252713744" sldId="485"/>
            <ac:spMk id="20" creationId="{75357176-4A85-4036-9679-E6B5366B7A39}"/>
          </ac:spMkLst>
        </pc:spChg>
      </pc:sldChg>
      <pc:sldChg chg="modNotes">
        <pc:chgData name="高木 愛実" userId="a29477a8-5b99-4cec-9b2d-8f2414bfbbca" providerId="ADAL" clId="{5FE50F9F-119D-4DB7-9301-59075FB622F6}" dt="2020-03-12T08:44:16.750" v="356" actId="12"/>
        <pc:sldMkLst>
          <pc:docMk/>
          <pc:sldMk cId="663955252" sldId="494"/>
        </pc:sldMkLst>
      </pc:sldChg>
      <pc:sldChg chg="modNotes">
        <pc:chgData name="高木 愛実" userId="a29477a8-5b99-4cec-9b2d-8f2414bfbbca" providerId="ADAL" clId="{5FE50F9F-119D-4DB7-9301-59075FB622F6}" dt="2020-03-12T08:44:22.516" v="357" actId="12"/>
        <pc:sldMkLst>
          <pc:docMk/>
          <pc:sldMk cId="3030903756" sldId="495"/>
        </pc:sldMkLst>
      </pc:sldChg>
      <pc:sldChg chg="modNotes">
        <pc:chgData name="高木 愛実" userId="a29477a8-5b99-4cec-9b2d-8f2414bfbbca" providerId="ADAL" clId="{5FE50F9F-119D-4DB7-9301-59075FB622F6}" dt="2020-03-12T08:42:19.323" v="319" actId="12"/>
        <pc:sldMkLst>
          <pc:docMk/>
          <pc:sldMk cId="3708193350" sldId="496"/>
        </pc:sldMkLst>
      </pc:sldChg>
      <pc:sldChg chg="modSp mod modNotes">
        <pc:chgData name="高木 愛実" userId="a29477a8-5b99-4cec-9b2d-8f2414bfbbca" providerId="ADAL" clId="{5FE50F9F-119D-4DB7-9301-59075FB622F6}" dt="2020-03-12T08:42:42.297" v="324" actId="12"/>
        <pc:sldMkLst>
          <pc:docMk/>
          <pc:sldMk cId="3463351870" sldId="497"/>
        </pc:sldMkLst>
        <pc:spChg chg="mod">
          <ac:chgData name="高木 愛実" userId="a29477a8-5b99-4cec-9b2d-8f2414bfbbca" providerId="ADAL" clId="{5FE50F9F-119D-4DB7-9301-59075FB622F6}" dt="2020-03-12T05:43:16.031" v="104" actId="207"/>
          <ac:spMkLst>
            <pc:docMk/>
            <pc:sldMk cId="3463351870" sldId="497"/>
            <ac:spMk id="12" creationId="{A2084277-7E28-4FA2-9E05-A4A39A6CE6EB}"/>
          </ac:spMkLst>
        </pc:spChg>
      </pc:sldChg>
      <pc:sldChg chg="modNotes">
        <pc:chgData name="高木 愛実" userId="a29477a8-5b99-4cec-9b2d-8f2414bfbbca" providerId="ADAL" clId="{5FE50F9F-119D-4DB7-9301-59075FB622F6}" dt="2020-03-12T08:42:50.655" v="327" actId="12"/>
        <pc:sldMkLst>
          <pc:docMk/>
          <pc:sldMk cId="45559519" sldId="498"/>
        </pc:sldMkLst>
      </pc:sldChg>
      <pc:sldChg chg="modNotes">
        <pc:chgData name="高木 愛実" userId="a29477a8-5b99-4cec-9b2d-8f2414bfbbca" providerId="ADAL" clId="{5FE50F9F-119D-4DB7-9301-59075FB622F6}" dt="2020-03-12T08:43:27.712" v="339" actId="12"/>
        <pc:sldMkLst>
          <pc:docMk/>
          <pc:sldMk cId="1464501759" sldId="499"/>
        </pc:sldMkLst>
      </pc:sldChg>
    </pc:docChg>
  </pc:docChgLst>
  <pc:docChgLst>
    <pc:chgData name="高木 愛実" userId="a29477a8-5b99-4cec-9b2d-8f2414bfbbca" providerId="ADAL" clId="{CD2EF458-8415-4382-960B-D927D3C1B7C6}"/>
    <pc:docChg chg="custSel modSld">
      <pc:chgData name="高木 愛実" userId="a29477a8-5b99-4cec-9b2d-8f2414bfbbca" providerId="ADAL" clId="{CD2EF458-8415-4382-960B-D927D3C1B7C6}" dt="2020-03-16T05:43:03.261" v="321" actId="1076"/>
      <pc:docMkLst>
        <pc:docMk/>
      </pc:docMkLst>
      <pc:sldChg chg="addSp modSp mod">
        <pc:chgData name="高木 愛実" userId="a29477a8-5b99-4cec-9b2d-8f2414bfbbca" providerId="ADAL" clId="{CD2EF458-8415-4382-960B-D927D3C1B7C6}" dt="2020-03-16T05:39:50.910" v="254"/>
        <pc:sldMkLst>
          <pc:docMk/>
          <pc:sldMk cId="2699346845" sldId="340"/>
        </pc:sldMkLst>
        <pc:spChg chg="add mod">
          <ac:chgData name="高木 愛実" userId="a29477a8-5b99-4cec-9b2d-8f2414bfbbca" providerId="ADAL" clId="{CD2EF458-8415-4382-960B-D927D3C1B7C6}" dt="2020-03-16T05:39:50.910" v="254"/>
          <ac:spMkLst>
            <pc:docMk/>
            <pc:sldMk cId="2699346845" sldId="340"/>
            <ac:spMk id="14" creationId="{0A0626B6-3370-42D8-B9BB-89EC087C86A5}"/>
          </ac:spMkLst>
        </pc:spChg>
      </pc:sldChg>
      <pc:sldChg chg="addSp delSp modSp mod">
        <pc:chgData name="高木 愛実" userId="a29477a8-5b99-4cec-9b2d-8f2414bfbbca" providerId="ADAL" clId="{CD2EF458-8415-4382-960B-D927D3C1B7C6}" dt="2020-03-16T05:25:49.768" v="93" actId="1076"/>
        <pc:sldMkLst>
          <pc:docMk/>
          <pc:sldMk cId="4071754889" sldId="449"/>
        </pc:sldMkLst>
        <pc:spChg chg="del">
          <ac:chgData name="高木 愛実" userId="a29477a8-5b99-4cec-9b2d-8f2414bfbbca" providerId="ADAL" clId="{CD2EF458-8415-4382-960B-D927D3C1B7C6}" dt="2020-03-16T04:27:19.074" v="0" actId="478"/>
          <ac:spMkLst>
            <pc:docMk/>
            <pc:sldMk cId="4071754889" sldId="449"/>
            <ac:spMk id="7" creationId="{B8C89B83-1270-4D7C-B799-497E1F330E9F}"/>
          </ac:spMkLst>
        </pc:spChg>
        <pc:spChg chg="del">
          <ac:chgData name="高木 愛実" userId="a29477a8-5b99-4cec-9b2d-8f2414bfbbca" providerId="ADAL" clId="{CD2EF458-8415-4382-960B-D927D3C1B7C6}" dt="2020-03-16T05:25:45.951" v="91" actId="478"/>
          <ac:spMkLst>
            <pc:docMk/>
            <pc:sldMk cId="4071754889" sldId="449"/>
            <ac:spMk id="11" creationId="{7CF70F7E-F6F3-48FC-A65C-02F12BF8206B}"/>
          </ac:spMkLst>
        </pc:spChg>
        <pc:spChg chg="add mod">
          <ac:chgData name="高木 愛実" userId="a29477a8-5b99-4cec-9b2d-8f2414bfbbca" providerId="ADAL" clId="{CD2EF458-8415-4382-960B-D927D3C1B7C6}" dt="2020-03-16T04:27:22.580" v="2" actId="1076"/>
          <ac:spMkLst>
            <pc:docMk/>
            <pc:sldMk cId="4071754889" sldId="449"/>
            <ac:spMk id="15" creationId="{B9E5CD69-2EC2-46BA-A9CC-A0769A51D4B5}"/>
          </ac:spMkLst>
        </pc:spChg>
        <pc:spChg chg="add mod">
          <ac:chgData name="高木 愛実" userId="a29477a8-5b99-4cec-9b2d-8f2414bfbbca" providerId="ADAL" clId="{CD2EF458-8415-4382-960B-D927D3C1B7C6}" dt="2020-03-16T05:25:49.768" v="93" actId="1076"/>
          <ac:spMkLst>
            <pc:docMk/>
            <pc:sldMk cId="4071754889" sldId="449"/>
            <ac:spMk id="16" creationId="{054F4F41-A1AD-4FE6-A0C5-E484BF3A7D14}"/>
          </ac:spMkLst>
        </pc:spChg>
      </pc:sldChg>
      <pc:sldChg chg="modSp mod">
        <pc:chgData name="高木 愛実" userId="a29477a8-5b99-4cec-9b2d-8f2414bfbbca" providerId="ADAL" clId="{CD2EF458-8415-4382-960B-D927D3C1B7C6}" dt="2020-03-16T05:42:23.761" v="291" actId="14100"/>
        <pc:sldMkLst>
          <pc:docMk/>
          <pc:sldMk cId="2849970252" sldId="461"/>
        </pc:sldMkLst>
        <pc:spChg chg="mod">
          <ac:chgData name="高木 愛実" userId="a29477a8-5b99-4cec-9b2d-8f2414bfbbca" providerId="ADAL" clId="{CD2EF458-8415-4382-960B-D927D3C1B7C6}" dt="2020-03-16T05:42:23.761" v="291" actId="14100"/>
          <ac:spMkLst>
            <pc:docMk/>
            <pc:sldMk cId="2849970252" sldId="461"/>
            <ac:spMk id="15" creationId="{9CF313F5-CF2C-45A8-A8F6-389816B410E6}"/>
          </ac:spMkLst>
        </pc:spChg>
      </pc:sldChg>
      <pc:sldChg chg="modSp mod modNotes">
        <pc:chgData name="高木 愛実" userId="a29477a8-5b99-4cec-9b2d-8f2414bfbbca" providerId="ADAL" clId="{CD2EF458-8415-4382-960B-D927D3C1B7C6}" dt="2020-03-16T05:43:03.261" v="321" actId="1076"/>
        <pc:sldMkLst>
          <pc:docMk/>
          <pc:sldMk cId="3992918120" sldId="462"/>
        </pc:sldMkLst>
        <pc:spChg chg="mod">
          <ac:chgData name="高木 愛実" userId="a29477a8-5b99-4cec-9b2d-8f2414bfbbca" providerId="ADAL" clId="{CD2EF458-8415-4382-960B-D927D3C1B7C6}" dt="2020-03-16T04:56:54.273" v="90" actId="1076"/>
          <ac:spMkLst>
            <pc:docMk/>
            <pc:sldMk cId="3992918120" sldId="462"/>
            <ac:spMk id="11" creationId="{F2C34DA3-919E-4E65-82ED-90FF2A76197A}"/>
          </ac:spMkLst>
        </pc:spChg>
      </pc:sldChg>
      <pc:sldChg chg="addSp modSp mod">
        <pc:chgData name="高木 愛実" userId="a29477a8-5b99-4cec-9b2d-8f2414bfbbca" providerId="ADAL" clId="{CD2EF458-8415-4382-960B-D927D3C1B7C6}" dt="2020-03-16T05:36:57.407" v="237" actId="1076"/>
        <pc:sldMkLst>
          <pc:docMk/>
          <pc:sldMk cId="1453616898" sldId="465"/>
        </pc:sldMkLst>
        <pc:spChg chg="add mod">
          <ac:chgData name="高木 愛実" userId="a29477a8-5b99-4cec-9b2d-8f2414bfbbca" providerId="ADAL" clId="{CD2EF458-8415-4382-960B-D927D3C1B7C6}" dt="2020-03-16T05:36:57.407" v="237" actId="1076"/>
          <ac:spMkLst>
            <pc:docMk/>
            <pc:sldMk cId="1453616898" sldId="465"/>
            <ac:spMk id="5" creationId="{872B0508-4311-4D99-9D0C-E5637C5B1F2F}"/>
          </ac:spMkLst>
        </pc:spChg>
      </pc:sldChg>
      <pc:sldChg chg="addSp delSp mod">
        <pc:chgData name="高木 愛実" userId="a29477a8-5b99-4cec-9b2d-8f2414bfbbca" providerId="ADAL" clId="{CD2EF458-8415-4382-960B-D927D3C1B7C6}" dt="2020-03-16T05:34:01.412" v="128"/>
        <pc:sldMkLst>
          <pc:docMk/>
          <pc:sldMk cId="1743290794" sldId="467"/>
        </pc:sldMkLst>
        <pc:spChg chg="add">
          <ac:chgData name="高木 愛実" userId="a29477a8-5b99-4cec-9b2d-8f2414bfbbca" providerId="ADAL" clId="{CD2EF458-8415-4382-960B-D927D3C1B7C6}" dt="2020-03-16T05:34:01.412" v="128"/>
          <ac:spMkLst>
            <pc:docMk/>
            <pc:sldMk cId="1743290794" sldId="467"/>
            <ac:spMk id="25" creationId="{39DFCD94-7CC3-49E1-A0C8-81DDDA44F121}"/>
          </ac:spMkLst>
        </pc:spChg>
        <pc:spChg chg="del">
          <ac:chgData name="高木 愛実" userId="a29477a8-5b99-4cec-9b2d-8f2414bfbbca" providerId="ADAL" clId="{CD2EF458-8415-4382-960B-D927D3C1B7C6}" dt="2020-03-16T05:34:01.211" v="127" actId="478"/>
          <ac:spMkLst>
            <pc:docMk/>
            <pc:sldMk cId="1743290794" sldId="467"/>
            <ac:spMk id="28" creationId="{C701C52F-C468-4007-B8D1-F4FD7C10AD86}"/>
          </ac:spMkLst>
        </pc:spChg>
      </pc:sldChg>
      <pc:sldChg chg="modSp mod">
        <pc:chgData name="高木 愛実" userId="a29477a8-5b99-4cec-9b2d-8f2414bfbbca" providerId="ADAL" clId="{CD2EF458-8415-4382-960B-D927D3C1B7C6}" dt="2020-03-16T05:33:57.274" v="126" actId="1076"/>
        <pc:sldMkLst>
          <pc:docMk/>
          <pc:sldMk cId="531668034" sldId="468"/>
        </pc:sldMkLst>
        <pc:spChg chg="mod">
          <ac:chgData name="高木 愛実" userId="a29477a8-5b99-4cec-9b2d-8f2414bfbbca" providerId="ADAL" clId="{CD2EF458-8415-4382-960B-D927D3C1B7C6}" dt="2020-03-16T05:33:57.274" v="126" actId="1076"/>
          <ac:spMkLst>
            <pc:docMk/>
            <pc:sldMk cId="531668034" sldId="468"/>
            <ac:spMk id="25" creationId="{D70293FA-F8CF-4C88-82B0-095167ED5489}"/>
          </ac:spMkLst>
        </pc:spChg>
      </pc:sldChg>
      <pc:sldChg chg="modSp mod">
        <pc:chgData name="高木 愛実" userId="a29477a8-5b99-4cec-9b2d-8f2414bfbbca" providerId="ADAL" clId="{CD2EF458-8415-4382-960B-D927D3C1B7C6}" dt="2020-03-16T05:36:52.262" v="235" actId="1076"/>
        <pc:sldMkLst>
          <pc:docMk/>
          <pc:sldMk cId="2363095519" sldId="469"/>
        </pc:sldMkLst>
        <pc:spChg chg="mod">
          <ac:chgData name="高木 愛実" userId="a29477a8-5b99-4cec-9b2d-8f2414bfbbca" providerId="ADAL" clId="{CD2EF458-8415-4382-960B-D927D3C1B7C6}" dt="2020-03-16T05:36:52.262" v="235" actId="1076"/>
          <ac:spMkLst>
            <pc:docMk/>
            <pc:sldMk cId="2363095519" sldId="469"/>
            <ac:spMk id="12" creationId="{F5CBFAC8-7B5F-469A-B789-C8FA4ABF3A77}"/>
          </ac:spMkLst>
        </pc:spChg>
      </pc:sldChg>
      <pc:sldChg chg="addSp delSp mod">
        <pc:chgData name="高木 愛実" userId="a29477a8-5b99-4cec-9b2d-8f2414bfbbca" providerId="ADAL" clId="{CD2EF458-8415-4382-960B-D927D3C1B7C6}" dt="2020-03-16T05:37:12.913" v="243"/>
        <pc:sldMkLst>
          <pc:docMk/>
          <pc:sldMk cId="1959495640" sldId="471"/>
        </pc:sldMkLst>
        <pc:spChg chg="add">
          <ac:chgData name="高木 愛実" userId="a29477a8-5b99-4cec-9b2d-8f2414bfbbca" providerId="ADAL" clId="{CD2EF458-8415-4382-960B-D927D3C1B7C6}" dt="2020-03-16T05:37:12.913" v="243"/>
          <ac:spMkLst>
            <pc:docMk/>
            <pc:sldMk cId="1959495640" sldId="471"/>
            <ac:spMk id="7" creationId="{1AB69C73-6173-4191-AC8D-08E954222F3E}"/>
          </ac:spMkLst>
        </pc:spChg>
        <pc:spChg chg="del">
          <ac:chgData name="高木 愛実" userId="a29477a8-5b99-4cec-9b2d-8f2414bfbbca" providerId="ADAL" clId="{CD2EF458-8415-4382-960B-D927D3C1B7C6}" dt="2020-03-16T05:37:12.681" v="242" actId="478"/>
          <ac:spMkLst>
            <pc:docMk/>
            <pc:sldMk cId="1959495640" sldId="471"/>
            <ac:spMk id="8" creationId="{3C6E7E9A-3993-480D-8415-6094909591F9}"/>
          </ac:spMkLst>
        </pc:spChg>
      </pc:sldChg>
      <pc:sldChg chg="addSp">
        <pc:chgData name="高木 愛実" userId="a29477a8-5b99-4cec-9b2d-8f2414bfbbca" providerId="ADAL" clId="{CD2EF458-8415-4382-960B-D927D3C1B7C6}" dt="2020-03-16T05:40:01.415" v="255"/>
        <pc:sldMkLst>
          <pc:docMk/>
          <pc:sldMk cId="2940931028" sldId="476"/>
        </pc:sldMkLst>
        <pc:spChg chg="add">
          <ac:chgData name="高木 愛実" userId="a29477a8-5b99-4cec-9b2d-8f2414bfbbca" providerId="ADAL" clId="{CD2EF458-8415-4382-960B-D927D3C1B7C6}" dt="2020-03-16T05:40:01.415" v="255"/>
          <ac:spMkLst>
            <pc:docMk/>
            <pc:sldMk cId="2940931028" sldId="476"/>
            <ac:spMk id="9" creationId="{BE879A57-B0EE-426A-BB4B-2A8DDCD0824A}"/>
          </ac:spMkLst>
        </pc:spChg>
      </pc:sldChg>
      <pc:sldChg chg="modSp mod">
        <pc:chgData name="高木 愛実" userId="a29477a8-5b99-4cec-9b2d-8f2414bfbbca" providerId="ADAL" clId="{CD2EF458-8415-4382-960B-D927D3C1B7C6}" dt="2020-03-16T05:34:57.398" v="162" actId="1076"/>
        <pc:sldMkLst>
          <pc:docMk/>
          <pc:sldMk cId="874735571" sldId="481"/>
        </pc:sldMkLst>
        <pc:spChg chg="mod">
          <ac:chgData name="高木 愛実" userId="a29477a8-5b99-4cec-9b2d-8f2414bfbbca" providerId="ADAL" clId="{CD2EF458-8415-4382-960B-D927D3C1B7C6}" dt="2020-03-16T04:55:16.509" v="30" actId="1076"/>
          <ac:spMkLst>
            <pc:docMk/>
            <pc:sldMk cId="874735571" sldId="481"/>
            <ac:spMk id="15" creationId="{EA9BF36B-091D-4193-9994-9F1796E6D340}"/>
          </ac:spMkLst>
        </pc:spChg>
        <pc:spChg chg="mod">
          <ac:chgData name="高木 愛実" userId="a29477a8-5b99-4cec-9b2d-8f2414bfbbca" providerId="ADAL" clId="{CD2EF458-8415-4382-960B-D927D3C1B7C6}" dt="2020-03-16T05:34:57.398" v="162" actId="1076"/>
          <ac:spMkLst>
            <pc:docMk/>
            <pc:sldMk cId="874735571" sldId="481"/>
            <ac:spMk id="18" creationId="{E50DACFD-3760-4D41-8329-41373A8B8838}"/>
          </ac:spMkLst>
        </pc:spChg>
      </pc:sldChg>
      <pc:sldChg chg="modSp mod modNotes">
        <pc:chgData name="高木 愛実" userId="a29477a8-5b99-4cec-9b2d-8f2414bfbbca" providerId="ADAL" clId="{CD2EF458-8415-4382-960B-D927D3C1B7C6}" dt="2020-03-16T05:36:13.643" v="199" actId="1036"/>
        <pc:sldMkLst>
          <pc:docMk/>
          <pc:sldMk cId="4261430222" sldId="482"/>
        </pc:sldMkLst>
        <pc:spChg chg="mod">
          <ac:chgData name="高木 愛実" userId="a29477a8-5b99-4cec-9b2d-8f2414bfbbca" providerId="ADAL" clId="{CD2EF458-8415-4382-960B-D927D3C1B7C6}" dt="2020-03-16T05:36:13.643" v="199" actId="1036"/>
          <ac:spMkLst>
            <pc:docMk/>
            <pc:sldMk cId="4261430222" sldId="482"/>
            <ac:spMk id="30" creationId="{37725946-E0DC-44D4-969D-08AFF6EE0441}"/>
          </ac:spMkLst>
        </pc:spChg>
      </pc:sldChg>
      <pc:sldChg chg="addSp">
        <pc:chgData name="高木 愛実" userId="a29477a8-5b99-4cec-9b2d-8f2414bfbbca" providerId="ADAL" clId="{CD2EF458-8415-4382-960B-D927D3C1B7C6}" dt="2020-03-16T05:37:00.601" v="238"/>
        <pc:sldMkLst>
          <pc:docMk/>
          <pc:sldMk cId="3708193350" sldId="496"/>
        </pc:sldMkLst>
        <pc:spChg chg="add">
          <ac:chgData name="高木 愛実" userId="a29477a8-5b99-4cec-9b2d-8f2414bfbbca" providerId="ADAL" clId="{CD2EF458-8415-4382-960B-D927D3C1B7C6}" dt="2020-03-16T05:37:00.601" v="238"/>
          <ac:spMkLst>
            <pc:docMk/>
            <pc:sldMk cId="3708193350" sldId="496"/>
            <ac:spMk id="21" creationId="{8AF714D5-EF9D-49BF-89F7-5EF3151E2003}"/>
          </ac:spMkLst>
        </pc:spChg>
      </pc:sldChg>
      <pc:sldChg chg="addSp delSp modSp mod">
        <pc:chgData name="高木 愛実" userId="a29477a8-5b99-4cec-9b2d-8f2414bfbbca" providerId="ADAL" clId="{CD2EF458-8415-4382-960B-D927D3C1B7C6}" dt="2020-03-16T05:41:17.381" v="259" actId="1076"/>
        <pc:sldMkLst>
          <pc:docMk/>
          <pc:sldMk cId="3463351870" sldId="497"/>
        </pc:sldMkLst>
        <pc:spChg chg="del">
          <ac:chgData name="高木 愛実" userId="a29477a8-5b99-4cec-9b2d-8f2414bfbbca" providerId="ADAL" clId="{CD2EF458-8415-4382-960B-D927D3C1B7C6}" dt="2020-03-16T05:37:06.620" v="239" actId="478"/>
          <ac:spMkLst>
            <pc:docMk/>
            <pc:sldMk cId="3463351870" sldId="497"/>
            <ac:spMk id="11" creationId="{EC86F14A-C5E1-40AF-BF4E-27D4CCF4300A}"/>
          </ac:spMkLst>
        </pc:spChg>
        <pc:spChg chg="add">
          <ac:chgData name="高木 愛実" userId="a29477a8-5b99-4cec-9b2d-8f2414bfbbca" providerId="ADAL" clId="{CD2EF458-8415-4382-960B-D927D3C1B7C6}" dt="2020-03-16T05:37:06.836" v="240"/>
          <ac:spMkLst>
            <pc:docMk/>
            <pc:sldMk cId="3463351870" sldId="497"/>
            <ac:spMk id="12" creationId="{125FF03C-6BA4-4363-BE3F-0EAF001B9780}"/>
          </ac:spMkLst>
        </pc:spChg>
        <pc:spChg chg="add mod">
          <ac:chgData name="高木 愛実" userId="a29477a8-5b99-4cec-9b2d-8f2414bfbbca" providerId="ADAL" clId="{CD2EF458-8415-4382-960B-D927D3C1B7C6}" dt="2020-03-16T05:41:17.381" v="259" actId="1076"/>
          <ac:spMkLst>
            <pc:docMk/>
            <pc:sldMk cId="3463351870" sldId="497"/>
            <ac:spMk id="13" creationId="{0A2B5FFD-660B-4EFE-ACDD-A914806A5D95}"/>
          </ac:spMkLst>
        </pc:spChg>
      </pc:sldChg>
      <pc:sldChg chg="addSp modSp mod">
        <pc:chgData name="高木 愛実" userId="a29477a8-5b99-4cec-9b2d-8f2414bfbbca" providerId="ADAL" clId="{CD2EF458-8415-4382-960B-D927D3C1B7C6}" dt="2020-03-16T05:41:13.158" v="257" actId="1076"/>
        <pc:sldMkLst>
          <pc:docMk/>
          <pc:sldMk cId="45559519" sldId="498"/>
        </pc:sldMkLst>
        <pc:spChg chg="add">
          <ac:chgData name="高木 愛実" userId="a29477a8-5b99-4cec-9b2d-8f2414bfbbca" providerId="ADAL" clId="{CD2EF458-8415-4382-960B-D927D3C1B7C6}" dt="2020-03-16T05:37:09.041" v="241"/>
          <ac:spMkLst>
            <pc:docMk/>
            <pc:sldMk cId="45559519" sldId="498"/>
            <ac:spMk id="21" creationId="{79BBA36D-1D0E-432D-802F-AAF0F3C07F21}"/>
          </ac:spMkLst>
        </pc:spChg>
        <pc:spChg chg="add mod">
          <ac:chgData name="高木 愛実" userId="a29477a8-5b99-4cec-9b2d-8f2414bfbbca" providerId="ADAL" clId="{CD2EF458-8415-4382-960B-D927D3C1B7C6}" dt="2020-03-16T05:41:13.158" v="257" actId="1076"/>
          <ac:spMkLst>
            <pc:docMk/>
            <pc:sldMk cId="45559519" sldId="498"/>
            <ac:spMk id="22" creationId="{F79A35A2-1B56-4EFA-800E-906F30AB4428}"/>
          </ac:spMkLst>
        </pc:spChg>
      </pc:sldChg>
      <pc:sldChg chg="addSp">
        <pc:chgData name="高木 愛実" userId="a29477a8-5b99-4cec-9b2d-8f2414bfbbca" providerId="ADAL" clId="{CD2EF458-8415-4382-960B-D927D3C1B7C6}" dt="2020-03-16T05:37:16.675" v="244"/>
        <pc:sldMkLst>
          <pc:docMk/>
          <pc:sldMk cId="1464501759" sldId="499"/>
        </pc:sldMkLst>
        <pc:spChg chg="add">
          <ac:chgData name="高木 愛実" userId="a29477a8-5b99-4cec-9b2d-8f2414bfbbca" providerId="ADAL" clId="{CD2EF458-8415-4382-960B-D927D3C1B7C6}" dt="2020-03-16T05:37:16.675" v="244"/>
          <ac:spMkLst>
            <pc:docMk/>
            <pc:sldMk cId="1464501759" sldId="499"/>
            <ac:spMk id="21" creationId="{A04C72BB-FF2B-4727-854B-FA0E35B49F2B}"/>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875492" cy="490091"/>
          </a:xfrm>
          <a:prstGeom prst="rect">
            <a:avLst/>
          </a:prstGeom>
        </p:spPr>
        <p:txBody>
          <a:bodyPr vert="horz" lIns="89684" tIns="44842" rIns="89684" bIns="44842" rtlCol="0"/>
          <a:lstStyle>
            <a:lvl1pPr algn="l">
              <a:defRPr sz="1200"/>
            </a:lvl1pPr>
          </a:lstStyle>
          <a:p>
            <a:endParaRPr kumimoji="1" lang="ja-JP" altLang="en-US"/>
          </a:p>
        </p:txBody>
      </p:sp>
      <p:sp>
        <p:nvSpPr>
          <p:cNvPr id="3" name="日付プレースホルダー 2"/>
          <p:cNvSpPr>
            <a:spLocks noGrp="1"/>
          </p:cNvSpPr>
          <p:nvPr>
            <p:ph type="dt" idx="1"/>
          </p:nvPr>
        </p:nvSpPr>
        <p:spPr>
          <a:xfrm>
            <a:off x="3758723" y="0"/>
            <a:ext cx="2875492" cy="490091"/>
          </a:xfrm>
          <a:prstGeom prst="rect">
            <a:avLst/>
          </a:prstGeom>
        </p:spPr>
        <p:txBody>
          <a:bodyPr vert="horz" lIns="89684" tIns="44842" rIns="89684" bIns="44842" rtlCol="0"/>
          <a:lstStyle>
            <a:lvl1pPr algn="r">
              <a:defRPr sz="1200"/>
            </a:lvl1pPr>
          </a:lstStyle>
          <a:p>
            <a:fld id="{BE51E31B-58F4-40C5-B28E-F4E6428E2D40}" type="datetimeFigureOut">
              <a:rPr kumimoji="1" lang="ja-JP" altLang="en-US" smtClean="0"/>
              <a:t>2020/4/9</a:t>
            </a:fld>
            <a:endParaRPr kumimoji="1" lang="ja-JP" altLang="en-US"/>
          </a:p>
        </p:txBody>
      </p:sp>
      <p:sp>
        <p:nvSpPr>
          <p:cNvPr id="4" name="スライド イメージ プレースホルダー 3"/>
          <p:cNvSpPr>
            <a:spLocks noGrp="1" noRot="1" noChangeAspect="1"/>
          </p:cNvSpPr>
          <p:nvPr>
            <p:ph type="sldImg" idx="2"/>
          </p:nvPr>
        </p:nvSpPr>
        <p:spPr>
          <a:xfrm>
            <a:off x="571500" y="579250"/>
            <a:ext cx="5492750" cy="4121546"/>
          </a:xfrm>
          <a:prstGeom prst="rect">
            <a:avLst/>
          </a:prstGeom>
          <a:noFill/>
          <a:ln w="12700">
            <a:solidFill>
              <a:prstClr val="black"/>
            </a:solidFill>
          </a:ln>
        </p:spPr>
        <p:txBody>
          <a:bodyPr vert="horz" lIns="89684" tIns="44842" rIns="89684" bIns="44842" rtlCol="0" anchor="ctr"/>
          <a:lstStyle/>
          <a:p>
            <a:endParaRPr lang="ja-JP" altLang="en-US"/>
          </a:p>
        </p:txBody>
      </p:sp>
      <p:sp>
        <p:nvSpPr>
          <p:cNvPr id="5" name="ノート プレースホルダー 4"/>
          <p:cNvSpPr>
            <a:spLocks noGrp="1"/>
          </p:cNvSpPr>
          <p:nvPr>
            <p:ph type="body" sz="quarter" idx="3"/>
          </p:nvPr>
        </p:nvSpPr>
        <p:spPr>
          <a:xfrm>
            <a:off x="663575" y="4922468"/>
            <a:ext cx="5308600" cy="3846106"/>
          </a:xfrm>
          <a:prstGeom prst="rect">
            <a:avLst/>
          </a:prstGeom>
        </p:spPr>
        <p:txBody>
          <a:bodyPr vert="horz" lIns="89684" tIns="44842" rIns="89684" bIns="4484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277800"/>
            <a:ext cx="2875492" cy="490090"/>
          </a:xfrm>
          <a:prstGeom prst="rect">
            <a:avLst/>
          </a:prstGeom>
        </p:spPr>
        <p:txBody>
          <a:bodyPr vert="horz" lIns="89684" tIns="44842" rIns="89684" bIns="4484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758723" y="9277800"/>
            <a:ext cx="2875492" cy="490090"/>
          </a:xfrm>
          <a:prstGeom prst="rect">
            <a:avLst/>
          </a:prstGeom>
        </p:spPr>
        <p:txBody>
          <a:bodyPr vert="horz" lIns="89684" tIns="44842" rIns="89684" bIns="44842" rtlCol="0" anchor="b"/>
          <a:lstStyle>
            <a:lvl1pPr algn="r">
              <a:defRPr sz="1200"/>
            </a:lvl1pPr>
          </a:lstStyle>
          <a:p>
            <a:fld id="{9D42ABD0-7D1A-4E09-B627-17A06166555A}" type="slidenum">
              <a:rPr kumimoji="1" lang="ja-JP" altLang="en-US" smtClean="0"/>
              <a:t>‹#›</a:t>
            </a:fld>
            <a:endParaRPr kumimoji="1" lang="ja-JP" altLang="en-US"/>
          </a:p>
        </p:txBody>
      </p:sp>
    </p:spTree>
    <p:extLst>
      <p:ext uri="{BB962C8B-B14F-4D97-AF65-F5344CB8AC3E}">
        <p14:creationId xmlns:p14="http://schemas.microsoft.com/office/powerpoint/2010/main" val="334505522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A5565ED1-86CF-45B7-8CAF-0345750FB31C}" type="slidenum">
              <a:rPr lang="ja-JP" altLang="en-US" smtClean="0"/>
              <a:pPr/>
              <a:t>1</a:t>
            </a:fld>
            <a:endParaRPr lang="ja-JP" altLang="en-US"/>
          </a:p>
        </p:txBody>
      </p:sp>
      <p:sp>
        <p:nvSpPr>
          <p:cNvPr id="6" name="スライド イメージ プレースホルダー 5">
            <a:extLst>
              <a:ext uri="{FF2B5EF4-FFF2-40B4-BE49-F238E27FC236}">
                <a16:creationId xmlns:a16="http://schemas.microsoft.com/office/drawing/2014/main" id="{6D86C895-089D-4D5D-B530-3888E6B87083}"/>
              </a:ext>
            </a:extLst>
          </p:cNvPr>
          <p:cNvSpPr>
            <a:spLocks noGrp="1" noRot="1" noChangeAspect="1"/>
          </p:cNvSpPr>
          <p:nvPr>
            <p:ph type="sldImg"/>
          </p:nvPr>
        </p:nvSpPr>
        <p:spPr/>
      </p:sp>
      <p:sp>
        <p:nvSpPr>
          <p:cNvPr id="7" name="ノート プレースホルダー 6">
            <a:extLst>
              <a:ext uri="{FF2B5EF4-FFF2-40B4-BE49-F238E27FC236}">
                <a16:creationId xmlns:a16="http://schemas.microsoft.com/office/drawing/2014/main" id="{0D6BFE20-E81E-4F10-959F-255AF20D8639}"/>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7282134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10</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395700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避難所運営の担い手</a:t>
            </a:r>
            <a:endParaRPr lang="en-US" altLang="ja-JP" dirty="0"/>
          </a:p>
          <a:p>
            <a:pPr lvl="1"/>
            <a:r>
              <a:rPr lang="ja-JP" altLang="en-US" dirty="0"/>
              <a:t>地域の防災組織</a:t>
            </a:r>
            <a:endParaRPr lang="en-US" altLang="ja-JP" dirty="0"/>
          </a:p>
          <a:p>
            <a:pPr marL="1085850" lvl="2" indent="-171450">
              <a:buFont typeface="Wingdings" panose="05000000000000000000" pitchFamily="2" charset="2"/>
              <a:buChar char="ü"/>
            </a:pPr>
            <a:r>
              <a:rPr lang="ja-JP" altLang="en-US" dirty="0"/>
              <a:t>各業務としては、情報取得・管理・共有、食料・物資管理、トイレの確保・管理、避難者の健康管理等があります。</a:t>
            </a:r>
            <a:endParaRPr lang="en-US" altLang="ja-JP" dirty="0"/>
          </a:p>
          <a:p>
            <a:pPr marL="1085850" lvl="2" indent="-171450">
              <a:buFont typeface="Wingdings" panose="05000000000000000000" pitchFamily="2" charset="2"/>
              <a:buChar char="ü"/>
            </a:pPr>
            <a:r>
              <a:rPr lang="ja-JP" altLang="en-US" dirty="0"/>
              <a:t>女性の参画が重要です。</a:t>
            </a:r>
            <a:endParaRPr lang="en-US" altLang="ja-JP" dirty="0"/>
          </a:p>
          <a:p>
            <a:pPr lvl="1"/>
            <a:r>
              <a:rPr lang="ja-JP" altLang="en-US" dirty="0"/>
              <a:t>市区町村の派遣職員</a:t>
            </a:r>
            <a:endParaRPr lang="en-US" altLang="ja-JP" dirty="0"/>
          </a:p>
          <a:p>
            <a:pPr marL="1085850" lvl="2" indent="-171450">
              <a:buFont typeface="Wingdings" panose="05000000000000000000" pitchFamily="2" charset="2"/>
              <a:buChar char="ü"/>
            </a:pPr>
            <a:r>
              <a:rPr lang="ja-JP" altLang="en-US" dirty="0"/>
              <a:t>避難所における受援体制や運営サイクル（会議、運営ルール、実施手順等）の確立、防犯対策などを行います。</a:t>
            </a:r>
            <a:endParaRPr lang="en-US" altLang="ja-JP" dirty="0"/>
          </a:p>
          <a:p>
            <a:pPr lvl="1"/>
            <a:r>
              <a:rPr lang="ja-JP" altLang="en-US" dirty="0"/>
              <a:t>避難者</a:t>
            </a:r>
            <a:endParaRPr lang="en-US" altLang="ja-JP" dirty="0"/>
          </a:p>
          <a:p>
            <a:pPr marL="1085850" lvl="2" indent="-171450">
              <a:buFont typeface="Wingdings" panose="05000000000000000000" pitchFamily="2" charset="2"/>
              <a:buChar char="ü"/>
            </a:pPr>
            <a:r>
              <a:rPr lang="ja-JP" altLang="en-US" dirty="0"/>
              <a:t>要配慮者への配慮も各自が行う必要があります。</a:t>
            </a:r>
            <a:endParaRPr lang="en-US" altLang="ja-JP" dirty="0"/>
          </a:p>
          <a:p>
            <a:pPr lvl="1"/>
            <a:r>
              <a:rPr lang="ja-JP" altLang="en-US" dirty="0"/>
              <a:t>施設管理者</a:t>
            </a:r>
            <a:endParaRPr lang="en-US" altLang="ja-JP" dirty="0"/>
          </a:p>
          <a:p>
            <a:pPr marL="1085850" lvl="2" indent="-171450">
              <a:buFont typeface="Wingdings" panose="05000000000000000000" pitchFamily="2" charset="2"/>
              <a:buChar char="ü"/>
            </a:pPr>
            <a:r>
              <a:rPr lang="ja-JP" altLang="en-US" dirty="0"/>
              <a:t>避難所内の空間配置図の作成等も行います。</a:t>
            </a:r>
            <a:endParaRPr lang="en-US" altLang="ja-JP" dirty="0"/>
          </a:p>
          <a:p>
            <a:pPr lvl="1"/>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11</a:t>
            </a:fld>
            <a:endParaRPr lang="ja-JP" altLang="en-US"/>
          </a:p>
        </p:txBody>
      </p:sp>
      <p:sp>
        <p:nvSpPr>
          <p:cNvPr id="10" name="スライド イメージ プレースホルダー 9">
            <a:extLst>
              <a:ext uri="{FF2B5EF4-FFF2-40B4-BE49-F238E27FC236}">
                <a16:creationId xmlns:a16="http://schemas.microsoft.com/office/drawing/2014/main" id="{200BB7F4-FAB5-4C8C-9B2A-A52ADF22A24C}"/>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254207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避難所は鍵を開ければ使えるのではありません。市区町村において使用可能かを判断した上で、開設を決定します。</a:t>
            </a:r>
            <a:endParaRPr lang="en-US" altLang="ja-JP" dirty="0"/>
          </a:p>
          <a:p>
            <a:pPr lvl="1"/>
            <a:endParaRPr lang="en-US" altLang="ja-JP" dirty="0"/>
          </a:p>
          <a:p>
            <a:pPr lvl="1"/>
            <a:r>
              <a:rPr lang="ja-JP" altLang="en-US" dirty="0"/>
              <a:t>避難所としての使用可否の判断　</a:t>
            </a:r>
            <a:endParaRPr lang="en-US" altLang="ja-JP" dirty="0"/>
          </a:p>
          <a:p>
            <a:pPr marL="628650" lvl="1" indent="-171450">
              <a:buFont typeface="Arial" panose="020B0604020202020204" pitchFamily="34" charset="0"/>
              <a:buChar char="•"/>
            </a:pPr>
            <a:r>
              <a:rPr lang="ja-JP" altLang="en-US" dirty="0"/>
              <a:t>まず、施設が避難所として使用できるかを確認する必要があります。そのために、安全点検を行います。</a:t>
            </a:r>
            <a:endParaRPr lang="en-US" altLang="ja-JP" dirty="0"/>
          </a:p>
          <a:p>
            <a:pPr lvl="1"/>
            <a:endParaRPr lang="en-US" altLang="ja-JP" dirty="0"/>
          </a:p>
          <a:p>
            <a:pPr lvl="1"/>
            <a:r>
              <a:rPr lang="ja-JP" altLang="en-US" dirty="0"/>
              <a:t>避難所の開設決定後</a:t>
            </a:r>
            <a:endParaRPr lang="en-US" altLang="ja-JP" dirty="0"/>
          </a:p>
          <a:p>
            <a:pPr marL="628650" lvl="1" indent="-171450">
              <a:buFont typeface="Arial" panose="020B0604020202020204" pitchFamily="34" charset="0"/>
              <a:buChar char="•"/>
            </a:pPr>
            <a:r>
              <a:rPr lang="ja-JP" altLang="en-US" dirty="0"/>
              <a:t>運営体制を確立（災害対策本部との連携、受入れの準備等）し、各担当半班に分かれて活動します。発災後は情報が多いため、情報の集約が重要です。運営は、行政、自主防災組織等、避難者が協力して運営します。できれば、自主防災組織等と避難者が積極的に避難所運営にあたることが大切です。</a:t>
            </a:r>
          </a:p>
          <a:p>
            <a:pPr lvl="4"/>
            <a:endParaRPr lang="en-US" altLang="ja-JP"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12</a:t>
            </a:fld>
            <a:endParaRPr lang="ja-JP" altLang="en-US"/>
          </a:p>
        </p:txBody>
      </p:sp>
      <p:sp>
        <p:nvSpPr>
          <p:cNvPr id="7" name="スライド イメージ プレースホルダー 6">
            <a:extLst>
              <a:ext uri="{FF2B5EF4-FFF2-40B4-BE49-F238E27FC236}">
                <a16:creationId xmlns:a16="http://schemas.microsoft.com/office/drawing/2014/main" id="{94683F5E-1E2B-413C-87C6-A793897EA145}"/>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7345638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本スライドの赤枠の内容は、研修を行う地域における担当者の情報に置き換えて下さい。</a:t>
            </a:r>
            <a:endParaRPr lang="en-US" altLang="ja-JP" dirty="0"/>
          </a:p>
          <a:p>
            <a:pPr marL="171450" indent="-171450">
              <a:buFont typeface="Arial" panose="020B0604020202020204" pitchFamily="34" charset="0"/>
              <a:buChar char="•"/>
            </a:pPr>
            <a:r>
              <a:rPr lang="ja-JP" altLang="en-US" dirty="0"/>
              <a:t>避難所となる施設を開錠した後、安全点検を行い、使用可否を判断する流れを具体的に見ていきます。</a:t>
            </a:r>
            <a:endParaRPr lang="en-US" altLang="ja-JP" dirty="0"/>
          </a:p>
          <a:p>
            <a:pPr marL="628650" lvl="1" indent="-171450">
              <a:buFont typeface="Arial" panose="020B0604020202020204" pitchFamily="34" charset="0"/>
              <a:buChar char="•"/>
            </a:pPr>
            <a:r>
              <a:rPr lang="ja-JP" altLang="en-US" dirty="0"/>
              <a:t>施設の開錠を行います。</a:t>
            </a:r>
            <a:endParaRPr lang="en-US" altLang="ja-JP" dirty="0"/>
          </a:p>
          <a:p>
            <a:pPr marL="628650" lvl="1" indent="-171450">
              <a:buFont typeface="Arial" panose="020B0604020202020204" pitchFamily="34" charset="0"/>
              <a:buChar char="•"/>
            </a:pPr>
            <a:r>
              <a:rPr lang="ja-JP" altLang="en-US" dirty="0"/>
              <a:t>市区町村職員・施設管理者が開錠の担当者です。</a:t>
            </a:r>
            <a:endParaRPr lang="en-US" altLang="ja-JP" dirty="0"/>
          </a:p>
          <a:p>
            <a:pPr marL="628650" lvl="1" indent="-171450">
              <a:buFont typeface="Arial" panose="020B0604020202020204" pitchFamily="34" charset="0"/>
              <a:buChar char="•"/>
            </a:pPr>
            <a:r>
              <a:rPr lang="ja-JP" altLang="en-US" dirty="0"/>
              <a:t>この時点で避難者は受け入れず、まずは避難所が使えるかどうか判断します。</a:t>
            </a:r>
            <a:endParaRPr lang="en-US" altLang="ja-JP" dirty="0"/>
          </a:p>
          <a:p>
            <a:pPr marL="628650" lvl="1" indent="-171450">
              <a:buFont typeface="Arial" panose="020B0604020202020204" pitchFamily="34" charset="0"/>
              <a:buChar char="•"/>
            </a:pPr>
            <a:r>
              <a:rPr lang="ja-JP" altLang="en-US" dirty="0"/>
              <a:t>施設の安全性を確認します。</a:t>
            </a:r>
            <a:endParaRPr lang="en-US" altLang="ja-JP" dirty="0"/>
          </a:p>
          <a:p>
            <a:pPr marL="171450" indent="-171450">
              <a:buFont typeface="Arial" panose="020B0604020202020204" pitchFamily="34" charset="0"/>
              <a:buChar char="•"/>
            </a:pPr>
            <a:endParaRPr lang="en-US" altLang="ja-JP" dirty="0"/>
          </a:p>
          <a:p>
            <a:endParaRPr lang="en-US" altLang="ja-JP" dirty="0"/>
          </a:p>
          <a:p>
            <a:endParaRPr lang="en-US" altLang="ja-JP" dirty="0"/>
          </a:p>
          <a:p>
            <a:pPr lvl="2"/>
            <a:endParaRPr lang="en-US" altLang="ja-JP" dirty="0"/>
          </a:p>
          <a:p>
            <a:pPr lvl="2"/>
            <a:r>
              <a:rPr lang="en-US" altLang="ja-JP" dirty="0"/>
              <a:t>	</a:t>
            </a:r>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13</a:t>
            </a:fld>
            <a:endParaRPr lang="ja-JP" altLang="en-US"/>
          </a:p>
        </p:txBody>
      </p:sp>
      <p:sp>
        <p:nvSpPr>
          <p:cNvPr id="7" name="スライド イメージ プレースホルダー 6">
            <a:extLst>
              <a:ext uri="{FF2B5EF4-FFF2-40B4-BE49-F238E27FC236}">
                <a16:creationId xmlns:a16="http://schemas.microsoft.com/office/drawing/2014/main" id="{F05642A9-A409-416E-B145-6582C9EFE3E7}"/>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6496039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本スライドの内容は、研修を行う地域における安全確認のチェックリストや項目が決まっている場合、置き換えて下さい。</a:t>
            </a:r>
            <a:endParaRPr lang="en-US" altLang="ja-JP" dirty="0"/>
          </a:p>
          <a:p>
            <a:endParaRPr lang="en-US" altLang="ja-JP" dirty="0"/>
          </a:p>
          <a:p>
            <a:pPr marL="171450" indent="-171450">
              <a:buFont typeface="Arial" panose="020B0604020202020204" pitchFamily="34" charset="0"/>
              <a:buChar char="•"/>
            </a:pPr>
            <a:r>
              <a:rPr lang="ja-JP" altLang="en-US" dirty="0"/>
              <a:t>災害時には、チェックリストをもとに確認できるようにしておくことが必要です。</a:t>
            </a:r>
            <a:endParaRPr lang="en-US" altLang="ja-JP" dirty="0"/>
          </a:p>
          <a:p>
            <a:endParaRPr lang="ja-JP" altLang="en-US" dirty="0"/>
          </a:p>
          <a:p>
            <a:endParaRPr lang="ja-JP" altLang="en-US" dirty="0"/>
          </a:p>
          <a:p>
            <a:pPr lvl="1"/>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14</a:t>
            </a:fld>
            <a:endParaRPr lang="ja-JP" altLang="en-US"/>
          </a:p>
        </p:txBody>
      </p:sp>
      <p:sp>
        <p:nvSpPr>
          <p:cNvPr id="7" name="スライド イメージ プレースホルダー 6">
            <a:extLst>
              <a:ext uri="{FF2B5EF4-FFF2-40B4-BE49-F238E27FC236}">
                <a16:creationId xmlns:a16="http://schemas.microsoft.com/office/drawing/2014/main" id="{8ACEF0B7-B7A4-4CD6-A803-CF73A469B28B}"/>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2707653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広域に渡って地震・津波の被害が発生した東日本大震災や、震度</a:t>
            </a:r>
            <a:r>
              <a:rPr lang="en-US" altLang="ja-JP" dirty="0"/>
              <a:t>7</a:t>
            </a:r>
            <a:r>
              <a:rPr lang="ja-JP" altLang="en-US" dirty="0"/>
              <a:t>の揺れに二度にわたり見舞われた熊本地震、中部や東日本を中心に浸水や土砂災害が発生した台風</a:t>
            </a:r>
            <a:r>
              <a:rPr lang="en-US" altLang="ja-JP" dirty="0"/>
              <a:t>19</a:t>
            </a:r>
            <a:r>
              <a:rPr lang="ja-JP" altLang="en-US" dirty="0"/>
              <a:t>号など、近年日本では、大きな被害を引き起こす災害がが発生しています。</a:t>
            </a:r>
            <a:endParaRPr lang="en-US" altLang="ja-JP" dirty="0"/>
          </a:p>
          <a:p>
            <a:pPr lvl="0"/>
            <a:endParaRPr lang="en-US" altLang="ja-JP" dirty="0"/>
          </a:p>
          <a:p>
            <a:pPr lvl="0"/>
            <a:r>
              <a:rPr lang="en-US" altLang="ja-JP" dirty="0"/>
              <a:t>【</a:t>
            </a:r>
            <a:r>
              <a:rPr lang="ja-JP" altLang="en-US" dirty="0"/>
              <a:t>参考情報</a:t>
            </a:r>
            <a:r>
              <a:rPr lang="en-US" altLang="ja-JP" dirty="0"/>
              <a:t>】</a:t>
            </a:r>
          </a:p>
          <a:p>
            <a:pPr marL="171450" indent="-171450">
              <a:buFont typeface="Arial" panose="020B0604020202020204" pitchFamily="34" charset="0"/>
              <a:buChar char="•"/>
            </a:pPr>
            <a:r>
              <a:rPr lang="ja-JP" altLang="en-US" dirty="0"/>
              <a:t>事例１、４）平成</a:t>
            </a:r>
            <a:r>
              <a:rPr lang="en-US" altLang="ja-JP" dirty="0"/>
              <a:t>23</a:t>
            </a:r>
            <a:r>
              <a:rPr lang="ja-JP" altLang="en-US" dirty="0"/>
              <a:t>年</a:t>
            </a:r>
            <a:r>
              <a:rPr lang="en-US" altLang="ja-JP" dirty="0"/>
              <a:t>3</a:t>
            </a:r>
            <a:r>
              <a:rPr lang="ja-JP" altLang="en-US" dirty="0"/>
              <a:t>月東日本大震災：三陸沖を震源とし、震度</a:t>
            </a:r>
            <a:r>
              <a:rPr lang="en-US" altLang="ja-JP" dirty="0"/>
              <a:t>7</a:t>
            </a:r>
            <a:r>
              <a:rPr lang="ja-JP" altLang="en-US" dirty="0"/>
              <a:t>の揺れと広域に渡る津波で</a:t>
            </a:r>
            <a:r>
              <a:rPr lang="en-US" altLang="ja-JP" dirty="0"/>
              <a:t>19,689</a:t>
            </a:r>
            <a:r>
              <a:rPr lang="ja-JP" altLang="en-US" dirty="0"/>
              <a:t>名の死者、</a:t>
            </a:r>
            <a:r>
              <a:rPr lang="en-US" altLang="ja-JP" dirty="0"/>
              <a:t>2,563</a:t>
            </a:r>
            <a:r>
              <a:rPr lang="ja-JP" altLang="en-US" dirty="0"/>
              <a:t>名の行方不明者を出しました。</a:t>
            </a:r>
            <a:endParaRPr lang="en-US" altLang="ja-JP" dirty="0"/>
          </a:p>
          <a:p>
            <a:pPr marL="171450" indent="-171450">
              <a:buFont typeface="Arial" panose="020B0604020202020204" pitchFamily="34" charset="0"/>
              <a:buChar char="•"/>
            </a:pPr>
            <a:r>
              <a:rPr lang="ja-JP" altLang="en-US" dirty="0"/>
              <a:t>事例２、３）平成</a:t>
            </a:r>
            <a:r>
              <a:rPr lang="en-US" altLang="ja-JP" dirty="0"/>
              <a:t>28</a:t>
            </a:r>
            <a:r>
              <a:rPr lang="ja-JP" altLang="en-US" dirty="0"/>
              <a:t>年</a:t>
            </a:r>
            <a:r>
              <a:rPr lang="en-US" altLang="ja-JP" dirty="0"/>
              <a:t>4</a:t>
            </a:r>
            <a:r>
              <a:rPr lang="ja-JP" altLang="en-US" dirty="0"/>
              <a:t>月熊本地震：震源</a:t>
            </a:r>
            <a:r>
              <a:rPr lang="en-US" altLang="ja-JP" dirty="0"/>
              <a:t>10</a:t>
            </a:r>
            <a:r>
              <a:rPr lang="ja-JP" altLang="en-US" dirty="0"/>
              <a:t>数キロの地震により、震度</a:t>
            </a:r>
            <a:r>
              <a:rPr lang="en-US" altLang="ja-JP" dirty="0"/>
              <a:t>7</a:t>
            </a:r>
            <a:r>
              <a:rPr lang="ja-JP" altLang="en-US" dirty="0"/>
              <a:t>の揺れを観測した後も、活発な地震活動がつづきました。</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15</a:t>
            </a:fld>
            <a:endParaRPr lang="ja-JP" altLang="en-US"/>
          </a:p>
        </p:txBody>
      </p:sp>
      <p:sp>
        <p:nvSpPr>
          <p:cNvPr id="6" name="スライド イメージ プレースホルダー 5">
            <a:extLst>
              <a:ext uri="{FF2B5EF4-FFF2-40B4-BE49-F238E27FC236}">
                <a16:creationId xmlns:a16="http://schemas.microsoft.com/office/drawing/2014/main" id="{73367F5C-4FBD-45D6-A5E0-5195D00DF1D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6641039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pPr lvl="0"/>
            <a:r>
              <a:rPr lang="en-US" altLang="ja-JP" dirty="0"/>
              <a:t>【</a:t>
            </a:r>
            <a:r>
              <a:rPr lang="ja-JP" altLang="en-US" dirty="0"/>
              <a:t>補足説明</a:t>
            </a:r>
            <a:r>
              <a:rPr lang="en-US" altLang="ja-JP" dirty="0"/>
              <a:t>】</a:t>
            </a:r>
          </a:p>
          <a:p>
            <a:pPr marL="171450" lvl="0" indent="-171450">
              <a:buFont typeface="Arial" panose="020B0604020202020204" pitchFamily="34" charset="0"/>
              <a:buChar char="•"/>
            </a:pPr>
            <a:r>
              <a:rPr lang="ja-JP" altLang="en-US" dirty="0"/>
              <a:t>受講者に、「大勢の避難者が一つの場所で過ごす避難所生活をイメージしてみましょう」と投げかけます。</a:t>
            </a:r>
            <a:endParaRPr lang="en-US" altLang="ja-JP" dirty="0"/>
          </a:p>
          <a:p>
            <a:pPr marL="171450" lvl="0" indent="-171450">
              <a:buFont typeface="Arial" panose="020B0604020202020204" pitchFamily="34" charset="0"/>
              <a:buChar char="•"/>
            </a:pPr>
            <a:r>
              <a:rPr lang="ja-JP" altLang="en-US" dirty="0"/>
              <a:t>何人かの受講者を指名して、答えてもらってもよいです。</a:t>
            </a:r>
            <a:endParaRPr lang="en-US" altLang="ja-JP" dirty="0"/>
          </a:p>
          <a:p>
            <a:pPr marL="171450" lvl="0" indent="-171450">
              <a:buFont typeface="Arial" panose="020B0604020202020204" pitchFamily="34" charset="0"/>
              <a:buChar char="•"/>
            </a:pPr>
            <a:r>
              <a:rPr lang="ja-JP" altLang="en-US" dirty="0"/>
              <a:t>受講者の答えを受けて、「大勢の避難者が一緒に生活するためには何が必要でしょうか」と、次のワークショップにつなげます。</a:t>
            </a:r>
            <a:endParaRPr lang="en-US" altLang="ja-JP" dirty="0"/>
          </a:p>
          <a:p>
            <a:endParaRPr lang="ja-JP" altLang="en-US" dirty="0"/>
          </a:p>
          <a:p>
            <a:endParaRPr lang="ja-JP" altLang="en-US"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16</a:t>
            </a:fld>
            <a:endParaRPr lang="ja-JP" altLang="en-US"/>
          </a:p>
        </p:txBody>
      </p:sp>
      <p:sp>
        <p:nvSpPr>
          <p:cNvPr id="6" name="スライド イメージ プレースホルダー 5">
            <a:extLst>
              <a:ext uri="{FF2B5EF4-FFF2-40B4-BE49-F238E27FC236}">
                <a16:creationId xmlns:a16="http://schemas.microsoft.com/office/drawing/2014/main" id="{08174582-9C8B-49F6-98FC-DF60BEB1CABE}"/>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522771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「あなたが運営者の立場だったら、どうするか考えてみましょう」と問いかけ、問題を読み上げ、自分ならどうするか、選択肢の中から選んでもらいましょう。</a:t>
            </a:r>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17</a:t>
            </a:fld>
            <a:endParaRPr lang="ja-JP" altLang="en-US"/>
          </a:p>
        </p:txBody>
      </p:sp>
      <p:sp>
        <p:nvSpPr>
          <p:cNvPr id="7" name="スライド イメージ プレースホルダー 6">
            <a:extLst>
              <a:ext uri="{FF2B5EF4-FFF2-40B4-BE49-F238E27FC236}">
                <a16:creationId xmlns:a16="http://schemas.microsoft.com/office/drawing/2014/main" id="{2C3162A2-303A-4F85-9D50-FF6588DE10AB}"/>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6790421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先ほど選んで頂いた意見について、自分ならどうするか、それはなぜか、よりよい方法はないか、について、グループで意見交換をするように促します。</a:t>
            </a:r>
            <a:endParaRPr lang="en-US" altLang="ja-JP" dirty="0"/>
          </a:p>
          <a:p>
            <a:endParaRPr lang="en-US" altLang="ja-JP" dirty="0"/>
          </a:p>
          <a:p>
            <a:pPr marL="171450" indent="-171450">
              <a:buFont typeface="Arial" panose="020B0604020202020204" pitchFamily="34" charset="0"/>
              <a:buChar char="•"/>
            </a:pPr>
            <a:r>
              <a:rPr lang="ja-JP" altLang="en-US" dirty="0"/>
              <a:t>グループでの意見交換が落ち着いたら（もしくは制限時間がきたら）、いくつかグループを指定して、どのような意見が出たか発表してもらうとよいでしょう。</a:t>
            </a:r>
            <a:endParaRPr lang="en-US" altLang="ja-JP" dirty="0"/>
          </a:p>
          <a:p>
            <a:endParaRPr lang="en-US" altLang="ja-JP" dirty="0"/>
          </a:p>
          <a:p>
            <a:pPr marL="171450" indent="-171450">
              <a:buFont typeface="Arial" panose="020B0604020202020204" pitchFamily="34" charset="0"/>
              <a:buChar char="•"/>
            </a:pPr>
            <a:r>
              <a:rPr lang="ja-JP" altLang="en-US" dirty="0"/>
              <a:t>検討時間や発表の実施等は、講義時間等に合わせて調整して頂いても構いません。</a:t>
            </a:r>
            <a:endParaRPr lang="en-US" altLang="ja-JP" dirty="0"/>
          </a:p>
          <a:p>
            <a:endParaRPr lang="ja-JP" altLang="en-US"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18</a:t>
            </a:fld>
            <a:endParaRPr lang="ja-JP" altLang="en-US"/>
          </a:p>
        </p:txBody>
      </p:sp>
      <p:sp>
        <p:nvSpPr>
          <p:cNvPr id="7" name="スライド イメージ プレースホルダー 6">
            <a:extLst>
              <a:ext uri="{FF2B5EF4-FFF2-40B4-BE49-F238E27FC236}">
                <a16:creationId xmlns:a16="http://schemas.microsoft.com/office/drawing/2014/main" id="{D012BDDF-DBCB-4206-8CDE-F92BA4DFC5B6}"/>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1446821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避難所利用者が生活する場所には、様々な空間が必要になることを東京都の</a:t>
            </a:r>
            <a:r>
              <a:rPr lang="en-US" altLang="ja-JP" dirty="0"/>
              <a:t>『</a:t>
            </a:r>
            <a:r>
              <a:rPr lang="ja-JP" altLang="en-US" dirty="0"/>
              <a:t>避難所管理運営の指針　ダイジェスト版</a:t>
            </a:r>
            <a:r>
              <a:rPr lang="en-US" altLang="ja-JP" dirty="0"/>
              <a:t>』</a:t>
            </a:r>
            <a:r>
              <a:rPr lang="ja-JP" altLang="en-US" dirty="0"/>
              <a:t>の例を使って説明します。</a:t>
            </a:r>
            <a:endParaRPr lang="en-US" altLang="ja-JP" dirty="0"/>
          </a:p>
          <a:p>
            <a:endParaRPr lang="en-US" altLang="ja-JP" dirty="0"/>
          </a:p>
          <a:p>
            <a:pPr marL="171450" indent="-171450">
              <a:buFont typeface="Arial" panose="020B0604020202020204" pitchFamily="34" charset="0"/>
              <a:buChar char="•"/>
            </a:pPr>
            <a:r>
              <a:rPr lang="ja-JP" altLang="en-US" dirty="0"/>
              <a:t>トイレや更衣室を女性と男性で分けることや、乳児への世話で必要となるスペース、物資保管の場所などが必要になります。</a:t>
            </a:r>
            <a:endParaRPr lang="en-US" altLang="ja-JP" dirty="0"/>
          </a:p>
          <a:p>
            <a:endParaRPr lang="en-US" altLang="ja-JP" dirty="0"/>
          </a:p>
          <a:p>
            <a:pPr marL="171450" indent="-171450">
              <a:buFont typeface="Arial" panose="020B0604020202020204" pitchFamily="34" charset="0"/>
              <a:buChar char="•"/>
            </a:pPr>
            <a:r>
              <a:rPr lang="ja-JP" altLang="en-US" dirty="0"/>
              <a:t>入口から中を見ていきましょう。</a:t>
            </a:r>
            <a:endParaRPr lang="en-US" altLang="ja-JP" dirty="0"/>
          </a:p>
          <a:p>
            <a:pPr marL="628650" lvl="1" indent="-171450">
              <a:buFont typeface="Arial" panose="020B0604020202020204" pitchFamily="34" charset="0"/>
              <a:buChar char="•"/>
            </a:pPr>
            <a:r>
              <a:rPr lang="ja-JP" altLang="en-US" dirty="0"/>
              <a:t>総合受付（外部からの支援受付など）</a:t>
            </a:r>
            <a:endParaRPr lang="en-US" altLang="ja-JP" dirty="0"/>
          </a:p>
          <a:p>
            <a:pPr marL="628650" lvl="1" indent="-171450">
              <a:buFont typeface="Arial" panose="020B0604020202020204" pitchFamily="34" charset="0"/>
              <a:buChar char="•"/>
            </a:pPr>
            <a:r>
              <a:rPr lang="ja-JP" altLang="en-US" dirty="0"/>
              <a:t>入口：アレルギーの方などもいる可能性があるので、土足禁止とすることが望ましい</a:t>
            </a:r>
            <a:endParaRPr lang="en-US" altLang="ja-JP" dirty="0"/>
          </a:p>
          <a:p>
            <a:pPr marL="628650" lvl="1" indent="-171450">
              <a:buFont typeface="Arial" panose="020B0604020202020204" pitchFamily="34" charset="0"/>
              <a:buChar char="•"/>
            </a:pPr>
            <a:r>
              <a:rPr lang="ja-JP" altLang="en-US" dirty="0"/>
              <a:t>物資保管場所</a:t>
            </a:r>
            <a:endParaRPr lang="en-US" altLang="ja-JP" dirty="0"/>
          </a:p>
          <a:p>
            <a:pPr marL="628650" lvl="1" indent="-171450">
              <a:buFont typeface="Arial" panose="020B0604020202020204" pitchFamily="34" charset="0"/>
              <a:buChar char="•"/>
            </a:pPr>
            <a:r>
              <a:rPr lang="ja-JP" altLang="en-US" dirty="0"/>
              <a:t>避難所利用者（薄いグレーのスペース）：居室（プライバシーへの配慮で衝立などが設けられることもある）</a:t>
            </a:r>
            <a:endParaRPr lang="en-US" altLang="ja-JP" dirty="0"/>
          </a:p>
          <a:p>
            <a:pPr marL="628650" lvl="1" indent="-171450">
              <a:buFont typeface="Arial" panose="020B0604020202020204" pitchFamily="34" charset="0"/>
              <a:buChar char="•"/>
            </a:pPr>
            <a:r>
              <a:rPr lang="ja-JP" altLang="en-US" dirty="0"/>
              <a:t>更衣室・トイレ（男女）：それぞれ分けておくことが必要</a:t>
            </a:r>
            <a:endParaRPr lang="en-US" altLang="ja-JP" dirty="0"/>
          </a:p>
          <a:p>
            <a:pPr marL="628650" lvl="1" indent="-171450">
              <a:buFont typeface="Arial" panose="020B0604020202020204" pitchFamily="34" charset="0"/>
              <a:buChar char="•"/>
            </a:pPr>
            <a:r>
              <a:rPr lang="ja-JP" altLang="en-US" dirty="0"/>
              <a:t>物資配布場所</a:t>
            </a:r>
            <a:endParaRPr lang="en-US" altLang="ja-JP" dirty="0"/>
          </a:p>
          <a:p>
            <a:pPr marL="628650" lvl="1" indent="-171450">
              <a:buFont typeface="Arial" panose="020B0604020202020204" pitchFamily="34" charset="0"/>
              <a:buChar char="•"/>
            </a:pPr>
            <a:r>
              <a:rPr lang="ja-JP" altLang="en-US" dirty="0"/>
              <a:t>掲示板（避難生活が長くなるにつけ掲示物が増える）</a:t>
            </a:r>
            <a:endParaRPr lang="en-US" altLang="ja-JP" dirty="0"/>
          </a:p>
          <a:p>
            <a:pPr marL="628650" lvl="1" indent="-171450">
              <a:buFont typeface="Arial" panose="020B0604020202020204" pitchFamily="34" charset="0"/>
              <a:buChar char="•"/>
            </a:pPr>
            <a:r>
              <a:rPr lang="ja-JP" altLang="en-US" dirty="0"/>
              <a:t>おむつ交換場所：男女共用</a:t>
            </a:r>
            <a:endParaRPr lang="en-US" altLang="ja-JP" dirty="0"/>
          </a:p>
          <a:p>
            <a:pPr marL="628650" lvl="1" indent="-171450">
              <a:buFont typeface="Arial" panose="020B0604020202020204" pitchFamily="34" charset="0"/>
              <a:buChar char="•"/>
            </a:pPr>
            <a:r>
              <a:rPr lang="ja-JP" altLang="en-US" dirty="0"/>
              <a:t>授乳スペース：女性のみ</a:t>
            </a:r>
            <a:endParaRPr lang="en-US" altLang="ja-JP" dirty="0"/>
          </a:p>
          <a:p>
            <a:endParaRPr lang="ja-JP" altLang="en-US" dirty="0"/>
          </a:p>
          <a:p>
            <a:pPr lvl="1"/>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19</a:t>
            </a:fld>
            <a:endParaRPr lang="ja-JP" altLang="en-US"/>
          </a:p>
        </p:txBody>
      </p:sp>
      <p:sp>
        <p:nvSpPr>
          <p:cNvPr id="7" name="スライド イメージ プレースホルダー 6">
            <a:extLst>
              <a:ext uri="{FF2B5EF4-FFF2-40B4-BE49-F238E27FC236}">
                <a16:creationId xmlns:a16="http://schemas.microsoft.com/office/drawing/2014/main" id="{D9752DC3-5270-4685-B6BE-839A9B409063}"/>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41970761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a:t>
            </a:fld>
            <a:endParaRPr lang="ja-JP" altLang="en-US"/>
          </a:p>
        </p:txBody>
      </p:sp>
      <p:sp>
        <p:nvSpPr>
          <p:cNvPr id="3" name="スライド イメージ プレースホルダー 2">
            <a:extLst>
              <a:ext uri="{FF2B5EF4-FFF2-40B4-BE49-F238E27FC236}">
                <a16:creationId xmlns:a16="http://schemas.microsoft.com/office/drawing/2014/main" id="{86ECF2A8-15D7-4AB3-A44F-215657D5BC4A}"/>
              </a:ext>
            </a:extLst>
          </p:cNvPr>
          <p:cNvSpPr>
            <a:spLocks noGrp="1" noRot="1" noChangeAspect="1"/>
          </p:cNvSpPr>
          <p:nvPr>
            <p:ph type="sldImg"/>
          </p:nvPr>
        </p:nvSpPr>
        <p:spPr>
          <a:xfrm>
            <a:off x="571500" y="579438"/>
            <a:ext cx="5492750" cy="4121150"/>
          </a:xfrm>
        </p:spPr>
      </p:sp>
      <p:sp>
        <p:nvSpPr>
          <p:cNvPr id="5" name="ノート プレースホルダー 4">
            <a:extLst>
              <a:ext uri="{FF2B5EF4-FFF2-40B4-BE49-F238E27FC236}">
                <a16:creationId xmlns:a16="http://schemas.microsoft.com/office/drawing/2014/main" id="{3D60CE94-3B74-4D01-8683-76B8154EB1D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389185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「あなたが運営者の立場だったら、どうするか考えてみましょう」と問いかけ、問題を読み上げ、自分ならどうするか、選択肢の中から選んでもらいましょう。</a:t>
            </a:r>
            <a:endParaRPr lang="en-US" altLang="ja-JP"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20</a:t>
            </a:fld>
            <a:endParaRPr lang="ja-JP" altLang="en-US"/>
          </a:p>
        </p:txBody>
      </p:sp>
      <p:sp>
        <p:nvSpPr>
          <p:cNvPr id="7" name="スライド イメージ プレースホルダー 6">
            <a:extLst>
              <a:ext uri="{FF2B5EF4-FFF2-40B4-BE49-F238E27FC236}">
                <a16:creationId xmlns:a16="http://schemas.microsoft.com/office/drawing/2014/main" id="{933ED5E7-A5B6-4563-B854-EB51B2936375}"/>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59293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先ほど選んで頂いた意見について、自分ならどうするか、それはなぜか、よりよい方法はないか、について、グループで意見交換をするように促します。</a:t>
            </a:r>
            <a:endParaRPr lang="en-US" altLang="ja-JP" dirty="0"/>
          </a:p>
          <a:p>
            <a:endParaRPr lang="en-US" altLang="ja-JP" dirty="0"/>
          </a:p>
          <a:p>
            <a:pPr marL="171450" indent="-171450">
              <a:buFont typeface="Arial" panose="020B0604020202020204" pitchFamily="34" charset="0"/>
              <a:buChar char="•"/>
            </a:pPr>
            <a:r>
              <a:rPr lang="ja-JP" altLang="en-US" dirty="0"/>
              <a:t>グループでの意見交換が落ち着いたら（もしくは制限時間がきたら）、いくつかグループを指定して、どのような意見が出たか発表してもらうとよいでしょう。</a:t>
            </a:r>
            <a:endParaRPr lang="en-US" altLang="ja-JP" dirty="0"/>
          </a:p>
          <a:p>
            <a:endParaRPr lang="en-US" altLang="ja-JP" dirty="0"/>
          </a:p>
          <a:p>
            <a:pPr marL="171450" indent="-171450">
              <a:buFont typeface="Arial" panose="020B0604020202020204" pitchFamily="34" charset="0"/>
              <a:buChar char="•"/>
            </a:pPr>
            <a:r>
              <a:rPr lang="ja-JP" altLang="en-US" dirty="0"/>
              <a:t>検討時間や発表の実施等は、講義時間等に合わせて調整して頂いても構いません。</a:t>
            </a:r>
            <a:endParaRPr lang="en-US" altLang="ja-JP"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21</a:t>
            </a:fld>
            <a:endParaRPr lang="ja-JP" altLang="en-US"/>
          </a:p>
        </p:txBody>
      </p:sp>
      <p:sp>
        <p:nvSpPr>
          <p:cNvPr id="7" name="スライド イメージ プレースホルダー 6">
            <a:extLst>
              <a:ext uri="{FF2B5EF4-FFF2-40B4-BE49-F238E27FC236}">
                <a16:creationId xmlns:a16="http://schemas.microsoft.com/office/drawing/2014/main" id="{A32435DD-C560-4CE5-AE06-9BBC6542475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0674371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避難者名簿の活用</a:t>
            </a:r>
            <a:endParaRPr lang="en-US" altLang="ja-JP" dirty="0"/>
          </a:p>
          <a:p>
            <a:pPr lvl="1"/>
            <a:r>
              <a:rPr lang="ja-JP" altLang="en-US" dirty="0"/>
              <a:t>避難生活開始後、避難している人が変わることもありますので、避難者を把握することが必要です。</a:t>
            </a:r>
            <a:endParaRPr lang="en-US" altLang="ja-JP" dirty="0"/>
          </a:p>
          <a:p>
            <a:pPr lvl="2"/>
            <a:endParaRPr lang="en-US" altLang="ja-JP" dirty="0"/>
          </a:p>
          <a:p>
            <a:pPr marL="171450" indent="-171450">
              <a:buFont typeface="Arial" panose="020B0604020202020204" pitchFamily="34" charset="0"/>
              <a:buChar char="•"/>
            </a:pPr>
            <a:r>
              <a:rPr lang="ja-JP" altLang="en-US" dirty="0"/>
              <a:t>ポイント</a:t>
            </a:r>
            <a:endParaRPr lang="en-US" altLang="ja-JP" dirty="0"/>
          </a:p>
          <a:p>
            <a:pPr lvl="1"/>
            <a:r>
              <a:rPr lang="ja-JP" altLang="en-US" dirty="0"/>
              <a:t>スマートフォンなどが普及し、様々な情報を写真で撮影し、拡散することも可能になっているため、情報管理（特に外部から来た人に対して情報を教える際のルールなど）を厳重に行う必要があります。</a:t>
            </a:r>
            <a:endParaRPr lang="en-US" altLang="ja-JP" dirty="0"/>
          </a:p>
          <a:p>
            <a:pPr lvl="2"/>
            <a:endParaRPr lang="en-US" altLang="ja-JP" dirty="0"/>
          </a:p>
          <a:p>
            <a:pPr lvl="2"/>
            <a:endParaRPr lang="en-US" altLang="ja-JP"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22</a:t>
            </a:fld>
            <a:endParaRPr lang="ja-JP" altLang="en-US"/>
          </a:p>
        </p:txBody>
      </p:sp>
      <p:sp>
        <p:nvSpPr>
          <p:cNvPr id="7" name="スライド イメージ プレースホルダー 6">
            <a:extLst>
              <a:ext uri="{FF2B5EF4-FFF2-40B4-BE49-F238E27FC236}">
                <a16:creationId xmlns:a16="http://schemas.microsoft.com/office/drawing/2014/main" id="{F247EF90-981F-4C2C-AE35-4BF8244B2E5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70444095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避難者の状況をできるだけ詳細に把握し、その情報を活用するために、どんな情報を把握したほうがよいか、あらかじめ考えておきましょう。</a:t>
            </a:r>
            <a:endParaRPr lang="en-US" altLang="ja-JP" dirty="0"/>
          </a:p>
          <a:p>
            <a:pPr marL="171450" indent="-171450">
              <a:buFont typeface="Arial" panose="020B0604020202020204" pitchFamily="34" charset="0"/>
              <a:buChar char="•"/>
            </a:pPr>
            <a:r>
              <a:rPr lang="ja-JP" altLang="en-US" dirty="0"/>
              <a:t>それを基に、地域の避難所の避難者名簿の様式を整えておくことで、いざというときにでもスムーズに対応ができます。</a:t>
            </a:r>
            <a:endParaRPr lang="en-US" altLang="ja-JP"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23</a:t>
            </a:fld>
            <a:endParaRPr lang="ja-JP" altLang="en-US"/>
          </a:p>
        </p:txBody>
      </p:sp>
      <p:sp>
        <p:nvSpPr>
          <p:cNvPr id="7" name="スライド イメージ プレースホルダー 6">
            <a:extLst>
              <a:ext uri="{FF2B5EF4-FFF2-40B4-BE49-F238E27FC236}">
                <a16:creationId xmlns:a16="http://schemas.microsoft.com/office/drawing/2014/main" id="{5752BAD9-9E35-4863-A953-24749777FAEB}"/>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6808107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「あなたが運営者の立場だったら、どうするか考えてみましょう」と問いかけ、問題を読み上げ、自分ならどうするか、選択肢の中から選んでもらいましょう。</a:t>
            </a:r>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24</a:t>
            </a:fld>
            <a:endParaRPr lang="ja-JP" altLang="en-US"/>
          </a:p>
        </p:txBody>
      </p:sp>
      <p:sp>
        <p:nvSpPr>
          <p:cNvPr id="7" name="スライド イメージ プレースホルダー 6">
            <a:extLst>
              <a:ext uri="{FF2B5EF4-FFF2-40B4-BE49-F238E27FC236}">
                <a16:creationId xmlns:a16="http://schemas.microsoft.com/office/drawing/2014/main" id="{64706878-BC58-46F1-89B0-AF56EAD3E45D}"/>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900295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先ほど選んで頂いた意見について、自分ならどうするか、それはなぜか、よりよい方法はないか、について、グループで意見交換をするように促します。</a:t>
            </a:r>
            <a:endParaRPr lang="en-US" altLang="ja-JP" dirty="0"/>
          </a:p>
          <a:p>
            <a:endParaRPr lang="en-US" altLang="ja-JP" dirty="0"/>
          </a:p>
          <a:p>
            <a:pPr marL="171450" indent="-171450">
              <a:buFont typeface="Arial" panose="020B0604020202020204" pitchFamily="34" charset="0"/>
              <a:buChar char="•"/>
            </a:pPr>
            <a:r>
              <a:rPr lang="ja-JP" altLang="en-US" dirty="0"/>
              <a:t>グループでの意見交換が落ち着いたら（もしくは制限時間がきたら）、いくつかグループを指定して、どのような意見が出たか発表してもらうとよいでしょう。</a:t>
            </a:r>
            <a:endParaRPr lang="en-US" altLang="ja-JP" dirty="0"/>
          </a:p>
          <a:p>
            <a:endParaRPr lang="en-US" altLang="ja-JP" dirty="0"/>
          </a:p>
          <a:p>
            <a:pPr marL="171450" indent="-171450">
              <a:buFont typeface="Arial" panose="020B0604020202020204" pitchFamily="34" charset="0"/>
              <a:buChar char="•"/>
            </a:pPr>
            <a:r>
              <a:rPr lang="ja-JP" altLang="en-US" dirty="0"/>
              <a:t>検討時間や発表の実施等は、講義時間等に合わせて調整して頂いても構いません。</a:t>
            </a:r>
            <a:endParaRPr lang="en-US" altLang="ja-JP" dirty="0"/>
          </a:p>
          <a:p>
            <a:endParaRPr lang="ja-JP" altLang="en-US" dirty="0"/>
          </a:p>
          <a:p>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25</a:t>
            </a:fld>
            <a:endParaRPr lang="ja-JP" altLang="en-US"/>
          </a:p>
        </p:txBody>
      </p:sp>
      <p:sp>
        <p:nvSpPr>
          <p:cNvPr id="7" name="スライド イメージ プレースホルダー 6">
            <a:extLst>
              <a:ext uri="{FF2B5EF4-FFF2-40B4-BE49-F238E27FC236}">
                <a16:creationId xmlns:a16="http://schemas.microsoft.com/office/drawing/2014/main" id="{9A81B5A9-7A1A-4B1D-8469-1413B3445007}"/>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7418214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避難所生活に必要なルール例</a:t>
            </a:r>
            <a:endParaRPr lang="en-US" altLang="ja-JP" dirty="0"/>
          </a:p>
          <a:p>
            <a:pPr lvl="1"/>
            <a:r>
              <a:rPr lang="ja-JP" altLang="en-US" dirty="0"/>
              <a:t>避難所生活は他者との共同生活になる為、様々なトラブルの発生が予想されます。平時と異なる被災生活では制約されることも多いため、ルールを定めることが必要です。状況に応じて必要なルールを決定していく必要があります。</a:t>
            </a:r>
            <a:endParaRPr lang="en-US" altLang="ja-JP" dirty="0"/>
          </a:p>
          <a:p>
            <a:pPr lvl="2"/>
            <a:endParaRPr lang="en-US" altLang="ja-JP" dirty="0"/>
          </a:p>
          <a:p>
            <a:pPr marL="171450" indent="-171450">
              <a:buFont typeface="Arial" panose="020B0604020202020204" pitchFamily="34" charset="0"/>
              <a:buChar char="•"/>
            </a:pPr>
            <a:r>
              <a:rPr lang="ja-JP" altLang="en-US" dirty="0"/>
              <a:t>人間関係づくりが避難生活の心身の健康に重要</a:t>
            </a:r>
            <a:endParaRPr lang="en-US" altLang="ja-JP" dirty="0"/>
          </a:p>
          <a:p>
            <a:pPr lvl="1"/>
            <a:r>
              <a:rPr lang="ja-JP" altLang="en-US" dirty="0"/>
              <a:t>共同生活を送る中で、困ったときに助け合える環境を構築できるよう、人間関係づくりへの気配り（ひと声かけるなど負担の少ないものなどから始めてもよい）が必要です。</a:t>
            </a:r>
            <a:endParaRPr lang="en-US" altLang="ja-JP" dirty="0"/>
          </a:p>
          <a:p>
            <a:endParaRPr lang="ja-JP" altLang="en-US"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26</a:t>
            </a:fld>
            <a:endParaRPr lang="ja-JP" altLang="en-US"/>
          </a:p>
        </p:txBody>
      </p:sp>
      <p:sp>
        <p:nvSpPr>
          <p:cNvPr id="7" name="スライド イメージ プレースホルダー 6">
            <a:extLst>
              <a:ext uri="{FF2B5EF4-FFF2-40B4-BE49-F238E27FC236}">
                <a16:creationId xmlns:a16="http://schemas.microsoft.com/office/drawing/2014/main" id="{C5E109DF-BF7A-41BD-BD72-9D6F88E98D09}"/>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368977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避難所生活上の共通課題</a:t>
            </a:r>
            <a:endParaRPr lang="en-US" altLang="ja-JP" dirty="0"/>
          </a:p>
          <a:p>
            <a:pPr lvl="1"/>
            <a:r>
              <a:rPr lang="ja-JP" altLang="en-US" dirty="0"/>
              <a:t>避難所生活をする中で起きる課題に対して、各役割ごとに順次対応していく体制が求められます。また、季節によっても発生する問題が変わります。その状況に応じて、問題の発生をあらかじめ想定しておくことが望ましいです。</a:t>
            </a:r>
            <a:endParaRPr lang="en-US" altLang="ja-JP" dirty="0"/>
          </a:p>
          <a:p>
            <a:pPr lvl="2"/>
            <a:endParaRPr lang="en-US" altLang="ja-JP" dirty="0"/>
          </a:p>
          <a:p>
            <a:pPr marL="171450" indent="-171450">
              <a:buFont typeface="Arial" panose="020B0604020202020204" pitchFamily="34" charset="0"/>
              <a:buChar char="•"/>
            </a:pPr>
            <a:r>
              <a:rPr lang="ja-JP" altLang="en-US" dirty="0"/>
              <a:t>行政が行うことと自主防災組織等が行うことを区別して、課題への対応（必要な取り決めを作るなど）を考えるために、自分たちの自治体の担当者へ相談し、行政の協力を得ながら取り組んでいくことが望ましいです。</a:t>
            </a:r>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27</a:t>
            </a:fld>
            <a:endParaRPr lang="ja-JP" altLang="en-US"/>
          </a:p>
        </p:txBody>
      </p:sp>
      <p:sp>
        <p:nvSpPr>
          <p:cNvPr id="9" name="スライド イメージ プレースホルダー 8">
            <a:extLst>
              <a:ext uri="{FF2B5EF4-FFF2-40B4-BE49-F238E27FC236}">
                <a16:creationId xmlns:a16="http://schemas.microsoft.com/office/drawing/2014/main" id="{D49F3FBB-B6DD-43B7-B757-D607D8302F89}"/>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64492860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中項目「２．避難所の開設・運営」で学んだことをまとめます。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28</a:t>
            </a:fld>
            <a:endParaRPr lang="ja-JP" altLang="en-US"/>
          </a:p>
        </p:txBody>
      </p:sp>
      <p:sp>
        <p:nvSpPr>
          <p:cNvPr id="7" name="スライド イメージ プレースホルダー 6">
            <a:extLst>
              <a:ext uri="{FF2B5EF4-FFF2-40B4-BE49-F238E27FC236}">
                <a16:creationId xmlns:a16="http://schemas.microsoft.com/office/drawing/2014/main" id="{ABE322B0-C75F-4943-84FF-088FA0A39E4E}"/>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6121661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この単元、「避難所開設・運営の流れと発生する課題」で学んだことをまとめます。</a:t>
            </a:r>
            <a:endParaRPr lang="en-US" altLang="ja-JP"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29</a:t>
            </a:fld>
            <a:endParaRPr lang="ja-JP" altLang="en-US"/>
          </a:p>
        </p:txBody>
      </p:sp>
      <p:sp>
        <p:nvSpPr>
          <p:cNvPr id="7" name="スライド イメージ プレースホルダー 6">
            <a:extLst>
              <a:ext uri="{FF2B5EF4-FFF2-40B4-BE49-F238E27FC236}">
                <a16:creationId xmlns:a16="http://schemas.microsoft.com/office/drawing/2014/main" id="{EB233926-83AE-4C7A-BDBD-4939F9900FAC}"/>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521361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3</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5060708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ja-JP" altLang="ja-JP" dirty="0"/>
              <a:t>【</a:t>
            </a:r>
            <a:r>
              <a:rPr lang="ja-JP" altLang="en-US" dirty="0"/>
              <a:t>補足説明</a:t>
            </a:r>
            <a:r>
              <a:rPr lang="ja-JP" altLang="ja-JP" dirty="0"/>
              <a:t>】</a:t>
            </a:r>
            <a:endParaRPr lang="en-US" altLang="ja-JP" dirty="0"/>
          </a:p>
          <a:p>
            <a:pPr marL="171450" indent="-171450">
              <a:buFont typeface="Arial" panose="020B0604020202020204" pitchFamily="34" charset="0"/>
              <a:buChar char="•"/>
            </a:pPr>
            <a:r>
              <a:rPr lang="ja-JP" altLang="en-US" dirty="0"/>
              <a:t>この単元の目標を伝えます。</a:t>
            </a:r>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4</a:t>
            </a:fld>
            <a:endParaRPr lang="ja-JP" altLang="en-US"/>
          </a:p>
        </p:txBody>
      </p:sp>
      <p:sp>
        <p:nvSpPr>
          <p:cNvPr id="7" name="スライド イメージ プレースホルダー 6">
            <a:extLst>
              <a:ext uri="{FF2B5EF4-FFF2-40B4-BE49-F238E27FC236}">
                <a16:creationId xmlns:a16="http://schemas.microsoft.com/office/drawing/2014/main" id="{27EDA8F6-2554-474E-9F5D-CDE134D6268F}"/>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720981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5</a:t>
            </a:fld>
            <a:endParaRPr lang="ja-JP" altLang="en-US"/>
          </a:p>
        </p:txBody>
      </p:sp>
      <p:sp>
        <p:nvSpPr>
          <p:cNvPr id="6" name="スライド イメージ プレースホルダー 5"/>
          <p:cNvSpPr>
            <a:spLocks noGrp="1" noRot="1" noChangeAspect="1"/>
          </p:cNvSpPr>
          <p:nvPr>
            <p:ph type="sldImg"/>
          </p:nvPr>
        </p:nvSpPr>
        <p:spPr>
          <a:xfrm>
            <a:off x="571500" y="579438"/>
            <a:ext cx="5492750" cy="4121150"/>
          </a:xfrm>
        </p:spPr>
      </p:sp>
      <p:sp>
        <p:nvSpPr>
          <p:cNvPr id="7" name="ノート プレースホルダー 6"/>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4657073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自助～共助～公助による災害対応の流れを、「風水害」「地震」に分けて、それぞれ「→」の流れで説明します。</a:t>
            </a:r>
            <a:endParaRPr lang="en-US" altLang="ja-JP" dirty="0"/>
          </a:p>
          <a:p>
            <a:pPr lvl="1"/>
            <a:r>
              <a:rPr lang="ja-JP" altLang="en-US" dirty="0"/>
              <a:t>風水害</a:t>
            </a:r>
            <a:endParaRPr lang="en-US" altLang="ja-JP" dirty="0"/>
          </a:p>
          <a:p>
            <a:pPr lvl="1"/>
            <a:r>
              <a:rPr lang="ja-JP" altLang="en-US" dirty="0"/>
              <a:t>自助：気象・避難情報等の収集した情報にもとづき、避難が必要な</a:t>
            </a:r>
            <a:endParaRPr lang="en-US" altLang="ja-JP" dirty="0"/>
          </a:p>
          <a:p>
            <a:pPr lvl="1"/>
            <a:r>
              <a:rPr lang="ja-JP" altLang="en-US" dirty="0"/>
              <a:t>　　　場合は避難します。</a:t>
            </a:r>
            <a:endParaRPr lang="en-US" altLang="ja-JP" dirty="0"/>
          </a:p>
          <a:p>
            <a:pPr lvl="1"/>
            <a:r>
              <a:rPr lang="ja-JP" altLang="en-US" dirty="0"/>
              <a:t>共助：避難する際、地域の住民にも避難を促す。また足が不自由な</a:t>
            </a:r>
            <a:endParaRPr lang="en-US" altLang="ja-JP" dirty="0"/>
          </a:p>
          <a:p>
            <a:pPr lvl="1"/>
            <a:r>
              <a:rPr lang="ja-JP" altLang="en-US" dirty="0"/>
              <a:t>　　　方や一人では避難できない方が近くにいれば、地域の住民と</a:t>
            </a:r>
            <a:endParaRPr lang="en-US" altLang="ja-JP" dirty="0"/>
          </a:p>
          <a:p>
            <a:pPr lvl="1"/>
            <a:r>
              <a:rPr lang="ja-JP" altLang="en-US" dirty="0"/>
              <a:t>　　　協力して避難支援をします。避難支援を行うときは、あくま　</a:t>
            </a:r>
            <a:endParaRPr lang="en-US" altLang="ja-JP" dirty="0"/>
          </a:p>
          <a:p>
            <a:pPr lvl="1"/>
            <a:r>
              <a:rPr lang="ja-JP" altLang="en-US" dirty="0"/>
              <a:t>　　　でも自分のいのち、安全が第一です。</a:t>
            </a:r>
            <a:endParaRPr lang="en-US" altLang="ja-JP" dirty="0"/>
          </a:p>
          <a:p>
            <a:pPr lvl="1"/>
            <a:r>
              <a:rPr lang="ja-JP" altLang="en-US" dirty="0"/>
              <a:t>共助：災害による被害が大規模で、避難生活が長期化する場合、避</a:t>
            </a:r>
            <a:endParaRPr lang="en-US" altLang="ja-JP" dirty="0"/>
          </a:p>
          <a:p>
            <a:pPr lvl="1"/>
            <a:r>
              <a:rPr lang="ja-JP" altLang="en-US" dirty="0"/>
              <a:t>　　　難所での避難生活となります。在宅避難をしている被災者へ</a:t>
            </a:r>
            <a:endParaRPr lang="en-US" altLang="ja-JP" dirty="0"/>
          </a:p>
          <a:p>
            <a:pPr lvl="1"/>
            <a:r>
              <a:rPr lang="ja-JP" altLang="en-US" dirty="0"/>
              <a:t>　　　の支援も考慮する必要があります。</a:t>
            </a:r>
            <a:endParaRPr lang="en-US" altLang="ja-JP"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6</a:t>
            </a:fld>
            <a:endParaRPr lang="ja-JP" altLang="en-US"/>
          </a:p>
        </p:txBody>
      </p:sp>
      <p:sp>
        <p:nvSpPr>
          <p:cNvPr id="7" name="スライド イメージ プレースホルダー 6">
            <a:extLst>
              <a:ext uri="{FF2B5EF4-FFF2-40B4-BE49-F238E27FC236}">
                <a16:creationId xmlns:a16="http://schemas.microsoft.com/office/drawing/2014/main" id="{98BB5CE3-F81E-4869-A50D-2586D37450F2}"/>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9921527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自助～共助～公助による災害対応の流れを、「風水害」「地震」に分けて、それぞれ「→」の流れで説明します。</a:t>
            </a:r>
            <a:endParaRPr lang="en-US" altLang="ja-JP" dirty="0"/>
          </a:p>
          <a:p>
            <a:pPr lvl="1"/>
            <a:r>
              <a:rPr lang="ja-JP" altLang="en-US" dirty="0"/>
              <a:t>地震</a:t>
            </a:r>
            <a:endParaRPr lang="en-US" altLang="ja-JP" dirty="0"/>
          </a:p>
          <a:p>
            <a:pPr lvl="1"/>
            <a:r>
              <a:rPr lang="ja-JP" altLang="en-US" dirty="0"/>
              <a:t>自助：地震の揺れを感じたら、身の安全を確保し、その後は家族の</a:t>
            </a:r>
            <a:endParaRPr lang="en-US" altLang="ja-JP" dirty="0"/>
          </a:p>
          <a:p>
            <a:pPr lvl="1"/>
            <a:r>
              <a:rPr lang="ja-JP" altLang="en-US" dirty="0"/>
              <a:t>　　　安全を確認します。必要に応じて自宅の初期消火、避難を行</a:t>
            </a:r>
            <a:endParaRPr lang="en-US" altLang="ja-JP" dirty="0"/>
          </a:p>
          <a:p>
            <a:pPr lvl="1"/>
            <a:r>
              <a:rPr lang="ja-JP" altLang="en-US" dirty="0"/>
              <a:t>　　　います。</a:t>
            </a:r>
            <a:endParaRPr lang="en-US" altLang="ja-JP" dirty="0"/>
          </a:p>
          <a:p>
            <a:pPr lvl="1"/>
            <a:r>
              <a:rPr lang="ja-JP" altLang="en-US" dirty="0"/>
              <a:t>共助：まずは地域の住民の安否確認です。地域の建物や道路、川、</a:t>
            </a:r>
            <a:endParaRPr lang="en-US" altLang="ja-JP" dirty="0"/>
          </a:p>
          <a:p>
            <a:pPr lvl="1"/>
            <a:r>
              <a:rPr lang="ja-JP" altLang="en-US" dirty="0"/>
              <a:t>　　　上下水道、電気、ガス等の被害情報の収集。地域のどこかで</a:t>
            </a:r>
            <a:endParaRPr lang="en-US" altLang="ja-JP" dirty="0"/>
          </a:p>
          <a:p>
            <a:pPr lvl="1"/>
            <a:r>
              <a:rPr lang="ja-JP" altLang="en-US" dirty="0"/>
              <a:t>　　　火災が発生している場合は初期消火を行います。</a:t>
            </a:r>
            <a:endParaRPr lang="en-US" altLang="ja-JP" dirty="0"/>
          </a:p>
          <a:p>
            <a:pPr lvl="2"/>
            <a:r>
              <a:rPr lang="ja-JP" altLang="en-US" dirty="0"/>
              <a:t>崩れた家等に住民が閉じ込められている場合、消防団、消防・自衛隊などと協力して救出・救護します。</a:t>
            </a:r>
            <a:endParaRPr lang="en-US" altLang="ja-JP" dirty="0"/>
          </a:p>
          <a:p>
            <a:pPr lvl="2"/>
            <a:r>
              <a:rPr lang="ja-JP" altLang="en-US" dirty="0"/>
              <a:t>救出・救護する際は、あくまでも自分のいのち、安全が第一です。危険な状況下では２次災害を引き起こす可能性があります。</a:t>
            </a:r>
            <a:endParaRPr lang="en-US" altLang="ja-JP" dirty="0"/>
          </a:p>
          <a:p>
            <a:pPr lvl="1"/>
            <a:r>
              <a:rPr lang="ja-JP" altLang="en-US" dirty="0"/>
              <a:t>共助：避難所への避難誘導、お年寄りや体が不自由な人などへの避</a:t>
            </a:r>
            <a:endParaRPr lang="en-US" altLang="ja-JP" dirty="0"/>
          </a:p>
          <a:p>
            <a:pPr lvl="1"/>
            <a:r>
              <a:rPr lang="ja-JP" altLang="en-US" dirty="0"/>
              <a:t>　　　難支援を行います。</a:t>
            </a:r>
            <a:endParaRPr lang="en-US" altLang="ja-JP" dirty="0"/>
          </a:p>
          <a:p>
            <a:pPr lvl="1"/>
            <a:r>
              <a:rPr lang="ja-JP" altLang="en-US" dirty="0"/>
              <a:t>共助：災害による被害が大規模で、避難生活が長期化する場合、避</a:t>
            </a:r>
            <a:endParaRPr lang="en-US" altLang="ja-JP" dirty="0"/>
          </a:p>
          <a:p>
            <a:pPr lvl="1"/>
            <a:r>
              <a:rPr lang="ja-JP" altLang="en-US" dirty="0"/>
              <a:t>　　　難所での避難生活となります。在宅避難をしている被災者へ</a:t>
            </a:r>
            <a:endParaRPr lang="en-US" altLang="ja-JP" dirty="0"/>
          </a:p>
          <a:p>
            <a:pPr lvl="1"/>
            <a:r>
              <a:rPr lang="ja-JP" altLang="en-US" dirty="0"/>
              <a:t>　　　の支援も考慮する必要があります。</a:t>
            </a:r>
            <a:endParaRPr lang="en-US" altLang="ja-JP" dirty="0"/>
          </a:p>
          <a:p>
            <a:pPr lvl="1"/>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7</a:t>
            </a:fld>
            <a:endParaRPr lang="ja-JP" altLang="en-US" dirty="0"/>
          </a:p>
        </p:txBody>
      </p:sp>
      <p:sp>
        <p:nvSpPr>
          <p:cNvPr id="7" name="スライド イメージ プレースホルダー 6">
            <a:extLst>
              <a:ext uri="{FF2B5EF4-FFF2-40B4-BE49-F238E27FC236}">
                <a16:creationId xmlns:a16="http://schemas.microsoft.com/office/drawing/2014/main" id="{56B624B8-8AFE-4A22-B173-8B723C91D360}"/>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36169861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a:xfrm>
            <a:off x="663575" y="4922467"/>
            <a:ext cx="5308600" cy="4011467"/>
          </a:xfrm>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目的：一時的に避難する</a:t>
            </a:r>
            <a:endParaRPr lang="en-US" altLang="ja-JP" dirty="0"/>
          </a:p>
          <a:p>
            <a:pPr marL="628650" lvl="1" indent="-171450">
              <a:buFont typeface="Arial" panose="020B0604020202020204" pitchFamily="34" charset="0"/>
              <a:buChar char="•"/>
            </a:pPr>
            <a:r>
              <a:rPr lang="ja-JP" altLang="en-US" dirty="0"/>
              <a:t>指定緊急避難場所</a:t>
            </a:r>
            <a:endParaRPr lang="en-US" altLang="ja-JP" dirty="0"/>
          </a:p>
          <a:p>
            <a:pPr lvl="1"/>
            <a:r>
              <a:rPr lang="ja-JP" altLang="en-US" dirty="0"/>
              <a:t>命を守るために一時的に避難する安全な場所（公園、学校など）</a:t>
            </a:r>
            <a:endParaRPr lang="en-US" altLang="ja-JP" dirty="0"/>
          </a:p>
          <a:p>
            <a:pPr lvl="1"/>
            <a:r>
              <a:rPr lang="ja-JP" altLang="en-US" dirty="0"/>
              <a:t>内閣府ホームページより（以下）</a:t>
            </a:r>
            <a:endParaRPr lang="en-US" altLang="ja-JP" dirty="0"/>
          </a:p>
          <a:p>
            <a:pPr lvl="1"/>
            <a:r>
              <a:rPr lang="ja-JP" altLang="en-US" dirty="0"/>
              <a:t>「災害対策基本法では、市町村長は、防災施設の整備の状況、地形、地質そのほかの状況を総合的に勘案し、必要があると認めるときは、災害時の円滑かつ迅速な避難のための立退きの確保を図るため、一定の基準を満たす施設又は場所を、指定緊急避難場所として指定しなければならないものとされている。」</a:t>
            </a:r>
            <a:endParaRPr lang="en-US" altLang="ja-JP" dirty="0"/>
          </a:p>
          <a:p>
            <a:pPr lvl="1"/>
            <a:endParaRPr lang="en-US" altLang="ja-JP" dirty="0"/>
          </a:p>
          <a:p>
            <a:pPr marL="171450" indent="-171450">
              <a:buFont typeface="Arial" panose="020B0604020202020204" pitchFamily="34" charset="0"/>
              <a:buChar char="•"/>
            </a:pPr>
            <a:r>
              <a:rPr lang="ja-JP" altLang="en-US" dirty="0"/>
              <a:t>目的：一定期間の生活を送る</a:t>
            </a:r>
            <a:endParaRPr lang="en-US" altLang="ja-JP" dirty="0"/>
          </a:p>
          <a:p>
            <a:pPr marL="628650" lvl="1" indent="-171450">
              <a:buFont typeface="Arial" panose="020B0604020202020204" pitchFamily="34" charset="0"/>
              <a:buChar char="•"/>
            </a:pPr>
            <a:r>
              <a:rPr lang="ja-JP" altLang="en-US" dirty="0"/>
              <a:t>指定避難所</a:t>
            </a:r>
            <a:endParaRPr lang="en-US" altLang="ja-JP" dirty="0"/>
          </a:p>
          <a:p>
            <a:pPr lvl="1"/>
            <a:r>
              <a:rPr lang="ja-JP" altLang="en-US" dirty="0"/>
              <a:t>生活をする場所がなくなってしまった方が、一定期間の生活を送る施設（学校の体育館など）</a:t>
            </a:r>
            <a:endParaRPr lang="en-US" altLang="ja-JP" dirty="0"/>
          </a:p>
          <a:p>
            <a:pPr marL="628650" lvl="1" indent="-171450">
              <a:buFont typeface="Arial" panose="020B0604020202020204" pitchFamily="34" charset="0"/>
              <a:buChar char="•"/>
            </a:pPr>
            <a:r>
              <a:rPr lang="ja-JP" altLang="en-US" dirty="0"/>
              <a:t>福祉避難所</a:t>
            </a:r>
            <a:endParaRPr lang="en-US" altLang="ja-JP" dirty="0"/>
          </a:p>
          <a:p>
            <a:pPr lvl="1"/>
            <a:r>
              <a:rPr lang="ja-JP" altLang="en-US" dirty="0"/>
              <a:t>指定避難所では避難生活が困難な方が一定期間の生活を送る施設。</a:t>
            </a:r>
            <a:endParaRPr lang="en-US" altLang="ja-JP" dirty="0"/>
          </a:p>
          <a:p>
            <a:pPr lvl="1"/>
            <a:r>
              <a:rPr lang="ja-JP" altLang="en-US" dirty="0"/>
              <a:t>専門のスタッフ等によるケアや医療的支援が必要とする方の場合（老人福祉施設、障害者支援施設など）福祉避難所の指定基準として定められています（</a:t>
            </a:r>
            <a:r>
              <a:rPr lang="en-US" altLang="ja-JP" dirty="0"/>
              <a:t>『</a:t>
            </a:r>
            <a:r>
              <a:rPr lang="ja-JP" altLang="en-US" dirty="0"/>
              <a:t>福祉避難所の確保・運営ガイドライン</a:t>
            </a:r>
            <a:r>
              <a:rPr lang="en-US" altLang="ja-JP" dirty="0"/>
              <a:t>』</a:t>
            </a:r>
            <a:r>
              <a:rPr lang="ja-JP" altLang="en-US" dirty="0"/>
              <a:t>内閣府　平成</a:t>
            </a:r>
            <a:r>
              <a:rPr lang="en-US" altLang="ja-JP" dirty="0"/>
              <a:t>28</a:t>
            </a:r>
            <a:r>
              <a:rPr lang="ja-JP" altLang="en-US" dirty="0"/>
              <a:t>年</a:t>
            </a:r>
            <a:r>
              <a:rPr lang="en-US" altLang="ja-JP" dirty="0"/>
              <a:t>4</a:t>
            </a:r>
            <a:r>
              <a:rPr lang="ja-JP" altLang="en-US" dirty="0"/>
              <a:t>月より）。</a:t>
            </a:r>
            <a:endParaRPr lang="en-US" altLang="ja-JP" dirty="0"/>
          </a:p>
          <a:p>
            <a:endParaRPr lang="ja-JP" altLang="en-US" dirty="0"/>
          </a:p>
          <a:p>
            <a:endParaRPr lang="ja-JP" altLang="en-US" dirty="0"/>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8</a:t>
            </a:fld>
            <a:endParaRPr lang="ja-JP" altLang="en-US"/>
          </a:p>
        </p:txBody>
      </p:sp>
      <p:sp>
        <p:nvSpPr>
          <p:cNvPr id="8" name="スライド イメージ プレースホルダー 7">
            <a:extLst>
              <a:ext uri="{FF2B5EF4-FFF2-40B4-BE49-F238E27FC236}">
                <a16:creationId xmlns:a16="http://schemas.microsoft.com/office/drawing/2014/main" id="{3658DD37-353D-4454-9120-9C12B3915E98}"/>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13249158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ノート プレースホルダー 2"/>
          <p:cNvSpPr>
            <a:spLocks noGrp="1"/>
          </p:cNvSpPr>
          <p:nvPr>
            <p:ph type="body" idx="1"/>
          </p:nvPr>
        </p:nvSpPr>
        <p:spPr/>
        <p:txBody>
          <a:bodyPr/>
          <a:lstStyle/>
          <a:p>
            <a:r>
              <a:rPr lang="en-US" altLang="ja-JP" dirty="0"/>
              <a:t>【</a:t>
            </a:r>
            <a:r>
              <a:rPr lang="ja-JP" altLang="en-US" dirty="0"/>
              <a:t>補足説明</a:t>
            </a:r>
            <a:r>
              <a:rPr lang="en-US" altLang="ja-JP" dirty="0"/>
              <a:t>】</a:t>
            </a:r>
          </a:p>
          <a:p>
            <a:pPr marL="171450" indent="-171450">
              <a:buFont typeface="Arial" panose="020B0604020202020204" pitchFamily="34" charset="0"/>
              <a:buChar char="•"/>
            </a:pPr>
            <a:r>
              <a:rPr lang="ja-JP" altLang="en-US" dirty="0"/>
              <a:t>中項目「１．災害時にとるべき行動」で学んだことをまとめます。</a:t>
            </a:r>
          </a:p>
        </p:txBody>
      </p:sp>
      <p:sp>
        <p:nvSpPr>
          <p:cNvPr id="4" name="スライド番号プレースホルダー 3"/>
          <p:cNvSpPr>
            <a:spLocks noGrp="1"/>
          </p:cNvSpPr>
          <p:nvPr>
            <p:ph type="sldNum" sz="quarter" idx="5"/>
          </p:nvPr>
        </p:nvSpPr>
        <p:spPr/>
        <p:txBody>
          <a:bodyPr/>
          <a:lstStyle/>
          <a:p>
            <a:fld id="{9D42ABD0-7D1A-4E09-B627-17A06166555A}" type="slidenum">
              <a:rPr lang="ja-JP" altLang="en-US" smtClean="0"/>
              <a:pPr/>
              <a:t>9</a:t>
            </a:fld>
            <a:endParaRPr lang="ja-JP" altLang="en-US"/>
          </a:p>
        </p:txBody>
      </p:sp>
      <p:sp>
        <p:nvSpPr>
          <p:cNvPr id="7" name="スライド イメージ プレースホルダー 6">
            <a:extLst>
              <a:ext uri="{FF2B5EF4-FFF2-40B4-BE49-F238E27FC236}">
                <a16:creationId xmlns:a16="http://schemas.microsoft.com/office/drawing/2014/main" id="{70E05EC6-9E14-4D0D-B991-7D5880C4CD42}"/>
              </a:ext>
            </a:extLst>
          </p:cNvPr>
          <p:cNvSpPr>
            <a:spLocks noGrp="1" noRot="1" noChangeAspect="1"/>
          </p:cNvSpPr>
          <p:nvPr>
            <p:ph type="sldImg"/>
          </p:nvPr>
        </p:nvSpPr>
        <p:spPr>
          <a:xfrm>
            <a:off x="571500" y="579438"/>
            <a:ext cx="5492750" cy="4121150"/>
          </a:xfrm>
        </p:spPr>
      </p:sp>
    </p:spTree>
    <p:extLst>
      <p:ext uri="{BB962C8B-B14F-4D97-AF65-F5344CB8AC3E}">
        <p14:creationId xmlns:p14="http://schemas.microsoft.com/office/powerpoint/2010/main" val="23591525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a:prstGeom prst="rect">
            <a:avLst/>
          </a:prstGeom>
        </p:spPr>
        <p:txBody>
          <a:bodyPr anchor="b"/>
          <a:lstStyle>
            <a:lvl1pPr algn="ctr">
              <a:defRPr sz="6000"/>
            </a:lvl1pPr>
          </a:lstStyle>
          <a:p>
            <a:r>
              <a:rPr lang="ja-JP" altLang="en-US"/>
              <a:t>マスター タイトルの書式設定</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a:p>
        </p:txBody>
      </p:sp>
      <p:sp>
        <p:nvSpPr>
          <p:cNvPr id="4" name="Date Placeholder 3"/>
          <p:cNvSpPr>
            <a:spLocks noGrp="1"/>
          </p:cNvSpPr>
          <p:nvPr>
            <p:ph type="dt" sz="half" idx="10"/>
          </p:nvPr>
        </p:nvSpPr>
        <p:spPr/>
        <p:txBody>
          <a:bodyPr/>
          <a:lstStyle/>
          <a:p>
            <a:fld id="{F063C3AE-A6B3-4AB6-9C2D-646304FD865B}"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Slide Number Placeholder 5">
            <a:extLst>
              <a:ext uri="{FF2B5EF4-FFF2-40B4-BE49-F238E27FC236}">
                <a16:creationId xmlns:a16="http://schemas.microsoft.com/office/drawing/2014/main" id="{F126F7ED-BDC0-44DB-A17E-DE20B42858F1}"/>
              </a:ext>
            </a:extLst>
          </p:cNvPr>
          <p:cNvSpPr>
            <a:spLocks noGrp="1"/>
          </p:cNvSpPr>
          <p:nvPr>
            <p:ph type="sldNum" sz="quarter" idx="12"/>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979196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1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四角形: 角を丸くする 1">
            <a:extLst>
              <a:ext uri="{FF2B5EF4-FFF2-40B4-BE49-F238E27FC236}">
                <a16:creationId xmlns:a16="http://schemas.microsoft.com/office/drawing/2014/main" id="{150C7320-175F-477A-9123-FAA5BC77DEC6}"/>
              </a:ext>
            </a:extLst>
          </p:cNvPr>
          <p:cNvSpPr/>
          <p:nvPr userDrawn="1"/>
        </p:nvSpPr>
        <p:spPr>
          <a:xfrm>
            <a:off x="431800" y="431800"/>
            <a:ext cx="8280400" cy="6061075"/>
          </a:xfrm>
          <a:prstGeom prst="roundRect">
            <a:avLst>
              <a:gd name="adj" fmla="val 4514"/>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903845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2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7014392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347BD420-80C1-4C5F-BFAE-043128BC8D74}"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927223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a:prstGeom prst="rect">
            <a:avLst/>
          </a:prstGeom>
        </p:spPr>
        <p:txBody>
          <a:bodyPr anchor="b"/>
          <a:lstStyle>
            <a:lvl1pPr>
              <a:defRPr sz="3200"/>
            </a:lvl1pPr>
          </a:lstStyle>
          <a:p>
            <a:r>
              <a:rPr lang="ja-JP" altLang="en-US"/>
              <a:t>マスター タイトルの書式設定</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248C694-695C-47E5-9F13-D1E8FF7DB8E7}"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27477311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048FA97E-FA00-4788-9F1A-C81F500465D0}"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6081893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a:prstGeom prst="rect">
            <a:avLst/>
          </a:prstGeom>
        </p:spPr>
        <p:txBody>
          <a:bodyPr vert="eaVert"/>
          <a:lstStyle/>
          <a:p>
            <a:r>
              <a:rPr lang="ja-JP" altLang="en-US"/>
              <a:t>マスター タイトルの書式設定</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84164763-E8E2-4C1F-8756-BB316BCA2A06}"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30673774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0" y="0"/>
            <a:ext cx="9144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433967"/>
            <a:ext cx="7886700" cy="960889"/>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5" name="テキスト ボックス 4">
            <a:extLst>
              <a:ext uri="{FF2B5EF4-FFF2-40B4-BE49-F238E27FC236}">
                <a16:creationId xmlns:a16="http://schemas.microsoft.com/office/drawing/2014/main" id="{B68C7A28-C6F5-42AB-BF50-A2B4FFE7F667}"/>
              </a:ext>
            </a:extLst>
          </p:cNvPr>
          <p:cNvSpPr txBox="1"/>
          <p:nvPr userDrawn="1"/>
        </p:nvSpPr>
        <p:spPr>
          <a:xfrm>
            <a:off x="2075094" y="798665"/>
            <a:ext cx="5125121" cy="461665"/>
          </a:xfrm>
          <a:prstGeom prst="rect">
            <a:avLst/>
          </a:prstGeom>
          <a:noFill/>
        </p:spPr>
        <p:txBody>
          <a:bodyPr wrap="none" rtlCol="0">
            <a:spAutoFit/>
          </a:bodyPr>
          <a:lstStyle/>
          <a:p>
            <a:r>
              <a:rPr kumimoji="1" lang="ja-JP" altLang="en-US" sz="2400">
                <a:solidFill>
                  <a:schemeClr val="tx1">
                    <a:lumMod val="75000"/>
                    <a:lumOff val="25000"/>
                  </a:schemeClr>
                </a:solidFill>
                <a:latin typeface="HGPｺﾞｼｯｸE" panose="020B0900000000000000" pitchFamily="50" charset="-128"/>
                <a:ea typeface="HGPｺﾞｼｯｸE" panose="020B0900000000000000" pitchFamily="50" charset="-128"/>
              </a:rPr>
              <a:t>自主防災組織等のリーダー育成研修</a:t>
            </a:r>
          </a:p>
        </p:txBody>
      </p:sp>
    </p:spTree>
    <p:extLst>
      <p:ext uri="{BB962C8B-B14F-4D97-AF65-F5344CB8AC3E}">
        <p14:creationId xmlns:p14="http://schemas.microsoft.com/office/powerpoint/2010/main" val="23928117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5539"/>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215"/>
            </a:lvl1pPr>
            <a:lvl2pPr marL="422041" indent="0" algn="ctr">
              <a:buNone/>
              <a:defRPr sz="1846"/>
            </a:lvl2pPr>
            <a:lvl3pPr marL="844083" indent="0" algn="ctr">
              <a:buNone/>
              <a:defRPr sz="1662"/>
            </a:lvl3pPr>
            <a:lvl4pPr marL="1266124" indent="0" algn="ctr">
              <a:buNone/>
              <a:defRPr sz="1477"/>
            </a:lvl4pPr>
            <a:lvl5pPr marL="1688165" indent="0" algn="ctr">
              <a:buNone/>
              <a:defRPr sz="1477"/>
            </a:lvl5pPr>
            <a:lvl6pPr marL="2110207" indent="0" algn="ctr">
              <a:buNone/>
              <a:defRPr sz="1477"/>
            </a:lvl6pPr>
            <a:lvl7pPr marL="2532248" indent="0" algn="ctr">
              <a:buNone/>
              <a:defRPr sz="1477"/>
            </a:lvl7pPr>
            <a:lvl8pPr marL="2954289" indent="0" algn="ctr">
              <a:buNone/>
              <a:defRPr sz="1477"/>
            </a:lvl8pPr>
            <a:lvl9pPr marL="3376331" indent="0" algn="ctr">
              <a:buNone/>
              <a:defRPr sz="1477"/>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2355376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45827"/>
            <a:ext cx="9144000" cy="650083"/>
          </a:xfrm>
          <a:prstGeom prst="rect">
            <a:avLst/>
          </a:prstGeom>
          <a:solidFill>
            <a:srgbClr val="35A16B"/>
          </a:solidFill>
        </p:spPr>
        <p:txBody>
          <a:bodyPr>
            <a:noAutofit/>
          </a:bodyPr>
          <a:lstStyle>
            <a:lvl1pPr>
              <a:defRPr sz="3200" b="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dirty="0"/>
              <a:t>マスター タイトルの書式設定</a:t>
            </a:r>
            <a:endParaRPr lang="en-US" dirty="0"/>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1741422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0" y="-28575"/>
            <a:ext cx="9144000" cy="650083"/>
          </a:xfrm>
          <a:prstGeom prst="rect">
            <a:avLst/>
          </a:prstGeom>
          <a:solidFill>
            <a:schemeClr val="accent4">
              <a:lumMod val="75000"/>
            </a:schemeClr>
          </a:solidFill>
        </p:spPr>
        <p:txBody>
          <a:bodyPr lIns="288000">
            <a:noAutofit/>
          </a:bodyPr>
          <a:lstStyle>
            <a:lvl1pPr algn="l">
              <a:defRPr sz="3200" b="0">
                <a:solidFill>
                  <a:schemeClr val="tx1">
                    <a:lumMod val="75000"/>
                    <a:lumOff val="25000"/>
                  </a:schemeClr>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defRPr>
            </a:lvl1pPr>
          </a:lstStyle>
          <a:p>
            <a:r>
              <a:rPr lang="ja-JP" altLang="en-US"/>
              <a:t>マスター タイトルの書式設定</a:t>
            </a:r>
            <a:endParaRPr lang="en-US"/>
          </a:p>
        </p:txBody>
      </p:sp>
      <p:sp>
        <p:nvSpPr>
          <p:cNvPr id="3" name="Content Placeholder 2"/>
          <p:cNvSpPr>
            <a:spLocks noGrp="1"/>
          </p:cNvSpPr>
          <p:nvPr>
            <p:ph idx="1" hasCustomPrompt="1"/>
          </p:nvPr>
        </p:nvSpPr>
        <p:spPr>
          <a:xfrm>
            <a:off x="409575" y="889000"/>
            <a:ext cx="8343899" cy="5969000"/>
          </a:xfrm>
        </p:spPr>
        <p:txBody>
          <a:bodyPr/>
          <a:lstStyle>
            <a:lvl1pPr marL="228600" indent="-228600">
              <a:buFont typeface="Wingdings" panose="05000000000000000000" pitchFamily="2" charset="2"/>
              <a:buChar char="l"/>
              <a:defRPr>
                <a:latin typeface="HGPｺﾞｼｯｸE" panose="020B0900000000000000" pitchFamily="50" charset="-128"/>
                <a:ea typeface="HGPｺﾞｼｯｸE" panose="020B0900000000000000" pitchFamily="50" charset="-128"/>
              </a:defRPr>
            </a:lvl1pPr>
            <a:lvl2pPr>
              <a:lnSpc>
                <a:spcPct val="120000"/>
              </a:lnSpc>
              <a:spcBef>
                <a:spcPts val="0"/>
              </a:spcBef>
              <a:defRPr>
                <a:latin typeface="ＭＳ ゴシック" panose="020B0609070205080204" pitchFamily="49" charset="-128"/>
                <a:ea typeface="ＭＳ ゴシック" panose="020B0609070205080204" pitchFamily="49" charset="-128"/>
              </a:defRPr>
            </a:lvl2pPr>
            <a:lvl3pPr>
              <a:lnSpc>
                <a:spcPct val="120000"/>
              </a:lnSpc>
              <a:spcBef>
                <a:spcPts val="0"/>
              </a:spcBef>
              <a:defRPr>
                <a:latin typeface="ＭＳ ゴシック" panose="020B0609070205080204" pitchFamily="49" charset="-128"/>
                <a:ea typeface="ＭＳ ゴシック" panose="020B0609070205080204" pitchFamily="49" charset="-128"/>
              </a:defRPr>
            </a:lvl3pPr>
            <a:lvl4pPr>
              <a:lnSpc>
                <a:spcPct val="120000"/>
              </a:lnSpc>
              <a:spcBef>
                <a:spcPts val="0"/>
              </a:spcBef>
              <a:defRPr>
                <a:latin typeface="ＭＳ ゴシック" panose="020B0609070205080204" pitchFamily="49" charset="-128"/>
                <a:ea typeface="ＭＳ ゴシック" panose="020B0609070205080204" pitchFamily="49" charset="-128"/>
              </a:defRPr>
            </a:lvl4pPr>
            <a:lvl5pPr>
              <a:lnSpc>
                <a:spcPct val="120000"/>
              </a:lnSpc>
              <a:spcBef>
                <a:spcPts val="0"/>
              </a:spcBef>
              <a:defRPr>
                <a:latin typeface="ＭＳ ゴシック" panose="020B0609070205080204" pitchFamily="49" charset="-128"/>
                <a:ea typeface="ＭＳ ゴシック" panose="020B0609070205080204" pitchFamily="49" charset="-128"/>
              </a:defRPr>
            </a:lvl5pPr>
          </a:lstStyle>
          <a:p>
            <a:pPr lvl="0"/>
            <a:r>
              <a:rPr lang="ja-JP" altLang="en-US"/>
              <a:t> 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10"/>
          </p:nvPr>
        </p:nvSpPr>
        <p:spPr/>
        <p:txBody>
          <a:bodyPr/>
          <a:lstStyle/>
          <a:p>
            <a:fld id="{70232EB7-813D-4441-ACE1-9334F6C58937}" type="datetime1">
              <a:rPr kumimoji="1" lang="ja-JP" altLang="en-US" smtClean="0"/>
              <a:t>2020/4/9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24414259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3_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4" descr="「ピクトグラム　フリー　ペン」の画像検索結果">
            <a:extLst>
              <a:ext uri="{FF2B5EF4-FFF2-40B4-BE49-F238E27FC236}">
                <a16:creationId xmlns:a16="http://schemas.microsoft.com/office/drawing/2014/main" id="{66DE3B5C-31B0-429C-A63C-E937CCF669D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88296" y="-43312"/>
            <a:ext cx="890226" cy="890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7480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セクション見出し">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3F376354-C1CC-44FA-8010-C16429120441}"/>
              </a:ext>
            </a:extLst>
          </p:cNvPr>
          <p:cNvSpPr/>
          <p:nvPr userDrawn="1"/>
        </p:nvSpPr>
        <p:spPr>
          <a:xfrm>
            <a:off x="174171" y="159656"/>
            <a:ext cx="8781143" cy="651691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p:cNvSpPr>
            <a:spLocks noGrp="1"/>
          </p:cNvSpPr>
          <p:nvPr>
            <p:ph type="title"/>
          </p:nvPr>
        </p:nvSpPr>
        <p:spPr>
          <a:xfrm>
            <a:off x="621392" y="1550082"/>
            <a:ext cx="7886700" cy="2513918"/>
          </a:xfrm>
          <a:prstGeom prst="rect">
            <a:avLst/>
          </a:prstGeom>
        </p:spPr>
        <p:txBody>
          <a:bodyPr anchor="b">
            <a:normAutofit/>
          </a:bodyPr>
          <a:lstStyle>
            <a:lvl1pPr algn="ctr">
              <a:defRPr sz="5400">
                <a:latin typeface="ＭＳ ゴシック" panose="020B0609070205080204" pitchFamily="49" charset="-128"/>
                <a:ea typeface="ＭＳ ゴシック" panose="020B0609070205080204" pitchFamily="49" charset="-128"/>
              </a:defRPr>
            </a:lvl1pPr>
          </a:lstStyle>
          <a:p>
            <a:r>
              <a:rPr lang="ja-JP" altLang="en-US"/>
              <a:t>マスター タイトルの書式設定</a:t>
            </a:r>
            <a:endParaRPr lang="en-US"/>
          </a:p>
        </p:txBody>
      </p:sp>
      <p:sp>
        <p:nvSpPr>
          <p:cNvPr id="8" name="正方形/長方形 7">
            <a:extLst>
              <a:ext uri="{FF2B5EF4-FFF2-40B4-BE49-F238E27FC236}">
                <a16:creationId xmlns:a16="http://schemas.microsoft.com/office/drawing/2014/main" id="{063C3407-5301-48D5-9F86-3F8F09C086D3}"/>
              </a:ext>
            </a:extLst>
          </p:cNvPr>
          <p:cNvSpPr/>
          <p:nvPr userDrawn="1"/>
        </p:nvSpPr>
        <p:spPr>
          <a:xfrm>
            <a:off x="621392" y="4557486"/>
            <a:ext cx="7886700" cy="7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91600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Date Placeholder 4"/>
          <p:cNvSpPr>
            <a:spLocks noGrp="1"/>
          </p:cNvSpPr>
          <p:nvPr>
            <p:ph type="dt" sz="half" idx="10"/>
          </p:nvPr>
        </p:nvSpPr>
        <p:spPr/>
        <p:txBody>
          <a:bodyPr/>
          <a:lstStyle/>
          <a:p>
            <a:fld id="{2AF33627-8408-484C-82E0-FBBA0B252109}" type="datetime1">
              <a:rPr kumimoji="1" lang="ja-JP" altLang="en-US" smtClean="0"/>
              <a:t>2020/4/9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3691080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a:prstGeom prst="rect">
            <a:avLst/>
          </a:prstGeom>
        </p:spPr>
        <p:txBody>
          <a:bodyPr/>
          <a:lstStyle/>
          <a:p>
            <a:r>
              <a:rPr lang="ja-JP" altLang="en-US"/>
              <a:t>マスター タイトルの書式設定</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7" name="Date Placeholder 6"/>
          <p:cNvSpPr>
            <a:spLocks noGrp="1"/>
          </p:cNvSpPr>
          <p:nvPr>
            <p:ph type="dt" sz="half" idx="10"/>
          </p:nvPr>
        </p:nvSpPr>
        <p:spPr/>
        <p:txBody>
          <a:bodyPr/>
          <a:lstStyle/>
          <a:p>
            <a:fld id="{B33AC838-1347-42DC-8205-9FF0B7D30B46}" type="datetime1">
              <a:rPr kumimoji="1" lang="ja-JP" altLang="en-US" smtClean="0"/>
              <a:t>2020/4/9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4194926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6"/>
            <a:ext cx="7886700" cy="1325563"/>
          </a:xfrm>
          <a:prstGeom prst="rect">
            <a:avLst/>
          </a:prstGeom>
        </p:spPr>
        <p:txBody>
          <a:bodyPr/>
          <a:lstStyle/>
          <a:p>
            <a:r>
              <a:rPr lang="ja-JP" altLang="en-US"/>
              <a:t>マスター タイトルの書式設定</a:t>
            </a:r>
            <a:endParaRPr lang="en-US"/>
          </a:p>
        </p:txBody>
      </p:sp>
      <p:sp>
        <p:nvSpPr>
          <p:cNvPr id="3" name="Date Placeholder 2"/>
          <p:cNvSpPr>
            <a:spLocks noGrp="1"/>
          </p:cNvSpPr>
          <p:nvPr>
            <p:ph type="dt" sz="half" idx="10"/>
          </p:nvPr>
        </p:nvSpPr>
        <p:spPr/>
        <p:txBody>
          <a:bodyPr/>
          <a:lstStyle/>
          <a:p>
            <a:fld id="{4B051BF7-F66B-4531-BCC4-5D7F93C53213}" type="datetime1">
              <a:rPr kumimoji="1" lang="ja-JP" altLang="en-US" smtClean="0"/>
              <a:t>2020/4/9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a:xfrm>
            <a:off x="6457950" y="6356351"/>
            <a:ext cx="2057400" cy="365125"/>
          </a:xfrm>
          <a:prstGeom prst="rect">
            <a:avLst/>
          </a:prstGeom>
        </p:spPr>
        <p:txBody>
          <a:bodyPr/>
          <a:lstStyle/>
          <a:p>
            <a:fld id="{48C0FCB9-D989-46F1-965E-624BDAC7E129}" type="slidenum">
              <a:rPr kumimoji="1" lang="ja-JP" altLang="en-US" smtClean="0"/>
              <a:t>‹#›</a:t>
            </a:fld>
            <a:endParaRPr kumimoji="1" lang="ja-JP" altLang="en-US"/>
          </a:p>
        </p:txBody>
      </p:sp>
    </p:spTree>
    <p:extLst>
      <p:ext uri="{BB962C8B-B14F-4D97-AF65-F5344CB8AC3E}">
        <p14:creationId xmlns:p14="http://schemas.microsoft.com/office/powerpoint/2010/main" val="1293936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Slide Number Placeholder 5">
            <a:extLst>
              <a:ext uri="{FF2B5EF4-FFF2-40B4-BE49-F238E27FC236}">
                <a16:creationId xmlns:a16="http://schemas.microsoft.com/office/drawing/2014/main" id="{670986B2-6758-4928-96D8-72A900488FB8}"/>
              </a:ext>
            </a:extLst>
          </p:cNvPr>
          <p:cNvSpPr>
            <a:spLocks noGrp="1"/>
          </p:cNvSpPr>
          <p:nvPr>
            <p:ph type="sldNum" sz="quarter" idx="12"/>
          </p:nvPr>
        </p:nvSpPr>
        <p:spPr>
          <a:xfrm>
            <a:off x="7086600" y="6492875"/>
            <a:ext cx="2057400" cy="365125"/>
          </a:xfrm>
          <a:prstGeom prst="rect">
            <a:avLst/>
          </a:prstGeom>
        </p:spPr>
        <p:txBody>
          <a:bodyPr/>
          <a:lstStyle>
            <a:lvl1pPr algn="r">
              <a:defRPr sz="16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
        <p:nvSpPr>
          <p:cNvPr id="2" name="正方形/長方形 1">
            <a:extLst>
              <a:ext uri="{FF2B5EF4-FFF2-40B4-BE49-F238E27FC236}">
                <a16:creationId xmlns:a16="http://schemas.microsoft.com/office/drawing/2014/main" id="{91ED49BB-BC92-46F8-AAEF-93E5D653CF29}"/>
              </a:ext>
            </a:extLst>
          </p:cNvPr>
          <p:cNvSpPr/>
          <p:nvPr userDrawn="1"/>
        </p:nvSpPr>
        <p:spPr>
          <a:xfrm>
            <a:off x="0" y="0"/>
            <a:ext cx="9144000" cy="6858000"/>
          </a:xfrm>
          <a:prstGeom prst="rect">
            <a:avLst/>
          </a:prstGeom>
          <a:solidFill>
            <a:srgbClr val="52BB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a:extLst>
              <a:ext uri="{FF2B5EF4-FFF2-40B4-BE49-F238E27FC236}">
                <a16:creationId xmlns:a16="http://schemas.microsoft.com/office/drawing/2014/main" id="{F3597E93-09F7-4DA4-BAB6-29676FDA0D13}"/>
              </a:ext>
            </a:extLst>
          </p:cNvPr>
          <p:cNvSpPr/>
          <p:nvPr userDrawn="1"/>
        </p:nvSpPr>
        <p:spPr>
          <a:xfrm>
            <a:off x="266700" y="825500"/>
            <a:ext cx="8610600" cy="5816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407041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F85713-B5C3-436A-892A-C08907ECB122}" type="datetime1">
              <a:rPr kumimoji="1" lang="ja-JP" altLang="en-US" smtClean="0"/>
              <a:t>2020/4/9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7" name="Slide Number Placeholder 5">
            <a:extLst>
              <a:ext uri="{FF2B5EF4-FFF2-40B4-BE49-F238E27FC236}">
                <a16:creationId xmlns:a16="http://schemas.microsoft.com/office/drawing/2014/main" id="{B555D78C-C07B-4496-8064-6477A607102C}"/>
              </a:ext>
            </a:extLst>
          </p:cNvPr>
          <p:cNvSpPr>
            <a:spLocks noGrp="1"/>
          </p:cNvSpPr>
          <p:nvPr>
            <p:ph type="sldNum" sz="quarter" idx="4"/>
          </p:nvPr>
        </p:nvSpPr>
        <p:spPr>
          <a:xfrm>
            <a:off x="7086600" y="6492875"/>
            <a:ext cx="2057400" cy="365125"/>
          </a:xfrm>
          <a:prstGeom prst="rect">
            <a:avLst/>
          </a:prstGeom>
        </p:spPr>
        <p:txBody>
          <a:bodyPr/>
          <a:lstStyle>
            <a:lvl1pPr>
              <a:defRPr sz="1400">
                <a:solidFill>
                  <a:schemeClr val="tx1">
                    <a:lumMod val="75000"/>
                    <a:lumOff val="25000"/>
                  </a:schemeClr>
                </a:solidFill>
                <a:latin typeface="HGPｺﾞｼｯｸE" panose="020B0900000000000000" pitchFamily="50" charset="-128"/>
                <a:ea typeface="HGPｺﾞｼｯｸE" panose="020B0900000000000000" pitchFamily="50" charset="-128"/>
              </a:defRPr>
            </a:lvl1pPr>
          </a:lstStyle>
          <a:p>
            <a:fld id="{48C0FCB9-D989-46F1-965E-624BDAC7E129}" type="slidenum">
              <a:rPr kumimoji="1" lang="ja-JP" altLang="en-US" smtClean="0"/>
              <a:pPr/>
              <a:t>‹#›</a:t>
            </a:fld>
            <a:endParaRPr kumimoji="1" lang="ja-JP" altLang="en-US"/>
          </a:p>
        </p:txBody>
      </p:sp>
    </p:spTree>
    <p:extLst>
      <p:ext uri="{BB962C8B-B14F-4D97-AF65-F5344CB8AC3E}">
        <p14:creationId xmlns:p14="http://schemas.microsoft.com/office/powerpoint/2010/main" val="6425019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5" r:id="rId3"/>
    <p:sldLayoutId id="2147483676" r:id="rId4"/>
    <p:sldLayoutId id="2147483663" r:id="rId5"/>
    <p:sldLayoutId id="2147483664" r:id="rId6"/>
    <p:sldLayoutId id="2147483665" r:id="rId7"/>
    <p:sldLayoutId id="2147483666" r:id="rId8"/>
    <p:sldLayoutId id="2147483667" r:id="rId9"/>
    <p:sldLayoutId id="2147483673" r:id="rId10"/>
    <p:sldLayoutId id="2147483674" r:id="rId11"/>
    <p:sldLayoutId id="2147483668" r:id="rId12"/>
    <p:sldLayoutId id="2147483669" r:id="rId13"/>
    <p:sldLayoutId id="2147483670" r:id="rId14"/>
    <p:sldLayoutId id="2147483671" r:id="rId15"/>
    <p:sldLayoutId id="2147483672" r:id="rId16"/>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8"/>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1108">
                <a:solidFill>
                  <a:schemeClr val="tx1">
                    <a:tint val="75000"/>
                  </a:schemeClr>
                </a:solidFill>
              </a:defRPr>
            </a:lvl1pPr>
          </a:lstStyle>
          <a:p>
            <a:fld id="{BA958C2D-3D65-4D78-9944-2AF834F81006}" type="datetimeFigureOut">
              <a:rPr kumimoji="1" lang="ja-JP" altLang="en-US" smtClean="0"/>
              <a:t>2020/4/9</a:t>
            </a:fld>
            <a:endParaRPr kumimoji="1" lang="ja-JP" altLang="en-US"/>
          </a:p>
        </p:txBody>
      </p:sp>
      <p:sp>
        <p:nvSpPr>
          <p:cNvPr id="5" name="Footer Placeholder 4"/>
          <p:cNvSpPr>
            <a:spLocks noGrp="1"/>
          </p:cNvSpPr>
          <p:nvPr>
            <p:ph type="ftr" sz="quarter" idx="3"/>
          </p:nvPr>
        </p:nvSpPr>
        <p:spPr>
          <a:xfrm>
            <a:off x="3028951" y="6356353"/>
            <a:ext cx="3086100" cy="365125"/>
          </a:xfrm>
          <a:prstGeom prst="rect">
            <a:avLst/>
          </a:prstGeom>
        </p:spPr>
        <p:txBody>
          <a:bodyPr vert="horz" lIns="91440" tIns="45720" rIns="91440" bIns="45720" rtlCol="0" anchor="ctr"/>
          <a:lstStyle>
            <a:lvl1pPr algn="ctr">
              <a:defRPr sz="1108">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1108">
                <a:solidFill>
                  <a:schemeClr val="tx1">
                    <a:tint val="75000"/>
                  </a:schemeClr>
                </a:solidFill>
              </a:defRPr>
            </a:lvl1pPr>
          </a:lstStyle>
          <a:p>
            <a:fld id="{193BAF82-BFA8-4EDC-BBCF-84BB71C1D4A2}" type="slidenum">
              <a:rPr kumimoji="1" lang="ja-JP" altLang="en-US" smtClean="0"/>
              <a:t>‹#›</a:t>
            </a:fld>
            <a:endParaRPr kumimoji="1" lang="ja-JP" altLang="en-US"/>
          </a:p>
        </p:txBody>
      </p:sp>
    </p:spTree>
    <p:extLst>
      <p:ext uri="{BB962C8B-B14F-4D97-AF65-F5344CB8AC3E}">
        <p14:creationId xmlns:p14="http://schemas.microsoft.com/office/powerpoint/2010/main" val="3850666063"/>
      </p:ext>
    </p:extLst>
  </p:cSld>
  <p:clrMap bg1="lt1" tx1="dk1" bg2="lt2" tx2="dk2" accent1="accent1" accent2="accent2" accent3="accent3" accent4="accent4" accent5="accent5" accent6="accent6" hlink="hlink" folHlink="folHlink"/>
  <p:sldLayoutIdLst>
    <p:sldLayoutId id="2147483685" r:id="rId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1.xml"/><Relationship Id="rId4" Type="http://schemas.microsoft.com/office/2007/relationships/hdphoto" Target="../media/hdphoto1.wdp"/></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1.jpg"/><Relationship Id="rId5" Type="http://schemas.openxmlformats.org/officeDocument/2006/relationships/image" Target="../media/image10.png"/><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3.jp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0" y="2435119"/>
            <a:ext cx="9144000" cy="1987763"/>
          </a:xfrm>
          <a:prstGeom prst="rect">
            <a:avLst/>
          </a:prstGeom>
        </p:spPr>
        <p:txBody>
          <a:bodyPr wrap="square">
            <a:spAutoFit/>
          </a:bodyPr>
          <a:lstStyle/>
          <a:p>
            <a:pPr algn="ctr">
              <a:spcAft>
                <a:spcPts val="600"/>
              </a:spcAft>
            </a:pP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テーマ３</a:t>
            </a:r>
            <a:endParaRPr lang="en-US" altLang="ja-JP" sz="3942"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「避難所の運営を円滑に進めるには」</a:t>
            </a:r>
            <a:endParaRPr lang="en-US" altLang="ja-JP" sz="3942" kern="100" dirty="0">
              <a:latin typeface="HGPｺﾞｼｯｸE" panose="020B0900000000000000" pitchFamily="50" charset="-128"/>
              <a:ea typeface="HGPｺﾞｼｯｸE" panose="020B0900000000000000" pitchFamily="50" charset="-128"/>
              <a:cs typeface="Times New Roman" panose="02020603050405020304" pitchFamily="18" charset="0"/>
            </a:endParaRPr>
          </a:p>
          <a:p>
            <a:pPr algn="ctr"/>
            <a:r>
              <a:rPr lang="ja-JP" altLang="en-US" sz="3942" kern="100" dirty="0">
                <a:latin typeface="HGPｺﾞｼｯｸE" panose="020B0900000000000000" pitchFamily="50" charset="-128"/>
                <a:ea typeface="HGPｺﾞｼｯｸE" panose="020B0900000000000000" pitchFamily="50" charset="-128"/>
                <a:cs typeface="Times New Roman" panose="02020603050405020304" pitchFamily="18" charset="0"/>
              </a:rPr>
              <a:t>　研修教材</a:t>
            </a:r>
            <a:endParaRPr lang="ja-JP" altLang="en-US" sz="3942" dirty="0">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48374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E7E9F0CC-95C4-4B2B-85A9-9C690B239E1E}"/>
              </a:ext>
            </a:extLst>
          </p:cNvPr>
          <p:cNvSpPr>
            <a:spLocks noGrp="1"/>
          </p:cNvSpPr>
          <p:nvPr>
            <p:ph type="title"/>
          </p:nvPr>
        </p:nvSpPr>
        <p:spPr>
          <a:xfrm>
            <a:off x="621392" y="1550082"/>
            <a:ext cx="8000094" cy="2513918"/>
          </a:xfrm>
        </p:spPr>
        <p:txBody>
          <a:bodyPr>
            <a:noAutofit/>
          </a:bodyPr>
          <a:lstStyle/>
          <a:p>
            <a:pPr algn="l"/>
            <a:r>
              <a:rPr lang="ja-JP" altLang="en-US" dirty="0">
                <a:solidFill>
                  <a:schemeClr val="tx1">
                    <a:lumMod val="75000"/>
                    <a:lumOff val="25000"/>
                  </a:schemeClr>
                </a:solidFill>
                <a:latin typeface="HGPｺﾞｼｯｸE"/>
                <a:ea typeface="HGPｺﾞｼｯｸE"/>
              </a:rPr>
              <a:t>２．避難所の開設・運営</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 name="正方形/長方形 3">
            <a:extLst>
              <a:ext uri="{FF2B5EF4-FFF2-40B4-BE49-F238E27FC236}">
                <a16:creationId xmlns:a16="http://schemas.microsoft.com/office/drawing/2014/main" id="{5A19C929-E871-447A-BB25-62A675864B85}"/>
              </a:ext>
            </a:extLst>
          </p:cNvPr>
          <p:cNvSpPr/>
          <p:nvPr/>
        </p:nvSpPr>
        <p:spPr>
          <a:xfrm>
            <a:off x="7704967" y="266041"/>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a:solidFill>
                  <a:schemeClr val="tx1">
                    <a:lumMod val="65000"/>
                    <a:lumOff val="35000"/>
                  </a:schemeClr>
                </a:solidFill>
                <a:latin typeface="HGPｺﾞｼｯｸE" panose="020B0900000000000000" pitchFamily="50" charset="-128"/>
                <a:ea typeface="HGPｺﾞｼｯｸE" panose="020B0900000000000000" pitchFamily="50" charset="-128"/>
              </a:rPr>
              <a:t>55</a:t>
            </a:r>
            <a:r>
              <a:rPr kumimoji="1" lang="ja-JP" altLang="en-US">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Tree>
    <p:extLst>
      <p:ext uri="{BB962C8B-B14F-4D97-AF65-F5344CB8AC3E}">
        <p14:creationId xmlns:p14="http://schemas.microsoft.com/office/powerpoint/2010/main" val="29085972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
            <a:extLst>
              <a:ext uri="{FF2B5EF4-FFF2-40B4-BE49-F238E27FC236}">
                <a16:creationId xmlns:a16="http://schemas.microsoft.com/office/drawing/2014/main" id="{DA2C5130-9549-42E1-ADB9-FA26F9FBCDB0}"/>
              </a:ext>
            </a:extLst>
          </p:cNvPr>
          <p:cNvSpPr>
            <a:spLocks noGrp="1"/>
          </p:cNvSpPr>
          <p:nvPr>
            <p:ph type="title"/>
          </p:nvPr>
        </p:nvSpPr>
        <p:spPr>
          <a:xfrm>
            <a:off x="0" y="-2448"/>
            <a:ext cx="9144000" cy="650083"/>
          </a:xfrm>
        </p:spPr>
        <p:txBody>
          <a:bodyPr/>
          <a:lstStyle/>
          <a:p>
            <a:r>
              <a:rPr kumimoji="1" lang="ja-JP" altLang="en-US" dirty="0"/>
              <a:t>〇避難所運営の担い手</a:t>
            </a:r>
          </a:p>
        </p:txBody>
      </p:sp>
      <p:sp>
        <p:nvSpPr>
          <p:cNvPr id="13" name="スライド番号プレースホルダー 3">
            <a:extLst>
              <a:ext uri="{FF2B5EF4-FFF2-40B4-BE49-F238E27FC236}">
                <a16:creationId xmlns:a16="http://schemas.microsoft.com/office/drawing/2014/main" id="{CD97FDD6-1E61-425B-8914-04E881A32691}"/>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11</a:t>
            </a:fld>
            <a:endParaRPr kumimoji="1" lang="ja-JP" altLang="en-US"/>
          </a:p>
        </p:txBody>
      </p:sp>
      <p:sp>
        <p:nvSpPr>
          <p:cNvPr id="15" name="正方形/長方形 14">
            <a:extLst>
              <a:ext uri="{FF2B5EF4-FFF2-40B4-BE49-F238E27FC236}">
                <a16:creationId xmlns:a16="http://schemas.microsoft.com/office/drawing/2014/main" id="{3C799B70-8D21-4CD5-961C-CC5BD10844EB}"/>
              </a:ext>
            </a:extLst>
          </p:cNvPr>
          <p:cNvSpPr/>
          <p:nvPr/>
        </p:nvSpPr>
        <p:spPr>
          <a:xfrm>
            <a:off x="262015" y="780766"/>
            <a:ext cx="8619970" cy="1073670"/>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避難所生活の「質の向上」のため、自主防災組織等が中心となり、市区町村と協力して運営を行いましょう</a:t>
            </a:r>
          </a:p>
        </p:txBody>
      </p:sp>
      <p:sp>
        <p:nvSpPr>
          <p:cNvPr id="17" name="楕円 16">
            <a:extLst>
              <a:ext uri="{FF2B5EF4-FFF2-40B4-BE49-F238E27FC236}">
                <a16:creationId xmlns:a16="http://schemas.microsoft.com/office/drawing/2014/main" id="{F8BF9563-8479-4813-973B-E5F14C5E1B28}"/>
              </a:ext>
            </a:extLst>
          </p:cNvPr>
          <p:cNvSpPr/>
          <p:nvPr/>
        </p:nvSpPr>
        <p:spPr>
          <a:xfrm>
            <a:off x="5631927" y="3615718"/>
            <a:ext cx="2729266" cy="2667033"/>
          </a:xfrm>
          <a:prstGeom prst="ellipse">
            <a:avLst/>
          </a:prstGeom>
          <a:noFill/>
          <a:ln w="3810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endParaRPr kumimoji="1" lang="ja-JP" altLang="en-US" sz="1350">
              <a:solidFill>
                <a:prstClr val="white"/>
              </a:solidFill>
              <a:latin typeface="HGPｺﾞｼｯｸE" panose="020B0900000000000000" pitchFamily="50" charset="-128"/>
              <a:ea typeface="HGPｺﾞｼｯｸE" panose="020B0900000000000000" pitchFamily="50" charset="-128"/>
            </a:endParaRPr>
          </a:p>
        </p:txBody>
      </p:sp>
      <p:sp>
        <p:nvSpPr>
          <p:cNvPr id="18" name="楕円 17">
            <a:extLst>
              <a:ext uri="{FF2B5EF4-FFF2-40B4-BE49-F238E27FC236}">
                <a16:creationId xmlns:a16="http://schemas.microsoft.com/office/drawing/2014/main" id="{69F6D29E-4CD4-402E-AEC0-50DDAE291DC8}"/>
              </a:ext>
            </a:extLst>
          </p:cNvPr>
          <p:cNvSpPr/>
          <p:nvPr/>
        </p:nvSpPr>
        <p:spPr>
          <a:xfrm>
            <a:off x="6162682" y="3143489"/>
            <a:ext cx="1516259" cy="1481685"/>
          </a:xfrm>
          <a:prstGeom prst="ellipse">
            <a:avLst/>
          </a:prstGeom>
          <a:solidFill>
            <a:srgbClr val="D0001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endParaRPr kumimoji="1" lang="ja-JP" altLang="en-US" sz="1500">
              <a:solidFill>
                <a:srgbClr val="FF0000"/>
              </a:solidFill>
              <a:latin typeface="HGPｺﾞｼｯｸE" panose="020B0900000000000000" pitchFamily="50" charset="-128"/>
              <a:ea typeface="HGPｺﾞｼｯｸE" panose="020B0900000000000000" pitchFamily="50" charset="-128"/>
            </a:endParaRPr>
          </a:p>
        </p:txBody>
      </p:sp>
      <p:sp>
        <p:nvSpPr>
          <p:cNvPr id="19" name="テキスト ボックス 5">
            <a:extLst>
              <a:ext uri="{FF2B5EF4-FFF2-40B4-BE49-F238E27FC236}">
                <a16:creationId xmlns:a16="http://schemas.microsoft.com/office/drawing/2014/main" id="{01CC8A0C-6183-4186-910C-1843020110F5}"/>
              </a:ext>
            </a:extLst>
          </p:cNvPr>
          <p:cNvSpPr txBox="1"/>
          <p:nvPr/>
        </p:nvSpPr>
        <p:spPr>
          <a:xfrm>
            <a:off x="6283685" y="3462012"/>
            <a:ext cx="1244451" cy="7078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r>
              <a:rPr kumimoji="1" lang="ja-JP" altLang="en-US" sz="2000" dirty="0">
                <a:solidFill>
                  <a:prstClr val="white"/>
                </a:solidFill>
                <a:latin typeface="HGPｺﾞｼｯｸE" panose="020B0900000000000000" pitchFamily="50" charset="-128"/>
                <a:ea typeface="HGPｺﾞｼｯｸE" panose="020B0900000000000000" pitchFamily="50" charset="-128"/>
              </a:rPr>
              <a:t>自主防災組織等</a:t>
            </a:r>
          </a:p>
        </p:txBody>
      </p:sp>
      <p:sp>
        <p:nvSpPr>
          <p:cNvPr id="20" name="楕円 19">
            <a:extLst>
              <a:ext uri="{FF2B5EF4-FFF2-40B4-BE49-F238E27FC236}">
                <a16:creationId xmlns:a16="http://schemas.microsoft.com/office/drawing/2014/main" id="{F8578376-7D8F-43B4-93C0-439E3999A3A5}"/>
              </a:ext>
            </a:extLst>
          </p:cNvPr>
          <p:cNvSpPr/>
          <p:nvPr/>
        </p:nvSpPr>
        <p:spPr>
          <a:xfrm>
            <a:off x="4966170" y="4073665"/>
            <a:ext cx="1516259" cy="1481685"/>
          </a:xfrm>
          <a:prstGeom prst="ellipse">
            <a:avLst/>
          </a:prstGeom>
          <a:solidFill>
            <a:srgbClr val="52BBCE"/>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endParaRPr kumimoji="1" lang="ja-JP" altLang="en-US" sz="1500">
              <a:solidFill>
                <a:prstClr val="white"/>
              </a:solidFill>
              <a:latin typeface="HGPｺﾞｼｯｸE" panose="020B0900000000000000" pitchFamily="50" charset="-128"/>
              <a:ea typeface="HGPｺﾞｼｯｸE" panose="020B0900000000000000" pitchFamily="50" charset="-128"/>
            </a:endParaRPr>
          </a:p>
        </p:txBody>
      </p:sp>
      <p:sp>
        <p:nvSpPr>
          <p:cNvPr id="21" name="テキスト ボックス 9">
            <a:extLst>
              <a:ext uri="{FF2B5EF4-FFF2-40B4-BE49-F238E27FC236}">
                <a16:creationId xmlns:a16="http://schemas.microsoft.com/office/drawing/2014/main" id="{F30050AD-A955-45C7-8F41-03A9C0E4D61B}"/>
              </a:ext>
            </a:extLst>
          </p:cNvPr>
          <p:cNvSpPr txBox="1"/>
          <p:nvPr/>
        </p:nvSpPr>
        <p:spPr>
          <a:xfrm>
            <a:off x="4971755" y="4621608"/>
            <a:ext cx="1503712"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r>
              <a:rPr kumimoji="1" lang="ja-JP" altLang="en-US" sz="2000">
                <a:solidFill>
                  <a:prstClr val="white"/>
                </a:solidFill>
                <a:latin typeface="HGPｺﾞｼｯｸE" panose="020B0900000000000000" pitchFamily="50" charset="-128"/>
                <a:ea typeface="HGPｺﾞｼｯｸE" panose="020B0900000000000000" pitchFamily="50" charset="-128"/>
              </a:rPr>
              <a:t>施設管理者</a:t>
            </a:r>
          </a:p>
        </p:txBody>
      </p:sp>
      <p:sp>
        <p:nvSpPr>
          <p:cNvPr id="22" name="楕円 21">
            <a:extLst>
              <a:ext uri="{FF2B5EF4-FFF2-40B4-BE49-F238E27FC236}">
                <a16:creationId xmlns:a16="http://schemas.microsoft.com/office/drawing/2014/main" id="{3A781C86-E6AD-4402-ADF6-100D201B2FC5}"/>
              </a:ext>
            </a:extLst>
          </p:cNvPr>
          <p:cNvSpPr/>
          <p:nvPr/>
        </p:nvSpPr>
        <p:spPr>
          <a:xfrm>
            <a:off x="6162682" y="5001441"/>
            <a:ext cx="1516259" cy="1481685"/>
          </a:xfrm>
          <a:prstGeom prst="ellipse">
            <a:avLst/>
          </a:prstGeom>
          <a:solidFill>
            <a:srgbClr val="FF9900"/>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endParaRPr kumimoji="1" lang="ja-JP" altLang="en-US" sz="1500">
              <a:solidFill>
                <a:prstClr val="white"/>
              </a:solidFill>
              <a:latin typeface="HGPｺﾞｼｯｸE" panose="020B0900000000000000" pitchFamily="50" charset="-128"/>
              <a:ea typeface="HGPｺﾞｼｯｸE" panose="020B0900000000000000" pitchFamily="50" charset="-128"/>
            </a:endParaRPr>
          </a:p>
        </p:txBody>
      </p:sp>
      <p:sp>
        <p:nvSpPr>
          <p:cNvPr id="23" name="テキスト ボックス 11">
            <a:extLst>
              <a:ext uri="{FF2B5EF4-FFF2-40B4-BE49-F238E27FC236}">
                <a16:creationId xmlns:a16="http://schemas.microsoft.com/office/drawing/2014/main" id="{ABC17DEE-4460-47A0-B79E-2411A9DC0089}"/>
              </a:ext>
            </a:extLst>
          </p:cNvPr>
          <p:cNvSpPr txBox="1"/>
          <p:nvPr/>
        </p:nvSpPr>
        <p:spPr>
          <a:xfrm>
            <a:off x="6408346" y="5552555"/>
            <a:ext cx="985190" cy="40011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r>
              <a:rPr kumimoji="1" lang="ja-JP" altLang="en-US" sz="2000">
                <a:solidFill>
                  <a:prstClr val="white"/>
                </a:solidFill>
                <a:latin typeface="HGPｺﾞｼｯｸE" panose="020B0900000000000000" pitchFamily="50" charset="-128"/>
                <a:ea typeface="HGPｺﾞｼｯｸE" panose="020B0900000000000000" pitchFamily="50" charset="-128"/>
              </a:rPr>
              <a:t>避難者</a:t>
            </a:r>
          </a:p>
        </p:txBody>
      </p:sp>
      <p:sp>
        <p:nvSpPr>
          <p:cNvPr id="24" name="楕円 23">
            <a:extLst>
              <a:ext uri="{FF2B5EF4-FFF2-40B4-BE49-F238E27FC236}">
                <a16:creationId xmlns:a16="http://schemas.microsoft.com/office/drawing/2014/main" id="{70F73A41-F2B6-428E-9EA0-B6D66597AB75}"/>
              </a:ext>
            </a:extLst>
          </p:cNvPr>
          <p:cNvSpPr/>
          <p:nvPr/>
        </p:nvSpPr>
        <p:spPr>
          <a:xfrm>
            <a:off x="7377682" y="4073665"/>
            <a:ext cx="1516259" cy="1481685"/>
          </a:xfrm>
          <a:prstGeom prst="ellipse">
            <a:avLst/>
          </a:prstGeom>
          <a:solidFill>
            <a:srgbClr val="548235"/>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defTabSz="685800"/>
            <a:endParaRPr kumimoji="1" lang="ja-JP" altLang="en-US" sz="1500">
              <a:solidFill>
                <a:prstClr val="white"/>
              </a:solidFill>
              <a:latin typeface="HGPｺﾞｼｯｸE" panose="020B0900000000000000" pitchFamily="50" charset="-128"/>
              <a:ea typeface="HGPｺﾞｼｯｸE" panose="020B0900000000000000" pitchFamily="50" charset="-128"/>
            </a:endParaRPr>
          </a:p>
        </p:txBody>
      </p:sp>
      <p:sp>
        <p:nvSpPr>
          <p:cNvPr id="25" name="テキスト ボックス 13">
            <a:extLst>
              <a:ext uri="{FF2B5EF4-FFF2-40B4-BE49-F238E27FC236}">
                <a16:creationId xmlns:a16="http://schemas.microsoft.com/office/drawing/2014/main" id="{4A714EB3-1C46-4B42-AEA5-8CCA42893464}"/>
              </a:ext>
            </a:extLst>
          </p:cNvPr>
          <p:cNvSpPr txBox="1"/>
          <p:nvPr/>
        </p:nvSpPr>
        <p:spPr>
          <a:xfrm>
            <a:off x="7383268" y="4466750"/>
            <a:ext cx="1503712" cy="707886"/>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defTabSz="685800"/>
            <a:r>
              <a:rPr kumimoji="1" lang="ja-JP" altLang="en-US" sz="2000">
                <a:solidFill>
                  <a:prstClr val="white"/>
                </a:solidFill>
                <a:latin typeface="HGPｺﾞｼｯｸE" panose="020B0900000000000000" pitchFamily="50" charset="-128"/>
                <a:ea typeface="HGPｺﾞｼｯｸE" panose="020B0900000000000000" pitchFamily="50" charset="-128"/>
              </a:rPr>
              <a:t>市区町村</a:t>
            </a:r>
            <a:endParaRPr kumimoji="1" lang="en-US" altLang="ja-JP" sz="2000">
              <a:solidFill>
                <a:prstClr val="white"/>
              </a:solidFill>
              <a:latin typeface="HGPｺﾞｼｯｸE" panose="020B0900000000000000" pitchFamily="50" charset="-128"/>
              <a:ea typeface="HGPｺﾞｼｯｸE" panose="020B0900000000000000" pitchFamily="50" charset="-128"/>
            </a:endParaRPr>
          </a:p>
          <a:p>
            <a:pPr algn="ctr" defTabSz="685800"/>
            <a:r>
              <a:rPr kumimoji="1" lang="ja-JP" altLang="en-US" sz="2000">
                <a:solidFill>
                  <a:prstClr val="white"/>
                </a:solidFill>
                <a:latin typeface="HGPｺﾞｼｯｸE" panose="020B0900000000000000" pitchFamily="50" charset="-128"/>
                <a:ea typeface="HGPｺﾞｼｯｸE" panose="020B0900000000000000" pitchFamily="50" charset="-128"/>
              </a:rPr>
              <a:t>派遣職員</a:t>
            </a:r>
          </a:p>
        </p:txBody>
      </p:sp>
      <p:sp>
        <p:nvSpPr>
          <p:cNvPr id="26" name="コンテンツ プレースホルダー 21">
            <a:extLst>
              <a:ext uri="{FF2B5EF4-FFF2-40B4-BE49-F238E27FC236}">
                <a16:creationId xmlns:a16="http://schemas.microsoft.com/office/drawing/2014/main" id="{0B0F3CDF-3F9E-40BD-AF7D-806915E75A8F}"/>
              </a:ext>
            </a:extLst>
          </p:cNvPr>
          <p:cNvSpPr>
            <a:spLocks noGrp="1"/>
          </p:cNvSpPr>
          <p:nvPr/>
        </p:nvSpPr>
        <p:spPr>
          <a:xfrm>
            <a:off x="474283" y="2790353"/>
            <a:ext cx="5384499" cy="4035463"/>
          </a:xfrm>
          <a:prstGeom prst="rect">
            <a:avLst/>
          </a:prstGeom>
          <a:ln>
            <a:noFill/>
            <a:prstDash val="dash"/>
          </a:ln>
        </p:spPr>
        <p:txBody>
          <a:bodyPr/>
          <a:lstStyle>
            <a:lvl1pPr marL="128588" indent="-128588" algn="l" defTabSz="514350" rtl="0" eaLnBrk="1" latinLnBrk="0" hangingPunct="1">
              <a:lnSpc>
                <a:spcPct val="90000"/>
              </a:lnSpc>
              <a:spcBef>
                <a:spcPts val="563"/>
              </a:spcBef>
              <a:buFont typeface="Wingdings" panose="05000000000000000000" pitchFamily="2" charset="2"/>
              <a:buChar char="l"/>
              <a:defRPr kumimoji="1" sz="1800" kern="1200">
                <a:solidFill>
                  <a:schemeClr val="tx1">
                    <a:lumMod val="75000"/>
                    <a:lumOff val="25000"/>
                  </a:schemeClr>
                </a:solidFill>
                <a:latin typeface="+mn-lt"/>
                <a:ea typeface="+mn-ea"/>
                <a:cs typeface="+mn-cs"/>
              </a:defRPr>
            </a:lvl1pPr>
            <a:lvl2pPr marL="385763" indent="-128588" algn="l" defTabSz="514350" rtl="0" eaLnBrk="1" latinLnBrk="0" hangingPunct="1">
              <a:lnSpc>
                <a:spcPct val="90000"/>
              </a:lnSpc>
              <a:spcBef>
                <a:spcPts val="281"/>
              </a:spcBef>
              <a:buFont typeface="Wingdings" panose="05000000000000000000" pitchFamily="2" charset="2"/>
              <a:buChar char="l"/>
              <a:defRPr kumimoji="1" sz="1350" kern="1200">
                <a:solidFill>
                  <a:schemeClr val="tx1">
                    <a:lumMod val="75000"/>
                    <a:lumOff val="25000"/>
                  </a:schemeClr>
                </a:solidFill>
                <a:latin typeface="+mn-lt"/>
                <a:ea typeface="+mn-ea"/>
                <a:cs typeface="+mn-cs"/>
              </a:defRPr>
            </a:lvl2pPr>
            <a:lvl3pPr marL="642938" indent="-128588" algn="l" defTabSz="514350" rtl="0" eaLnBrk="1" latinLnBrk="0" hangingPunct="1">
              <a:lnSpc>
                <a:spcPct val="90000"/>
              </a:lnSpc>
              <a:spcBef>
                <a:spcPts val="281"/>
              </a:spcBef>
              <a:buFont typeface="Wingdings" panose="05000000000000000000" pitchFamily="2" charset="2"/>
              <a:buChar char="l"/>
              <a:defRPr kumimoji="1" sz="1125" kern="1200">
                <a:solidFill>
                  <a:schemeClr val="tx1">
                    <a:lumMod val="75000"/>
                    <a:lumOff val="25000"/>
                  </a:schemeClr>
                </a:solidFill>
                <a:latin typeface="+mn-lt"/>
                <a:ea typeface="+mn-ea"/>
                <a:cs typeface="+mn-cs"/>
              </a:defRPr>
            </a:lvl3pPr>
            <a:lvl4pPr marL="900113" indent="-128588" algn="l" defTabSz="514350" rtl="0" eaLnBrk="1" latinLnBrk="0" hangingPunct="1">
              <a:lnSpc>
                <a:spcPct val="90000"/>
              </a:lnSpc>
              <a:spcBef>
                <a:spcPts val="281"/>
              </a:spcBef>
              <a:buFont typeface="Wingdings" panose="05000000000000000000" pitchFamily="2" charset="2"/>
              <a:buChar char="l"/>
              <a:defRPr kumimoji="1" sz="1013" kern="1200">
                <a:solidFill>
                  <a:schemeClr val="tx1">
                    <a:lumMod val="75000"/>
                    <a:lumOff val="25000"/>
                  </a:schemeClr>
                </a:solidFill>
                <a:latin typeface="+mn-lt"/>
                <a:ea typeface="+mn-ea"/>
                <a:cs typeface="+mn-cs"/>
              </a:defRPr>
            </a:lvl4pPr>
            <a:lvl5pPr marL="1157288" indent="-128588" algn="l" defTabSz="514350" rtl="0" eaLnBrk="1" latinLnBrk="0" hangingPunct="1">
              <a:lnSpc>
                <a:spcPct val="90000"/>
              </a:lnSpc>
              <a:spcBef>
                <a:spcPts val="281"/>
              </a:spcBef>
              <a:buFont typeface="Wingdings" panose="05000000000000000000" pitchFamily="2" charset="2"/>
              <a:buChar char="l"/>
              <a:defRPr kumimoji="1" sz="1013" kern="1200">
                <a:solidFill>
                  <a:schemeClr val="tx1">
                    <a:lumMod val="75000"/>
                    <a:lumOff val="25000"/>
                  </a:schemeClr>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9pPr>
          </a:lstStyle>
          <a:p>
            <a:pPr>
              <a:lnSpc>
                <a:spcPct val="100000"/>
              </a:lnSpc>
              <a:spcBef>
                <a:spcPts val="0"/>
              </a:spcBef>
              <a:spcAft>
                <a:spcPts val="450"/>
              </a:spcAft>
            </a:pPr>
            <a:r>
              <a:rPr lang="ja-JP" altLang="en-US" sz="2800" dirty="0">
                <a:solidFill>
                  <a:srgbClr val="35A16B"/>
                </a:solidFill>
                <a:latin typeface="HGPｺﾞｼｯｸE" panose="020B0900000000000000" pitchFamily="50" charset="-128"/>
                <a:ea typeface="HGPｺﾞｼｯｸE" panose="020B0900000000000000" pitchFamily="50" charset="-128"/>
              </a:rPr>
              <a:t>自主防災組織等</a:t>
            </a:r>
            <a:br>
              <a:rPr lang="en-US" altLang="ja-JP"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避難所運営の</a:t>
            </a:r>
            <a:r>
              <a:rPr lang="ja-JP" altLang="en-US" sz="2000" u="sng" dirty="0">
                <a:solidFill>
                  <a:srgbClr val="FF2800"/>
                </a:solidFill>
                <a:latin typeface="HGPｺﾞｼｯｸE" panose="020B0900000000000000" pitchFamily="50" charset="-128"/>
                <a:ea typeface="HGPｺﾞｼｯｸE" panose="020B0900000000000000" pitchFamily="50" charset="-128"/>
              </a:rPr>
              <a:t>中心的役割を担うことが期待されている</a:t>
            </a:r>
            <a:r>
              <a:rPr lang="ja-JP" altLang="en-US" sz="2000" dirty="0">
                <a:solidFill>
                  <a:srgbClr val="404040"/>
                </a:solidFill>
                <a:latin typeface="HGPｺﾞｼｯｸE" panose="020B0900000000000000" pitchFamily="50" charset="-128"/>
                <a:ea typeface="HGPｺﾞｼｯｸE" panose="020B0900000000000000" pitchFamily="50" charset="-128"/>
              </a:rPr>
              <a:t>（各業務の主担当、女性の参画が重要）</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a:lnSpc>
                <a:spcPct val="100000"/>
              </a:lnSpc>
              <a:spcBef>
                <a:spcPts val="0"/>
              </a:spcBef>
              <a:spcAft>
                <a:spcPts val="450"/>
              </a:spcAft>
            </a:pPr>
            <a:r>
              <a:rPr lang="zh-TW" altLang="en-US" sz="2800" dirty="0">
                <a:solidFill>
                  <a:srgbClr val="35A16B"/>
                </a:solidFill>
                <a:latin typeface="HGPｺﾞｼｯｸE" panose="020B0900000000000000" pitchFamily="50" charset="-128"/>
                <a:ea typeface="HGPｺﾞｼｯｸE" panose="020B0900000000000000" pitchFamily="50" charset="-128"/>
              </a:rPr>
              <a:t>市区町村</a:t>
            </a:r>
            <a:r>
              <a:rPr lang="ja-JP" altLang="en-US" sz="2800" dirty="0">
                <a:solidFill>
                  <a:srgbClr val="35A16B"/>
                </a:solidFill>
                <a:latin typeface="HGPｺﾞｼｯｸE" panose="020B0900000000000000" pitchFamily="50" charset="-128"/>
                <a:ea typeface="HGPｺﾞｼｯｸE" panose="020B0900000000000000" pitchFamily="50" charset="-128"/>
              </a:rPr>
              <a:t>からの</a:t>
            </a:r>
            <a:r>
              <a:rPr lang="zh-TW" altLang="en-US" sz="2800" dirty="0">
                <a:solidFill>
                  <a:srgbClr val="35A16B"/>
                </a:solidFill>
                <a:latin typeface="HGPｺﾞｼｯｸE" panose="020B0900000000000000" pitchFamily="50" charset="-128"/>
                <a:ea typeface="HGPｺﾞｼｯｸE" panose="020B0900000000000000" pitchFamily="50" charset="-128"/>
              </a:rPr>
              <a:t>派遣職員</a:t>
            </a:r>
            <a:br>
              <a:rPr lang="en-US" altLang="ja-JP"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災害対策本部との情報収集・伝達</a:t>
            </a:r>
            <a:br>
              <a:rPr lang="ja-JP" altLang="en-US" sz="2000"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ボランティアの調整</a:t>
            </a:r>
            <a:endParaRPr lang="en-US" altLang="ja-JP" sz="2000" dirty="0">
              <a:latin typeface="HGPｺﾞｼｯｸE" panose="020B0900000000000000" pitchFamily="50" charset="-128"/>
              <a:ea typeface="HGPｺﾞｼｯｸE" panose="020B0900000000000000" pitchFamily="50" charset="-128"/>
            </a:endParaRPr>
          </a:p>
          <a:p>
            <a:pPr>
              <a:lnSpc>
                <a:spcPct val="100000"/>
              </a:lnSpc>
              <a:spcBef>
                <a:spcPts val="0"/>
              </a:spcBef>
              <a:spcAft>
                <a:spcPts val="450"/>
              </a:spcAft>
            </a:pPr>
            <a:r>
              <a:rPr lang="ja-JP" altLang="en-US" sz="2800" dirty="0">
                <a:solidFill>
                  <a:srgbClr val="35A16B"/>
                </a:solidFill>
                <a:latin typeface="HGPｺﾞｼｯｸE" panose="020B0900000000000000" pitchFamily="50" charset="-128"/>
                <a:ea typeface="HGPｺﾞｼｯｸE" panose="020B0900000000000000" pitchFamily="50" charset="-128"/>
              </a:rPr>
              <a:t>避難者</a:t>
            </a:r>
            <a:br>
              <a:rPr lang="en-US" altLang="ja-JP"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避難所運営への自主的な協力</a:t>
            </a:r>
            <a:endParaRPr lang="en-US" altLang="ja-JP" sz="2000" dirty="0">
              <a:latin typeface="HGPｺﾞｼｯｸE" panose="020B0900000000000000" pitchFamily="50" charset="-128"/>
              <a:ea typeface="HGPｺﾞｼｯｸE" panose="020B0900000000000000" pitchFamily="50" charset="-128"/>
            </a:endParaRPr>
          </a:p>
          <a:p>
            <a:pPr>
              <a:lnSpc>
                <a:spcPct val="100000"/>
              </a:lnSpc>
              <a:spcBef>
                <a:spcPts val="0"/>
              </a:spcBef>
              <a:spcAft>
                <a:spcPts val="450"/>
              </a:spcAft>
            </a:pPr>
            <a:r>
              <a:rPr lang="ja-JP" altLang="en-US" sz="2800" dirty="0">
                <a:solidFill>
                  <a:srgbClr val="35A16B"/>
                </a:solidFill>
                <a:latin typeface="HGPｺﾞｼｯｸE" panose="020B0900000000000000" pitchFamily="50" charset="-128"/>
                <a:ea typeface="HGPｺﾞｼｯｸE" panose="020B0900000000000000" pitchFamily="50" charset="-128"/>
              </a:rPr>
              <a:t>施設管理者</a:t>
            </a:r>
            <a:br>
              <a:rPr lang="en-US" altLang="ja-JP" dirty="0">
                <a:latin typeface="HGPｺﾞｼｯｸE" panose="020B0900000000000000" pitchFamily="50" charset="-128"/>
                <a:ea typeface="HGPｺﾞｼｯｸE" panose="020B0900000000000000" pitchFamily="50" charset="-128"/>
              </a:rPr>
            </a:br>
            <a:r>
              <a:rPr lang="ja-JP" altLang="en-US" sz="2000" dirty="0">
                <a:latin typeface="HGPｺﾞｼｯｸE" panose="020B0900000000000000" pitchFamily="50" charset="-128"/>
                <a:ea typeface="HGPｺﾞｼｯｸE" panose="020B0900000000000000" pitchFamily="50" charset="-128"/>
              </a:rPr>
              <a:t>施設管理・維持</a:t>
            </a:r>
            <a:endParaRPr lang="ja-JP" altLang="en-US" dirty="0">
              <a:latin typeface="HGPｺﾞｼｯｸE" panose="020B0900000000000000" pitchFamily="50" charset="-128"/>
              <a:ea typeface="HGPｺﾞｼｯｸE" panose="020B0900000000000000" pitchFamily="50" charset="-128"/>
            </a:endParaRPr>
          </a:p>
        </p:txBody>
      </p:sp>
      <p:sp>
        <p:nvSpPr>
          <p:cNvPr id="16" name="テキスト ボックス 15">
            <a:extLst>
              <a:ext uri="{FF2B5EF4-FFF2-40B4-BE49-F238E27FC236}">
                <a16:creationId xmlns:a16="http://schemas.microsoft.com/office/drawing/2014/main" id="{37A05C7A-18F5-4D0D-987C-1663E581FECB}"/>
              </a:ext>
            </a:extLst>
          </p:cNvPr>
          <p:cNvSpPr txBox="1"/>
          <p:nvPr/>
        </p:nvSpPr>
        <p:spPr>
          <a:xfrm>
            <a:off x="553955" y="1962755"/>
            <a:ext cx="8228233" cy="830997"/>
          </a:xfrm>
          <a:prstGeom prst="rect">
            <a:avLst/>
          </a:prstGeom>
          <a:noFill/>
        </p:spPr>
        <p:txBody>
          <a:bodyPr wrap="square" rtlCol="0">
            <a:spAutoFit/>
          </a:bodyPr>
          <a:lstStyle/>
          <a:p>
            <a:r>
              <a:rPr lang="ja-JP" altLang="en-US" sz="2400" dirty="0">
                <a:solidFill>
                  <a:srgbClr val="404040"/>
                </a:solidFill>
                <a:latin typeface="HGPｺﾞｼｯｸE" panose="020B0900000000000000" pitchFamily="50" charset="-128"/>
                <a:ea typeface="HGPｺﾞｼｯｸE" panose="020B0900000000000000" pitchFamily="50" charset="-128"/>
              </a:rPr>
              <a:t>過去の災害では、自治体職員が避難所対応で手一杯になり、他の災害対応業務の実施に支障が生じた</a:t>
            </a:r>
          </a:p>
        </p:txBody>
      </p:sp>
    </p:spTree>
    <p:extLst>
      <p:ext uri="{BB962C8B-B14F-4D97-AF65-F5344CB8AC3E}">
        <p14:creationId xmlns:p14="http://schemas.microsoft.com/office/powerpoint/2010/main" val="426143022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
            <a:extLst>
              <a:ext uri="{FF2B5EF4-FFF2-40B4-BE49-F238E27FC236}">
                <a16:creationId xmlns:a16="http://schemas.microsoft.com/office/drawing/2014/main" id="{3CFD874C-D2B4-4A5E-AE5C-D122CE28D565}"/>
              </a:ext>
            </a:extLst>
          </p:cNvPr>
          <p:cNvSpPr>
            <a:spLocks noGrp="1"/>
          </p:cNvSpPr>
          <p:nvPr>
            <p:ph type="title"/>
          </p:nvPr>
        </p:nvSpPr>
        <p:spPr>
          <a:xfrm>
            <a:off x="-8965" y="-28575"/>
            <a:ext cx="9152965" cy="650875"/>
          </a:xfrm>
        </p:spPr>
        <p:txBody>
          <a:bodyPr/>
          <a:lstStyle/>
          <a:p>
            <a:r>
              <a:rPr lang="ja-JP" altLang="en-US" dirty="0"/>
              <a:t>避難所の開設・運営の流れ</a:t>
            </a:r>
          </a:p>
        </p:txBody>
      </p:sp>
      <p:sp>
        <p:nvSpPr>
          <p:cNvPr id="26" name="正方形/長方形 25">
            <a:extLst>
              <a:ext uri="{FF2B5EF4-FFF2-40B4-BE49-F238E27FC236}">
                <a16:creationId xmlns:a16="http://schemas.microsoft.com/office/drawing/2014/main" id="{478DB257-2161-4650-83BA-A194DAF873C9}"/>
              </a:ext>
            </a:extLst>
          </p:cNvPr>
          <p:cNvSpPr/>
          <p:nvPr/>
        </p:nvSpPr>
        <p:spPr>
          <a:xfrm>
            <a:off x="262015" y="752239"/>
            <a:ext cx="8619970" cy="1090352"/>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rgbClr val="404040"/>
                </a:solidFill>
                <a:latin typeface="HGPｺﾞｼｯｸE" panose="020B0900000000000000" pitchFamily="50" charset="-128"/>
                <a:ea typeface="HGPｺﾞｼｯｸE" panose="020B0900000000000000" pitchFamily="50" charset="-128"/>
              </a:rPr>
              <a:t>避難所は、使用可否の判断の後、開設決定の判断が</a:t>
            </a:r>
            <a:endParaRPr kumimoji="1" lang="en-US" altLang="ja-JP" sz="28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2800" dirty="0">
                <a:solidFill>
                  <a:srgbClr val="404040"/>
                </a:solidFill>
                <a:latin typeface="HGPｺﾞｼｯｸE" panose="020B0900000000000000" pitchFamily="50" charset="-128"/>
                <a:ea typeface="HGPｺﾞｼｯｸE" panose="020B0900000000000000" pitchFamily="50" charset="-128"/>
              </a:rPr>
              <a:t>されてから、運営されます</a:t>
            </a:r>
          </a:p>
        </p:txBody>
      </p:sp>
      <p:sp>
        <p:nvSpPr>
          <p:cNvPr id="11" name="スライド番号プレースホルダー 3">
            <a:extLst>
              <a:ext uri="{FF2B5EF4-FFF2-40B4-BE49-F238E27FC236}">
                <a16:creationId xmlns:a16="http://schemas.microsoft.com/office/drawing/2014/main" id="{9AE393C7-2791-44AB-B882-BEC6CD35E95C}"/>
              </a:ext>
            </a:extLst>
          </p:cNvPr>
          <p:cNvSpPr>
            <a:spLocks noGrp="1"/>
          </p:cNvSpPr>
          <p:nvPr>
            <p:ph type="sldNum" sz="quarter" idx="12"/>
          </p:nvPr>
        </p:nvSpPr>
        <p:spPr>
          <a:xfrm>
            <a:off x="7086600" y="6559550"/>
            <a:ext cx="2057400" cy="365125"/>
          </a:xfrm>
        </p:spPr>
        <p:txBody>
          <a:bodyPr/>
          <a:lstStyle/>
          <a:p>
            <a:fld id="{48C0FCB9-D989-46F1-965E-624BDAC7E129}" type="slidenum">
              <a:rPr kumimoji="1" lang="ja-JP" altLang="en-US" smtClean="0"/>
              <a:pPr/>
              <a:t>12</a:t>
            </a:fld>
            <a:endParaRPr kumimoji="1" lang="ja-JP" altLang="en-US" dirty="0"/>
          </a:p>
        </p:txBody>
      </p:sp>
      <p:sp>
        <p:nvSpPr>
          <p:cNvPr id="31" name="正方形/長方形 30">
            <a:extLst>
              <a:ext uri="{FF2B5EF4-FFF2-40B4-BE49-F238E27FC236}">
                <a16:creationId xmlns:a16="http://schemas.microsoft.com/office/drawing/2014/main" id="{C96D1872-B859-4C5F-92ED-F990AB09D02E}"/>
              </a:ext>
            </a:extLst>
          </p:cNvPr>
          <p:cNvSpPr/>
          <p:nvPr/>
        </p:nvSpPr>
        <p:spPr>
          <a:xfrm>
            <a:off x="104776" y="3508081"/>
            <a:ext cx="8943974" cy="309500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1" lang="ja-JP" altLang="en-US" sz="1800" i="0" u="none" strike="noStrike" kern="1200" cap="none" spc="0" normalizeH="0" baseline="0" noProof="0" dirty="0">
              <a:ln>
                <a:noFill/>
              </a:ln>
              <a:solidFill>
                <a:prstClr val="black">
                  <a:lumMod val="85000"/>
                  <a:lumOff val="15000"/>
                </a:prstClr>
              </a:solidFill>
              <a:effectLst/>
              <a:uLnTx/>
              <a:uFillTx/>
              <a:latin typeface="HGPｺﾞｼｯｸE" panose="020B0900000000000000" pitchFamily="50" charset="-128"/>
              <a:ea typeface="HGPｺﾞｼｯｸE" panose="020B0900000000000000" pitchFamily="50" charset="-128"/>
            </a:endParaRPr>
          </a:p>
        </p:txBody>
      </p:sp>
      <p:sp>
        <p:nvSpPr>
          <p:cNvPr id="32" name="正方形/長方形 31">
            <a:extLst>
              <a:ext uri="{FF2B5EF4-FFF2-40B4-BE49-F238E27FC236}">
                <a16:creationId xmlns:a16="http://schemas.microsoft.com/office/drawing/2014/main" id="{1F4327CE-07C7-46A0-9F8A-C6620CFD7FB6}"/>
              </a:ext>
            </a:extLst>
          </p:cNvPr>
          <p:cNvSpPr/>
          <p:nvPr/>
        </p:nvSpPr>
        <p:spPr>
          <a:xfrm>
            <a:off x="3165078" y="3611620"/>
            <a:ext cx="5784404" cy="396000"/>
          </a:xfrm>
          <a:prstGeom prst="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lvl="0" indent="-285750" defTabSz="914400" eaLnBrk="0" fontAlgn="base" hangingPunct="0">
              <a:spcBef>
                <a:spcPct val="0"/>
              </a:spcBef>
              <a:spcAft>
                <a:spcPct val="0"/>
              </a:spcAft>
              <a:buFont typeface="Wingdings" panose="05000000000000000000" pitchFamily="2" charset="2"/>
              <a:buChar char="l"/>
              <a:defRPr/>
            </a:pPr>
            <a:r>
              <a:rPr kumimoji="1" lang="ja-JP" altLang="en-US" sz="1600" dirty="0">
                <a:solidFill>
                  <a:srgbClr val="FF2800"/>
                </a:solidFill>
                <a:latin typeface="HGPｺﾞｼｯｸE" panose="020B0900000000000000" pitchFamily="50" charset="-128"/>
                <a:ea typeface="HGPｺﾞｼｯｸE" panose="020B0900000000000000" pitchFamily="50" charset="-128"/>
              </a:rPr>
              <a:t>スペースの確保</a:t>
            </a:r>
            <a:r>
              <a:rPr kumimoji="1" lang="ja-JP" altLang="en-US" sz="1600" dirty="0">
                <a:solidFill>
                  <a:srgbClr val="404040"/>
                </a:solidFill>
                <a:latin typeface="HGPｺﾞｼｯｸE" panose="020B0900000000000000" pitchFamily="50" charset="-128"/>
                <a:ea typeface="HGPｺﾞｼｯｸE" panose="020B0900000000000000" pitchFamily="50" charset="-128"/>
              </a:rPr>
              <a:t>・避難者の誘導・受け入れ</a:t>
            </a:r>
            <a:endParaRPr kumimoji="1" lang="en-US" altLang="ja-JP" sz="16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33" name="正方形/長方形 32">
            <a:extLst>
              <a:ext uri="{FF2B5EF4-FFF2-40B4-BE49-F238E27FC236}">
                <a16:creationId xmlns:a16="http://schemas.microsoft.com/office/drawing/2014/main" id="{F3109DB9-9975-47CE-8A42-BE5A4D7B4C91}"/>
              </a:ext>
            </a:extLst>
          </p:cNvPr>
          <p:cNvSpPr/>
          <p:nvPr/>
        </p:nvSpPr>
        <p:spPr>
          <a:xfrm>
            <a:off x="3162301" y="4095751"/>
            <a:ext cx="5784404" cy="862320"/>
          </a:xfrm>
          <a:prstGeom prst="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defTabSz="914400" eaLnBrk="0" fontAlgn="base" hangingPunct="0">
              <a:spcBef>
                <a:spcPct val="0"/>
              </a:spcBef>
              <a:spcAft>
                <a:spcPct val="0"/>
              </a:spcAft>
              <a:buFont typeface="Wingdings" panose="05000000000000000000" pitchFamily="2" charset="2"/>
              <a:buChar char="l"/>
              <a:defRPr/>
            </a:pPr>
            <a:r>
              <a:rPr kumimoji="1" lang="ja-JP" altLang="en-US" sz="1600" dirty="0">
                <a:solidFill>
                  <a:srgbClr val="FF2800"/>
                </a:solidFill>
                <a:latin typeface="HGPｺﾞｼｯｸE" panose="020B0900000000000000" pitchFamily="50" charset="-128"/>
                <a:ea typeface="HGPｺﾞｼｯｸE" panose="020B0900000000000000" pitchFamily="50" charset="-128"/>
              </a:rPr>
              <a:t>避難者名簿の作成</a:t>
            </a:r>
            <a:endParaRPr kumimoji="1" lang="en-US" altLang="ja-JP" sz="1600" dirty="0">
              <a:solidFill>
                <a:srgbClr val="FF2800"/>
              </a:solidFill>
              <a:latin typeface="HGPｺﾞｼｯｸE" panose="020B0900000000000000" pitchFamily="50" charset="-128"/>
              <a:ea typeface="HGPｺﾞｼｯｸE" panose="020B0900000000000000" pitchFamily="50" charset="-128"/>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避難者の状況を把握し、備蓄物資を配布</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p:txBody>
      </p:sp>
      <p:sp>
        <p:nvSpPr>
          <p:cNvPr id="34" name="正方形/長方形 33">
            <a:extLst>
              <a:ext uri="{FF2B5EF4-FFF2-40B4-BE49-F238E27FC236}">
                <a16:creationId xmlns:a16="http://schemas.microsoft.com/office/drawing/2014/main" id="{EE5C3948-EF6A-4D3C-B251-13BEBD9911FB}"/>
              </a:ext>
            </a:extLst>
          </p:cNvPr>
          <p:cNvSpPr/>
          <p:nvPr/>
        </p:nvSpPr>
        <p:spPr>
          <a:xfrm>
            <a:off x="194002" y="3611619"/>
            <a:ext cx="2970404" cy="396000"/>
          </a:xfrm>
          <a:prstGeom prst="rect">
            <a:avLst/>
          </a:prstGeom>
          <a:solidFill>
            <a:srgbClr val="FF2800"/>
          </a:solid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0" fontAlgn="base" latinLnBrk="0" hangingPunct="0">
              <a:lnSpc>
                <a:spcPct val="100000"/>
              </a:lnSpc>
              <a:spcBef>
                <a:spcPct val="0"/>
              </a:spcBef>
              <a:spcAft>
                <a:spcPct val="0"/>
              </a:spcAft>
              <a:buClrTx/>
              <a:buSzTx/>
              <a:tabLst/>
              <a:defRPr/>
            </a:pPr>
            <a:r>
              <a:rPr kumimoji="1" lang="ja-JP" altLang="en-US" dirty="0">
                <a:solidFill>
                  <a:prstClr val="white"/>
                </a:solidFill>
                <a:latin typeface="HGPｺﾞｼｯｸE" panose="020B0900000000000000" pitchFamily="50" charset="-128"/>
                <a:ea typeface="HGPｺﾞｼｯｸE" panose="020B0900000000000000" pitchFamily="50" charset="-128"/>
              </a:rPr>
              <a:t>④　</a:t>
            </a:r>
            <a:r>
              <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rPr>
              <a:t>避難者</a:t>
            </a:r>
            <a:r>
              <a:rPr kumimoji="1" lang="ja-JP" altLang="en-US" dirty="0">
                <a:solidFill>
                  <a:prstClr val="white"/>
                </a:solidFill>
                <a:latin typeface="HGPｺﾞｼｯｸE" panose="020B0900000000000000" pitchFamily="50" charset="-128"/>
                <a:ea typeface="HGPｺﾞｼｯｸE" panose="020B0900000000000000" pitchFamily="50" charset="-128"/>
              </a:rPr>
              <a:t>の</a:t>
            </a:r>
            <a:r>
              <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rPr>
              <a:t>受け入れ　　　　　　　</a:t>
            </a:r>
          </a:p>
        </p:txBody>
      </p:sp>
      <p:sp>
        <p:nvSpPr>
          <p:cNvPr id="35" name="正方形/長方形 34">
            <a:extLst>
              <a:ext uri="{FF2B5EF4-FFF2-40B4-BE49-F238E27FC236}">
                <a16:creationId xmlns:a16="http://schemas.microsoft.com/office/drawing/2014/main" id="{E9217C80-B7D9-4E59-A5AD-530CC8414915}"/>
              </a:ext>
            </a:extLst>
          </p:cNvPr>
          <p:cNvSpPr/>
          <p:nvPr/>
        </p:nvSpPr>
        <p:spPr>
          <a:xfrm>
            <a:off x="194001" y="4099554"/>
            <a:ext cx="2968300" cy="396000"/>
          </a:xfrm>
          <a:prstGeom prst="rect">
            <a:avLst/>
          </a:prstGeom>
          <a:solidFill>
            <a:srgbClr val="FF2800"/>
          </a:solid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0" fontAlgn="base" latinLnBrk="0" hangingPunct="0">
              <a:lnSpc>
                <a:spcPct val="100000"/>
              </a:lnSpc>
              <a:spcBef>
                <a:spcPct val="0"/>
              </a:spcBef>
              <a:spcAft>
                <a:spcPct val="0"/>
              </a:spcAft>
              <a:buClrTx/>
              <a:buSzTx/>
              <a:tabLst/>
              <a:defRPr/>
            </a:pPr>
            <a:r>
              <a:rPr kumimoji="1" lang="ja-JP" altLang="en-US" dirty="0">
                <a:solidFill>
                  <a:prstClr val="white"/>
                </a:solidFill>
                <a:latin typeface="HGPｺﾞｼｯｸE" panose="020B0900000000000000" pitchFamily="50" charset="-128"/>
                <a:ea typeface="HGPｺﾞｼｯｸE" panose="020B0900000000000000" pitchFamily="50" charset="-128"/>
              </a:rPr>
              <a:t>⑤　</a:t>
            </a:r>
            <a:r>
              <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rPr>
              <a:t>避難者の把握</a:t>
            </a:r>
          </a:p>
        </p:txBody>
      </p:sp>
      <p:sp>
        <p:nvSpPr>
          <p:cNvPr id="36" name="正方形/長方形 35">
            <a:extLst>
              <a:ext uri="{FF2B5EF4-FFF2-40B4-BE49-F238E27FC236}">
                <a16:creationId xmlns:a16="http://schemas.microsoft.com/office/drawing/2014/main" id="{D409BE59-7822-4CF1-B94C-851752B74795}"/>
              </a:ext>
            </a:extLst>
          </p:cNvPr>
          <p:cNvSpPr/>
          <p:nvPr/>
        </p:nvSpPr>
        <p:spPr>
          <a:xfrm>
            <a:off x="190500" y="4562984"/>
            <a:ext cx="2968300" cy="396000"/>
          </a:xfrm>
          <a:prstGeom prst="rect">
            <a:avLst/>
          </a:prstGeom>
          <a:solidFill>
            <a:srgbClr val="FF2800"/>
          </a:solid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0" fontAlgn="base" latinLnBrk="0" hangingPunct="0">
              <a:lnSpc>
                <a:spcPct val="100000"/>
              </a:lnSpc>
              <a:spcBef>
                <a:spcPct val="0"/>
              </a:spcBef>
              <a:spcAft>
                <a:spcPct val="0"/>
              </a:spcAft>
              <a:buClrTx/>
              <a:buSzTx/>
              <a:tabLst/>
              <a:defRPr/>
            </a:pPr>
            <a:r>
              <a:rPr kumimoji="1" lang="ja-JP" altLang="en-US" dirty="0">
                <a:solidFill>
                  <a:prstClr val="white"/>
                </a:solidFill>
                <a:latin typeface="HGPｺﾞｼｯｸE" panose="020B0900000000000000" pitchFamily="50" charset="-128"/>
                <a:ea typeface="HGPｺﾞｼｯｸE" panose="020B0900000000000000" pitchFamily="50" charset="-128"/>
              </a:rPr>
              <a:t>⑥</a:t>
            </a:r>
            <a:r>
              <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rPr>
              <a:t>　備蓄物資の配布</a:t>
            </a:r>
          </a:p>
        </p:txBody>
      </p:sp>
      <p:sp>
        <p:nvSpPr>
          <p:cNvPr id="37" name="テキスト ボックス 36">
            <a:extLst>
              <a:ext uri="{FF2B5EF4-FFF2-40B4-BE49-F238E27FC236}">
                <a16:creationId xmlns:a16="http://schemas.microsoft.com/office/drawing/2014/main" id="{23BF0B7C-1DAB-429E-ABC5-73491DDE1ABC}"/>
              </a:ext>
            </a:extLst>
          </p:cNvPr>
          <p:cNvSpPr txBox="1"/>
          <p:nvPr/>
        </p:nvSpPr>
        <p:spPr>
          <a:xfrm>
            <a:off x="192613" y="6563816"/>
            <a:ext cx="3860352" cy="276999"/>
          </a:xfrm>
          <a:prstGeom prst="rect">
            <a:avLst/>
          </a:prstGeom>
          <a:noFill/>
        </p:spPr>
        <p:txBody>
          <a:bodyPr wrap="none" rtlCol="0">
            <a:spAutoFit/>
          </a:bodyPr>
          <a:lstStyle/>
          <a:p>
            <a:pPr marR="0" lvl="0" algn="l" defTabSz="914400" rtl="0" eaLnBrk="0" fontAlgn="base" latinLnBrk="0" hangingPunct="0">
              <a:lnSpc>
                <a:spcPct val="100000"/>
              </a:lnSpc>
              <a:spcBef>
                <a:spcPct val="0"/>
              </a:spcBef>
              <a:spcAft>
                <a:spcPct val="0"/>
              </a:spcAft>
              <a:buClrTx/>
              <a:buSzTx/>
              <a:tabLst/>
              <a:defRPr/>
            </a:pPr>
            <a:r>
              <a:rPr kumimoji="1" lang="en-US" altLang="ja-JP" sz="1200" dirty="0">
                <a:solidFill>
                  <a:srgbClr val="404040"/>
                </a:solidFill>
                <a:latin typeface="HGPｺﾞｼｯｸE" panose="020B0900000000000000" pitchFamily="50" charset="-128"/>
                <a:ea typeface="HGPｺﾞｼｯｸE" panose="020B0900000000000000" pitchFamily="50" charset="-128"/>
              </a:rPr>
              <a:t>※</a:t>
            </a:r>
            <a:r>
              <a:rPr kumimoji="1" lang="ja-JP" altLang="en-US" sz="1200" dirty="0">
                <a:solidFill>
                  <a:srgbClr val="404040"/>
                </a:solidFill>
                <a:latin typeface="HGPｺﾞｼｯｸE" panose="020B0900000000000000" pitchFamily="50" charset="-128"/>
                <a:ea typeface="HGPｺﾞｼｯｸE" panose="020B0900000000000000" pitchFamily="50" charset="-128"/>
              </a:rPr>
              <a:t>上記の役割は参考であり、自治体等により異なります。</a:t>
            </a:r>
            <a:endParaRPr kumimoji="1" lang="ja-JP" altLang="en-US" sz="12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38" name="正方形/長方形 37">
            <a:extLst>
              <a:ext uri="{FF2B5EF4-FFF2-40B4-BE49-F238E27FC236}">
                <a16:creationId xmlns:a16="http://schemas.microsoft.com/office/drawing/2014/main" id="{DE2B444E-4039-43B6-967A-5F3A670A7D7D}"/>
              </a:ext>
            </a:extLst>
          </p:cNvPr>
          <p:cNvSpPr/>
          <p:nvPr/>
        </p:nvSpPr>
        <p:spPr>
          <a:xfrm>
            <a:off x="104776" y="1943719"/>
            <a:ext cx="8943974" cy="14347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ja-JP" altLang="en-US" i="0" u="none" strike="noStrike" kern="1200" cap="none" spc="0" normalizeH="0" baseline="0" noProof="0" dirty="0">
                <a:ln>
                  <a:noFill/>
                </a:ln>
                <a:solidFill>
                  <a:srgbClr val="FF2800"/>
                </a:solidFill>
                <a:effectLst/>
                <a:uLnTx/>
                <a:uFillTx/>
                <a:latin typeface="HGPｺﾞｼｯｸE" panose="020B0900000000000000" pitchFamily="50" charset="-128"/>
                <a:ea typeface="HGPｺﾞｼｯｸE" panose="020B0900000000000000" pitchFamily="50" charset="-128"/>
              </a:rPr>
              <a:t>避難所としての使用可否の判断</a:t>
            </a:r>
          </a:p>
        </p:txBody>
      </p:sp>
      <p:sp>
        <p:nvSpPr>
          <p:cNvPr id="39" name="正方形/長方形 38">
            <a:extLst>
              <a:ext uri="{FF2B5EF4-FFF2-40B4-BE49-F238E27FC236}">
                <a16:creationId xmlns:a16="http://schemas.microsoft.com/office/drawing/2014/main" id="{07ABFE3B-C6EE-4836-972D-5A5144540CDE}"/>
              </a:ext>
            </a:extLst>
          </p:cNvPr>
          <p:cNvSpPr/>
          <p:nvPr/>
        </p:nvSpPr>
        <p:spPr>
          <a:xfrm>
            <a:off x="194001" y="2335447"/>
            <a:ext cx="2971077" cy="396000"/>
          </a:xfrm>
          <a:prstGeom prst="rect">
            <a:avLst/>
          </a:prstGeom>
          <a:solidFill>
            <a:srgbClr val="35A16B"/>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42900" indent="-342900" defTabSz="914400" eaLnBrk="0" fontAlgn="base" hangingPunct="0">
              <a:spcBef>
                <a:spcPct val="0"/>
              </a:spcBef>
              <a:spcAft>
                <a:spcPct val="0"/>
              </a:spcAft>
              <a:buFont typeface="+mj-ea"/>
              <a:buAutoNum type="circleNumDbPlain"/>
              <a:defRPr/>
            </a:pPr>
            <a:r>
              <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rPr>
              <a:t>避難所施設の開</a:t>
            </a:r>
            <a:r>
              <a:rPr kumimoji="1" lang="ja-JP" altLang="en-US" dirty="0">
                <a:solidFill>
                  <a:prstClr val="white"/>
                </a:solidFill>
                <a:latin typeface="HGPｺﾞｼｯｸE" panose="020B0900000000000000" pitchFamily="50" charset="-128"/>
                <a:ea typeface="HGPｺﾞｼｯｸE" panose="020B0900000000000000" pitchFamily="50" charset="-128"/>
              </a:rPr>
              <a:t>錠　</a:t>
            </a:r>
          </a:p>
        </p:txBody>
      </p:sp>
      <p:sp>
        <p:nvSpPr>
          <p:cNvPr id="40" name="テキスト ボックス 39">
            <a:extLst>
              <a:ext uri="{FF2B5EF4-FFF2-40B4-BE49-F238E27FC236}">
                <a16:creationId xmlns:a16="http://schemas.microsoft.com/office/drawing/2014/main" id="{6758928D-8175-43A5-B172-569457FED224}"/>
              </a:ext>
            </a:extLst>
          </p:cNvPr>
          <p:cNvSpPr txBox="1"/>
          <p:nvPr/>
        </p:nvSpPr>
        <p:spPr>
          <a:xfrm>
            <a:off x="190500" y="3243200"/>
            <a:ext cx="2424062" cy="369332"/>
          </a:xfrm>
          <a:prstGeom prst="rect">
            <a:avLst/>
          </a:prstGeom>
          <a:noFill/>
        </p:spPr>
        <p:txBody>
          <a:bodyPr wrap="none" rtlCol="0">
            <a:spAutoFit/>
          </a:bodyPr>
          <a:lstStyle/>
          <a:p>
            <a:pPr marR="0" lvl="0" algn="l" defTabSz="914400" rtl="0" eaLnBrk="0" fontAlgn="base" latinLnBrk="0" hangingPunct="0">
              <a:lnSpc>
                <a:spcPct val="100000"/>
              </a:lnSpc>
              <a:spcBef>
                <a:spcPct val="0"/>
              </a:spcBef>
              <a:spcAft>
                <a:spcPct val="0"/>
              </a:spcAft>
              <a:buClrTx/>
              <a:buSzTx/>
              <a:tabLst/>
              <a:defRPr/>
            </a:pPr>
            <a:r>
              <a:rPr kumimoji="1" lang="ja-JP" altLang="en-US" sz="1800" i="0" u="none" strike="noStrike" kern="1200" cap="none" spc="0" normalizeH="0" baseline="0" noProof="0" dirty="0">
                <a:ln>
                  <a:noFill/>
                </a:ln>
                <a:solidFill>
                  <a:srgbClr val="FF2800"/>
                </a:solidFill>
                <a:effectLst/>
                <a:uLnTx/>
                <a:uFillTx/>
                <a:latin typeface="HGPｺﾞｼｯｸE" panose="020B0900000000000000" pitchFamily="50" charset="-128"/>
                <a:ea typeface="HGPｺﾞｼｯｸE" panose="020B0900000000000000" pitchFamily="50" charset="-128"/>
              </a:rPr>
              <a:t>③　避難所の開設決定</a:t>
            </a:r>
          </a:p>
        </p:txBody>
      </p:sp>
      <p:sp>
        <p:nvSpPr>
          <p:cNvPr id="41" name="スライド番号プレースホルダー 3">
            <a:extLst>
              <a:ext uri="{FF2B5EF4-FFF2-40B4-BE49-F238E27FC236}">
                <a16:creationId xmlns:a16="http://schemas.microsoft.com/office/drawing/2014/main" id="{9BE6C89F-931D-4D28-B698-AFD0A3B81D6C}"/>
              </a:ext>
            </a:extLst>
          </p:cNvPr>
          <p:cNvSpPr txBox="1">
            <a:spLocks/>
          </p:cNvSpPr>
          <p:nvPr/>
        </p:nvSpPr>
        <p:spPr>
          <a:xfrm>
            <a:off x="7086600" y="6559550"/>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12</a:t>
            </a:fld>
            <a:endParaRPr kumimoji="1" lang="ja-JP" altLang="en-US" dirty="0"/>
          </a:p>
        </p:txBody>
      </p:sp>
      <p:sp>
        <p:nvSpPr>
          <p:cNvPr id="42" name="矢印: 下 41">
            <a:extLst>
              <a:ext uri="{FF2B5EF4-FFF2-40B4-BE49-F238E27FC236}">
                <a16:creationId xmlns:a16="http://schemas.microsoft.com/office/drawing/2014/main" id="{9D293BC6-C5CD-4C86-8464-F8BD27495F82}"/>
              </a:ext>
            </a:extLst>
          </p:cNvPr>
          <p:cNvSpPr/>
          <p:nvPr/>
        </p:nvSpPr>
        <p:spPr>
          <a:xfrm>
            <a:off x="2598385" y="3109581"/>
            <a:ext cx="653142" cy="487251"/>
          </a:xfrm>
          <a:prstGeom prst="downArrow">
            <a:avLst/>
          </a:prstGeom>
          <a:solidFill>
            <a:schemeClr val="tx1">
              <a:lumMod val="65000"/>
              <a:lumOff val="35000"/>
            </a:schemeClr>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1" lang="ja-JP" altLang="en-US" sz="1800" i="0" u="none" strike="noStrike" kern="1200" cap="none" spc="0" normalizeH="0" baseline="0" noProof="0">
              <a:ln>
                <a:noFill/>
              </a:ln>
              <a:solidFill>
                <a:prstClr val="white"/>
              </a:solidFill>
              <a:effectLst/>
              <a:uLnTx/>
              <a:uFillTx/>
              <a:latin typeface="HGPｺﾞｼｯｸE" panose="020B0900000000000000" pitchFamily="50" charset="-128"/>
              <a:ea typeface="HGPｺﾞｼｯｸE" panose="020B0900000000000000" pitchFamily="50" charset="-128"/>
            </a:endParaRPr>
          </a:p>
        </p:txBody>
      </p:sp>
      <p:sp>
        <p:nvSpPr>
          <p:cNvPr id="43" name="正方形/長方形 42">
            <a:extLst>
              <a:ext uri="{FF2B5EF4-FFF2-40B4-BE49-F238E27FC236}">
                <a16:creationId xmlns:a16="http://schemas.microsoft.com/office/drawing/2014/main" id="{45DE877B-9957-4E45-A15A-AD19CFEFEDBA}"/>
              </a:ext>
            </a:extLst>
          </p:cNvPr>
          <p:cNvSpPr/>
          <p:nvPr/>
        </p:nvSpPr>
        <p:spPr>
          <a:xfrm>
            <a:off x="3167325" y="2335445"/>
            <a:ext cx="5787181" cy="906531"/>
          </a:xfrm>
          <a:prstGeom prst="rect">
            <a:avLst/>
          </a:prstGeom>
          <a:no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1" lang="en-US" altLang="ja-JP" sz="1600" dirty="0">
                <a:solidFill>
                  <a:srgbClr val="404040"/>
                </a:solidFill>
                <a:latin typeface="HGPｺﾞｼｯｸE" panose="020B0900000000000000" pitchFamily="50" charset="-128"/>
                <a:ea typeface="HGPｺﾞｼｯｸE" panose="020B0900000000000000" pitchFamily="50" charset="-128"/>
              </a:rPr>
              <a:t>【</a:t>
            </a:r>
            <a:r>
              <a:rPr kumimoji="1" lang="ja-JP" altLang="en-US" sz="1600" dirty="0">
                <a:solidFill>
                  <a:srgbClr val="404040"/>
                </a:solidFill>
                <a:latin typeface="HGPｺﾞｼｯｸE" panose="020B0900000000000000" pitchFamily="50" charset="-128"/>
                <a:ea typeface="HGPｺﾞｼｯｸE" panose="020B0900000000000000" pitchFamily="50" charset="-128"/>
              </a:rPr>
              <a:t>主に行政</a:t>
            </a:r>
            <a:r>
              <a:rPr kumimoji="1" lang="en-US" altLang="ja-JP" sz="1600" dirty="0">
                <a:solidFill>
                  <a:srgbClr val="404040"/>
                </a:solidFill>
                <a:latin typeface="HGPｺﾞｼｯｸE" panose="020B0900000000000000" pitchFamily="50" charset="-128"/>
                <a:ea typeface="HGPｺﾞｼｯｸE" panose="020B0900000000000000" pitchFamily="50" charset="-128"/>
              </a:rPr>
              <a:t>】</a:t>
            </a:r>
            <a:r>
              <a:rPr kumimoji="1" lang="ja-JP" altLang="en-US" sz="1600" dirty="0">
                <a:solidFill>
                  <a:srgbClr val="404040"/>
                </a:solidFill>
                <a:latin typeface="HGPｺﾞｼｯｸE" panose="020B0900000000000000" pitchFamily="50" charset="-128"/>
                <a:ea typeface="HGPｺﾞｼｯｸE" panose="020B0900000000000000" pitchFamily="50" charset="-128"/>
              </a:rPr>
              <a:t>（市区町村</a:t>
            </a:r>
            <a:r>
              <a:rPr kumimoji="1" lang="ja-JP" altLang="en-US" sz="16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の開錠担当者や施設管理者）</a:t>
            </a:r>
            <a:endParaRPr kumimoji="1" lang="en-US" altLang="ja-JP" sz="16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r>
              <a:rPr kumimoji="1" lang="ja-JP" altLang="en-US" sz="16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施設を開錠後、施設の安全確認を行う</a:t>
            </a:r>
            <a:endParaRPr kumimoji="1" lang="en-US" altLang="ja-JP" sz="16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l"/>
              <a:tabLst/>
              <a:defRPr/>
            </a:pPr>
            <a:r>
              <a:rPr kumimoji="1" lang="ja-JP" altLang="en-US" sz="16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市区町村の災害対策本部と連携し、開設の要否を判断する</a:t>
            </a:r>
          </a:p>
        </p:txBody>
      </p:sp>
      <p:sp>
        <p:nvSpPr>
          <p:cNvPr id="44" name="正方形/長方形 43">
            <a:extLst>
              <a:ext uri="{FF2B5EF4-FFF2-40B4-BE49-F238E27FC236}">
                <a16:creationId xmlns:a16="http://schemas.microsoft.com/office/drawing/2014/main" id="{1C8BF4B5-9E2A-4E25-A6CA-25659201E816}"/>
              </a:ext>
            </a:extLst>
          </p:cNvPr>
          <p:cNvSpPr/>
          <p:nvPr/>
        </p:nvSpPr>
        <p:spPr>
          <a:xfrm>
            <a:off x="192613" y="2847103"/>
            <a:ext cx="2971077" cy="396000"/>
          </a:xfrm>
          <a:prstGeom prst="rect">
            <a:avLst/>
          </a:prstGeom>
          <a:solidFill>
            <a:srgbClr val="35A16B"/>
          </a:solidFill>
          <a:ln w="1905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eaLnBrk="0" fontAlgn="base" hangingPunct="0">
              <a:spcBef>
                <a:spcPct val="0"/>
              </a:spcBef>
              <a:spcAft>
                <a:spcPct val="0"/>
              </a:spcAft>
              <a:defRPr/>
            </a:pPr>
            <a:r>
              <a:rPr kumimoji="1" lang="ja-JP" altLang="en-US" dirty="0">
                <a:solidFill>
                  <a:prstClr val="white"/>
                </a:solidFill>
                <a:latin typeface="HGPｺﾞｼｯｸE" panose="020B0900000000000000" pitchFamily="50" charset="-128"/>
                <a:ea typeface="HGPｺﾞｼｯｸE" panose="020B0900000000000000" pitchFamily="50" charset="-128"/>
              </a:rPr>
              <a:t>②　施設内外の安全点検　　　　　　　</a:t>
            </a:r>
          </a:p>
        </p:txBody>
      </p:sp>
      <p:sp>
        <p:nvSpPr>
          <p:cNvPr id="45" name="正方形/長方形 44">
            <a:extLst>
              <a:ext uri="{FF2B5EF4-FFF2-40B4-BE49-F238E27FC236}">
                <a16:creationId xmlns:a16="http://schemas.microsoft.com/office/drawing/2014/main" id="{C3ADA75A-9D76-4271-A5EF-5B390EA760E4}"/>
              </a:ext>
            </a:extLst>
          </p:cNvPr>
          <p:cNvSpPr/>
          <p:nvPr/>
        </p:nvSpPr>
        <p:spPr>
          <a:xfrm>
            <a:off x="190500" y="5087659"/>
            <a:ext cx="2968300" cy="1471891"/>
          </a:xfrm>
          <a:prstGeom prst="rect">
            <a:avLst/>
          </a:prstGeom>
          <a:solidFill>
            <a:srgbClr val="FF2800"/>
          </a:solid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R="0" lvl="0" defTabSz="914400" rtl="0" eaLnBrk="0" fontAlgn="base" latinLnBrk="0" hangingPunct="0">
              <a:lnSpc>
                <a:spcPct val="100000"/>
              </a:lnSpc>
              <a:spcBef>
                <a:spcPct val="0"/>
              </a:spcBef>
              <a:spcAft>
                <a:spcPct val="0"/>
              </a:spcAft>
              <a:buClrTx/>
              <a:buSzTx/>
              <a:tabLst/>
              <a:defRPr/>
            </a:pPr>
            <a:r>
              <a:rPr kumimoji="1" lang="ja-JP" altLang="en-US" dirty="0">
                <a:solidFill>
                  <a:prstClr val="white"/>
                </a:solidFill>
                <a:latin typeface="HGPｺﾞｼｯｸE" panose="020B0900000000000000" pitchFamily="50" charset="-128"/>
                <a:ea typeface="HGPｺﾞｼｯｸE" panose="020B0900000000000000" pitchFamily="50" charset="-128"/>
              </a:rPr>
              <a:t>⑦　</a:t>
            </a:r>
            <a:r>
              <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rPr>
              <a:t>運営の</a:t>
            </a:r>
            <a:r>
              <a:rPr kumimoji="1" lang="ja-JP" altLang="en-US" dirty="0">
                <a:solidFill>
                  <a:prstClr val="white"/>
                </a:solidFill>
                <a:latin typeface="HGPｺﾞｼｯｸE" panose="020B0900000000000000" pitchFamily="50" charset="-128"/>
                <a:ea typeface="HGPｺﾞｼｯｸE" panose="020B0900000000000000" pitchFamily="50" charset="-128"/>
              </a:rPr>
              <a:t>本格化</a:t>
            </a:r>
            <a:endParaRPr kumimoji="1" lang="ja-JP" altLang="en-US" i="0" u="none" strike="noStrike" kern="1200" cap="none" spc="0" normalizeH="0" baseline="0" noProof="0" dirty="0">
              <a:ln>
                <a:noFill/>
              </a:ln>
              <a:solidFill>
                <a:prstClr val="white"/>
              </a:solidFill>
              <a:effectLst/>
              <a:uLnTx/>
              <a:uFillTx/>
              <a:latin typeface="HGPｺﾞｼｯｸE" panose="020B0900000000000000" pitchFamily="50" charset="-128"/>
              <a:ea typeface="HGPｺﾞｼｯｸE" panose="020B0900000000000000" pitchFamily="50" charset="-128"/>
            </a:endParaRPr>
          </a:p>
        </p:txBody>
      </p:sp>
      <p:sp>
        <p:nvSpPr>
          <p:cNvPr id="46" name="正方形/長方形 45">
            <a:extLst>
              <a:ext uri="{FF2B5EF4-FFF2-40B4-BE49-F238E27FC236}">
                <a16:creationId xmlns:a16="http://schemas.microsoft.com/office/drawing/2014/main" id="{B9679716-D5CA-4874-99DE-5B1EFA966619}"/>
              </a:ext>
            </a:extLst>
          </p:cNvPr>
          <p:cNvSpPr/>
          <p:nvPr/>
        </p:nvSpPr>
        <p:spPr>
          <a:xfrm>
            <a:off x="3175242" y="5086661"/>
            <a:ext cx="5784404" cy="1471891"/>
          </a:xfrm>
          <a:prstGeom prst="rect">
            <a:avLst/>
          </a:prstGeom>
          <a:noFill/>
          <a:ln w="19050">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defTabSz="914400" eaLnBrk="0" fontAlgn="base" hangingPunct="0">
              <a:spcBef>
                <a:spcPct val="0"/>
              </a:spcBef>
              <a:spcAft>
                <a:spcPct val="0"/>
              </a:spcAft>
              <a:buFont typeface="Wingdings" panose="05000000000000000000" pitchFamily="2" charset="2"/>
              <a:buChar char="l"/>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運営体制の確立・避難所機能の確保</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a:p>
            <a:pPr defTabSz="914400" eaLnBrk="0" fontAlgn="base" hangingPunct="0">
              <a:spcBef>
                <a:spcPct val="0"/>
              </a:spcBef>
              <a:spcAft>
                <a:spcPct val="0"/>
              </a:spcAft>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　　（トイレ・スペース等）</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a:p>
            <a:pPr marL="285750" indent="-285750" defTabSz="914400" eaLnBrk="0" fontAlgn="base" hangingPunct="0">
              <a:spcBef>
                <a:spcPct val="0"/>
              </a:spcBef>
              <a:spcAft>
                <a:spcPct val="0"/>
              </a:spcAft>
              <a:buFont typeface="Wingdings" panose="05000000000000000000" pitchFamily="2" charset="2"/>
              <a:buChar char="l"/>
              <a:defRPr/>
            </a:pPr>
            <a:r>
              <a:rPr kumimoji="1" lang="ja-JP" altLang="en-US" sz="1600" dirty="0">
                <a:solidFill>
                  <a:srgbClr val="FF2800"/>
                </a:solidFill>
                <a:latin typeface="HGPｺﾞｼｯｸE" panose="020B0900000000000000" pitchFamily="50" charset="-128"/>
                <a:ea typeface="HGPｺﾞｼｯｸE" panose="020B0900000000000000" pitchFamily="50" charset="-128"/>
              </a:rPr>
              <a:t>生活ルール</a:t>
            </a:r>
            <a:r>
              <a:rPr kumimoji="1" lang="ja-JP" altLang="en-US" sz="1600" dirty="0">
                <a:solidFill>
                  <a:srgbClr val="404040"/>
                </a:solidFill>
                <a:latin typeface="HGPｺﾞｼｯｸE" panose="020B0900000000000000" pitchFamily="50" charset="-128"/>
                <a:ea typeface="HGPｺﾞｼｯｸE" panose="020B0900000000000000" pitchFamily="50" charset="-128"/>
              </a:rPr>
              <a:t>の設定・多様な被災者への対応・</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a:p>
            <a:pPr defTabSz="914400" eaLnBrk="0" fontAlgn="base" hangingPunct="0">
              <a:spcBef>
                <a:spcPct val="0"/>
              </a:spcBef>
              <a:spcAft>
                <a:spcPct val="0"/>
              </a:spcAft>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　　健康管理・衛生管理など質の向上</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a:p>
            <a:pPr marL="285750" indent="-285750" defTabSz="914400" eaLnBrk="0" fontAlgn="base" hangingPunct="0">
              <a:spcBef>
                <a:spcPct val="0"/>
              </a:spcBef>
              <a:spcAft>
                <a:spcPct val="0"/>
              </a:spcAft>
              <a:buFont typeface="Wingdings" panose="05000000000000000000" pitchFamily="2" charset="2"/>
              <a:buChar char="l"/>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在宅避難者への物資・情報等の提供</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a:p>
            <a:pPr marL="285750" indent="-285750" defTabSz="914400" eaLnBrk="0" fontAlgn="base" hangingPunct="0">
              <a:spcBef>
                <a:spcPct val="0"/>
              </a:spcBef>
              <a:spcAft>
                <a:spcPct val="0"/>
              </a:spcAft>
              <a:buFont typeface="Wingdings" panose="05000000000000000000" pitchFamily="2" charset="2"/>
              <a:buChar char="l"/>
              <a:defRPr/>
            </a:pPr>
            <a:r>
              <a:rPr kumimoji="1" lang="ja-JP" altLang="en-US" sz="1600" dirty="0">
                <a:solidFill>
                  <a:srgbClr val="404040"/>
                </a:solidFill>
                <a:latin typeface="HGPｺﾞｼｯｸE" panose="020B0900000000000000" pitchFamily="50" charset="-128"/>
                <a:ea typeface="HGPｺﾞｼｯｸE" panose="020B0900000000000000" pitchFamily="50" charset="-128"/>
              </a:rPr>
              <a:t>災害ボランティアを活用した運営</a:t>
            </a:r>
            <a:endParaRPr kumimoji="1" lang="en-US" altLang="ja-JP" sz="1600" dirty="0">
              <a:solidFill>
                <a:srgbClr val="404040"/>
              </a:solidFill>
              <a:latin typeface="HGPｺﾞｼｯｸE" panose="020B0900000000000000" pitchFamily="50" charset="-128"/>
              <a:ea typeface="HGPｺﾞｼｯｸE" panose="020B0900000000000000" pitchFamily="50" charset="-128"/>
            </a:endParaRPr>
          </a:p>
        </p:txBody>
      </p:sp>
      <p:grpSp>
        <p:nvGrpSpPr>
          <p:cNvPr id="4" name="グループ化 3">
            <a:extLst>
              <a:ext uri="{FF2B5EF4-FFF2-40B4-BE49-F238E27FC236}">
                <a16:creationId xmlns:a16="http://schemas.microsoft.com/office/drawing/2014/main" id="{EA32A3DF-04DD-4892-B433-CB813A99ABC8}"/>
              </a:ext>
            </a:extLst>
          </p:cNvPr>
          <p:cNvGrpSpPr/>
          <p:nvPr/>
        </p:nvGrpSpPr>
        <p:grpSpPr>
          <a:xfrm>
            <a:off x="7480523" y="3694019"/>
            <a:ext cx="1428750" cy="2780683"/>
            <a:chOff x="9055667" y="3712859"/>
            <a:chExt cx="1428750" cy="2780683"/>
          </a:xfrm>
        </p:grpSpPr>
        <p:sp>
          <p:nvSpPr>
            <p:cNvPr id="2" name="楕円 1">
              <a:extLst>
                <a:ext uri="{FF2B5EF4-FFF2-40B4-BE49-F238E27FC236}">
                  <a16:creationId xmlns:a16="http://schemas.microsoft.com/office/drawing/2014/main" id="{FE0D9E28-7044-4B95-9D58-30ECD5EC5BC6}"/>
                </a:ext>
              </a:extLst>
            </p:cNvPr>
            <p:cNvSpPr/>
            <p:nvPr/>
          </p:nvSpPr>
          <p:spPr>
            <a:xfrm>
              <a:off x="9093325" y="3712859"/>
              <a:ext cx="1353435" cy="2780683"/>
            </a:xfrm>
            <a:prstGeom prst="ellipse">
              <a:avLst/>
            </a:prstGeom>
            <a:solidFill>
              <a:srgbClr val="FFD9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latin typeface="HGPｺﾞｼｯｸE" panose="020B0900000000000000" pitchFamily="50" charset="-128"/>
                <a:ea typeface="HGPｺﾞｼｯｸE" panose="020B0900000000000000" pitchFamily="50" charset="-128"/>
              </a:endParaRPr>
            </a:p>
          </p:txBody>
        </p:sp>
        <p:sp>
          <p:nvSpPr>
            <p:cNvPr id="3" name="テキスト ボックス 2">
              <a:extLst>
                <a:ext uri="{FF2B5EF4-FFF2-40B4-BE49-F238E27FC236}">
                  <a16:creationId xmlns:a16="http://schemas.microsoft.com/office/drawing/2014/main" id="{8C0FDB24-0624-4F07-99EA-FC262348B333}"/>
                </a:ext>
              </a:extLst>
            </p:cNvPr>
            <p:cNvSpPr txBox="1"/>
            <p:nvPr/>
          </p:nvSpPr>
          <p:spPr>
            <a:xfrm>
              <a:off x="9055667" y="3971619"/>
              <a:ext cx="1428750" cy="2185214"/>
            </a:xfrm>
            <a:prstGeom prst="rect">
              <a:avLst/>
            </a:prstGeom>
            <a:noFill/>
          </p:spPr>
          <p:txBody>
            <a:bodyPr wrap="square" rtlCol="0">
              <a:spAutoFit/>
            </a:bodyPr>
            <a:lstStyle/>
            <a:p>
              <a:pPr algn="ctr"/>
              <a:r>
                <a:rPr kumimoji="1" lang="ja-JP" altLang="en-US" dirty="0">
                  <a:solidFill>
                    <a:srgbClr val="FF2800"/>
                  </a:solidFill>
                  <a:latin typeface="HGPｺﾞｼｯｸE" panose="020B0900000000000000" pitchFamily="50" charset="-128"/>
                  <a:ea typeface="HGPｺﾞｼｯｸE" panose="020B0900000000000000" pitchFamily="50" charset="-128"/>
                </a:rPr>
                <a:t>協力</a:t>
              </a:r>
              <a:endParaRPr kumimoji="1" lang="en-US" altLang="ja-JP" dirty="0">
                <a:solidFill>
                  <a:srgbClr val="FF2800"/>
                </a:solidFill>
                <a:latin typeface="HGPｺﾞｼｯｸE" panose="020B0900000000000000" pitchFamily="50" charset="-128"/>
                <a:ea typeface="HGPｺﾞｼｯｸE" panose="020B0900000000000000" pitchFamily="50" charset="-128"/>
              </a:endParaRPr>
            </a:p>
            <a:p>
              <a:pPr algn="ctr"/>
              <a:endParaRPr kumimoji="1" lang="en-US" altLang="ja-JP" dirty="0">
                <a:solidFill>
                  <a:srgbClr val="404040"/>
                </a:solidFill>
                <a:latin typeface="HGPｺﾞｼｯｸE" panose="020B0900000000000000" pitchFamily="50" charset="-128"/>
                <a:ea typeface="HGPｺﾞｼｯｸE" panose="020B0900000000000000" pitchFamily="50" charset="-128"/>
              </a:endParaRPr>
            </a:p>
            <a:p>
              <a:pPr algn="ctr">
                <a:spcAft>
                  <a:spcPts val="600"/>
                </a:spcAft>
              </a:pPr>
              <a:r>
                <a:rPr kumimoji="1" lang="ja-JP" altLang="en-US" dirty="0">
                  <a:solidFill>
                    <a:srgbClr val="404040"/>
                  </a:solidFill>
                  <a:latin typeface="HGPｺﾞｼｯｸE" panose="020B0900000000000000" pitchFamily="50" charset="-128"/>
                  <a:ea typeface="HGPｺﾞｼｯｸE" panose="020B0900000000000000" pitchFamily="50" charset="-128"/>
                </a:rPr>
                <a:t>行政</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dirty="0">
                  <a:solidFill>
                    <a:srgbClr val="404040"/>
                  </a:solidFill>
                  <a:latin typeface="HGPｺﾞｼｯｸE" panose="020B0900000000000000" pitchFamily="50" charset="-128"/>
                  <a:ea typeface="HGPｺﾞｼｯｸE" panose="020B0900000000000000" pitchFamily="50" charset="-128"/>
                </a:rPr>
                <a:t>自主防災</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a:p>
              <a:pPr algn="ctr">
                <a:spcAft>
                  <a:spcPts val="600"/>
                </a:spcAft>
              </a:pPr>
              <a:r>
                <a:rPr kumimoji="1" lang="ja-JP" altLang="en-US" dirty="0">
                  <a:solidFill>
                    <a:srgbClr val="404040"/>
                  </a:solidFill>
                  <a:latin typeface="HGPｺﾞｼｯｸE" panose="020B0900000000000000" pitchFamily="50" charset="-128"/>
                  <a:ea typeface="HGPｺﾞｼｯｸE" panose="020B0900000000000000" pitchFamily="50" charset="-128"/>
                </a:rPr>
                <a:t>組織等</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a:p>
              <a:pPr algn="ctr"/>
              <a:r>
                <a:rPr kumimoji="1" lang="ja-JP" altLang="en-US" dirty="0">
                  <a:solidFill>
                    <a:srgbClr val="404040"/>
                  </a:solidFill>
                  <a:latin typeface="HGPｺﾞｼｯｸE" panose="020B0900000000000000" pitchFamily="50" charset="-128"/>
                  <a:ea typeface="HGPｺﾞｼｯｸE" panose="020B0900000000000000" pitchFamily="50" charset="-128"/>
                </a:rPr>
                <a:t>避難者</a:t>
              </a:r>
            </a:p>
            <a:p>
              <a:pPr algn="ctr"/>
              <a:endParaRPr kumimoji="1" lang="ja-JP" altLang="en-US" dirty="0"/>
            </a:p>
          </p:txBody>
        </p:sp>
      </p:grpSp>
    </p:spTree>
    <p:extLst>
      <p:ext uri="{BB962C8B-B14F-4D97-AF65-F5344CB8AC3E}">
        <p14:creationId xmlns:p14="http://schemas.microsoft.com/office/powerpoint/2010/main" val="23253962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61593A2F-C918-445F-90E8-23DCBBFDDA05}"/>
              </a:ext>
            </a:extLst>
          </p:cNvPr>
          <p:cNvSpPr/>
          <p:nvPr/>
        </p:nvSpPr>
        <p:spPr>
          <a:xfrm>
            <a:off x="1151965" y="5463354"/>
            <a:ext cx="7388942" cy="1021385"/>
          </a:xfrm>
          <a:prstGeom prst="rect">
            <a:avLst/>
          </a:prstGeom>
          <a:solidFill>
            <a:schemeClr val="bg1">
              <a:lumMod val="95000"/>
            </a:schemeClr>
          </a:solidFill>
          <a:ln w="12700">
            <a:solidFill>
              <a:srgbClr val="40404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矢印: 五方向 5">
            <a:extLst>
              <a:ext uri="{FF2B5EF4-FFF2-40B4-BE49-F238E27FC236}">
                <a16:creationId xmlns:a16="http://schemas.microsoft.com/office/drawing/2014/main" id="{588D3356-B0EE-44AD-80B5-386132CD5D27}"/>
              </a:ext>
            </a:extLst>
          </p:cNvPr>
          <p:cNvSpPr/>
          <p:nvPr/>
        </p:nvSpPr>
        <p:spPr>
          <a:xfrm>
            <a:off x="400515" y="2027707"/>
            <a:ext cx="3564984" cy="475397"/>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a:solidFill>
                  <a:schemeClr val="bg1"/>
                </a:solidFill>
                <a:latin typeface="HGPｺﾞｼｯｸE" panose="020B0900000000000000" pitchFamily="50" charset="-128"/>
                <a:ea typeface="HGPｺﾞｼｯｸE" panose="020B0900000000000000" pitchFamily="50" charset="-128"/>
              </a:rPr>
              <a:t>施設の開錠</a:t>
            </a:r>
            <a:endParaRPr lang="en-US" altLang="ja-JP" sz="2400">
              <a:solidFill>
                <a:schemeClr val="bg1"/>
              </a:solidFill>
              <a:latin typeface="HGPｺﾞｼｯｸE" panose="020B0900000000000000" pitchFamily="50" charset="-128"/>
              <a:ea typeface="HGPｺﾞｼｯｸE" panose="020B0900000000000000" pitchFamily="50" charset="-128"/>
            </a:endParaRPr>
          </a:p>
        </p:txBody>
      </p:sp>
      <p:sp>
        <p:nvSpPr>
          <p:cNvPr id="7" name="矢印: 五方向 6">
            <a:extLst>
              <a:ext uri="{FF2B5EF4-FFF2-40B4-BE49-F238E27FC236}">
                <a16:creationId xmlns:a16="http://schemas.microsoft.com/office/drawing/2014/main" id="{C5B0A0C7-3D64-487D-8178-546281320C6A}"/>
              </a:ext>
            </a:extLst>
          </p:cNvPr>
          <p:cNvSpPr/>
          <p:nvPr/>
        </p:nvSpPr>
        <p:spPr>
          <a:xfrm>
            <a:off x="400515" y="3982220"/>
            <a:ext cx="3564984" cy="475397"/>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dirty="0">
                <a:solidFill>
                  <a:schemeClr val="bg1"/>
                </a:solidFill>
                <a:latin typeface="HGPｺﾞｼｯｸE" panose="020B0900000000000000" pitchFamily="50" charset="-128"/>
                <a:ea typeface="HGPｺﾞｼｯｸE" panose="020B0900000000000000" pitchFamily="50" charset="-128"/>
              </a:rPr>
              <a:t>施設の安全性の確認</a:t>
            </a:r>
            <a:endParaRPr lang="en-US" altLang="ja-JP" sz="2400" dirty="0">
              <a:solidFill>
                <a:schemeClr val="bg1"/>
              </a:solidFill>
              <a:latin typeface="HGPｺﾞｼｯｸE" panose="020B0900000000000000" pitchFamily="50" charset="-128"/>
              <a:ea typeface="HGPｺﾞｼｯｸE" panose="020B0900000000000000" pitchFamily="50" charset="-128"/>
            </a:endParaRPr>
          </a:p>
        </p:txBody>
      </p:sp>
      <p:sp>
        <p:nvSpPr>
          <p:cNvPr id="8" name="スライド番号プレースホルダー 3">
            <a:extLst>
              <a:ext uri="{FF2B5EF4-FFF2-40B4-BE49-F238E27FC236}">
                <a16:creationId xmlns:a16="http://schemas.microsoft.com/office/drawing/2014/main" id="{CAD348D2-A52F-44F9-B6FA-6E15A3D11A8C}"/>
              </a:ext>
            </a:extLst>
          </p:cNvPr>
          <p:cNvSpPr txBox="1">
            <a:spLocks/>
          </p:cNvSpPr>
          <p:nvPr/>
        </p:nvSpPr>
        <p:spPr>
          <a:xfrm>
            <a:off x="7095565" y="6521450"/>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13</a:t>
            </a:fld>
            <a:endParaRPr kumimoji="1" lang="ja-JP" altLang="en-US" dirty="0"/>
          </a:p>
        </p:txBody>
      </p:sp>
      <p:sp>
        <p:nvSpPr>
          <p:cNvPr id="9" name="タイトル 1">
            <a:extLst>
              <a:ext uri="{FF2B5EF4-FFF2-40B4-BE49-F238E27FC236}">
                <a16:creationId xmlns:a16="http://schemas.microsoft.com/office/drawing/2014/main" id="{0C92C44A-D26A-4E96-B2B1-4EC8901BF877}"/>
              </a:ext>
            </a:extLst>
          </p:cNvPr>
          <p:cNvSpPr txBox="1">
            <a:spLocks/>
          </p:cNvSpPr>
          <p:nvPr/>
        </p:nvSpPr>
        <p:spPr>
          <a:xfrm>
            <a:off x="0" y="0"/>
            <a:ext cx="9152965" cy="650875"/>
          </a:xfrm>
          <a:prstGeom prst="rect">
            <a:avLst/>
          </a:prstGeom>
          <a:solidFill>
            <a:srgbClr val="35A16B"/>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b="0" kern="120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cs typeface="+mj-cs"/>
              </a:defRPr>
            </a:lvl1pPr>
          </a:lstStyle>
          <a:p>
            <a:r>
              <a:rPr lang="ja-JP" altLang="en-US" dirty="0">
                <a:solidFill>
                  <a:srgbClr val="C00000"/>
                </a:solidFill>
              </a:rPr>
              <a:t>■■市</a:t>
            </a:r>
            <a:r>
              <a:rPr lang="ja-JP" altLang="en-US" dirty="0"/>
              <a:t>の避難所開設の準備</a:t>
            </a:r>
          </a:p>
        </p:txBody>
      </p:sp>
      <p:sp>
        <p:nvSpPr>
          <p:cNvPr id="11" name="正方形/長方形 10">
            <a:extLst>
              <a:ext uri="{FF2B5EF4-FFF2-40B4-BE49-F238E27FC236}">
                <a16:creationId xmlns:a16="http://schemas.microsoft.com/office/drawing/2014/main" id="{4945B98A-8EC1-406E-98AB-0B6B788443E9}"/>
              </a:ext>
            </a:extLst>
          </p:cNvPr>
          <p:cNvSpPr/>
          <p:nvPr/>
        </p:nvSpPr>
        <p:spPr>
          <a:xfrm>
            <a:off x="262015" y="715556"/>
            <a:ext cx="8619970" cy="1090199"/>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rgbClr val="404040"/>
                </a:solidFill>
                <a:latin typeface="HGPｺﾞｼｯｸE" panose="020B0900000000000000" pitchFamily="50" charset="-128"/>
                <a:ea typeface="HGPｺﾞｼｯｸE" panose="020B0900000000000000" pitchFamily="50" charset="-128"/>
              </a:rPr>
              <a:t>避難所となる施設を開錠した後に、安全点検を行い、使用可能な場合は、避難所として開設されます</a:t>
            </a:r>
          </a:p>
        </p:txBody>
      </p:sp>
      <p:sp>
        <p:nvSpPr>
          <p:cNvPr id="12" name="テキスト プレースホルダー 2">
            <a:extLst>
              <a:ext uri="{FF2B5EF4-FFF2-40B4-BE49-F238E27FC236}">
                <a16:creationId xmlns:a16="http://schemas.microsoft.com/office/drawing/2014/main" id="{EBFF1DFE-AC8C-47B2-8997-B1C7EB73B741}"/>
              </a:ext>
            </a:extLst>
          </p:cNvPr>
          <p:cNvSpPr txBox="1">
            <a:spLocks/>
          </p:cNvSpPr>
          <p:nvPr/>
        </p:nvSpPr>
        <p:spPr>
          <a:xfrm>
            <a:off x="530144" y="2515636"/>
            <a:ext cx="8101642" cy="13370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r>
              <a:rPr lang="ja-JP" altLang="en-US" sz="2000" dirty="0">
                <a:solidFill>
                  <a:srgbClr val="404040"/>
                </a:solidFill>
                <a:latin typeface="HGPｺﾞｼｯｸE" panose="020B0900000000000000" pitchFamily="50" charset="-128"/>
                <a:ea typeface="HGPｺﾞｼｯｸE" panose="020B0900000000000000" pitchFamily="50" charset="-128"/>
              </a:rPr>
              <a:t>市区町村職員・施設管理者が開錠の担当者となる</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marL="457200" lvl="1" indent="0">
              <a:buNone/>
            </a:pPr>
            <a:r>
              <a:rPr lang="ja-JP" altLang="en-US" sz="2000" dirty="0">
                <a:solidFill>
                  <a:srgbClr val="404040"/>
                </a:solidFill>
                <a:latin typeface="HGPｺﾞｼｯｸE" panose="020B0900000000000000" pitchFamily="50" charset="-128"/>
                <a:ea typeface="HGPｺﾞｼｯｸE" panose="020B0900000000000000" pitchFamily="50" charset="-128"/>
              </a:rPr>
              <a:t>　 （日中・夜間それぞれの担当が必要）</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lvl="1"/>
            <a:r>
              <a:rPr lang="ja-JP" altLang="en-US" sz="2000" u="sng" dirty="0">
                <a:solidFill>
                  <a:srgbClr val="404040"/>
                </a:solidFill>
                <a:latin typeface="HGPｺﾞｼｯｸE" panose="020B0900000000000000" pitchFamily="50" charset="-128"/>
                <a:ea typeface="HGPｺﾞｼｯｸE" panose="020B0900000000000000" pitchFamily="50" charset="-128"/>
              </a:rPr>
              <a:t>この時点で避難者は受け入れず</a:t>
            </a:r>
            <a:r>
              <a:rPr lang="ja-JP" altLang="en-US" sz="2000" dirty="0">
                <a:solidFill>
                  <a:srgbClr val="404040"/>
                </a:solidFill>
                <a:latin typeface="HGPｺﾞｼｯｸE" panose="020B0900000000000000" pitchFamily="50" charset="-128"/>
                <a:ea typeface="HGPｺﾞｼｯｸE" panose="020B0900000000000000" pitchFamily="50" charset="-128"/>
              </a:rPr>
              <a:t>、</a:t>
            </a:r>
            <a:r>
              <a:rPr lang="ja-JP" altLang="en-US" sz="2000" u="sng" dirty="0">
                <a:solidFill>
                  <a:srgbClr val="FF2800"/>
                </a:solidFill>
                <a:latin typeface="HGPｺﾞｼｯｸE" panose="020B0900000000000000" pitchFamily="50" charset="-128"/>
                <a:ea typeface="HGPｺﾞｼｯｸE" panose="020B0900000000000000" pitchFamily="50" charset="-128"/>
              </a:rPr>
              <a:t>まずは避難所が使えるかどうか判断する</a:t>
            </a:r>
            <a:endParaRPr lang="en-US" altLang="ja-JP" sz="1800" dirty="0">
              <a:solidFill>
                <a:srgbClr val="FF2800"/>
              </a:solidFill>
              <a:latin typeface="HGPｺﾞｼｯｸE" panose="020B0900000000000000" pitchFamily="50" charset="-128"/>
              <a:ea typeface="HGPｺﾞｼｯｸE" panose="020B0900000000000000" pitchFamily="50" charset="-128"/>
            </a:endParaRPr>
          </a:p>
        </p:txBody>
      </p:sp>
      <p:sp>
        <p:nvSpPr>
          <p:cNvPr id="13" name="テキスト プレースホルダー 2">
            <a:extLst>
              <a:ext uri="{FF2B5EF4-FFF2-40B4-BE49-F238E27FC236}">
                <a16:creationId xmlns:a16="http://schemas.microsoft.com/office/drawing/2014/main" id="{E395956E-D3C1-4979-83CA-4E9A8DBFA92D}"/>
              </a:ext>
            </a:extLst>
          </p:cNvPr>
          <p:cNvSpPr txBox="1">
            <a:spLocks/>
          </p:cNvSpPr>
          <p:nvPr/>
        </p:nvSpPr>
        <p:spPr>
          <a:xfrm>
            <a:off x="540864" y="4513458"/>
            <a:ext cx="8101642" cy="98670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施設の構造被害・内部被害の</a:t>
            </a:r>
            <a:r>
              <a:rPr lang="ja-JP" altLang="en-US" sz="2000" u="sng" dirty="0">
                <a:solidFill>
                  <a:srgbClr val="FF2800"/>
                </a:solidFill>
                <a:latin typeface="HGPｺﾞｼｯｸE" panose="020B0900000000000000" pitchFamily="50" charset="-128"/>
                <a:ea typeface="HGPｺﾞｼｯｸE" panose="020B0900000000000000" pitchFamily="50" charset="-128"/>
              </a:rPr>
              <a:t>目視確認を行い、危険箇所は</a:t>
            </a:r>
            <a:r>
              <a:rPr lang="ja-JP" altLang="en-US" sz="2000" dirty="0">
                <a:solidFill>
                  <a:srgbClr val="404040"/>
                </a:solidFill>
                <a:latin typeface="HGPｺﾞｼｯｸE" panose="020B0900000000000000" pitchFamily="50" charset="-128"/>
                <a:ea typeface="HGPｺﾞｼｯｸE" panose="020B0900000000000000" pitchFamily="50" charset="-128"/>
              </a:rPr>
              <a:t>「立入禁止」「危険・さわるな」といった掲示や、トラロープ・カラーコーンといったものも活用して</a:t>
            </a:r>
            <a:r>
              <a:rPr lang="ja-JP" altLang="en-US" sz="2000" u="sng" dirty="0">
                <a:solidFill>
                  <a:srgbClr val="FF2800"/>
                </a:solidFill>
                <a:latin typeface="HGPｺﾞｼｯｸE" panose="020B0900000000000000" pitchFamily="50" charset="-128"/>
                <a:ea typeface="HGPｺﾞｼｯｸE" panose="020B0900000000000000" pitchFamily="50" charset="-128"/>
              </a:rPr>
              <a:t>立入禁止を明示する</a:t>
            </a:r>
            <a:endParaRPr lang="en-US" altLang="ja-JP" sz="1800" dirty="0">
              <a:solidFill>
                <a:srgbClr val="FF2800"/>
              </a:solidFill>
              <a:latin typeface="HGPｺﾞｼｯｸE" panose="020B0900000000000000" pitchFamily="50" charset="-128"/>
              <a:ea typeface="HGPｺﾞｼｯｸE" panose="020B0900000000000000" pitchFamily="50" charset="-128"/>
            </a:endParaRPr>
          </a:p>
        </p:txBody>
      </p:sp>
      <p:sp>
        <p:nvSpPr>
          <p:cNvPr id="14" name="正方形/長方形 13">
            <a:extLst>
              <a:ext uri="{FF2B5EF4-FFF2-40B4-BE49-F238E27FC236}">
                <a16:creationId xmlns:a16="http://schemas.microsoft.com/office/drawing/2014/main" id="{60BAE0B6-6733-4E18-8C78-0A5611B961EC}"/>
              </a:ext>
            </a:extLst>
          </p:cNvPr>
          <p:cNvSpPr/>
          <p:nvPr/>
        </p:nvSpPr>
        <p:spPr>
          <a:xfrm>
            <a:off x="519423" y="5509791"/>
            <a:ext cx="8021483" cy="923330"/>
          </a:xfrm>
          <a:prstGeom prst="rect">
            <a:avLst/>
          </a:prstGeom>
        </p:spPr>
        <p:txBody>
          <a:bodyPr wrap="square">
            <a:spAutoFit/>
          </a:bodyPr>
          <a:lstStyle/>
          <a:p>
            <a:pPr marL="685800" lvl="2" indent="0">
              <a:spcBef>
                <a:spcPts val="1200"/>
              </a:spcBef>
              <a:buFont typeface="Arial" panose="020B0604020202020204" pitchFamily="34" charset="0"/>
              <a:buNone/>
            </a:pPr>
            <a:r>
              <a:rPr lang="en-US" altLang="ja-JP" dirty="0">
                <a:solidFill>
                  <a:srgbClr val="FF2800"/>
                </a:solidFill>
                <a:latin typeface="HGPｺﾞｼｯｸE" panose="020B0900000000000000" pitchFamily="50" charset="-128"/>
                <a:ea typeface="HGPｺﾞｼｯｸE" panose="020B0900000000000000" pitchFamily="50" charset="-128"/>
              </a:rPr>
              <a:t>【</a:t>
            </a:r>
            <a:r>
              <a:rPr lang="ja-JP" altLang="en-US" dirty="0">
                <a:solidFill>
                  <a:srgbClr val="FF2800"/>
                </a:solidFill>
                <a:latin typeface="HGPｺﾞｼｯｸE" panose="020B0900000000000000" pitchFamily="50" charset="-128"/>
                <a:ea typeface="HGPｺﾞｼｯｸE" panose="020B0900000000000000" pitchFamily="50" charset="-128"/>
              </a:rPr>
              <a:t>確認箇所の例</a:t>
            </a:r>
            <a:r>
              <a:rPr lang="en-US" altLang="ja-JP" dirty="0">
                <a:solidFill>
                  <a:srgbClr val="FF2800"/>
                </a:solidFill>
                <a:latin typeface="HGPｺﾞｼｯｸE" panose="020B0900000000000000" pitchFamily="50" charset="-128"/>
                <a:ea typeface="HGPｺﾞｼｯｸE" panose="020B0900000000000000" pitchFamily="50" charset="-128"/>
              </a:rPr>
              <a:t>】</a:t>
            </a:r>
          </a:p>
          <a:p>
            <a:pPr marL="685800" lvl="2" indent="0">
              <a:buFont typeface="Arial" panose="020B0604020202020204" pitchFamily="34" charset="0"/>
              <a:buNone/>
            </a:pPr>
            <a:r>
              <a:rPr lang="ja-JP" altLang="en-US" dirty="0">
                <a:solidFill>
                  <a:srgbClr val="404040"/>
                </a:solidFill>
                <a:latin typeface="HGPｺﾞｼｯｸE" panose="020B0900000000000000" pitchFamily="50" charset="-128"/>
                <a:ea typeface="HGPｺﾞｼｯｸE" panose="020B0900000000000000" pitchFamily="50" charset="-128"/>
              </a:rPr>
              <a:t>建物周辺（火災、地すべり等）、構造被害（傾斜、柱や床、壁等）、内部被害（天井・窓ガラス・散乱物等）</a:t>
            </a:r>
            <a:endParaRPr lang="en-US" altLang="ja-JP" dirty="0">
              <a:solidFill>
                <a:srgbClr val="404040"/>
              </a:solidFill>
              <a:latin typeface="HGPｺﾞｼｯｸE" panose="020B0900000000000000" pitchFamily="50" charset="-128"/>
              <a:ea typeface="HGPｺﾞｼｯｸE" panose="020B0900000000000000" pitchFamily="50" charset="-128"/>
            </a:endParaRPr>
          </a:p>
        </p:txBody>
      </p:sp>
      <p:sp>
        <p:nvSpPr>
          <p:cNvPr id="16" name="正方形/長方形 15">
            <a:extLst>
              <a:ext uri="{FF2B5EF4-FFF2-40B4-BE49-F238E27FC236}">
                <a16:creationId xmlns:a16="http://schemas.microsoft.com/office/drawing/2014/main" id="{04FD30BA-EE92-45F9-B20F-2FBA9C43EF06}"/>
              </a:ext>
            </a:extLst>
          </p:cNvPr>
          <p:cNvSpPr/>
          <p:nvPr/>
        </p:nvSpPr>
        <p:spPr>
          <a:xfrm>
            <a:off x="1024965" y="2515636"/>
            <a:ext cx="7606821" cy="137556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EFAF97A-EF6D-4827-BF87-F1D2C3E6103D}"/>
              </a:ext>
            </a:extLst>
          </p:cNvPr>
          <p:cNvSpPr/>
          <p:nvPr/>
        </p:nvSpPr>
        <p:spPr>
          <a:xfrm>
            <a:off x="1043025" y="4523026"/>
            <a:ext cx="7606821" cy="209750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9918BF87-0A83-4C9D-B7DC-BDE35917C114}"/>
              </a:ext>
            </a:extLst>
          </p:cNvPr>
          <p:cNvSpPr/>
          <p:nvPr/>
        </p:nvSpPr>
        <p:spPr>
          <a:xfrm>
            <a:off x="0" y="1591334"/>
            <a:ext cx="9144000" cy="76504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rgbClr val="C00000"/>
                </a:solidFill>
                <a:latin typeface="HGPｺﾞｼｯｸE" panose="020B0900000000000000" pitchFamily="50" charset="-128"/>
                <a:ea typeface="HGPｺﾞｼｯｸE" panose="020B0900000000000000" pitchFamily="50" charset="-128"/>
              </a:rPr>
              <a:t>赤字・赤枠箇所（２箇所）</a:t>
            </a:r>
            <a:r>
              <a:rPr kumimoji="1" lang="ja-JP" altLang="en-US" sz="2400" dirty="0">
                <a:solidFill>
                  <a:schemeClr val="tx1"/>
                </a:solidFill>
                <a:latin typeface="HGPｺﾞｼｯｸE" panose="020B0900000000000000" pitchFamily="50" charset="-128"/>
                <a:ea typeface="HGPｺﾞｼｯｸE" panose="020B0900000000000000" pitchFamily="50" charset="-128"/>
              </a:rPr>
              <a:t>について、研修を行う地域の情報に置き換えて下さい。</a:t>
            </a:r>
          </a:p>
        </p:txBody>
      </p:sp>
    </p:spTree>
    <p:extLst>
      <p:ext uri="{BB962C8B-B14F-4D97-AF65-F5344CB8AC3E}">
        <p14:creationId xmlns:p14="http://schemas.microsoft.com/office/powerpoint/2010/main" val="42715614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正方形/長方形 16">
            <a:extLst>
              <a:ext uri="{FF2B5EF4-FFF2-40B4-BE49-F238E27FC236}">
                <a16:creationId xmlns:a16="http://schemas.microsoft.com/office/drawing/2014/main" id="{7A6B5047-5484-41F6-B2BA-436F6CEBE661}"/>
              </a:ext>
            </a:extLst>
          </p:cNvPr>
          <p:cNvSpPr/>
          <p:nvPr/>
        </p:nvSpPr>
        <p:spPr>
          <a:xfrm>
            <a:off x="2173663" y="1996424"/>
            <a:ext cx="4912938" cy="4791468"/>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スライド番号プレースホルダー 3">
            <a:extLst>
              <a:ext uri="{FF2B5EF4-FFF2-40B4-BE49-F238E27FC236}">
                <a16:creationId xmlns:a16="http://schemas.microsoft.com/office/drawing/2014/main" id="{996A9F17-DA35-440F-B87D-3D210C93A009}"/>
              </a:ext>
            </a:extLst>
          </p:cNvPr>
          <p:cNvSpPr>
            <a:spLocks noGrp="1"/>
          </p:cNvSpPr>
          <p:nvPr>
            <p:ph type="sldNum" sz="quarter" idx="12"/>
          </p:nvPr>
        </p:nvSpPr>
        <p:spPr/>
        <p:txBody>
          <a:bodyPr/>
          <a:lstStyle/>
          <a:p>
            <a:fld id="{48C0FCB9-D989-46F1-965E-624BDAC7E129}" type="slidenum">
              <a:rPr kumimoji="1" lang="ja-JP" altLang="en-US" smtClean="0"/>
              <a:pPr/>
              <a:t>14</a:t>
            </a:fld>
            <a:endParaRPr kumimoji="1" lang="ja-JP" altLang="en-US"/>
          </a:p>
        </p:txBody>
      </p:sp>
      <p:sp>
        <p:nvSpPr>
          <p:cNvPr id="7" name="スライド番号プレースホルダー 3">
            <a:extLst>
              <a:ext uri="{FF2B5EF4-FFF2-40B4-BE49-F238E27FC236}">
                <a16:creationId xmlns:a16="http://schemas.microsoft.com/office/drawing/2014/main" id="{5EC3106B-FCB0-40BC-828C-06466E7036DB}"/>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14</a:t>
            </a:fld>
            <a:endParaRPr kumimoji="1" lang="ja-JP" altLang="en-US"/>
          </a:p>
        </p:txBody>
      </p:sp>
      <p:sp>
        <p:nvSpPr>
          <p:cNvPr id="12" name="正方形/長方形 11">
            <a:extLst>
              <a:ext uri="{FF2B5EF4-FFF2-40B4-BE49-F238E27FC236}">
                <a16:creationId xmlns:a16="http://schemas.microsoft.com/office/drawing/2014/main" id="{86AB502F-8315-47E9-8FC7-0BE8AFE3161A}"/>
              </a:ext>
            </a:extLst>
          </p:cNvPr>
          <p:cNvSpPr/>
          <p:nvPr/>
        </p:nvSpPr>
        <p:spPr>
          <a:xfrm>
            <a:off x="262015" y="727925"/>
            <a:ext cx="8621926" cy="1138725"/>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rgbClr val="404040"/>
                </a:solidFill>
                <a:latin typeface="HGPｺﾞｼｯｸE" panose="020B0900000000000000" pitchFamily="50" charset="-128"/>
                <a:ea typeface="HGPｺﾞｼｯｸE" panose="020B0900000000000000" pitchFamily="50" charset="-128"/>
              </a:rPr>
              <a:t>全国にはチェックリストを用いて自主防災組織等で安全</a:t>
            </a:r>
            <a:endParaRPr kumimoji="1" lang="en-US" altLang="ja-JP" sz="28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2800" dirty="0">
                <a:solidFill>
                  <a:srgbClr val="404040"/>
                </a:solidFill>
                <a:latin typeface="HGPｺﾞｼｯｸE" panose="020B0900000000000000" pitchFamily="50" charset="-128"/>
                <a:ea typeface="HGPｺﾞｼｯｸE" panose="020B0900000000000000" pitchFamily="50" charset="-128"/>
              </a:rPr>
              <a:t>確認を行えるよう訓練に取り組んでいる地域もあります</a:t>
            </a:r>
          </a:p>
        </p:txBody>
      </p:sp>
      <p:pic>
        <p:nvPicPr>
          <p:cNvPr id="13" name="図 12">
            <a:extLst>
              <a:ext uri="{FF2B5EF4-FFF2-40B4-BE49-F238E27FC236}">
                <a16:creationId xmlns:a16="http://schemas.microsoft.com/office/drawing/2014/main" id="{7868AE82-7028-4998-8F34-FB06A4FF6E74}"/>
              </a:ext>
            </a:extLst>
          </p:cNvPr>
          <p:cNvPicPr>
            <a:picLocks noChangeAspect="1"/>
          </p:cNvPicPr>
          <p:nvPr/>
        </p:nvPicPr>
        <p:blipFill>
          <a:blip r:embed="rId3" cstate="email">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a:ext>
            </a:extLst>
          </a:blip>
          <a:stretch>
            <a:fillRect/>
          </a:stretch>
        </p:blipFill>
        <p:spPr>
          <a:xfrm>
            <a:off x="2505810" y="2567893"/>
            <a:ext cx="4248645" cy="3794753"/>
          </a:xfrm>
          <a:prstGeom prst="rect">
            <a:avLst/>
          </a:prstGeom>
        </p:spPr>
      </p:pic>
      <p:sp>
        <p:nvSpPr>
          <p:cNvPr id="14" name="テキスト プレースホルダー 3">
            <a:extLst>
              <a:ext uri="{FF2B5EF4-FFF2-40B4-BE49-F238E27FC236}">
                <a16:creationId xmlns:a16="http://schemas.microsoft.com/office/drawing/2014/main" id="{9B9837C4-7EAE-4550-82C7-DC0CABB91840}"/>
              </a:ext>
            </a:extLst>
          </p:cNvPr>
          <p:cNvSpPr txBox="1">
            <a:spLocks/>
          </p:cNvSpPr>
          <p:nvPr/>
        </p:nvSpPr>
        <p:spPr>
          <a:xfrm>
            <a:off x="4501388" y="6323029"/>
            <a:ext cx="2523021" cy="28800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nSpc>
                <a:spcPct val="110000"/>
              </a:lnSpc>
              <a:buNone/>
            </a:pPr>
            <a:r>
              <a:rPr lang="ja-JP" altLang="en-US" sz="900">
                <a:solidFill>
                  <a:srgbClr val="404040"/>
                </a:solidFill>
                <a:latin typeface="HGPｺﾞｼｯｸE" panose="020B0900000000000000" pitchFamily="50" charset="-128"/>
                <a:ea typeface="HGPｺﾞｼｯｸE" panose="020B0900000000000000" pitchFamily="50" charset="-128"/>
              </a:rPr>
              <a:t>参考：東京都「避難所開設チェックリスト」より引用</a:t>
            </a:r>
            <a:endParaRPr lang="en-US" altLang="ja-JP" sz="900">
              <a:solidFill>
                <a:srgbClr val="404040"/>
              </a:solidFill>
              <a:latin typeface="HGPｺﾞｼｯｸE" panose="020B0900000000000000" pitchFamily="50" charset="-128"/>
              <a:ea typeface="HGPｺﾞｼｯｸE" panose="020B0900000000000000" pitchFamily="50" charset="-128"/>
            </a:endParaRPr>
          </a:p>
        </p:txBody>
      </p:sp>
      <p:sp>
        <p:nvSpPr>
          <p:cNvPr id="15" name="テキスト ボックス 14">
            <a:extLst>
              <a:ext uri="{FF2B5EF4-FFF2-40B4-BE49-F238E27FC236}">
                <a16:creationId xmlns:a16="http://schemas.microsoft.com/office/drawing/2014/main" id="{F0D1FA66-BCF4-492C-90D1-FC2F1ABEA8F6}"/>
              </a:ext>
            </a:extLst>
          </p:cNvPr>
          <p:cNvSpPr txBox="1"/>
          <p:nvPr/>
        </p:nvSpPr>
        <p:spPr>
          <a:xfrm>
            <a:off x="3762747" y="2099565"/>
            <a:ext cx="1734770" cy="338554"/>
          </a:xfrm>
          <a:prstGeom prst="rect">
            <a:avLst/>
          </a:prstGeom>
          <a:noFill/>
          <a:ln>
            <a:solidFill>
              <a:srgbClr val="35A16B"/>
            </a:solidFill>
          </a:ln>
        </p:spPr>
        <p:txBody>
          <a:bodyPr wrap="none" rtlCol="0">
            <a:spAutoFit/>
          </a:bodyPr>
          <a:lstStyle/>
          <a:p>
            <a:r>
              <a:rPr kumimoji="1" lang="ja-JP" altLang="en-US" sz="1600" dirty="0">
                <a:solidFill>
                  <a:srgbClr val="35A16B"/>
                </a:solidFill>
                <a:latin typeface="HGPｺﾞｼｯｸE" panose="020B0900000000000000" pitchFamily="50" charset="-128"/>
                <a:ea typeface="HGPｺﾞｼｯｸE" panose="020B0900000000000000" pitchFamily="50" charset="-128"/>
              </a:rPr>
              <a:t>チェックリストの例</a:t>
            </a:r>
          </a:p>
        </p:txBody>
      </p:sp>
      <p:sp>
        <p:nvSpPr>
          <p:cNvPr id="16" name="正方形/長方形 15">
            <a:extLst>
              <a:ext uri="{FF2B5EF4-FFF2-40B4-BE49-F238E27FC236}">
                <a16:creationId xmlns:a16="http://schemas.microsoft.com/office/drawing/2014/main" id="{7CB52320-E7B7-4877-B3AB-D33B8FE4955E}"/>
              </a:ext>
            </a:extLst>
          </p:cNvPr>
          <p:cNvSpPr/>
          <p:nvPr/>
        </p:nvSpPr>
        <p:spPr>
          <a:xfrm>
            <a:off x="0" y="1698609"/>
            <a:ext cx="9144000" cy="1167100"/>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400" dirty="0">
                <a:solidFill>
                  <a:schemeClr val="tx1"/>
                </a:solidFill>
                <a:latin typeface="HGPｺﾞｼｯｸE" panose="020B0900000000000000" pitchFamily="50" charset="-128"/>
                <a:ea typeface="HGPｺﾞｼｯｸE" panose="020B0900000000000000" pitchFamily="50" charset="-128"/>
              </a:rPr>
              <a:t>研修を行う地域で、安全確認のチェックリストや項目が決まっている場合は、その地域の情報に置き換えて下さい。</a:t>
            </a:r>
          </a:p>
        </p:txBody>
      </p:sp>
      <p:sp>
        <p:nvSpPr>
          <p:cNvPr id="18" name="タイトル 1">
            <a:extLst>
              <a:ext uri="{FF2B5EF4-FFF2-40B4-BE49-F238E27FC236}">
                <a16:creationId xmlns:a16="http://schemas.microsoft.com/office/drawing/2014/main" id="{0C92C44A-D26A-4E96-B2B1-4EC8901BF877}"/>
              </a:ext>
            </a:extLst>
          </p:cNvPr>
          <p:cNvSpPr txBox="1">
            <a:spLocks/>
          </p:cNvSpPr>
          <p:nvPr/>
        </p:nvSpPr>
        <p:spPr>
          <a:xfrm>
            <a:off x="0" y="0"/>
            <a:ext cx="9144000" cy="650875"/>
          </a:xfrm>
          <a:prstGeom prst="rect">
            <a:avLst/>
          </a:prstGeom>
          <a:solidFill>
            <a:srgbClr val="35A16B"/>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3200" b="0" kern="120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cs typeface="+mj-cs"/>
              </a:defRPr>
            </a:lvl1pPr>
          </a:lstStyle>
          <a:p>
            <a:r>
              <a:rPr lang="ja-JP" altLang="en-US" dirty="0"/>
              <a:t>■■市の避難所開設の準備</a:t>
            </a:r>
          </a:p>
        </p:txBody>
      </p:sp>
    </p:spTree>
    <p:extLst>
      <p:ext uri="{BB962C8B-B14F-4D97-AF65-F5344CB8AC3E}">
        <p14:creationId xmlns:p14="http://schemas.microsoft.com/office/powerpoint/2010/main" val="22527137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a:extLst>
              <a:ext uri="{FF2B5EF4-FFF2-40B4-BE49-F238E27FC236}">
                <a16:creationId xmlns:a16="http://schemas.microsoft.com/office/drawing/2014/main" id="{AA6A432B-A246-4EEC-9FD2-8AB64E8CE233}"/>
              </a:ext>
            </a:extLst>
          </p:cNvPr>
          <p:cNvSpPr>
            <a:spLocks noGrp="1"/>
          </p:cNvSpPr>
          <p:nvPr>
            <p:ph type="title"/>
          </p:nvPr>
        </p:nvSpPr>
        <p:spPr>
          <a:xfrm>
            <a:off x="0" y="-713"/>
            <a:ext cx="9144000" cy="650083"/>
          </a:xfrm>
        </p:spPr>
        <p:txBody>
          <a:bodyPr/>
          <a:lstStyle/>
          <a:p>
            <a:r>
              <a:rPr lang="ja-JP" altLang="en-US" dirty="0"/>
              <a:t>大規模災害時の避難所状況</a:t>
            </a:r>
          </a:p>
        </p:txBody>
      </p:sp>
      <p:sp>
        <p:nvSpPr>
          <p:cNvPr id="21" name="スライド番号プレースホルダー 3">
            <a:extLst>
              <a:ext uri="{FF2B5EF4-FFF2-40B4-BE49-F238E27FC236}">
                <a16:creationId xmlns:a16="http://schemas.microsoft.com/office/drawing/2014/main" id="{C45857C7-2012-48E7-9AAB-0AC203C500AF}"/>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15</a:t>
            </a:fld>
            <a:endParaRPr kumimoji="1" lang="ja-JP" altLang="en-US"/>
          </a:p>
        </p:txBody>
      </p:sp>
      <p:sp>
        <p:nvSpPr>
          <p:cNvPr id="26" name="テキスト プレースホルダー 3">
            <a:extLst>
              <a:ext uri="{FF2B5EF4-FFF2-40B4-BE49-F238E27FC236}">
                <a16:creationId xmlns:a16="http://schemas.microsoft.com/office/drawing/2014/main" id="{FEDFE520-3A9E-4046-965C-CE3C9D70E131}"/>
              </a:ext>
            </a:extLst>
          </p:cNvPr>
          <p:cNvSpPr txBox="1">
            <a:spLocks/>
          </p:cNvSpPr>
          <p:nvPr/>
        </p:nvSpPr>
        <p:spPr>
          <a:xfrm>
            <a:off x="6847367" y="3502704"/>
            <a:ext cx="1565214" cy="25744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900" dirty="0">
                <a:solidFill>
                  <a:srgbClr val="404040"/>
                </a:solidFill>
                <a:latin typeface="HGPｺﾞｼｯｸE" panose="020B0900000000000000" pitchFamily="50" charset="-128"/>
                <a:ea typeface="HGPｺﾞｼｯｸE" panose="020B0900000000000000" pitchFamily="50" charset="-128"/>
              </a:rPr>
              <a:t>写真：国土交通省「震災伝承館」</a:t>
            </a:r>
          </a:p>
        </p:txBody>
      </p:sp>
      <p:sp>
        <p:nvSpPr>
          <p:cNvPr id="33" name="正方形/長方形 32">
            <a:extLst>
              <a:ext uri="{FF2B5EF4-FFF2-40B4-BE49-F238E27FC236}">
                <a16:creationId xmlns:a16="http://schemas.microsoft.com/office/drawing/2014/main" id="{F4DD3604-F439-4FA1-8A39-3CB54FC1D82D}"/>
              </a:ext>
            </a:extLst>
          </p:cNvPr>
          <p:cNvSpPr/>
          <p:nvPr/>
        </p:nvSpPr>
        <p:spPr>
          <a:xfrm>
            <a:off x="4869760" y="925190"/>
            <a:ext cx="3542821" cy="2572360"/>
          </a:xfrm>
          <a:prstGeom prst="rect">
            <a:avLst/>
          </a:prstGeom>
          <a:solidFill>
            <a:schemeClr val="bg1">
              <a:lumMod val="9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solidFill>
                  <a:schemeClr val="tx1"/>
                </a:solidFill>
              </a:rPr>
              <a:t>写真</a:t>
            </a:r>
          </a:p>
        </p:txBody>
      </p:sp>
      <p:pic>
        <p:nvPicPr>
          <p:cNvPr id="3" name="図 2">
            <a:extLst>
              <a:ext uri="{FF2B5EF4-FFF2-40B4-BE49-F238E27FC236}">
                <a16:creationId xmlns:a16="http://schemas.microsoft.com/office/drawing/2014/main" id="{B394BC93-230A-4C41-9029-7D5FF9CBFCE3}"/>
              </a:ext>
            </a:extLst>
          </p:cNvPr>
          <p:cNvPicPr>
            <a:picLocks noChangeAspect="1"/>
          </p:cNvPicPr>
          <p:nvPr/>
        </p:nvPicPr>
        <p:blipFill>
          <a:blip r:embed="rId3"/>
          <a:stretch>
            <a:fillRect/>
          </a:stretch>
        </p:blipFill>
        <p:spPr>
          <a:xfrm>
            <a:off x="939920" y="926059"/>
            <a:ext cx="3471838" cy="2561654"/>
          </a:xfrm>
          <a:prstGeom prst="rect">
            <a:avLst/>
          </a:prstGeom>
        </p:spPr>
      </p:pic>
      <p:pic>
        <p:nvPicPr>
          <p:cNvPr id="5" name="図 4">
            <a:extLst>
              <a:ext uri="{FF2B5EF4-FFF2-40B4-BE49-F238E27FC236}">
                <a16:creationId xmlns:a16="http://schemas.microsoft.com/office/drawing/2014/main" id="{975A1D7C-95D4-4FFE-9E3B-7543DD7CD9B5}"/>
              </a:ext>
            </a:extLst>
          </p:cNvPr>
          <p:cNvPicPr>
            <a:picLocks noChangeAspect="1"/>
          </p:cNvPicPr>
          <p:nvPr/>
        </p:nvPicPr>
        <p:blipFill rotWithShape="1">
          <a:blip r:embed="rId4"/>
          <a:srcRect r="4883" b="4248"/>
          <a:stretch/>
        </p:blipFill>
        <p:spPr>
          <a:xfrm>
            <a:off x="4883007" y="3715603"/>
            <a:ext cx="3470400" cy="2563200"/>
          </a:xfrm>
          <a:prstGeom prst="rect">
            <a:avLst/>
          </a:prstGeom>
        </p:spPr>
      </p:pic>
      <p:pic>
        <p:nvPicPr>
          <p:cNvPr id="7" name="図 6">
            <a:extLst>
              <a:ext uri="{FF2B5EF4-FFF2-40B4-BE49-F238E27FC236}">
                <a16:creationId xmlns:a16="http://schemas.microsoft.com/office/drawing/2014/main" id="{49D74E16-B1B3-4652-A28F-822E58214090}"/>
              </a:ext>
            </a:extLst>
          </p:cNvPr>
          <p:cNvPicPr>
            <a:picLocks noChangeAspect="1"/>
          </p:cNvPicPr>
          <p:nvPr/>
        </p:nvPicPr>
        <p:blipFill rotWithShape="1">
          <a:blip r:embed="rId5"/>
          <a:srcRect r="4883" b="6575"/>
          <a:stretch/>
        </p:blipFill>
        <p:spPr>
          <a:xfrm>
            <a:off x="941358" y="3692315"/>
            <a:ext cx="3470400" cy="2563200"/>
          </a:xfrm>
          <a:prstGeom prst="rect">
            <a:avLst/>
          </a:prstGeom>
        </p:spPr>
      </p:pic>
      <p:sp>
        <p:nvSpPr>
          <p:cNvPr id="29" name="テキスト ボックス 28">
            <a:extLst>
              <a:ext uri="{FF2B5EF4-FFF2-40B4-BE49-F238E27FC236}">
                <a16:creationId xmlns:a16="http://schemas.microsoft.com/office/drawing/2014/main" id="{F2202B5A-F635-4F47-A076-669286AE36FF}"/>
              </a:ext>
            </a:extLst>
          </p:cNvPr>
          <p:cNvSpPr txBox="1"/>
          <p:nvPr/>
        </p:nvSpPr>
        <p:spPr>
          <a:xfrm>
            <a:off x="996419" y="5687705"/>
            <a:ext cx="3358840" cy="492443"/>
          </a:xfrm>
          <a:prstGeom prst="rect">
            <a:avLst/>
          </a:prstGeom>
          <a:solidFill>
            <a:srgbClr val="FFFFFF">
              <a:alpha val="50196"/>
            </a:srgbClr>
          </a:solidFill>
        </p:spPr>
        <p:txBody>
          <a:bodyPr wrap="square" lIns="72000" tIns="0" rIns="72000" bIns="0">
            <a:spAutoFit/>
          </a:bodyPr>
          <a:lstStyle>
            <a:defPPr>
              <a:defRPr lang="en-US"/>
            </a:defPPr>
            <a:lvl1pPr marR="0" lvl="0" indent="0" algn="ctr" defTabSz="914400" fontAlgn="auto">
              <a:lnSpc>
                <a:spcPct val="100000"/>
              </a:lnSpc>
              <a:spcBef>
                <a:spcPts val="0"/>
              </a:spcBef>
              <a:spcAft>
                <a:spcPts val="0"/>
              </a:spcAft>
              <a:buClrTx/>
              <a:buSzTx/>
              <a:buFontTx/>
              <a:buNone/>
              <a:tabLst/>
              <a:defRPr kumimoji="1" i="0" u="none" strike="noStrike" cap="none" spc="0" normalizeH="0" baseline="0">
                <a:ln>
                  <a:noFill/>
                </a:ln>
                <a:solidFill>
                  <a:schemeClr val="tx1">
                    <a:lumMod val="75000"/>
                    <a:lumOff val="25000"/>
                  </a:schemeClr>
                </a:solidFill>
                <a:effectLst/>
                <a:uLnTx/>
                <a:uFillTx/>
                <a:latin typeface="HGPｺﾞｼｯｸE" panose="020B0900000000000000" pitchFamily="50" charset="-128"/>
                <a:ea typeface="HGPｺﾞｼｯｸE" panose="020B0900000000000000" pitchFamily="50" charset="-128"/>
              </a:defRPr>
            </a:lvl1pPr>
          </a:lstStyle>
          <a:p>
            <a:r>
              <a:rPr lang="ja-JP" altLang="en-US" sz="1600" dirty="0"/>
              <a:t>事例３）平成</a:t>
            </a:r>
            <a:r>
              <a:rPr lang="en-US" altLang="ja-JP" sz="1600" dirty="0"/>
              <a:t>28</a:t>
            </a:r>
            <a:r>
              <a:rPr lang="ja-JP" altLang="en-US" sz="1600" dirty="0"/>
              <a:t>年熊本地震</a:t>
            </a:r>
            <a:r>
              <a:rPr lang="en-US" altLang="ja-JP" sz="1600" dirty="0"/>
              <a:t>(</a:t>
            </a:r>
            <a:r>
              <a:rPr lang="ja-JP" altLang="en-US" sz="1600" dirty="0"/>
              <a:t>夜</a:t>
            </a:r>
            <a:r>
              <a:rPr lang="en-US" altLang="ja-JP" sz="1600" dirty="0"/>
              <a:t>)</a:t>
            </a:r>
          </a:p>
          <a:p>
            <a:r>
              <a:rPr lang="en-US" altLang="ja-JP" sz="1600" dirty="0"/>
              <a:t>2016</a:t>
            </a:r>
            <a:r>
              <a:rPr lang="ja-JP" altLang="en-US" sz="1600" dirty="0"/>
              <a:t>年（平成</a:t>
            </a:r>
            <a:r>
              <a:rPr lang="en-US" altLang="ja-JP" sz="1600" dirty="0"/>
              <a:t>28</a:t>
            </a:r>
            <a:r>
              <a:rPr lang="ja-JP" altLang="en-US" sz="1600" dirty="0"/>
              <a:t>年）</a:t>
            </a:r>
            <a:r>
              <a:rPr lang="en-US" altLang="ja-JP" sz="1600" dirty="0"/>
              <a:t>4</a:t>
            </a:r>
            <a:r>
              <a:rPr lang="ja-JP" altLang="en-US" sz="1600" dirty="0"/>
              <a:t>月</a:t>
            </a:r>
            <a:r>
              <a:rPr lang="en-US" altLang="ja-JP" sz="1600" dirty="0"/>
              <a:t>14</a:t>
            </a:r>
            <a:r>
              <a:rPr lang="ja-JP" altLang="en-US" sz="1600" dirty="0"/>
              <a:t>日以降</a:t>
            </a:r>
          </a:p>
        </p:txBody>
      </p:sp>
      <p:sp>
        <p:nvSpPr>
          <p:cNvPr id="30" name="テキスト ボックス 29">
            <a:extLst>
              <a:ext uri="{FF2B5EF4-FFF2-40B4-BE49-F238E27FC236}">
                <a16:creationId xmlns:a16="http://schemas.microsoft.com/office/drawing/2014/main" id="{C295ABBC-6888-4352-9F80-23113B2DA1A7}"/>
              </a:ext>
            </a:extLst>
          </p:cNvPr>
          <p:cNvSpPr txBox="1"/>
          <p:nvPr/>
        </p:nvSpPr>
        <p:spPr>
          <a:xfrm>
            <a:off x="5122203" y="5747187"/>
            <a:ext cx="3064428" cy="492443"/>
          </a:xfrm>
          <a:prstGeom prst="rect">
            <a:avLst/>
          </a:prstGeom>
          <a:solidFill>
            <a:srgbClr val="FFFFFF">
              <a:alpha val="50196"/>
            </a:srgbClr>
          </a:solidFill>
        </p:spPr>
        <p:txBody>
          <a:bodyPr wrap="square" lIns="72000" tIns="0" rIns="72000" bIns="0">
            <a:spAutoFit/>
          </a:bodyPr>
          <a:lstStyle>
            <a:defPPr>
              <a:defRPr lang="en-US"/>
            </a:defPPr>
            <a:lvl1pPr marR="0" lvl="0" indent="0" algn="ctr" defTabSz="914400" fontAlgn="auto">
              <a:lnSpc>
                <a:spcPct val="100000"/>
              </a:lnSpc>
              <a:spcBef>
                <a:spcPts val="0"/>
              </a:spcBef>
              <a:spcAft>
                <a:spcPts val="0"/>
              </a:spcAft>
              <a:buClrTx/>
              <a:buSzTx/>
              <a:buFontTx/>
              <a:buNone/>
              <a:tabLst/>
              <a:defRPr kumimoji="1" i="0" u="none" strike="noStrike" cap="none" spc="0" normalizeH="0" baseline="0">
                <a:ln>
                  <a:noFill/>
                </a:ln>
                <a:solidFill>
                  <a:schemeClr val="tx1">
                    <a:lumMod val="75000"/>
                    <a:lumOff val="25000"/>
                  </a:schemeClr>
                </a:solidFill>
                <a:effectLst/>
                <a:uLnTx/>
                <a:uFillTx/>
                <a:latin typeface="HGPｺﾞｼｯｸE" panose="020B0900000000000000" pitchFamily="50" charset="-128"/>
                <a:ea typeface="HGPｺﾞｼｯｸE" panose="020B0900000000000000" pitchFamily="50" charset="-128"/>
              </a:defRPr>
            </a:lvl1pPr>
          </a:lstStyle>
          <a:p>
            <a:r>
              <a:rPr lang="ja-JP" altLang="en-US" sz="1600" dirty="0"/>
              <a:t>事例４）平成</a:t>
            </a:r>
            <a:r>
              <a:rPr lang="en-US" altLang="ja-JP" sz="1600" dirty="0"/>
              <a:t>28</a:t>
            </a:r>
            <a:r>
              <a:rPr lang="ja-JP" altLang="en-US" sz="1600" dirty="0"/>
              <a:t>年熊本地震</a:t>
            </a:r>
            <a:r>
              <a:rPr lang="en-US" altLang="ja-JP" sz="1600" dirty="0"/>
              <a:t>(</a:t>
            </a:r>
            <a:r>
              <a:rPr lang="ja-JP" altLang="en-US" sz="1600" dirty="0"/>
              <a:t>昼</a:t>
            </a:r>
            <a:r>
              <a:rPr lang="en-US" altLang="ja-JP" sz="1600" dirty="0"/>
              <a:t>)</a:t>
            </a:r>
          </a:p>
          <a:p>
            <a:r>
              <a:rPr lang="en-US" altLang="ja-JP" sz="1600" dirty="0"/>
              <a:t>2016</a:t>
            </a:r>
            <a:r>
              <a:rPr lang="ja-JP" altLang="en-US" sz="1600" dirty="0"/>
              <a:t>年（平成</a:t>
            </a:r>
            <a:r>
              <a:rPr lang="en-US" altLang="ja-JP" sz="1600" dirty="0"/>
              <a:t>28</a:t>
            </a:r>
            <a:r>
              <a:rPr lang="ja-JP" altLang="en-US" sz="1600" dirty="0"/>
              <a:t>年）</a:t>
            </a:r>
            <a:r>
              <a:rPr lang="en-US" altLang="ja-JP" sz="1600" dirty="0"/>
              <a:t>4</a:t>
            </a:r>
            <a:r>
              <a:rPr lang="ja-JP" altLang="en-US" sz="1600" dirty="0"/>
              <a:t>月</a:t>
            </a:r>
            <a:r>
              <a:rPr lang="en-US" altLang="ja-JP" sz="1600" dirty="0"/>
              <a:t>14</a:t>
            </a:r>
            <a:r>
              <a:rPr lang="ja-JP" altLang="en-US" sz="1600" dirty="0"/>
              <a:t>日以降</a:t>
            </a:r>
          </a:p>
        </p:txBody>
      </p:sp>
      <p:sp>
        <p:nvSpPr>
          <p:cNvPr id="32" name="テキスト ボックス 31">
            <a:extLst>
              <a:ext uri="{FF2B5EF4-FFF2-40B4-BE49-F238E27FC236}">
                <a16:creationId xmlns:a16="http://schemas.microsoft.com/office/drawing/2014/main" id="{F2A667DE-44E4-4856-A450-D5C612F7A685}"/>
              </a:ext>
            </a:extLst>
          </p:cNvPr>
          <p:cNvSpPr txBox="1"/>
          <p:nvPr/>
        </p:nvSpPr>
        <p:spPr>
          <a:xfrm>
            <a:off x="1063893" y="2956096"/>
            <a:ext cx="3110893" cy="492443"/>
          </a:xfrm>
          <a:prstGeom prst="rect">
            <a:avLst/>
          </a:prstGeom>
          <a:solidFill>
            <a:srgbClr val="FFFFFF">
              <a:alpha val="50196"/>
            </a:srgbClr>
          </a:solidFill>
        </p:spPr>
        <p:txBody>
          <a:bodyPr wrap="square" lIns="72000" tIns="0" rIns="72000" bIns="0">
            <a:spAutoFit/>
          </a:bodyPr>
          <a:lstStyle>
            <a:defPPr>
              <a:defRPr lang="en-US"/>
            </a:defPPr>
            <a:lvl1pPr marR="0" lvl="0" indent="0" algn="ctr" defTabSz="914400" fontAlgn="auto">
              <a:lnSpc>
                <a:spcPct val="100000"/>
              </a:lnSpc>
              <a:spcBef>
                <a:spcPts val="0"/>
              </a:spcBef>
              <a:spcAft>
                <a:spcPts val="0"/>
              </a:spcAft>
              <a:buClrTx/>
              <a:buSzTx/>
              <a:buFontTx/>
              <a:buNone/>
              <a:tabLst/>
              <a:defRPr kumimoji="1" i="0" u="none" strike="noStrike" cap="none" spc="0" normalizeH="0" baseline="0">
                <a:ln>
                  <a:noFill/>
                </a:ln>
                <a:solidFill>
                  <a:schemeClr val="tx1">
                    <a:lumMod val="75000"/>
                    <a:lumOff val="25000"/>
                  </a:schemeClr>
                </a:solidFill>
                <a:effectLst/>
                <a:uLnTx/>
                <a:uFillTx/>
                <a:latin typeface="HGPｺﾞｼｯｸE" panose="020B0900000000000000" pitchFamily="50" charset="-128"/>
                <a:ea typeface="HGPｺﾞｼｯｸE" panose="020B0900000000000000" pitchFamily="50" charset="-128"/>
              </a:defRPr>
            </a:lvl1pPr>
          </a:lstStyle>
          <a:p>
            <a:r>
              <a:rPr lang="ja-JP" altLang="en-US" sz="1600" dirty="0"/>
              <a:t>事例１）東日本大震災</a:t>
            </a:r>
            <a:endParaRPr lang="en-US" altLang="ja-JP" sz="1600" dirty="0"/>
          </a:p>
          <a:p>
            <a:r>
              <a:rPr lang="en-US" altLang="ja-JP" sz="1600" dirty="0"/>
              <a:t>2011</a:t>
            </a:r>
            <a:r>
              <a:rPr lang="ja-JP" altLang="en-US" sz="1600" dirty="0"/>
              <a:t>年（平成</a:t>
            </a:r>
            <a:r>
              <a:rPr lang="en-US" altLang="ja-JP" sz="1600" dirty="0"/>
              <a:t>23</a:t>
            </a:r>
            <a:r>
              <a:rPr lang="ja-JP" altLang="en-US" sz="1600" dirty="0"/>
              <a:t>年）</a:t>
            </a:r>
            <a:r>
              <a:rPr lang="en-US" altLang="ja-JP" sz="1600" dirty="0"/>
              <a:t>3</a:t>
            </a:r>
            <a:r>
              <a:rPr lang="ja-JP" altLang="en-US" sz="1600" dirty="0"/>
              <a:t>月</a:t>
            </a:r>
            <a:r>
              <a:rPr lang="en-US" altLang="ja-JP" sz="1600" dirty="0"/>
              <a:t>11</a:t>
            </a:r>
            <a:r>
              <a:rPr lang="ja-JP" altLang="en-US" sz="1600" dirty="0"/>
              <a:t>日</a:t>
            </a:r>
          </a:p>
        </p:txBody>
      </p:sp>
      <p:sp>
        <p:nvSpPr>
          <p:cNvPr id="34" name="テキスト ボックス 33">
            <a:extLst>
              <a:ext uri="{FF2B5EF4-FFF2-40B4-BE49-F238E27FC236}">
                <a16:creationId xmlns:a16="http://schemas.microsoft.com/office/drawing/2014/main" id="{5330B328-2F55-4C6F-9117-FA2F4C0A1C35}"/>
              </a:ext>
            </a:extLst>
          </p:cNvPr>
          <p:cNvSpPr txBox="1"/>
          <p:nvPr/>
        </p:nvSpPr>
        <p:spPr>
          <a:xfrm>
            <a:off x="5056554" y="2917204"/>
            <a:ext cx="3169437" cy="492443"/>
          </a:xfrm>
          <a:prstGeom prst="rect">
            <a:avLst/>
          </a:prstGeom>
          <a:solidFill>
            <a:srgbClr val="FFFFFF">
              <a:alpha val="50196"/>
            </a:srgbClr>
          </a:solidFill>
        </p:spPr>
        <p:txBody>
          <a:bodyPr wrap="square" lIns="72000" tIns="0" rIns="72000" bIns="0">
            <a:spAutoFit/>
          </a:bodyPr>
          <a:lstStyle>
            <a:defPPr>
              <a:defRPr lang="en-US"/>
            </a:defPPr>
            <a:lvl1pPr marR="0" lvl="0" indent="0" algn="ctr" defTabSz="914400" fontAlgn="auto">
              <a:lnSpc>
                <a:spcPct val="100000"/>
              </a:lnSpc>
              <a:spcBef>
                <a:spcPts val="0"/>
              </a:spcBef>
              <a:spcAft>
                <a:spcPts val="0"/>
              </a:spcAft>
              <a:buClrTx/>
              <a:buSzTx/>
              <a:buFontTx/>
              <a:buNone/>
              <a:tabLst/>
              <a:defRPr kumimoji="1" i="0" u="none" strike="noStrike" cap="none" spc="0" normalizeH="0" baseline="0">
                <a:ln>
                  <a:noFill/>
                </a:ln>
                <a:solidFill>
                  <a:schemeClr val="tx1">
                    <a:lumMod val="75000"/>
                    <a:lumOff val="25000"/>
                  </a:schemeClr>
                </a:solidFill>
                <a:effectLst/>
                <a:uLnTx/>
                <a:uFillTx/>
                <a:latin typeface="HGPｺﾞｼｯｸE" panose="020B0900000000000000" pitchFamily="50" charset="-128"/>
                <a:ea typeface="HGPｺﾞｼｯｸE" panose="020B0900000000000000" pitchFamily="50" charset="-128"/>
              </a:defRPr>
            </a:lvl1pPr>
          </a:lstStyle>
          <a:p>
            <a:r>
              <a:rPr lang="ja-JP" altLang="en-US" sz="1600"/>
              <a:t>事例４）台風</a:t>
            </a:r>
            <a:r>
              <a:rPr lang="en-US" altLang="ja-JP" sz="1600"/>
              <a:t>19</a:t>
            </a:r>
            <a:r>
              <a:rPr lang="ja-JP" altLang="en-US" sz="1600"/>
              <a:t>号</a:t>
            </a:r>
            <a:endParaRPr lang="en-US" altLang="ja-JP" sz="1600"/>
          </a:p>
          <a:p>
            <a:r>
              <a:rPr lang="en-US" altLang="ja-JP" sz="1600"/>
              <a:t>2019</a:t>
            </a:r>
            <a:r>
              <a:rPr lang="ja-JP" altLang="en-US" sz="1600"/>
              <a:t>年（令和元年）</a:t>
            </a:r>
            <a:r>
              <a:rPr lang="en-US" altLang="ja-JP" sz="1600"/>
              <a:t>10</a:t>
            </a:r>
            <a:r>
              <a:rPr lang="ja-JP" altLang="en-US" sz="1600"/>
              <a:t>月</a:t>
            </a:r>
            <a:r>
              <a:rPr lang="en-US" altLang="ja-JP" sz="1600"/>
              <a:t>12</a:t>
            </a:r>
            <a:r>
              <a:rPr lang="ja-JP" altLang="en-US" sz="1600"/>
              <a:t>日以降</a:t>
            </a:r>
          </a:p>
        </p:txBody>
      </p:sp>
      <p:sp>
        <p:nvSpPr>
          <p:cNvPr id="15" name="テキスト プレースホルダー 3">
            <a:extLst>
              <a:ext uri="{FF2B5EF4-FFF2-40B4-BE49-F238E27FC236}">
                <a16:creationId xmlns:a16="http://schemas.microsoft.com/office/drawing/2014/main" id="{96996713-EA30-4CD7-B508-1D65FAAEE77C}"/>
              </a:ext>
            </a:extLst>
          </p:cNvPr>
          <p:cNvSpPr txBox="1">
            <a:spLocks/>
          </p:cNvSpPr>
          <p:nvPr/>
        </p:nvSpPr>
        <p:spPr>
          <a:xfrm>
            <a:off x="2873874" y="3463099"/>
            <a:ext cx="1594216" cy="2880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a:buNone/>
            </a:pPr>
            <a:r>
              <a:rPr lang="ja-JP" altLang="en-US" sz="900" dirty="0">
                <a:solidFill>
                  <a:srgbClr val="404040"/>
                </a:solidFill>
                <a:latin typeface="HGPｺﾞｼｯｸE" panose="020B0900000000000000" pitchFamily="50" charset="-128"/>
                <a:ea typeface="HGPｺﾞｼｯｸE" panose="020B0900000000000000" pitchFamily="50" charset="-128"/>
              </a:rPr>
              <a:t>写真：内閣府ホームページ</a:t>
            </a:r>
          </a:p>
        </p:txBody>
      </p:sp>
      <p:sp>
        <p:nvSpPr>
          <p:cNvPr id="16" name="テキスト プレースホルダー 3">
            <a:extLst>
              <a:ext uri="{FF2B5EF4-FFF2-40B4-BE49-F238E27FC236}">
                <a16:creationId xmlns:a16="http://schemas.microsoft.com/office/drawing/2014/main" id="{546D1ECF-E2C2-41A4-9153-9234D2DC1048}"/>
              </a:ext>
            </a:extLst>
          </p:cNvPr>
          <p:cNvSpPr txBox="1">
            <a:spLocks/>
          </p:cNvSpPr>
          <p:nvPr/>
        </p:nvSpPr>
        <p:spPr>
          <a:xfrm>
            <a:off x="2504209" y="6242645"/>
            <a:ext cx="1963880" cy="28800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a:buNone/>
            </a:pPr>
            <a:r>
              <a:rPr lang="ja-JP" altLang="en-US" sz="900" dirty="0">
                <a:solidFill>
                  <a:srgbClr val="404040"/>
                </a:solidFill>
                <a:latin typeface="HGPｺﾞｼｯｸE" panose="020B0900000000000000" pitchFamily="50" charset="-128"/>
                <a:ea typeface="HGPｺﾞｼｯｸE" panose="020B0900000000000000" pitchFamily="50" charset="-128"/>
              </a:rPr>
              <a:t>写真：内閣府「熊本地震保健士派遣記録」</a:t>
            </a:r>
          </a:p>
        </p:txBody>
      </p:sp>
      <p:sp>
        <p:nvSpPr>
          <p:cNvPr id="17" name="テキスト プレースホルダー 3">
            <a:extLst>
              <a:ext uri="{FF2B5EF4-FFF2-40B4-BE49-F238E27FC236}">
                <a16:creationId xmlns:a16="http://schemas.microsoft.com/office/drawing/2014/main" id="{2D3D6257-5EB0-4440-9A4D-E9A1C06F93A7}"/>
              </a:ext>
            </a:extLst>
          </p:cNvPr>
          <p:cNvSpPr txBox="1">
            <a:spLocks/>
          </p:cNvSpPr>
          <p:nvPr/>
        </p:nvSpPr>
        <p:spPr>
          <a:xfrm>
            <a:off x="6461948" y="6278192"/>
            <a:ext cx="1963880" cy="288000"/>
          </a:xfrm>
          <a:prstGeom prst="rect">
            <a:avLst/>
          </a:prstGeom>
        </p:spPr>
        <p:txBody>
          <a:bodyPr>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lgn="r">
              <a:buNone/>
            </a:pPr>
            <a:r>
              <a:rPr lang="ja-JP" altLang="en-US" sz="900" dirty="0">
                <a:solidFill>
                  <a:srgbClr val="404040"/>
                </a:solidFill>
                <a:latin typeface="HGPｺﾞｼｯｸE" panose="020B0900000000000000" pitchFamily="50" charset="-128"/>
                <a:ea typeface="HGPｺﾞｼｯｸE" panose="020B0900000000000000" pitchFamily="50" charset="-128"/>
              </a:rPr>
              <a:t>写真：内閣府「熊本地震保健士派遣記録」</a:t>
            </a:r>
          </a:p>
        </p:txBody>
      </p:sp>
      <p:pic>
        <p:nvPicPr>
          <p:cNvPr id="4" name="図 3" descr="人, 屋内, テーブル, 食品 が含まれている画像&#10;&#10;自動的に生成された説明">
            <a:extLst>
              <a:ext uri="{FF2B5EF4-FFF2-40B4-BE49-F238E27FC236}">
                <a16:creationId xmlns:a16="http://schemas.microsoft.com/office/drawing/2014/main" id="{A8161D09-1513-4A66-A57F-4F7865A5C6BF}"/>
              </a:ext>
            </a:extLst>
          </p:cNvPr>
          <p:cNvPicPr>
            <a:picLocks noChangeAspect="1"/>
          </p:cNvPicPr>
          <p:nvPr/>
        </p:nvPicPr>
        <p:blipFill rotWithShape="1">
          <a:blip r:embed="rId6">
            <a:extLst>
              <a:ext uri="{28A0092B-C50C-407E-A947-70E740481C1C}">
                <a14:useLocalDpi xmlns:a14="http://schemas.microsoft.com/office/drawing/2010/main" val="0"/>
              </a:ext>
            </a:extLst>
          </a:blip>
          <a:srcRect l="4862" r="2920"/>
          <a:stretch/>
        </p:blipFill>
        <p:spPr>
          <a:xfrm>
            <a:off x="4869760" y="941178"/>
            <a:ext cx="3542821" cy="2565102"/>
          </a:xfrm>
          <a:prstGeom prst="rect">
            <a:avLst/>
          </a:prstGeom>
        </p:spPr>
      </p:pic>
      <p:sp>
        <p:nvSpPr>
          <p:cNvPr id="20" name="テキスト ボックス 19">
            <a:extLst>
              <a:ext uri="{FF2B5EF4-FFF2-40B4-BE49-F238E27FC236}">
                <a16:creationId xmlns:a16="http://schemas.microsoft.com/office/drawing/2014/main" id="{A7143ABE-E87B-42FC-93C0-354351FF4051}"/>
              </a:ext>
            </a:extLst>
          </p:cNvPr>
          <p:cNvSpPr txBox="1"/>
          <p:nvPr/>
        </p:nvSpPr>
        <p:spPr>
          <a:xfrm>
            <a:off x="5115098" y="2942259"/>
            <a:ext cx="3110893" cy="492443"/>
          </a:xfrm>
          <a:prstGeom prst="rect">
            <a:avLst/>
          </a:prstGeom>
          <a:solidFill>
            <a:srgbClr val="FFFFFF">
              <a:alpha val="50196"/>
            </a:srgbClr>
          </a:solidFill>
        </p:spPr>
        <p:txBody>
          <a:bodyPr wrap="square" lIns="72000" tIns="0" rIns="72000" bIns="0">
            <a:spAutoFit/>
          </a:bodyPr>
          <a:lstStyle>
            <a:defPPr>
              <a:defRPr lang="en-US"/>
            </a:defPPr>
            <a:lvl1pPr marR="0" lvl="0" indent="0" algn="ctr" defTabSz="914400" fontAlgn="auto">
              <a:lnSpc>
                <a:spcPct val="100000"/>
              </a:lnSpc>
              <a:spcBef>
                <a:spcPts val="0"/>
              </a:spcBef>
              <a:spcAft>
                <a:spcPts val="0"/>
              </a:spcAft>
              <a:buClrTx/>
              <a:buSzTx/>
              <a:buFontTx/>
              <a:buNone/>
              <a:tabLst/>
              <a:defRPr kumimoji="1" i="0" u="none" strike="noStrike" cap="none" spc="0" normalizeH="0" baseline="0">
                <a:ln>
                  <a:noFill/>
                </a:ln>
                <a:solidFill>
                  <a:schemeClr val="tx1">
                    <a:lumMod val="75000"/>
                    <a:lumOff val="25000"/>
                  </a:schemeClr>
                </a:solidFill>
                <a:effectLst/>
                <a:uLnTx/>
                <a:uFillTx/>
                <a:latin typeface="HGPｺﾞｼｯｸE" panose="020B0900000000000000" pitchFamily="50" charset="-128"/>
                <a:ea typeface="HGPｺﾞｼｯｸE" panose="020B0900000000000000" pitchFamily="50" charset="-128"/>
              </a:defRPr>
            </a:lvl1pPr>
          </a:lstStyle>
          <a:p>
            <a:r>
              <a:rPr lang="ja-JP" altLang="en-US" sz="1600" dirty="0"/>
              <a:t>事例２）東日本大震災</a:t>
            </a:r>
            <a:endParaRPr lang="en-US" altLang="ja-JP" sz="1600" dirty="0"/>
          </a:p>
          <a:p>
            <a:r>
              <a:rPr lang="en-US" altLang="ja-JP" sz="1600" dirty="0"/>
              <a:t>2011</a:t>
            </a:r>
            <a:r>
              <a:rPr lang="ja-JP" altLang="en-US" sz="1600" dirty="0"/>
              <a:t>年（平成</a:t>
            </a:r>
            <a:r>
              <a:rPr lang="en-US" altLang="ja-JP" sz="1600" dirty="0"/>
              <a:t>23</a:t>
            </a:r>
            <a:r>
              <a:rPr lang="ja-JP" altLang="en-US" sz="1600" dirty="0"/>
              <a:t>年）</a:t>
            </a:r>
            <a:r>
              <a:rPr lang="en-US" altLang="ja-JP" sz="1600" dirty="0"/>
              <a:t>3</a:t>
            </a:r>
            <a:r>
              <a:rPr lang="ja-JP" altLang="en-US" sz="1600" dirty="0"/>
              <a:t>月</a:t>
            </a:r>
            <a:r>
              <a:rPr lang="en-US" altLang="ja-JP" sz="1600" dirty="0"/>
              <a:t>11</a:t>
            </a:r>
            <a:r>
              <a:rPr lang="ja-JP" altLang="en-US" sz="1600" dirty="0"/>
              <a:t>日</a:t>
            </a:r>
          </a:p>
        </p:txBody>
      </p:sp>
    </p:spTree>
    <p:extLst>
      <p:ext uri="{BB962C8B-B14F-4D97-AF65-F5344CB8AC3E}">
        <p14:creationId xmlns:p14="http://schemas.microsoft.com/office/powerpoint/2010/main" val="25149802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スライド番号プレースホルダー 3">
            <a:extLst>
              <a:ext uri="{FF2B5EF4-FFF2-40B4-BE49-F238E27FC236}">
                <a16:creationId xmlns:a16="http://schemas.microsoft.com/office/drawing/2014/main" id="{63DCA6EB-A5DC-43E7-BB44-85F8CED036AB}"/>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16</a:t>
            </a:fld>
            <a:endParaRPr kumimoji="1" lang="ja-JP" altLang="en-US"/>
          </a:p>
        </p:txBody>
      </p:sp>
      <p:sp>
        <p:nvSpPr>
          <p:cNvPr id="20" name="四角形: 角を丸くする 19">
            <a:extLst>
              <a:ext uri="{FF2B5EF4-FFF2-40B4-BE49-F238E27FC236}">
                <a16:creationId xmlns:a16="http://schemas.microsoft.com/office/drawing/2014/main" id="{467DD767-97D5-4173-88C5-58A5E8C97C58}"/>
              </a:ext>
            </a:extLst>
          </p:cNvPr>
          <p:cNvSpPr/>
          <p:nvPr/>
        </p:nvSpPr>
        <p:spPr>
          <a:xfrm>
            <a:off x="1267185" y="1612899"/>
            <a:ext cx="6773229" cy="4160575"/>
          </a:xfrm>
          <a:prstGeom prst="roundRect">
            <a:avLst>
              <a:gd name="adj" fmla="val 1609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避難所では、大勢の方々が過ごすことや被災状況により、様々なことが起こります</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just">
              <a:lnSpc>
                <a:spcPts val="5000"/>
              </a:lnSpc>
            </a:pPr>
            <a:r>
              <a:rPr kumimoji="1" lang="ja-JP" altLang="en-US" sz="3600" dirty="0">
                <a:solidFill>
                  <a:srgbClr val="404040"/>
                </a:solidFill>
                <a:latin typeface="HGPｺﾞｼｯｸE" panose="020B0900000000000000" pitchFamily="50" charset="-128"/>
                <a:ea typeface="HGPｺﾞｼｯｸE" panose="020B0900000000000000" pitchFamily="50" charset="-128"/>
              </a:rPr>
              <a:t>避難所で起こる困りごとをイメージしてみましょう</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p:txBody>
      </p:sp>
      <p:sp>
        <p:nvSpPr>
          <p:cNvPr id="4" name="正方形/長方形 3">
            <a:extLst>
              <a:ext uri="{FF2B5EF4-FFF2-40B4-BE49-F238E27FC236}">
                <a16:creationId xmlns:a16="http://schemas.microsoft.com/office/drawing/2014/main" id="{6B2FB30D-DFB4-4EDB-9FB3-E5CAF5FCCD74}"/>
              </a:ext>
            </a:extLst>
          </p:cNvPr>
          <p:cNvSpPr/>
          <p:nvPr/>
        </p:nvSpPr>
        <p:spPr>
          <a:xfrm>
            <a:off x="7086601" y="219741"/>
            <a:ext cx="1668234" cy="372533"/>
          </a:xfrm>
          <a:prstGeom prst="rect">
            <a:avLst/>
          </a:prstGeom>
          <a:solidFill>
            <a:srgbClr val="FFC0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ワークショップ</a:t>
            </a:r>
          </a:p>
        </p:txBody>
      </p:sp>
    </p:spTree>
    <p:extLst>
      <p:ext uri="{BB962C8B-B14F-4D97-AF65-F5344CB8AC3E}">
        <p14:creationId xmlns:p14="http://schemas.microsoft.com/office/powerpoint/2010/main" val="14536168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1">
            <a:extLst>
              <a:ext uri="{FF2B5EF4-FFF2-40B4-BE49-F238E27FC236}">
                <a16:creationId xmlns:a16="http://schemas.microsoft.com/office/drawing/2014/main" id="{8069DC88-98CD-424E-AB8F-9C1CA2A0AC4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17</a:t>
            </a:fld>
            <a:endParaRPr kumimoji="1" lang="ja-JP" altLang="en-US"/>
          </a:p>
        </p:txBody>
      </p:sp>
      <p:sp>
        <p:nvSpPr>
          <p:cNvPr id="10" name="タイトル 2">
            <a:extLst>
              <a:ext uri="{FF2B5EF4-FFF2-40B4-BE49-F238E27FC236}">
                <a16:creationId xmlns:a16="http://schemas.microsoft.com/office/drawing/2014/main" id="{BB5A26D5-BD92-4012-B76F-DD6B77076F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こんなとき、どうする？</a:t>
            </a:r>
          </a:p>
        </p:txBody>
      </p:sp>
      <p:sp>
        <p:nvSpPr>
          <p:cNvPr id="7" name="正方形/長方形 6">
            <a:extLst>
              <a:ext uri="{FF2B5EF4-FFF2-40B4-BE49-F238E27FC236}">
                <a16:creationId xmlns:a16="http://schemas.microsoft.com/office/drawing/2014/main" id="{F9CB02CF-3266-46AD-8E69-33626F307E86}"/>
              </a:ext>
            </a:extLst>
          </p:cNvPr>
          <p:cNvSpPr/>
          <p:nvPr/>
        </p:nvSpPr>
        <p:spPr>
          <a:xfrm>
            <a:off x="283864" y="958447"/>
            <a:ext cx="8511793" cy="3262432"/>
          </a:xfrm>
          <a:prstGeom prst="rect">
            <a:avLst/>
          </a:prstGeom>
        </p:spPr>
        <p:txBody>
          <a:bodyPr wrap="square">
            <a:spAutoFit/>
          </a:bodyPr>
          <a:lstStyle/>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あなたが運営者の立場だったら、どうるするか考えてみましょう！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問い</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避難者の中の、赤ちゃんのお母さん達から、「授乳やオムツを替えたりしたいが、他の人に見えない場所を使わせてくれないか？」と相談されました。あなたはどう対応しますか？</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8" name="正方形/長方形 7">
            <a:extLst>
              <a:ext uri="{FF2B5EF4-FFF2-40B4-BE49-F238E27FC236}">
                <a16:creationId xmlns:a16="http://schemas.microsoft.com/office/drawing/2014/main" id="{9610C321-512B-48A3-B34B-D926C5ABB4C5}"/>
              </a:ext>
            </a:extLst>
          </p:cNvPr>
          <p:cNvSpPr/>
          <p:nvPr/>
        </p:nvSpPr>
        <p:spPr>
          <a:xfrm>
            <a:off x="2222500" y="4650478"/>
            <a:ext cx="5607050" cy="1538883"/>
          </a:xfrm>
          <a:prstGeom prst="rect">
            <a:avLst/>
          </a:prstGeom>
        </p:spPr>
        <p:txBody>
          <a:bodyPr wrap="square">
            <a:spAutoFit/>
          </a:bodyPr>
          <a:lstStyle/>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Ａ．体育館の一部にスペースを作る</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Ｂ．小さな部屋を使ってもらう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Ｃ．その他</a:t>
            </a:r>
          </a:p>
        </p:txBody>
      </p:sp>
    </p:spTree>
    <p:extLst>
      <p:ext uri="{BB962C8B-B14F-4D97-AF65-F5344CB8AC3E}">
        <p14:creationId xmlns:p14="http://schemas.microsoft.com/office/powerpoint/2010/main" val="23630955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1">
            <a:extLst>
              <a:ext uri="{FF2B5EF4-FFF2-40B4-BE49-F238E27FC236}">
                <a16:creationId xmlns:a16="http://schemas.microsoft.com/office/drawing/2014/main" id="{8069DC88-98CD-424E-AB8F-9C1CA2A0AC4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18</a:t>
            </a:fld>
            <a:endParaRPr kumimoji="1" lang="ja-JP" altLang="en-US"/>
          </a:p>
        </p:txBody>
      </p:sp>
      <p:sp>
        <p:nvSpPr>
          <p:cNvPr id="10" name="タイトル 2">
            <a:extLst>
              <a:ext uri="{FF2B5EF4-FFF2-40B4-BE49-F238E27FC236}">
                <a16:creationId xmlns:a16="http://schemas.microsoft.com/office/drawing/2014/main" id="{BB5A26D5-BD92-4012-B76F-DD6B77076F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こんなとき、どうする？</a:t>
            </a:r>
          </a:p>
        </p:txBody>
      </p:sp>
      <p:sp>
        <p:nvSpPr>
          <p:cNvPr id="12" name="正方形/長方形 11">
            <a:extLst>
              <a:ext uri="{FF2B5EF4-FFF2-40B4-BE49-F238E27FC236}">
                <a16:creationId xmlns:a16="http://schemas.microsoft.com/office/drawing/2014/main" id="{E3EE83AF-6F0B-4583-8102-03AAECBFED11}"/>
              </a:ext>
            </a:extLst>
          </p:cNvPr>
          <p:cNvSpPr/>
          <p:nvPr/>
        </p:nvSpPr>
        <p:spPr>
          <a:xfrm>
            <a:off x="283864" y="958447"/>
            <a:ext cx="8511793" cy="1815882"/>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５分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グループで、自分ならどうするか、それはなぜか、よりよい方法はないか、について意見を交換してみましょう。</a:t>
            </a:r>
          </a:p>
        </p:txBody>
      </p:sp>
      <p:sp>
        <p:nvSpPr>
          <p:cNvPr id="13" name="スマイル 12">
            <a:extLst>
              <a:ext uri="{FF2B5EF4-FFF2-40B4-BE49-F238E27FC236}">
                <a16:creationId xmlns:a16="http://schemas.microsoft.com/office/drawing/2014/main" id="{25733AFF-B004-46F2-8D16-9DB2C1C42613}"/>
              </a:ext>
            </a:extLst>
          </p:cNvPr>
          <p:cNvSpPr/>
          <p:nvPr/>
        </p:nvSpPr>
        <p:spPr bwMode="auto">
          <a:xfrm>
            <a:off x="2492864" y="3884049"/>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4" name="スマイル 13">
            <a:extLst>
              <a:ext uri="{FF2B5EF4-FFF2-40B4-BE49-F238E27FC236}">
                <a16:creationId xmlns:a16="http://schemas.microsoft.com/office/drawing/2014/main" id="{70B952E5-82D0-44A9-91B9-41434042CFFD}"/>
              </a:ext>
            </a:extLst>
          </p:cNvPr>
          <p:cNvSpPr/>
          <p:nvPr/>
        </p:nvSpPr>
        <p:spPr bwMode="auto">
          <a:xfrm>
            <a:off x="6093315" y="5277471"/>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5" name="スマイル 14">
            <a:extLst>
              <a:ext uri="{FF2B5EF4-FFF2-40B4-BE49-F238E27FC236}">
                <a16:creationId xmlns:a16="http://schemas.microsoft.com/office/drawing/2014/main" id="{A8991A22-5F62-482B-A150-3345B56DAB73}"/>
              </a:ext>
            </a:extLst>
          </p:cNvPr>
          <p:cNvSpPr/>
          <p:nvPr/>
        </p:nvSpPr>
        <p:spPr bwMode="auto">
          <a:xfrm>
            <a:off x="2492071" y="4541274"/>
            <a:ext cx="541337"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6" name="スマイル 15">
            <a:extLst>
              <a:ext uri="{FF2B5EF4-FFF2-40B4-BE49-F238E27FC236}">
                <a16:creationId xmlns:a16="http://schemas.microsoft.com/office/drawing/2014/main" id="{0C2307C8-4B0A-45B1-8C9B-AF42B2EC8E70}"/>
              </a:ext>
            </a:extLst>
          </p:cNvPr>
          <p:cNvSpPr/>
          <p:nvPr/>
        </p:nvSpPr>
        <p:spPr bwMode="auto">
          <a:xfrm>
            <a:off x="2492864" y="5231836"/>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7" name="スマイル 16">
            <a:extLst>
              <a:ext uri="{FF2B5EF4-FFF2-40B4-BE49-F238E27FC236}">
                <a16:creationId xmlns:a16="http://schemas.microsoft.com/office/drawing/2014/main" id="{B5DD4297-03F4-408A-A8A9-FD32E1836D89}"/>
              </a:ext>
            </a:extLst>
          </p:cNvPr>
          <p:cNvSpPr/>
          <p:nvPr/>
        </p:nvSpPr>
        <p:spPr bwMode="auto">
          <a:xfrm>
            <a:off x="6093315" y="3914603"/>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8" name="スマイル 17">
            <a:extLst>
              <a:ext uri="{FF2B5EF4-FFF2-40B4-BE49-F238E27FC236}">
                <a16:creationId xmlns:a16="http://schemas.microsoft.com/office/drawing/2014/main" id="{94E98D5A-3B95-48BB-B927-84F0EF90E9D4}"/>
              </a:ext>
            </a:extLst>
          </p:cNvPr>
          <p:cNvSpPr/>
          <p:nvPr/>
        </p:nvSpPr>
        <p:spPr bwMode="auto">
          <a:xfrm>
            <a:off x="6092521" y="4608341"/>
            <a:ext cx="541338"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9" name="四角形: 角を丸くする 18">
            <a:extLst>
              <a:ext uri="{FF2B5EF4-FFF2-40B4-BE49-F238E27FC236}">
                <a16:creationId xmlns:a16="http://schemas.microsoft.com/office/drawing/2014/main" id="{C4E73F2E-834A-495E-ACA4-0D20E85878D2}"/>
              </a:ext>
            </a:extLst>
          </p:cNvPr>
          <p:cNvSpPr/>
          <p:nvPr/>
        </p:nvSpPr>
        <p:spPr>
          <a:xfrm>
            <a:off x="3270250" y="4083672"/>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話し合い</a:t>
            </a:r>
          </a:p>
        </p:txBody>
      </p:sp>
      <p:sp>
        <p:nvSpPr>
          <p:cNvPr id="20" name="正方形/長方形 19">
            <a:extLst>
              <a:ext uri="{FF2B5EF4-FFF2-40B4-BE49-F238E27FC236}">
                <a16:creationId xmlns:a16="http://schemas.microsoft.com/office/drawing/2014/main" id="{F3EA12F2-B550-484F-B25A-3D9A1C42DA35}"/>
              </a:ext>
            </a:extLst>
          </p:cNvPr>
          <p:cNvSpPr/>
          <p:nvPr/>
        </p:nvSpPr>
        <p:spPr>
          <a:xfrm>
            <a:off x="3775914" y="4617488"/>
            <a:ext cx="1527692" cy="523220"/>
          </a:xfrm>
          <a:prstGeom prst="rect">
            <a:avLst/>
          </a:prstGeom>
        </p:spPr>
        <p:txBody>
          <a:bodyPr wrap="square">
            <a:spAutoFit/>
          </a:bodyPr>
          <a:lstStyle/>
          <a:p>
            <a:r>
              <a:rPr lang="ja-JP" altLang="en-US" sz="2800" dirty="0">
                <a:solidFill>
                  <a:srgbClr val="404040"/>
                </a:solidFill>
                <a:latin typeface="HGPｺﾞｼｯｸE" panose="020B0900000000000000" pitchFamily="50" charset="-128"/>
                <a:ea typeface="HGPｺﾞｼｯｸE" panose="020B0900000000000000" pitchFamily="50" charset="-128"/>
              </a:rPr>
              <a:t>話し合い</a:t>
            </a:r>
          </a:p>
        </p:txBody>
      </p:sp>
    </p:spTree>
    <p:extLst>
      <p:ext uri="{BB962C8B-B14F-4D97-AF65-F5344CB8AC3E}">
        <p14:creationId xmlns:p14="http://schemas.microsoft.com/office/powerpoint/2010/main" val="37081933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a:extLst>
              <a:ext uri="{FF2B5EF4-FFF2-40B4-BE49-F238E27FC236}">
                <a16:creationId xmlns:a16="http://schemas.microsoft.com/office/drawing/2014/main" id="{98EBFD63-5E40-4283-8123-68BEDDEC7E93}"/>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19</a:t>
            </a:fld>
            <a:endParaRPr kumimoji="1" lang="ja-JP" altLang="en-US"/>
          </a:p>
        </p:txBody>
      </p:sp>
      <p:sp>
        <p:nvSpPr>
          <p:cNvPr id="9" name="タイトル 1">
            <a:extLst>
              <a:ext uri="{FF2B5EF4-FFF2-40B4-BE49-F238E27FC236}">
                <a16:creationId xmlns:a16="http://schemas.microsoft.com/office/drawing/2014/main" id="{0D48EFE1-EA95-4235-AAC4-E2BCEAB8A686}"/>
              </a:ext>
            </a:extLst>
          </p:cNvPr>
          <p:cNvSpPr txBox="1">
            <a:spLocks/>
          </p:cNvSpPr>
          <p:nvPr/>
        </p:nvSpPr>
        <p:spPr>
          <a:xfrm>
            <a:off x="-8965" y="0"/>
            <a:ext cx="9152965" cy="650875"/>
          </a:xfrm>
          <a:prstGeom prst="rect">
            <a:avLst/>
          </a:prstGeom>
          <a:solidFill>
            <a:srgbClr val="35A16B"/>
          </a:solidFill>
        </p:spPr>
        <p:txBody>
          <a:bodyPr anchor="ct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3200" dirty="0">
                <a:solidFill>
                  <a:schemeClr val="bg1"/>
                </a:solidFill>
                <a:effectLst>
                  <a:outerShdw blurRad="38100" dist="38100" dir="2700000" algn="tl">
                    <a:srgbClr val="000000">
                      <a:alpha val="43137"/>
                    </a:srgbClr>
                  </a:outerShdw>
                </a:effectLst>
                <a:latin typeface="HGPｺﾞｼｯｸE" panose="020B0900000000000000" pitchFamily="50" charset="-128"/>
                <a:ea typeface="HGPｺﾞｼｯｸE" panose="020B0900000000000000" pitchFamily="50" charset="-128"/>
              </a:rPr>
              <a:t>避難所の空間の確保</a:t>
            </a:r>
          </a:p>
        </p:txBody>
      </p:sp>
      <p:sp>
        <p:nvSpPr>
          <p:cNvPr id="10" name="テキスト プレースホルダー 3">
            <a:extLst>
              <a:ext uri="{FF2B5EF4-FFF2-40B4-BE49-F238E27FC236}">
                <a16:creationId xmlns:a16="http://schemas.microsoft.com/office/drawing/2014/main" id="{92786CC8-0166-4259-BDF5-830915EAF5EB}"/>
              </a:ext>
            </a:extLst>
          </p:cNvPr>
          <p:cNvSpPr txBox="1">
            <a:spLocks/>
          </p:cNvSpPr>
          <p:nvPr/>
        </p:nvSpPr>
        <p:spPr>
          <a:xfrm>
            <a:off x="-8965" y="6570000"/>
            <a:ext cx="8217632" cy="28800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ja-JP" altLang="en-US" sz="1100" dirty="0">
                <a:solidFill>
                  <a:srgbClr val="404040"/>
                </a:solidFill>
                <a:latin typeface="HGPｺﾞｼｯｸE" panose="020B0900000000000000" pitchFamily="50" charset="-128"/>
                <a:ea typeface="HGPｺﾞｼｯｸE" panose="020B0900000000000000" pitchFamily="50" charset="-128"/>
              </a:rPr>
              <a:t>参考：東京都「避難所管理運営の指針 ダイジェスト版」</a:t>
            </a:r>
          </a:p>
        </p:txBody>
      </p:sp>
      <p:pic>
        <p:nvPicPr>
          <p:cNvPr id="11" name="図 10">
            <a:extLst>
              <a:ext uri="{FF2B5EF4-FFF2-40B4-BE49-F238E27FC236}">
                <a16:creationId xmlns:a16="http://schemas.microsoft.com/office/drawing/2014/main" id="{30054DF8-4963-4D11-B6CC-A6FA1A256576}"/>
              </a:ext>
            </a:extLst>
          </p:cNvPr>
          <p:cNvPicPr>
            <a:picLocks noChangeAspect="1"/>
          </p:cNvPicPr>
          <p:nvPr/>
        </p:nvPicPr>
        <p:blipFill rotWithShape="1">
          <a:blip r:embed="rId3"/>
          <a:srcRect t="6545"/>
          <a:stretch/>
        </p:blipFill>
        <p:spPr>
          <a:xfrm>
            <a:off x="1075338" y="2037189"/>
            <a:ext cx="6754123" cy="4203142"/>
          </a:xfrm>
          <a:prstGeom prst="rect">
            <a:avLst/>
          </a:prstGeom>
        </p:spPr>
      </p:pic>
      <p:sp>
        <p:nvSpPr>
          <p:cNvPr id="12" name="テキスト ボックス 11">
            <a:extLst>
              <a:ext uri="{FF2B5EF4-FFF2-40B4-BE49-F238E27FC236}">
                <a16:creationId xmlns:a16="http://schemas.microsoft.com/office/drawing/2014/main" id="{6FC66621-2A93-439B-8E9C-7A5B2CDA3E83}"/>
              </a:ext>
            </a:extLst>
          </p:cNvPr>
          <p:cNvSpPr txBox="1"/>
          <p:nvPr/>
        </p:nvSpPr>
        <p:spPr>
          <a:xfrm>
            <a:off x="1453199" y="6111303"/>
            <a:ext cx="6237605"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i="0" u="none" strike="noStrike" kern="1200" cap="none" spc="0" normalizeH="0" baseline="0" noProof="0" dirty="0">
                <a:ln>
                  <a:noFill/>
                </a:ln>
                <a:solidFill>
                  <a:srgbClr val="404040"/>
                </a:solidFill>
                <a:effectLst/>
                <a:uLnTx/>
                <a:uFillTx/>
                <a:latin typeface="HGPｺﾞｼｯｸE" panose="020B0900000000000000" pitchFamily="50" charset="-128"/>
                <a:ea typeface="HGPｺﾞｼｯｸE" panose="020B0900000000000000" pitchFamily="50" charset="-128"/>
              </a:rPr>
              <a:t>図．避難所レイアウト例（避難所利用者が生活する場所）</a:t>
            </a:r>
            <a:endParaRPr kumimoji="1" lang="ja-JP" altLang="en-US" sz="2000" i="0" u="none" strike="noStrike" kern="1200" cap="none" spc="0" normalizeH="0" baseline="30000" noProof="0" dirty="0">
              <a:ln>
                <a:noFill/>
              </a:ln>
              <a:solidFill>
                <a:srgbClr val="404040"/>
              </a:solidFill>
              <a:effectLst/>
              <a:uLnTx/>
              <a:uFillTx/>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309224D5-3549-4FCB-B390-8E451F092842}"/>
              </a:ext>
            </a:extLst>
          </p:cNvPr>
          <p:cNvSpPr/>
          <p:nvPr/>
        </p:nvSpPr>
        <p:spPr>
          <a:xfrm>
            <a:off x="262800" y="780766"/>
            <a:ext cx="8618400" cy="1097664"/>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避難所利用者が生活する場所には、様々な空間が必要になります</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1605885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1DFE03F-AE3F-4B77-AC2E-94339400726D}"/>
              </a:ext>
            </a:extLst>
          </p:cNvPr>
          <p:cNvSpPr/>
          <p:nvPr/>
        </p:nvSpPr>
        <p:spPr>
          <a:xfrm>
            <a:off x="0" y="-1"/>
            <a:ext cx="9144000" cy="7197505"/>
          </a:xfrm>
          <a:prstGeom prst="rect">
            <a:avLst/>
          </a:prstGeom>
          <a:solidFill>
            <a:srgbClr val="FF99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just">
              <a:spcAft>
                <a:spcPts val="600"/>
              </a:spcAft>
            </a:pP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r>
              <a:rPr kumimoji="1" lang="ja-JP" altLang="en-US" sz="2400" dirty="0">
                <a:solidFill>
                  <a:schemeClr val="tx1"/>
                </a:solidFill>
                <a:latin typeface="HGPｺﾞｼｯｸE" panose="020B0900000000000000" pitchFamily="50" charset="-128"/>
                <a:ea typeface="HGPｺﾞｼｯｸE" panose="020B0900000000000000" pitchFamily="50" charset="-128"/>
              </a:rPr>
              <a:t>本教材について</a:t>
            </a:r>
            <a:r>
              <a:rPr kumimoji="1" lang="en-US" altLang="ja-JP" sz="2400" dirty="0">
                <a:solidFill>
                  <a:schemeClr val="tx1"/>
                </a:solidFill>
                <a:latin typeface="HGPｺﾞｼｯｸE" panose="020B0900000000000000" pitchFamily="50" charset="-128"/>
                <a:ea typeface="HGPｺﾞｼｯｸE" panose="020B0900000000000000" pitchFamily="50" charset="-128"/>
              </a:rPr>
              <a:t>】</a:t>
            </a: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テーマ：　３．避難所の運営を円滑に進めるには</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単元名：　１ 避難所開設・運営の流れと発生する課題　</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所要時間：　</a:t>
            </a:r>
            <a:r>
              <a:rPr kumimoji="1" lang="en-US" altLang="ja-JP" sz="2400" dirty="0">
                <a:solidFill>
                  <a:schemeClr val="tx1"/>
                </a:solidFill>
                <a:latin typeface="HGPｺﾞｼｯｸE" panose="020B0900000000000000" pitchFamily="50" charset="-128"/>
                <a:ea typeface="HGPｺﾞｼｯｸE" panose="020B0900000000000000" pitchFamily="50" charset="-128"/>
              </a:rPr>
              <a:t>60</a:t>
            </a:r>
            <a:r>
              <a:rPr kumimoji="1" lang="ja-JP" altLang="en-US" sz="2400" dirty="0">
                <a:solidFill>
                  <a:schemeClr val="tx1"/>
                </a:solidFill>
                <a:latin typeface="HGPｺﾞｼｯｸE" panose="020B0900000000000000" pitchFamily="50" charset="-128"/>
                <a:ea typeface="HGPｺﾞｼｯｸE" panose="020B0900000000000000" pitchFamily="50" charset="-128"/>
              </a:rPr>
              <a:t>分程度</a:t>
            </a:r>
          </a:p>
          <a:p>
            <a:pPr marL="342900" indent="-342900" algn="just">
              <a:spcAft>
                <a:spcPts val="600"/>
              </a:spcAft>
              <a:buFont typeface="Wingdings" panose="05000000000000000000" pitchFamily="2" charset="2"/>
              <a:buChar char="l"/>
            </a:pPr>
            <a:r>
              <a:rPr kumimoji="1" lang="ja-JP" altLang="en-US" sz="2400" dirty="0">
                <a:solidFill>
                  <a:schemeClr val="tx1"/>
                </a:solidFill>
                <a:latin typeface="HGPｺﾞｼｯｸE" panose="020B0900000000000000" pitchFamily="50" charset="-128"/>
                <a:ea typeface="HGPｺﾞｼｯｸE" panose="020B0900000000000000" pitchFamily="50" charset="-128"/>
              </a:rPr>
              <a:t>準備：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ワークで使用する資料とボールペン１本を参加者に配布して下さい。</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適宜、スライドの追加や変更をすることができます。参加者の特性（自主防災組織等の会長が多いか、在職期間が長いかなど）に応じて、内容の追加・削減や修正・変更を検討することで、より良い研修効果が期待できま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実際に研修を行う前に、何人かのグループを作り、練習し合う場を設けることもよい研修とするうえで効果的です。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marL="914400" lvl="1" indent="-457200" algn="just">
              <a:spcAft>
                <a:spcPts val="600"/>
              </a:spcAft>
              <a:buFont typeface="+mj-lt"/>
              <a:buAutoNum type="arabicPeriod"/>
            </a:pPr>
            <a:r>
              <a:rPr kumimoji="1" lang="ja-JP" altLang="en-US" sz="2400" dirty="0">
                <a:solidFill>
                  <a:schemeClr val="tx1"/>
                </a:solidFill>
                <a:latin typeface="HGPｺﾞｼｯｸE" panose="020B0900000000000000" pitchFamily="50" charset="-128"/>
                <a:ea typeface="HGPｺﾞｼｯｸE" panose="020B0900000000000000" pitchFamily="50" charset="-128"/>
              </a:rPr>
              <a:t>避難所、要配慮者支援、ボランティアについて、自治体による支援メニューを紹介するスライドを追加する等、カスタマイズを検討するとよりよい効果が期待できます。</a:t>
            </a:r>
            <a:endParaRPr kumimoji="1" lang="en-US" altLang="ja-JP" sz="2400" dirty="0">
              <a:solidFill>
                <a:schemeClr val="tx1"/>
              </a:solidFill>
              <a:latin typeface="HGPｺﾞｼｯｸE" panose="020B0900000000000000" pitchFamily="50" charset="-128"/>
              <a:ea typeface="HGPｺﾞｼｯｸE" panose="020B0900000000000000" pitchFamily="50" charset="-128"/>
            </a:endParaRPr>
          </a:p>
          <a:p>
            <a:pPr algn="just">
              <a:spcAft>
                <a:spcPts val="600"/>
              </a:spcAft>
            </a:pPr>
            <a:endParaRPr kumimoji="1" lang="ja-JP" altLang="en-US" sz="2400" dirty="0">
              <a:solidFill>
                <a:schemeClr val="tx1"/>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0717548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1">
            <a:extLst>
              <a:ext uri="{FF2B5EF4-FFF2-40B4-BE49-F238E27FC236}">
                <a16:creationId xmlns:a16="http://schemas.microsoft.com/office/drawing/2014/main" id="{8069DC88-98CD-424E-AB8F-9C1CA2A0AC4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20</a:t>
            </a:fld>
            <a:endParaRPr kumimoji="1" lang="ja-JP" altLang="en-US"/>
          </a:p>
        </p:txBody>
      </p:sp>
      <p:sp>
        <p:nvSpPr>
          <p:cNvPr id="10" name="タイトル 2">
            <a:extLst>
              <a:ext uri="{FF2B5EF4-FFF2-40B4-BE49-F238E27FC236}">
                <a16:creationId xmlns:a16="http://schemas.microsoft.com/office/drawing/2014/main" id="{BB5A26D5-BD92-4012-B76F-DD6B77076F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こんなとき、どうする？</a:t>
            </a:r>
          </a:p>
        </p:txBody>
      </p:sp>
      <p:sp>
        <p:nvSpPr>
          <p:cNvPr id="7" name="正方形/長方形 6">
            <a:extLst>
              <a:ext uri="{FF2B5EF4-FFF2-40B4-BE49-F238E27FC236}">
                <a16:creationId xmlns:a16="http://schemas.microsoft.com/office/drawing/2014/main" id="{C5F09A85-8D4B-49F5-ADCB-B1F720CB72E4}"/>
              </a:ext>
            </a:extLst>
          </p:cNvPr>
          <p:cNvSpPr/>
          <p:nvPr/>
        </p:nvSpPr>
        <p:spPr>
          <a:xfrm>
            <a:off x="283864" y="958447"/>
            <a:ext cx="8511793" cy="3693319"/>
          </a:xfrm>
          <a:prstGeom prst="rect">
            <a:avLst/>
          </a:prstGeom>
        </p:spPr>
        <p:txBody>
          <a:bodyPr wrap="square">
            <a:spAutoFit/>
          </a:bodyPr>
          <a:lstStyle/>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あなたが運営者の立場だったら、どうるするか考えてみましょう！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問い</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１分 </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避難所には、耳や目が不自由な方など、様々な方がこられる可能性があります。そのような方には支援が必要ですが、外見だけで分からないことも多く、どのようなことに困るのかも様々です。どのように把握したらいいでしょうか？</a:t>
            </a:r>
          </a:p>
        </p:txBody>
      </p:sp>
      <p:sp>
        <p:nvSpPr>
          <p:cNvPr id="8" name="正方形/長方形 7">
            <a:extLst>
              <a:ext uri="{FF2B5EF4-FFF2-40B4-BE49-F238E27FC236}">
                <a16:creationId xmlns:a16="http://schemas.microsoft.com/office/drawing/2014/main" id="{E074900F-34CF-4BDE-A57B-54C4D944F68C}"/>
              </a:ext>
            </a:extLst>
          </p:cNvPr>
          <p:cNvSpPr/>
          <p:nvPr/>
        </p:nvSpPr>
        <p:spPr>
          <a:xfrm>
            <a:off x="3028395" y="4898330"/>
            <a:ext cx="3617881" cy="1538883"/>
          </a:xfrm>
          <a:prstGeom prst="rect">
            <a:avLst/>
          </a:prstGeom>
        </p:spPr>
        <p:txBody>
          <a:bodyPr wrap="square">
            <a:spAutoFit/>
          </a:bodyPr>
          <a:lstStyle/>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Ａ．一人ずつ聞く</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Ｂ．自己申告してもらう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Ｃ．その他</a:t>
            </a:r>
          </a:p>
        </p:txBody>
      </p:sp>
    </p:spTree>
    <p:extLst>
      <p:ext uri="{BB962C8B-B14F-4D97-AF65-F5344CB8AC3E}">
        <p14:creationId xmlns:p14="http://schemas.microsoft.com/office/powerpoint/2010/main" val="3463351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1">
            <a:extLst>
              <a:ext uri="{FF2B5EF4-FFF2-40B4-BE49-F238E27FC236}">
                <a16:creationId xmlns:a16="http://schemas.microsoft.com/office/drawing/2014/main" id="{8069DC88-98CD-424E-AB8F-9C1CA2A0AC4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21</a:t>
            </a:fld>
            <a:endParaRPr kumimoji="1" lang="ja-JP" altLang="en-US"/>
          </a:p>
        </p:txBody>
      </p:sp>
      <p:sp>
        <p:nvSpPr>
          <p:cNvPr id="10" name="タイトル 2">
            <a:extLst>
              <a:ext uri="{FF2B5EF4-FFF2-40B4-BE49-F238E27FC236}">
                <a16:creationId xmlns:a16="http://schemas.microsoft.com/office/drawing/2014/main" id="{BB5A26D5-BD92-4012-B76F-DD6B77076F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こんなとき、どうする？</a:t>
            </a:r>
          </a:p>
        </p:txBody>
      </p:sp>
      <p:sp>
        <p:nvSpPr>
          <p:cNvPr id="12" name="正方形/長方形 11">
            <a:extLst>
              <a:ext uri="{FF2B5EF4-FFF2-40B4-BE49-F238E27FC236}">
                <a16:creationId xmlns:a16="http://schemas.microsoft.com/office/drawing/2014/main" id="{E3EE83AF-6F0B-4583-8102-03AAECBFED11}"/>
              </a:ext>
            </a:extLst>
          </p:cNvPr>
          <p:cNvSpPr/>
          <p:nvPr/>
        </p:nvSpPr>
        <p:spPr>
          <a:xfrm>
            <a:off x="283864" y="958447"/>
            <a:ext cx="8511793" cy="1815882"/>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５分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グループで、自分ならどうするか、それはなぜか、よりよい方法はないか、について意見を交換してみましょう。</a:t>
            </a:r>
          </a:p>
        </p:txBody>
      </p:sp>
      <p:sp>
        <p:nvSpPr>
          <p:cNvPr id="13" name="スマイル 12">
            <a:extLst>
              <a:ext uri="{FF2B5EF4-FFF2-40B4-BE49-F238E27FC236}">
                <a16:creationId xmlns:a16="http://schemas.microsoft.com/office/drawing/2014/main" id="{25733AFF-B004-46F2-8D16-9DB2C1C42613}"/>
              </a:ext>
            </a:extLst>
          </p:cNvPr>
          <p:cNvSpPr/>
          <p:nvPr/>
        </p:nvSpPr>
        <p:spPr bwMode="auto">
          <a:xfrm>
            <a:off x="2460624" y="3885016"/>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4" name="スマイル 13">
            <a:extLst>
              <a:ext uri="{FF2B5EF4-FFF2-40B4-BE49-F238E27FC236}">
                <a16:creationId xmlns:a16="http://schemas.microsoft.com/office/drawing/2014/main" id="{70B952E5-82D0-44A9-91B9-41434042CFFD}"/>
              </a:ext>
            </a:extLst>
          </p:cNvPr>
          <p:cNvSpPr/>
          <p:nvPr/>
        </p:nvSpPr>
        <p:spPr bwMode="auto">
          <a:xfrm>
            <a:off x="6061075" y="5278438"/>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5" name="スマイル 14">
            <a:extLst>
              <a:ext uri="{FF2B5EF4-FFF2-40B4-BE49-F238E27FC236}">
                <a16:creationId xmlns:a16="http://schemas.microsoft.com/office/drawing/2014/main" id="{A8991A22-5F62-482B-A150-3345B56DAB73}"/>
              </a:ext>
            </a:extLst>
          </p:cNvPr>
          <p:cNvSpPr/>
          <p:nvPr/>
        </p:nvSpPr>
        <p:spPr bwMode="auto">
          <a:xfrm>
            <a:off x="2459831" y="4542241"/>
            <a:ext cx="541337"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6" name="スマイル 15">
            <a:extLst>
              <a:ext uri="{FF2B5EF4-FFF2-40B4-BE49-F238E27FC236}">
                <a16:creationId xmlns:a16="http://schemas.microsoft.com/office/drawing/2014/main" id="{0C2307C8-4B0A-45B1-8C9B-AF42B2EC8E70}"/>
              </a:ext>
            </a:extLst>
          </p:cNvPr>
          <p:cNvSpPr/>
          <p:nvPr/>
        </p:nvSpPr>
        <p:spPr bwMode="auto">
          <a:xfrm>
            <a:off x="2460624" y="5232803"/>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7" name="スマイル 16">
            <a:extLst>
              <a:ext uri="{FF2B5EF4-FFF2-40B4-BE49-F238E27FC236}">
                <a16:creationId xmlns:a16="http://schemas.microsoft.com/office/drawing/2014/main" id="{B5DD4297-03F4-408A-A8A9-FD32E1836D89}"/>
              </a:ext>
            </a:extLst>
          </p:cNvPr>
          <p:cNvSpPr/>
          <p:nvPr/>
        </p:nvSpPr>
        <p:spPr bwMode="auto">
          <a:xfrm>
            <a:off x="6061075" y="3915570"/>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8" name="スマイル 17">
            <a:extLst>
              <a:ext uri="{FF2B5EF4-FFF2-40B4-BE49-F238E27FC236}">
                <a16:creationId xmlns:a16="http://schemas.microsoft.com/office/drawing/2014/main" id="{94E98D5A-3B95-48BB-B927-84F0EF90E9D4}"/>
              </a:ext>
            </a:extLst>
          </p:cNvPr>
          <p:cNvSpPr/>
          <p:nvPr/>
        </p:nvSpPr>
        <p:spPr bwMode="auto">
          <a:xfrm>
            <a:off x="6060281" y="4609308"/>
            <a:ext cx="541338"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9" name="四角形: 角を丸くする 18">
            <a:extLst>
              <a:ext uri="{FF2B5EF4-FFF2-40B4-BE49-F238E27FC236}">
                <a16:creationId xmlns:a16="http://schemas.microsoft.com/office/drawing/2014/main" id="{C4E73F2E-834A-495E-ACA4-0D20E85878D2}"/>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話し合い</a:t>
            </a:r>
          </a:p>
        </p:txBody>
      </p:sp>
      <p:sp>
        <p:nvSpPr>
          <p:cNvPr id="20" name="正方形/長方形 19">
            <a:extLst>
              <a:ext uri="{FF2B5EF4-FFF2-40B4-BE49-F238E27FC236}">
                <a16:creationId xmlns:a16="http://schemas.microsoft.com/office/drawing/2014/main" id="{F3EA12F2-B550-484F-B25A-3D9A1C42DA35}"/>
              </a:ext>
            </a:extLst>
          </p:cNvPr>
          <p:cNvSpPr/>
          <p:nvPr/>
        </p:nvSpPr>
        <p:spPr>
          <a:xfrm>
            <a:off x="3865753" y="4627969"/>
            <a:ext cx="1696847" cy="523220"/>
          </a:xfrm>
          <a:prstGeom prst="rect">
            <a:avLst/>
          </a:prstGeom>
        </p:spPr>
        <p:txBody>
          <a:bodyPr wrap="square">
            <a:spAutoFit/>
          </a:bodyPr>
          <a:lstStyle/>
          <a:p>
            <a:r>
              <a:rPr lang="ja-JP" altLang="en-US" sz="2800">
                <a:solidFill>
                  <a:srgbClr val="404040"/>
                </a:solidFill>
                <a:latin typeface="HGPｺﾞｼｯｸE" panose="020B0900000000000000" pitchFamily="50" charset="-128"/>
                <a:ea typeface="HGPｺﾞｼｯｸE" panose="020B0900000000000000" pitchFamily="50" charset="-128"/>
              </a:rPr>
              <a:t>話し合い</a:t>
            </a:r>
          </a:p>
        </p:txBody>
      </p:sp>
    </p:spTree>
    <p:extLst>
      <p:ext uri="{BB962C8B-B14F-4D97-AF65-F5344CB8AC3E}">
        <p14:creationId xmlns:p14="http://schemas.microsoft.com/office/powerpoint/2010/main" val="45559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1EE1FBA4-DB43-4D6F-A920-EB57EAABB532}"/>
              </a:ext>
            </a:extLst>
          </p:cNvPr>
          <p:cNvSpPr>
            <a:spLocks noGrp="1"/>
          </p:cNvSpPr>
          <p:nvPr>
            <p:ph type="title"/>
          </p:nvPr>
        </p:nvSpPr>
        <p:spPr>
          <a:xfrm>
            <a:off x="0" y="-2282"/>
            <a:ext cx="9144000" cy="650083"/>
          </a:xfrm>
        </p:spPr>
        <p:txBody>
          <a:bodyPr/>
          <a:lstStyle/>
          <a:p>
            <a:r>
              <a:rPr lang="ja-JP" altLang="en-US" dirty="0"/>
              <a:t>避難者名簿の作成</a:t>
            </a:r>
          </a:p>
        </p:txBody>
      </p:sp>
      <p:sp>
        <p:nvSpPr>
          <p:cNvPr id="15" name="スライド番号プレースホルダー 3">
            <a:extLst>
              <a:ext uri="{FF2B5EF4-FFF2-40B4-BE49-F238E27FC236}">
                <a16:creationId xmlns:a16="http://schemas.microsoft.com/office/drawing/2014/main" id="{DBFEB435-6E44-45AE-9668-CE263C0D8825}"/>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22</a:t>
            </a:fld>
            <a:endParaRPr kumimoji="1" lang="ja-JP" altLang="en-US"/>
          </a:p>
        </p:txBody>
      </p:sp>
      <p:sp>
        <p:nvSpPr>
          <p:cNvPr id="19" name="正方形/長方形 18">
            <a:extLst>
              <a:ext uri="{FF2B5EF4-FFF2-40B4-BE49-F238E27FC236}">
                <a16:creationId xmlns:a16="http://schemas.microsoft.com/office/drawing/2014/main" id="{E3CB05F8-958E-4732-9C28-732356C4868F}"/>
              </a:ext>
            </a:extLst>
          </p:cNvPr>
          <p:cNvSpPr/>
          <p:nvPr/>
        </p:nvSpPr>
        <p:spPr>
          <a:xfrm>
            <a:off x="262015" y="733872"/>
            <a:ext cx="8619970" cy="1082824"/>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避難生活開始後、世帯ごとに詳細な名簿を作成しましょう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20" name="矢印: 五方向 19">
            <a:extLst>
              <a:ext uri="{FF2B5EF4-FFF2-40B4-BE49-F238E27FC236}">
                <a16:creationId xmlns:a16="http://schemas.microsoft.com/office/drawing/2014/main" id="{1E8D3995-C9C0-4135-A423-FB74058147F4}"/>
              </a:ext>
            </a:extLst>
          </p:cNvPr>
          <p:cNvSpPr/>
          <p:nvPr/>
        </p:nvSpPr>
        <p:spPr>
          <a:xfrm>
            <a:off x="391550" y="1999132"/>
            <a:ext cx="3564984" cy="475397"/>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bg1"/>
                </a:solidFill>
                <a:latin typeface="HGPｺﾞｼｯｸE" panose="020B0900000000000000" pitchFamily="50" charset="-128"/>
                <a:ea typeface="HGPｺﾞｼｯｸE" panose="020B0900000000000000" pitchFamily="50" charset="-128"/>
              </a:rPr>
              <a:t>避難者名簿の活用</a:t>
            </a:r>
            <a:endParaRPr lang="en-US" altLang="ja-JP" sz="2400" b="1">
              <a:solidFill>
                <a:schemeClr val="bg1"/>
              </a:solidFill>
              <a:latin typeface="HGPｺﾞｼｯｸE" panose="020B0900000000000000" pitchFamily="50" charset="-128"/>
              <a:ea typeface="HGPｺﾞｼｯｸE" panose="020B0900000000000000" pitchFamily="50" charset="-128"/>
            </a:endParaRPr>
          </a:p>
        </p:txBody>
      </p:sp>
      <p:sp>
        <p:nvSpPr>
          <p:cNvPr id="11" name="矢印: 五方向 10">
            <a:extLst>
              <a:ext uri="{FF2B5EF4-FFF2-40B4-BE49-F238E27FC236}">
                <a16:creationId xmlns:a16="http://schemas.microsoft.com/office/drawing/2014/main" id="{C4388FAE-1583-416B-BCA7-719D0B94C4E9}"/>
              </a:ext>
            </a:extLst>
          </p:cNvPr>
          <p:cNvSpPr/>
          <p:nvPr/>
        </p:nvSpPr>
        <p:spPr>
          <a:xfrm>
            <a:off x="391550" y="4573480"/>
            <a:ext cx="3564984" cy="475397"/>
          </a:xfrm>
          <a:prstGeom prst="homePlate">
            <a:avLst/>
          </a:prstGeom>
          <a:solidFill>
            <a:srgbClr val="FF28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400" b="1">
                <a:solidFill>
                  <a:schemeClr val="bg1"/>
                </a:solidFill>
                <a:latin typeface="HGPｺﾞｼｯｸE" panose="020B0900000000000000" pitchFamily="50" charset="-128"/>
                <a:ea typeface="HGPｺﾞｼｯｸE" panose="020B0900000000000000" pitchFamily="50" charset="-128"/>
              </a:rPr>
              <a:t>ポイント</a:t>
            </a:r>
            <a:endParaRPr lang="en-US" altLang="ja-JP" sz="2400" b="1">
              <a:solidFill>
                <a:schemeClr val="bg1"/>
              </a:solidFill>
              <a:latin typeface="HGPｺﾞｼｯｸE" panose="020B0900000000000000" pitchFamily="50" charset="-128"/>
              <a:ea typeface="HGPｺﾞｼｯｸE" panose="020B0900000000000000" pitchFamily="50" charset="-128"/>
            </a:endParaRPr>
          </a:p>
        </p:txBody>
      </p:sp>
      <p:sp>
        <p:nvSpPr>
          <p:cNvPr id="12" name="テキスト プレースホルダー 2">
            <a:extLst>
              <a:ext uri="{FF2B5EF4-FFF2-40B4-BE49-F238E27FC236}">
                <a16:creationId xmlns:a16="http://schemas.microsoft.com/office/drawing/2014/main" id="{5837146C-6444-44CA-B806-CEA85FBC882B}"/>
              </a:ext>
            </a:extLst>
          </p:cNvPr>
          <p:cNvSpPr txBox="1">
            <a:spLocks/>
          </p:cNvSpPr>
          <p:nvPr/>
        </p:nvSpPr>
        <p:spPr>
          <a:xfrm>
            <a:off x="470502" y="2545545"/>
            <a:ext cx="8101642" cy="13370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どのような人が避難しているか把握し、</a:t>
            </a:r>
            <a:r>
              <a:rPr lang="ja-JP" altLang="en-US" sz="2000" dirty="0">
                <a:solidFill>
                  <a:srgbClr val="FF2800"/>
                </a:solidFill>
                <a:latin typeface="HGPｺﾞｼｯｸE" panose="020B0900000000000000" pitchFamily="50" charset="-128"/>
                <a:ea typeface="HGPｺﾞｼｯｸE" panose="020B0900000000000000" pitchFamily="50" charset="-128"/>
              </a:rPr>
              <a:t>避難者の特性に応じた支援を実施</a:t>
            </a:r>
            <a:r>
              <a:rPr lang="ja-JP" altLang="en-US" sz="2000" dirty="0">
                <a:solidFill>
                  <a:srgbClr val="404040"/>
                </a:solidFill>
                <a:latin typeface="HGPｺﾞｼｯｸE" panose="020B0900000000000000" pitchFamily="50" charset="-128"/>
                <a:ea typeface="HGPｺﾞｼｯｸE" panose="020B0900000000000000" pitchFamily="50" charset="-128"/>
              </a:rPr>
              <a:t>するために活用</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lvl="1"/>
            <a:r>
              <a:rPr lang="ja-JP" altLang="en-US" sz="2000" dirty="0">
                <a:solidFill>
                  <a:srgbClr val="404040"/>
                </a:solidFill>
                <a:latin typeface="HGPｺﾞｼｯｸE" panose="020B0900000000000000" pitchFamily="50" charset="-128"/>
                <a:ea typeface="HGPｺﾞｼｯｸE" panose="020B0900000000000000" pitchFamily="50" charset="-128"/>
              </a:rPr>
              <a:t>避難者の人数や状況を把握して、</a:t>
            </a:r>
            <a:r>
              <a:rPr lang="ja-JP" altLang="en-US" sz="2000" dirty="0">
                <a:solidFill>
                  <a:srgbClr val="FF2800"/>
                </a:solidFill>
                <a:latin typeface="HGPｺﾞｼｯｸE" panose="020B0900000000000000" pitchFamily="50" charset="-128"/>
                <a:ea typeface="HGPｺﾞｼｯｸE" panose="020B0900000000000000" pitchFamily="50" charset="-128"/>
              </a:rPr>
              <a:t>物資等（水・食料・生活必需品等）を配布する</a:t>
            </a:r>
            <a:endParaRPr lang="en-US" altLang="ja-JP" sz="2000" dirty="0">
              <a:solidFill>
                <a:srgbClr val="FF2800"/>
              </a:solidFill>
              <a:latin typeface="HGPｺﾞｼｯｸE" panose="020B0900000000000000" pitchFamily="50" charset="-128"/>
              <a:ea typeface="HGPｺﾞｼｯｸE" panose="020B0900000000000000" pitchFamily="50" charset="-128"/>
            </a:endParaRPr>
          </a:p>
          <a:p>
            <a:pPr lvl="1"/>
            <a:r>
              <a:rPr lang="ja-JP" altLang="en-US" sz="2000" dirty="0">
                <a:solidFill>
                  <a:srgbClr val="404040"/>
                </a:solidFill>
                <a:latin typeface="HGPｺﾞｼｯｸE" panose="020B0900000000000000" pitchFamily="50" charset="-128"/>
                <a:ea typeface="HGPｺﾞｼｯｸE" panose="020B0900000000000000" pitchFamily="50" charset="-128"/>
              </a:rPr>
              <a:t>避難者の職能や特技等を把握して、</a:t>
            </a:r>
            <a:r>
              <a:rPr lang="ja-JP" altLang="en-US" sz="2000" dirty="0">
                <a:solidFill>
                  <a:srgbClr val="FF2800"/>
                </a:solidFill>
                <a:latin typeface="HGPｺﾞｼｯｸE" panose="020B0900000000000000" pitchFamily="50" charset="-128"/>
                <a:ea typeface="HGPｺﾞｼｯｸE" panose="020B0900000000000000" pitchFamily="50" charset="-128"/>
              </a:rPr>
              <a:t>避難所運営に積極的に協力してもらう人を確保する</a:t>
            </a:r>
            <a:endParaRPr lang="en-US" altLang="ja-JP" sz="2000" dirty="0">
              <a:solidFill>
                <a:srgbClr val="404040"/>
              </a:solidFill>
              <a:latin typeface="HGPｺﾞｼｯｸE" panose="020B0900000000000000" pitchFamily="50" charset="-128"/>
              <a:ea typeface="HGPｺﾞｼｯｸE" panose="020B0900000000000000" pitchFamily="50" charset="-128"/>
            </a:endParaRPr>
          </a:p>
          <a:p>
            <a:pPr marL="457200" lvl="1" indent="0">
              <a:buNone/>
            </a:pP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テキスト プレースホルダー 2">
            <a:extLst>
              <a:ext uri="{FF2B5EF4-FFF2-40B4-BE49-F238E27FC236}">
                <a16:creationId xmlns:a16="http://schemas.microsoft.com/office/drawing/2014/main" id="{14095D4A-08DB-4ADD-A6D7-3B8B2582F395}"/>
              </a:ext>
            </a:extLst>
          </p:cNvPr>
          <p:cNvSpPr txBox="1">
            <a:spLocks/>
          </p:cNvSpPr>
          <p:nvPr/>
        </p:nvSpPr>
        <p:spPr>
          <a:xfrm>
            <a:off x="531899" y="5104717"/>
            <a:ext cx="8101642" cy="1753283"/>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lvl="1"/>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きめ細やかな支援を実現するため、</a:t>
            </a:r>
            <a:r>
              <a:rPr lang="ja-JP" altLang="en-US" sz="2000" dirty="0">
                <a:solidFill>
                  <a:srgbClr val="FF2800"/>
                </a:solidFill>
                <a:latin typeface="HGPｺﾞｼｯｸE" panose="020B0900000000000000" pitchFamily="50" charset="-128"/>
                <a:ea typeface="HGPｺﾞｼｯｸE" panose="020B0900000000000000" pitchFamily="50" charset="-128"/>
              </a:rPr>
              <a:t>名簿にはできるだけ細かく記載</a:t>
            </a: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してもらう　（氏名、生年月日、性別、住所、支援の必要性の有無等（健康状態、保育・介護の要否など）、職能・特技など）</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lvl="1"/>
            <a:r>
              <a:rPr lang="ja-JP" altLang="en-US" sz="2000" dirty="0">
                <a:solidFill>
                  <a:srgbClr val="FF2800"/>
                </a:solidFill>
                <a:latin typeface="HGPｺﾞｼｯｸE" panose="020B0900000000000000" pitchFamily="50" charset="-128"/>
                <a:ea typeface="HGPｺﾞｼｯｸE" panose="020B0900000000000000" pitchFamily="50" charset="-128"/>
              </a:rPr>
              <a:t>個人情報のため、情報管理を徹底</a:t>
            </a: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する</a:t>
            </a:r>
            <a:endParaRPr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lvl="1"/>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受け入れ時は、代表者氏名や人数、配慮が必要かなどを把握する</a:t>
            </a:r>
            <a:endParaRPr lang="en-US" altLang="ja-JP" sz="1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6993468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a:extLst>
              <a:ext uri="{FF2B5EF4-FFF2-40B4-BE49-F238E27FC236}">
                <a16:creationId xmlns:a16="http://schemas.microsoft.com/office/drawing/2014/main" id="{1EE1FBA4-DB43-4D6F-A920-EB57EAABB532}"/>
              </a:ext>
            </a:extLst>
          </p:cNvPr>
          <p:cNvSpPr>
            <a:spLocks noGrp="1"/>
          </p:cNvSpPr>
          <p:nvPr>
            <p:ph type="title"/>
          </p:nvPr>
        </p:nvSpPr>
        <p:spPr>
          <a:xfrm>
            <a:off x="0" y="4334"/>
            <a:ext cx="9144000" cy="650083"/>
          </a:xfrm>
        </p:spPr>
        <p:txBody>
          <a:bodyPr/>
          <a:lstStyle/>
          <a:p>
            <a:r>
              <a:rPr lang="ja-JP" altLang="en-US" dirty="0"/>
              <a:t>避難者名簿の項目例</a:t>
            </a:r>
          </a:p>
        </p:txBody>
      </p:sp>
      <p:sp>
        <p:nvSpPr>
          <p:cNvPr id="15" name="スライド番号プレースホルダー 3">
            <a:extLst>
              <a:ext uri="{FF2B5EF4-FFF2-40B4-BE49-F238E27FC236}">
                <a16:creationId xmlns:a16="http://schemas.microsoft.com/office/drawing/2014/main" id="{DBFEB435-6E44-45AE-9668-CE263C0D8825}"/>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23</a:t>
            </a:fld>
            <a:endParaRPr kumimoji="1" lang="ja-JP" altLang="en-US"/>
          </a:p>
        </p:txBody>
      </p:sp>
      <p:sp>
        <p:nvSpPr>
          <p:cNvPr id="19" name="正方形/長方形 18">
            <a:extLst>
              <a:ext uri="{FF2B5EF4-FFF2-40B4-BE49-F238E27FC236}">
                <a16:creationId xmlns:a16="http://schemas.microsoft.com/office/drawing/2014/main" id="{E3CB05F8-958E-4732-9C28-732356C4868F}"/>
              </a:ext>
            </a:extLst>
          </p:cNvPr>
          <p:cNvSpPr/>
          <p:nvPr/>
        </p:nvSpPr>
        <p:spPr>
          <a:xfrm>
            <a:off x="262015" y="733872"/>
            <a:ext cx="8619970" cy="1082824"/>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避難者名簿の活用を踏まえ、あらかじめ避難名簿の様式を整えておきましょう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graphicFrame>
        <p:nvGraphicFramePr>
          <p:cNvPr id="2" name="表 2">
            <a:extLst>
              <a:ext uri="{FF2B5EF4-FFF2-40B4-BE49-F238E27FC236}">
                <a16:creationId xmlns:a16="http://schemas.microsoft.com/office/drawing/2014/main" id="{F6A8D560-1B84-4886-A226-FED979499EFF}"/>
              </a:ext>
            </a:extLst>
          </p:cNvPr>
          <p:cNvGraphicFramePr>
            <a:graphicFrameLocks noGrp="1"/>
          </p:cNvGraphicFramePr>
          <p:nvPr>
            <p:extLst>
              <p:ext uri="{D42A27DB-BD31-4B8C-83A1-F6EECF244321}">
                <p14:modId xmlns:p14="http://schemas.microsoft.com/office/powerpoint/2010/main" val="1442628489"/>
              </p:ext>
            </p:extLst>
          </p:nvPr>
        </p:nvGraphicFramePr>
        <p:xfrm>
          <a:off x="513786" y="1928268"/>
          <a:ext cx="8004368" cy="4784040"/>
        </p:xfrm>
        <a:graphic>
          <a:graphicData uri="http://schemas.openxmlformats.org/drawingml/2006/table">
            <a:tbl>
              <a:tblPr firstRow="1" bandRow="1">
                <a:tableStyleId>{5C22544A-7EE6-4342-B048-85BDC9FD1C3A}</a:tableStyleId>
              </a:tblPr>
              <a:tblGrid>
                <a:gridCol w="4002184">
                  <a:extLst>
                    <a:ext uri="{9D8B030D-6E8A-4147-A177-3AD203B41FA5}">
                      <a16:colId xmlns:a16="http://schemas.microsoft.com/office/drawing/2014/main" val="3193574878"/>
                    </a:ext>
                  </a:extLst>
                </a:gridCol>
                <a:gridCol w="4002184">
                  <a:extLst>
                    <a:ext uri="{9D8B030D-6E8A-4147-A177-3AD203B41FA5}">
                      <a16:colId xmlns:a16="http://schemas.microsoft.com/office/drawing/2014/main" val="4135258788"/>
                    </a:ext>
                  </a:extLst>
                </a:gridCol>
              </a:tblGrid>
              <a:tr h="670230">
                <a:tc gridSpan="2">
                  <a:txBody>
                    <a:bodyPr/>
                    <a:lstStyle/>
                    <a:p>
                      <a:pPr algn="ctr"/>
                      <a:r>
                        <a:rPr kumimoji="1" lang="ja-JP" altLang="en-US" sz="2000" dirty="0">
                          <a:latin typeface="HGPｺﾞｼｯｸE" panose="020B0900000000000000" pitchFamily="50" charset="-128"/>
                          <a:ea typeface="HGPｺﾞｼｯｸE" panose="020B0900000000000000" pitchFamily="50" charset="-128"/>
                        </a:rPr>
                        <a:t>避難者名簿の項目例</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rgbClr val="35A16B"/>
                    </a:solidFill>
                  </a:tcPr>
                </a:tc>
                <a:tc hMerge="1">
                  <a:txBody>
                    <a:bodyPr/>
                    <a:lstStyle/>
                    <a:p>
                      <a:endParaRPr kumimoji="1" lang="ja-JP" altLang="en-US" dirty="0"/>
                    </a:p>
                  </a:txBody>
                  <a:tcPr>
                    <a:solidFill>
                      <a:schemeClr val="accent2"/>
                    </a:solidFill>
                  </a:tcPr>
                </a:tc>
                <a:extLst>
                  <a:ext uri="{0D108BD9-81ED-4DB2-BD59-A6C34878D82A}">
                    <a16:rowId xmlns:a16="http://schemas.microsoft.com/office/drawing/2014/main" val="3013531239"/>
                  </a:ext>
                </a:extLst>
              </a:tr>
              <a:tr h="670230">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入所年月日</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rgbClr val="404040"/>
                          </a:solidFill>
                          <a:latin typeface="HGPｺﾞｼｯｸE" panose="020B0900000000000000" pitchFamily="50" charset="-128"/>
                          <a:ea typeface="HGPｺﾞｼｯｸE" panose="020B0900000000000000" pitchFamily="50" charset="-128"/>
                        </a:rPr>
                        <a:t>自宅の被害状況</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solidFill>
                  </a:tcPr>
                </a:tc>
                <a:extLst>
                  <a:ext uri="{0D108BD9-81ED-4DB2-BD59-A6C34878D82A}">
                    <a16:rowId xmlns:a16="http://schemas.microsoft.com/office/drawing/2014/main" val="2313083206"/>
                  </a:ext>
                </a:extLst>
              </a:tr>
              <a:tr h="670230">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氏名（世帯主、家族）</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lumMod val="95000"/>
                      </a:schemeClr>
                    </a:solidFill>
                  </a:tcPr>
                </a:tc>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特に配慮が必要なこと</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50854814"/>
                  </a:ext>
                </a:extLst>
              </a:tr>
              <a:tr h="670230">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年齢（世帯主、家族）</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solidFill>
                  </a:tcPr>
                </a:tc>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運営に協力できること</a:t>
                      </a:r>
                      <a:endParaRPr kumimoji="1" lang="en-US" altLang="ja-JP" sz="20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2000" dirty="0">
                          <a:solidFill>
                            <a:srgbClr val="404040"/>
                          </a:solidFill>
                          <a:latin typeface="HGPｺﾞｼｯｸE" panose="020B0900000000000000" pitchFamily="50" charset="-128"/>
                          <a:ea typeface="HGPｺﾞｼｯｸE" panose="020B0900000000000000" pitchFamily="50" charset="-128"/>
                        </a:rPr>
                        <a:t>（特技・免許等）</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solidFill>
                  </a:tcPr>
                </a:tc>
                <a:extLst>
                  <a:ext uri="{0D108BD9-81ED-4DB2-BD59-A6C34878D82A}">
                    <a16:rowId xmlns:a16="http://schemas.microsoft.com/office/drawing/2014/main" val="2306339417"/>
                  </a:ext>
                </a:extLst>
              </a:tr>
              <a:tr h="670230">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性別（世帯主、家族）</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lumMod val="95000"/>
                      </a:schemeClr>
                    </a:solidFill>
                  </a:tcPr>
                </a:tc>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安否確認への対応</a:t>
                      </a:r>
                      <a:endParaRPr kumimoji="1" lang="en-US" altLang="ja-JP" sz="20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2000" dirty="0">
                          <a:solidFill>
                            <a:srgbClr val="404040"/>
                          </a:solidFill>
                          <a:latin typeface="HGPｺﾞｼｯｸE" panose="020B0900000000000000" pitchFamily="50" charset="-128"/>
                          <a:ea typeface="HGPｺﾞｼｯｸE" panose="020B0900000000000000" pitchFamily="50" charset="-128"/>
                        </a:rPr>
                        <a:t>（公開・非公開）</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918348827"/>
                  </a:ext>
                </a:extLst>
              </a:tr>
              <a:tr h="6702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rgbClr val="404040"/>
                          </a:solidFill>
                          <a:latin typeface="HGPｺﾞｼｯｸE" panose="020B0900000000000000" pitchFamily="50" charset="-128"/>
                          <a:ea typeface="HGPｺﾞｼｯｸE" panose="020B0900000000000000" pitchFamily="50" charset="-128"/>
                        </a:rPr>
                        <a:t>住所</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solidFill>
                  </a:tcPr>
                </a:tc>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自家用車の駐車の有無</a:t>
                      </a:r>
                      <a:endParaRPr kumimoji="1" lang="en-US" altLang="ja-JP" sz="2000" dirty="0">
                        <a:solidFill>
                          <a:srgbClr val="404040"/>
                        </a:solidFill>
                        <a:latin typeface="HGPｺﾞｼｯｸE" panose="020B0900000000000000" pitchFamily="50" charset="-128"/>
                        <a:ea typeface="HGPｺﾞｼｯｸE" panose="020B0900000000000000" pitchFamily="50" charset="-128"/>
                      </a:endParaRPr>
                    </a:p>
                    <a:p>
                      <a:r>
                        <a:rPr kumimoji="1" lang="ja-JP" altLang="en-US" sz="2000" dirty="0">
                          <a:solidFill>
                            <a:srgbClr val="404040"/>
                          </a:solidFill>
                          <a:latin typeface="HGPｺﾞｼｯｸE" panose="020B0900000000000000" pitchFamily="50" charset="-128"/>
                          <a:ea typeface="HGPｺﾞｼｯｸE" panose="020B0900000000000000" pitchFamily="50" charset="-128"/>
                        </a:rPr>
                        <a:t>（自家用車の情報）</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solidFill>
                  </a:tcPr>
                </a:tc>
                <a:extLst>
                  <a:ext uri="{0D108BD9-81ED-4DB2-BD59-A6C34878D82A}">
                    <a16:rowId xmlns:a16="http://schemas.microsoft.com/office/drawing/2014/main" val="1593334676"/>
                  </a:ext>
                </a:extLst>
              </a:tr>
              <a:tr h="6702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a:solidFill>
                            <a:srgbClr val="404040"/>
                          </a:solidFill>
                          <a:latin typeface="HGPｺﾞｼｯｸE" panose="020B0900000000000000" pitchFamily="50" charset="-128"/>
                          <a:ea typeface="HGPｺﾞｼｯｸE" panose="020B0900000000000000" pitchFamily="50" charset="-128"/>
                        </a:rPr>
                        <a:t>電話番号</a:t>
                      </a: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lumMod val="95000"/>
                      </a:schemeClr>
                    </a:solidFill>
                  </a:tcPr>
                </a:tc>
                <a:tc>
                  <a:txBody>
                    <a:bodyPr/>
                    <a:lstStyle/>
                    <a:p>
                      <a:r>
                        <a:rPr kumimoji="1" lang="ja-JP" altLang="en-US" sz="2000" dirty="0">
                          <a:solidFill>
                            <a:srgbClr val="404040"/>
                          </a:solidFill>
                          <a:latin typeface="HGPｺﾞｼｯｸE" panose="020B0900000000000000" pitchFamily="50" charset="-128"/>
                          <a:ea typeface="HGPｺﾞｼｯｸE" panose="020B0900000000000000" pitchFamily="50" charset="-128"/>
                        </a:rPr>
                        <a:t>ペットの状況（同伴希望等）</a:t>
                      </a:r>
                      <a:endParaRPr lang="ja-JP" altLang="en-US" sz="2000" dirty="0">
                        <a:solidFill>
                          <a:srgbClr val="404040"/>
                        </a:solidFill>
                      </a:endParaRPr>
                    </a:p>
                  </a:txBody>
                  <a:tcPr anchor="ctr">
                    <a:lnL w="12700" cap="flat" cmpd="sng" algn="ctr">
                      <a:solidFill>
                        <a:srgbClr val="404040"/>
                      </a:solidFill>
                      <a:prstDash val="solid"/>
                      <a:round/>
                      <a:headEnd type="none" w="med" len="med"/>
                      <a:tailEnd type="none" w="med" len="med"/>
                    </a:lnL>
                    <a:lnR w="12700" cap="flat" cmpd="sng" algn="ctr">
                      <a:solidFill>
                        <a:srgbClr val="404040"/>
                      </a:solidFill>
                      <a:prstDash val="solid"/>
                      <a:round/>
                      <a:headEnd type="none" w="med" len="med"/>
                      <a:tailEnd type="none" w="med" len="med"/>
                    </a:lnR>
                    <a:lnT w="12700" cap="flat" cmpd="sng" algn="ctr">
                      <a:solidFill>
                        <a:srgbClr val="404040"/>
                      </a:solidFill>
                      <a:prstDash val="solid"/>
                      <a:round/>
                      <a:headEnd type="none" w="med" len="med"/>
                      <a:tailEnd type="none" w="med" len="med"/>
                    </a:lnT>
                    <a:lnB w="12700" cap="flat" cmpd="sng" algn="ctr">
                      <a:solidFill>
                        <a:srgbClr val="404040"/>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75102542"/>
                  </a:ext>
                </a:extLst>
              </a:tr>
            </a:tbl>
          </a:graphicData>
        </a:graphic>
      </p:graphicFrame>
    </p:spTree>
    <p:extLst>
      <p:ext uri="{BB962C8B-B14F-4D97-AF65-F5344CB8AC3E}">
        <p14:creationId xmlns:p14="http://schemas.microsoft.com/office/powerpoint/2010/main" val="29409310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1">
            <a:extLst>
              <a:ext uri="{FF2B5EF4-FFF2-40B4-BE49-F238E27FC236}">
                <a16:creationId xmlns:a16="http://schemas.microsoft.com/office/drawing/2014/main" id="{8069DC88-98CD-424E-AB8F-9C1CA2A0AC4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24</a:t>
            </a:fld>
            <a:endParaRPr kumimoji="1" lang="ja-JP" altLang="en-US"/>
          </a:p>
        </p:txBody>
      </p:sp>
      <p:sp>
        <p:nvSpPr>
          <p:cNvPr id="10" name="タイトル 2">
            <a:extLst>
              <a:ext uri="{FF2B5EF4-FFF2-40B4-BE49-F238E27FC236}">
                <a16:creationId xmlns:a16="http://schemas.microsoft.com/office/drawing/2014/main" id="{BB5A26D5-BD92-4012-B76F-DD6B77076F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こんなとき、どうする？</a:t>
            </a:r>
          </a:p>
        </p:txBody>
      </p:sp>
      <p:sp>
        <p:nvSpPr>
          <p:cNvPr id="12" name="正方形/長方形 11">
            <a:extLst>
              <a:ext uri="{FF2B5EF4-FFF2-40B4-BE49-F238E27FC236}">
                <a16:creationId xmlns:a16="http://schemas.microsoft.com/office/drawing/2014/main" id="{E3EE83AF-6F0B-4583-8102-03AAECBFED11}"/>
              </a:ext>
            </a:extLst>
          </p:cNvPr>
          <p:cNvSpPr/>
          <p:nvPr/>
        </p:nvSpPr>
        <p:spPr>
          <a:xfrm>
            <a:off x="283864" y="958447"/>
            <a:ext cx="8511793" cy="3693319"/>
          </a:xfrm>
          <a:prstGeom prst="rect">
            <a:avLst/>
          </a:prstGeom>
        </p:spPr>
        <p:txBody>
          <a:bodyPr wrap="square">
            <a:spAutoFit/>
          </a:bodyPr>
          <a:lstStyle/>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あなたが運営者の立場だったら、どうるするか考えてみましょう！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問い</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１分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災害の規模が大きく、避難所での生活が長引きそうです。夜の消灯時間を</a:t>
            </a:r>
            <a:r>
              <a:rPr lang="en-US" altLang="ja-JP" sz="2800" dirty="0">
                <a:solidFill>
                  <a:srgbClr val="404040"/>
                </a:solidFill>
                <a:latin typeface="HGPｺﾞｼｯｸE" panose="020B0900000000000000" pitchFamily="50" charset="-128"/>
                <a:ea typeface="HGPｺﾞｼｯｸE" panose="020B0900000000000000" pitchFamily="50" charset="-128"/>
              </a:rPr>
              <a:t>22</a:t>
            </a:r>
            <a:r>
              <a:rPr lang="ja-JP" altLang="en-US" sz="2800" dirty="0">
                <a:solidFill>
                  <a:srgbClr val="404040"/>
                </a:solidFill>
                <a:latin typeface="HGPｺﾞｼｯｸE" panose="020B0900000000000000" pitchFamily="50" charset="-128"/>
                <a:ea typeface="HGPｺﾞｼｯｸE" panose="020B0900000000000000" pitchFamily="50" charset="-128"/>
              </a:rPr>
              <a:t>時としていましたが、幼稚園のお子さんのお母さんたちから、「子どもが</a:t>
            </a:r>
            <a:r>
              <a:rPr lang="en-US" altLang="ja-JP" sz="2800" dirty="0">
                <a:solidFill>
                  <a:srgbClr val="404040"/>
                </a:solidFill>
                <a:latin typeface="HGPｺﾞｼｯｸE" panose="020B0900000000000000" pitchFamily="50" charset="-128"/>
                <a:ea typeface="HGPｺﾞｼｯｸE" panose="020B0900000000000000" pitchFamily="50" charset="-128"/>
              </a:rPr>
              <a:t>21</a:t>
            </a:r>
            <a:r>
              <a:rPr lang="ja-JP" altLang="en-US" sz="2800" dirty="0">
                <a:solidFill>
                  <a:srgbClr val="404040"/>
                </a:solidFill>
                <a:latin typeface="HGPｺﾞｼｯｸE" panose="020B0900000000000000" pitchFamily="50" charset="-128"/>
                <a:ea typeface="HGPｺﾞｼｯｸE" panose="020B0900000000000000" pitchFamily="50" charset="-128"/>
              </a:rPr>
              <a:t>時頃眠たくなるが、明るくて寝れないので、何とかならないか？」と相談されました。どのように対応しますか？</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p:txBody>
      </p:sp>
      <p:sp>
        <p:nvSpPr>
          <p:cNvPr id="21" name="正方形/長方形 20">
            <a:extLst>
              <a:ext uri="{FF2B5EF4-FFF2-40B4-BE49-F238E27FC236}">
                <a16:creationId xmlns:a16="http://schemas.microsoft.com/office/drawing/2014/main" id="{9DC078A0-8117-41AA-A747-A65A2219DD29}"/>
              </a:ext>
            </a:extLst>
          </p:cNvPr>
          <p:cNvSpPr/>
          <p:nvPr/>
        </p:nvSpPr>
        <p:spPr>
          <a:xfrm>
            <a:off x="2665557" y="4802878"/>
            <a:ext cx="4421044" cy="1538883"/>
          </a:xfrm>
          <a:prstGeom prst="rect">
            <a:avLst/>
          </a:prstGeom>
        </p:spPr>
        <p:txBody>
          <a:bodyPr wrap="square">
            <a:spAutoFit/>
          </a:bodyPr>
          <a:lstStyle/>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Ａ．消灯時間を</a:t>
            </a:r>
            <a:r>
              <a:rPr lang="en-US" altLang="ja-JP" sz="2800" dirty="0">
                <a:solidFill>
                  <a:srgbClr val="404040"/>
                </a:solidFill>
                <a:latin typeface="HGPｺﾞｼｯｸE" panose="020B0900000000000000" pitchFamily="50" charset="-128"/>
                <a:ea typeface="HGPｺﾞｼｯｸE" panose="020B0900000000000000" pitchFamily="50" charset="-128"/>
              </a:rPr>
              <a:t>21</a:t>
            </a:r>
            <a:r>
              <a:rPr lang="ja-JP" altLang="en-US" sz="2800" dirty="0">
                <a:solidFill>
                  <a:srgbClr val="404040"/>
                </a:solidFill>
                <a:latin typeface="HGPｺﾞｼｯｸE" panose="020B0900000000000000" pitchFamily="50" charset="-128"/>
                <a:ea typeface="HGPｺﾞｼｯｸE" panose="020B0900000000000000" pitchFamily="50" charset="-128"/>
              </a:rPr>
              <a:t>時にする</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Ｂ．我慢してもらう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a:spcAft>
                <a:spcPts val="600"/>
              </a:spcAft>
            </a:pPr>
            <a:r>
              <a:rPr lang="ja-JP" altLang="en-US" sz="2800" dirty="0">
                <a:solidFill>
                  <a:srgbClr val="404040"/>
                </a:solidFill>
                <a:latin typeface="HGPｺﾞｼｯｸE" panose="020B0900000000000000" pitchFamily="50" charset="-128"/>
                <a:ea typeface="HGPｺﾞｼｯｸE" panose="020B0900000000000000" pitchFamily="50" charset="-128"/>
              </a:rPr>
              <a:t>Ｃ．その他</a:t>
            </a:r>
          </a:p>
        </p:txBody>
      </p:sp>
    </p:spTree>
    <p:extLst>
      <p:ext uri="{BB962C8B-B14F-4D97-AF65-F5344CB8AC3E}">
        <p14:creationId xmlns:p14="http://schemas.microsoft.com/office/powerpoint/2010/main" val="19594956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スライド番号プレースホルダー 1">
            <a:extLst>
              <a:ext uri="{FF2B5EF4-FFF2-40B4-BE49-F238E27FC236}">
                <a16:creationId xmlns:a16="http://schemas.microsoft.com/office/drawing/2014/main" id="{8069DC88-98CD-424E-AB8F-9C1CA2A0AC49}"/>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25</a:t>
            </a:fld>
            <a:endParaRPr kumimoji="1" lang="ja-JP" altLang="en-US"/>
          </a:p>
        </p:txBody>
      </p:sp>
      <p:sp>
        <p:nvSpPr>
          <p:cNvPr id="10" name="タイトル 2">
            <a:extLst>
              <a:ext uri="{FF2B5EF4-FFF2-40B4-BE49-F238E27FC236}">
                <a16:creationId xmlns:a16="http://schemas.microsoft.com/office/drawing/2014/main" id="{BB5A26D5-BD92-4012-B76F-DD6B77076F67}"/>
              </a:ext>
            </a:extLst>
          </p:cNvPr>
          <p:cNvSpPr txBox="1">
            <a:spLocks/>
          </p:cNvSpPr>
          <p:nvPr/>
        </p:nvSpPr>
        <p:spPr>
          <a:xfrm>
            <a:off x="693957" y="172632"/>
            <a:ext cx="7756086" cy="650083"/>
          </a:xfrm>
          <a:prstGeom prst="rect">
            <a:avLst/>
          </a:prstGeom>
        </p:spPr>
        <p:txBody>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pPr algn="ctr"/>
            <a:r>
              <a:rPr lang="ja-JP" altLang="en-US" sz="3200" dirty="0">
                <a:solidFill>
                  <a:srgbClr val="404040"/>
                </a:solidFill>
                <a:effectLst>
                  <a:outerShdw blurRad="38100" dist="38100" dir="2700000" algn="tl">
                    <a:srgbClr val="000000">
                      <a:alpha val="43137"/>
                    </a:srgbClr>
                  </a:outerShdw>
                </a:effectLst>
                <a:latin typeface="HGSｺﾞｼｯｸE" panose="020B0900000000000000" pitchFamily="50" charset="-128"/>
                <a:ea typeface="HGSｺﾞｼｯｸE" panose="020B0900000000000000" pitchFamily="50" charset="-128"/>
              </a:rPr>
              <a:t>こんなとき、どうする？</a:t>
            </a:r>
          </a:p>
        </p:txBody>
      </p:sp>
      <p:sp>
        <p:nvSpPr>
          <p:cNvPr id="12" name="正方形/長方形 11">
            <a:extLst>
              <a:ext uri="{FF2B5EF4-FFF2-40B4-BE49-F238E27FC236}">
                <a16:creationId xmlns:a16="http://schemas.microsoft.com/office/drawing/2014/main" id="{E3EE83AF-6F0B-4583-8102-03AAECBFED11}"/>
              </a:ext>
            </a:extLst>
          </p:cNvPr>
          <p:cNvSpPr/>
          <p:nvPr/>
        </p:nvSpPr>
        <p:spPr>
          <a:xfrm>
            <a:off x="283864" y="958447"/>
            <a:ext cx="8511793" cy="1815882"/>
          </a:xfrm>
          <a:prstGeom prst="rect">
            <a:avLst/>
          </a:prstGeom>
        </p:spPr>
        <p:txBody>
          <a:bodyPr wrap="square">
            <a:spAutoFit/>
          </a:bodyPr>
          <a:lstStyle/>
          <a:p>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グループ検討</a:t>
            </a:r>
            <a:r>
              <a:rPr lang="en-US" altLang="ja-JP" sz="2800" dirty="0">
                <a:solidFill>
                  <a:srgbClr val="404040"/>
                </a:solidFill>
                <a:latin typeface="HGPｺﾞｼｯｸE" panose="020B0900000000000000" pitchFamily="50" charset="-128"/>
                <a:ea typeface="HGPｺﾞｼｯｸE" panose="020B0900000000000000" pitchFamily="50" charset="-128"/>
              </a:rPr>
              <a:t>】</a:t>
            </a:r>
            <a:r>
              <a:rPr lang="ja-JP" altLang="en-US" sz="2800" dirty="0">
                <a:solidFill>
                  <a:srgbClr val="404040"/>
                </a:solidFill>
                <a:latin typeface="HGPｺﾞｼｯｸE" panose="020B0900000000000000" pitchFamily="50" charset="-128"/>
                <a:ea typeface="HGPｺﾞｼｯｸE" panose="020B0900000000000000" pitchFamily="50" charset="-128"/>
              </a:rPr>
              <a:t>５分</a:t>
            </a:r>
            <a:endParaRPr lang="en-US" altLang="ja-JP" sz="2800" dirty="0">
              <a:solidFill>
                <a:srgbClr val="404040"/>
              </a:solidFill>
              <a:latin typeface="HGPｺﾞｼｯｸE" panose="020B0900000000000000" pitchFamily="50" charset="-128"/>
              <a:ea typeface="HGPｺﾞｼｯｸE" panose="020B0900000000000000" pitchFamily="50" charset="-128"/>
            </a:endParaRPr>
          </a:p>
          <a:p>
            <a:pPr marL="342900" indent="-342900">
              <a:buFont typeface="Arial" panose="020B0604020202020204" pitchFamily="34" charset="0"/>
              <a:buChar char="•"/>
            </a:pPr>
            <a:r>
              <a:rPr lang="ja-JP" altLang="en-US" sz="2800" dirty="0">
                <a:solidFill>
                  <a:srgbClr val="404040"/>
                </a:solidFill>
                <a:latin typeface="HGPｺﾞｼｯｸE" panose="020B0900000000000000" pitchFamily="50" charset="-128"/>
                <a:ea typeface="HGPｺﾞｼｯｸE" panose="020B0900000000000000" pitchFamily="50" charset="-128"/>
              </a:rPr>
              <a:t>グループで、自分ならどうするか、それはなぜか、よりよい方法はないか、について意見を交換してみましょう。</a:t>
            </a:r>
          </a:p>
        </p:txBody>
      </p:sp>
      <p:sp>
        <p:nvSpPr>
          <p:cNvPr id="13" name="スマイル 12">
            <a:extLst>
              <a:ext uri="{FF2B5EF4-FFF2-40B4-BE49-F238E27FC236}">
                <a16:creationId xmlns:a16="http://schemas.microsoft.com/office/drawing/2014/main" id="{25733AFF-B004-46F2-8D16-9DB2C1C42613}"/>
              </a:ext>
            </a:extLst>
          </p:cNvPr>
          <p:cNvSpPr/>
          <p:nvPr/>
        </p:nvSpPr>
        <p:spPr bwMode="auto">
          <a:xfrm>
            <a:off x="2460624" y="3885016"/>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4" name="スマイル 13">
            <a:extLst>
              <a:ext uri="{FF2B5EF4-FFF2-40B4-BE49-F238E27FC236}">
                <a16:creationId xmlns:a16="http://schemas.microsoft.com/office/drawing/2014/main" id="{70B952E5-82D0-44A9-91B9-41434042CFFD}"/>
              </a:ext>
            </a:extLst>
          </p:cNvPr>
          <p:cNvSpPr/>
          <p:nvPr/>
        </p:nvSpPr>
        <p:spPr bwMode="auto">
          <a:xfrm>
            <a:off x="6061075" y="5278438"/>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5" name="スマイル 14">
            <a:extLst>
              <a:ext uri="{FF2B5EF4-FFF2-40B4-BE49-F238E27FC236}">
                <a16:creationId xmlns:a16="http://schemas.microsoft.com/office/drawing/2014/main" id="{A8991A22-5F62-482B-A150-3345B56DAB73}"/>
              </a:ext>
            </a:extLst>
          </p:cNvPr>
          <p:cNvSpPr/>
          <p:nvPr/>
        </p:nvSpPr>
        <p:spPr bwMode="auto">
          <a:xfrm>
            <a:off x="2459831" y="4542241"/>
            <a:ext cx="541337"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6" name="スマイル 15">
            <a:extLst>
              <a:ext uri="{FF2B5EF4-FFF2-40B4-BE49-F238E27FC236}">
                <a16:creationId xmlns:a16="http://schemas.microsoft.com/office/drawing/2014/main" id="{0C2307C8-4B0A-45B1-8C9B-AF42B2EC8E70}"/>
              </a:ext>
            </a:extLst>
          </p:cNvPr>
          <p:cNvSpPr/>
          <p:nvPr/>
        </p:nvSpPr>
        <p:spPr bwMode="auto">
          <a:xfrm>
            <a:off x="2460624" y="5232803"/>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7" name="スマイル 16">
            <a:extLst>
              <a:ext uri="{FF2B5EF4-FFF2-40B4-BE49-F238E27FC236}">
                <a16:creationId xmlns:a16="http://schemas.microsoft.com/office/drawing/2014/main" id="{B5DD4297-03F4-408A-A8A9-FD32E1836D89}"/>
              </a:ext>
            </a:extLst>
          </p:cNvPr>
          <p:cNvSpPr/>
          <p:nvPr/>
        </p:nvSpPr>
        <p:spPr bwMode="auto">
          <a:xfrm>
            <a:off x="6061075" y="3915570"/>
            <a:ext cx="539750"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8" name="スマイル 17">
            <a:extLst>
              <a:ext uri="{FF2B5EF4-FFF2-40B4-BE49-F238E27FC236}">
                <a16:creationId xmlns:a16="http://schemas.microsoft.com/office/drawing/2014/main" id="{94E98D5A-3B95-48BB-B927-84F0EF90E9D4}"/>
              </a:ext>
            </a:extLst>
          </p:cNvPr>
          <p:cNvSpPr/>
          <p:nvPr/>
        </p:nvSpPr>
        <p:spPr bwMode="auto">
          <a:xfrm>
            <a:off x="6060281" y="4609308"/>
            <a:ext cx="541338" cy="539750"/>
          </a:xfrm>
          <a:prstGeom prst="smileyFac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p>
        </p:txBody>
      </p:sp>
      <p:sp>
        <p:nvSpPr>
          <p:cNvPr id="19" name="四角形: 角を丸くする 18">
            <a:extLst>
              <a:ext uri="{FF2B5EF4-FFF2-40B4-BE49-F238E27FC236}">
                <a16:creationId xmlns:a16="http://schemas.microsoft.com/office/drawing/2014/main" id="{C4E73F2E-834A-495E-ACA4-0D20E85878D2}"/>
              </a:ext>
            </a:extLst>
          </p:cNvPr>
          <p:cNvSpPr/>
          <p:nvPr/>
        </p:nvSpPr>
        <p:spPr>
          <a:xfrm>
            <a:off x="3238010" y="4084639"/>
            <a:ext cx="2603500" cy="1589088"/>
          </a:xfrm>
          <a:prstGeom prst="roundRect">
            <a:avLst/>
          </a:prstGeom>
          <a:noFill/>
          <a:ln w="38100">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a:t>話し合い</a:t>
            </a:r>
          </a:p>
        </p:txBody>
      </p:sp>
      <p:sp>
        <p:nvSpPr>
          <p:cNvPr id="20" name="正方形/長方形 19">
            <a:extLst>
              <a:ext uri="{FF2B5EF4-FFF2-40B4-BE49-F238E27FC236}">
                <a16:creationId xmlns:a16="http://schemas.microsoft.com/office/drawing/2014/main" id="{F3EA12F2-B550-484F-B25A-3D9A1C42DA35}"/>
              </a:ext>
            </a:extLst>
          </p:cNvPr>
          <p:cNvSpPr/>
          <p:nvPr/>
        </p:nvSpPr>
        <p:spPr>
          <a:xfrm>
            <a:off x="3865753" y="4627969"/>
            <a:ext cx="1696847" cy="523220"/>
          </a:xfrm>
          <a:prstGeom prst="rect">
            <a:avLst/>
          </a:prstGeom>
        </p:spPr>
        <p:txBody>
          <a:bodyPr wrap="square">
            <a:spAutoFit/>
          </a:bodyPr>
          <a:lstStyle/>
          <a:p>
            <a:r>
              <a:rPr lang="ja-JP" altLang="en-US" sz="2800">
                <a:solidFill>
                  <a:srgbClr val="404040"/>
                </a:solidFill>
                <a:latin typeface="HGPｺﾞｼｯｸE" panose="020B0900000000000000" pitchFamily="50" charset="-128"/>
                <a:ea typeface="HGPｺﾞｼｯｸE" panose="020B0900000000000000" pitchFamily="50" charset="-128"/>
              </a:rPr>
              <a:t>話し合い</a:t>
            </a:r>
          </a:p>
        </p:txBody>
      </p:sp>
    </p:spTree>
    <p:extLst>
      <p:ext uri="{BB962C8B-B14F-4D97-AF65-F5344CB8AC3E}">
        <p14:creationId xmlns:p14="http://schemas.microsoft.com/office/powerpoint/2010/main" val="14645017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7236F6F-A772-4245-9CB5-5B3334F985A7}"/>
              </a:ext>
            </a:extLst>
          </p:cNvPr>
          <p:cNvSpPr>
            <a:spLocks noGrp="1"/>
          </p:cNvSpPr>
          <p:nvPr>
            <p:ph type="title"/>
          </p:nvPr>
        </p:nvSpPr>
        <p:spPr>
          <a:xfrm>
            <a:off x="0" y="-3133"/>
            <a:ext cx="9144000" cy="650083"/>
          </a:xfrm>
        </p:spPr>
        <p:txBody>
          <a:bodyPr/>
          <a:lstStyle/>
          <a:p>
            <a:r>
              <a:rPr lang="ja-JP" altLang="en-US" dirty="0"/>
              <a:t>避難生活上のルールの設定と周知</a:t>
            </a:r>
            <a:endParaRPr kumimoji="1" lang="ja-JP" altLang="en-US" dirty="0"/>
          </a:p>
        </p:txBody>
      </p:sp>
      <p:sp>
        <p:nvSpPr>
          <p:cNvPr id="4" name="スライド番号プレースホルダー 3">
            <a:extLst>
              <a:ext uri="{FF2B5EF4-FFF2-40B4-BE49-F238E27FC236}">
                <a16:creationId xmlns:a16="http://schemas.microsoft.com/office/drawing/2014/main" id="{EB8FD1B6-5419-442C-8C1D-B690CB9AB249}"/>
              </a:ext>
            </a:extLst>
          </p:cNvPr>
          <p:cNvSpPr>
            <a:spLocks noGrp="1"/>
          </p:cNvSpPr>
          <p:nvPr>
            <p:ph type="sldNum" sz="quarter" idx="12"/>
          </p:nvPr>
        </p:nvSpPr>
        <p:spPr/>
        <p:txBody>
          <a:bodyPr/>
          <a:lstStyle/>
          <a:p>
            <a:fld id="{48C0FCB9-D989-46F1-965E-624BDAC7E129}" type="slidenum">
              <a:rPr kumimoji="1" lang="ja-JP" altLang="en-US" smtClean="0"/>
              <a:pPr/>
              <a:t>26</a:t>
            </a:fld>
            <a:endParaRPr kumimoji="1" lang="ja-JP" altLang="en-US"/>
          </a:p>
        </p:txBody>
      </p:sp>
      <p:sp>
        <p:nvSpPr>
          <p:cNvPr id="5" name="矢印: 五方向 4">
            <a:extLst>
              <a:ext uri="{FF2B5EF4-FFF2-40B4-BE49-F238E27FC236}">
                <a16:creationId xmlns:a16="http://schemas.microsoft.com/office/drawing/2014/main" id="{8AA36F61-60BF-4917-9605-DC86E3E72D2B}"/>
              </a:ext>
            </a:extLst>
          </p:cNvPr>
          <p:cNvSpPr/>
          <p:nvPr/>
        </p:nvSpPr>
        <p:spPr>
          <a:xfrm>
            <a:off x="358087" y="2098968"/>
            <a:ext cx="8464856" cy="472796"/>
          </a:xfrm>
          <a:prstGeom prst="homePlate">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3">
            <a:extLst>
              <a:ext uri="{FF2B5EF4-FFF2-40B4-BE49-F238E27FC236}">
                <a16:creationId xmlns:a16="http://schemas.microsoft.com/office/drawing/2014/main" id="{69B0F5F3-B9BA-4F24-A048-409402F8A2D5}"/>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26</a:t>
            </a:fld>
            <a:endParaRPr kumimoji="1" lang="ja-JP" altLang="en-US"/>
          </a:p>
        </p:txBody>
      </p:sp>
      <p:sp>
        <p:nvSpPr>
          <p:cNvPr id="10" name="正方形/長方形 9">
            <a:extLst>
              <a:ext uri="{FF2B5EF4-FFF2-40B4-BE49-F238E27FC236}">
                <a16:creationId xmlns:a16="http://schemas.microsoft.com/office/drawing/2014/main" id="{D9A4AED2-968B-4C06-B6A7-3CC02D55AF1E}"/>
              </a:ext>
            </a:extLst>
          </p:cNvPr>
          <p:cNvSpPr/>
          <p:nvPr/>
        </p:nvSpPr>
        <p:spPr>
          <a:xfrm>
            <a:off x="262015" y="696035"/>
            <a:ext cx="8619970" cy="1082824"/>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知らない方と共同生活を送るためには、ルールを設けて共通認識を持つことが大切です</a:t>
            </a:r>
          </a:p>
        </p:txBody>
      </p:sp>
      <p:sp>
        <p:nvSpPr>
          <p:cNvPr id="11" name="テキスト プレースホルダー 8">
            <a:extLst>
              <a:ext uri="{FF2B5EF4-FFF2-40B4-BE49-F238E27FC236}">
                <a16:creationId xmlns:a16="http://schemas.microsoft.com/office/drawing/2014/main" id="{A53FF51E-E1C6-4744-8C1C-039EB52DA191}"/>
              </a:ext>
            </a:extLst>
          </p:cNvPr>
          <p:cNvSpPr>
            <a:spLocks noGrp="1"/>
          </p:cNvSpPr>
          <p:nvPr/>
        </p:nvSpPr>
        <p:spPr>
          <a:xfrm>
            <a:off x="287595" y="2062550"/>
            <a:ext cx="8757796" cy="2842876"/>
          </a:xfrm>
          <a:prstGeom prst="rect">
            <a:avLst/>
          </a:prstGeom>
        </p:spPr>
        <p:txBody>
          <a:bodyPr vert="horz" lIns="91440" tIns="45720" rIns="91440" bIns="45720" rtlCol="0">
            <a:noAutofit/>
          </a:bodyPr>
          <a:lstStyle>
            <a:lvl1pPr marL="171450" indent="-171450" algn="l" defTabSz="685800" rtl="0" eaLnBrk="1" latinLnBrk="0" hangingPunct="1">
              <a:lnSpc>
                <a:spcPct val="100000"/>
              </a:lnSpc>
              <a:spcBef>
                <a:spcPts val="750"/>
              </a:spcBef>
              <a:buFont typeface="Wingdings" panose="05000000000000000000" pitchFamily="2" charset="2"/>
              <a:buChar char="l"/>
              <a:defRPr kumimoji="1" sz="24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100000"/>
              </a:lnSpc>
              <a:spcBef>
                <a:spcPts val="375"/>
              </a:spcBef>
              <a:buFont typeface="Wingdings" panose="05000000000000000000" pitchFamily="2" charset="2"/>
              <a:buChar char="l"/>
              <a:defRPr kumimoji="1"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100000"/>
              </a:lnSpc>
              <a:spcBef>
                <a:spcPts val="375"/>
              </a:spcBef>
              <a:buFont typeface="Wingdings" panose="05000000000000000000" pitchFamily="2" charset="2"/>
              <a:buChar char="l"/>
              <a:defRPr kumimoji="1" sz="14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Wingdings" panose="05000000000000000000" pitchFamily="2" charset="2"/>
              <a:buChar char="l"/>
              <a:defRPr kumimoji="1" sz="120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Wingdings" panose="05000000000000000000" pitchFamily="2" charset="2"/>
              <a:buChar char="l"/>
              <a:defRPr kumimoji="1"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indent="0">
              <a:buNone/>
            </a:pPr>
            <a:r>
              <a:rPr lang="ja-JP" altLang="en-US" sz="2800" dirty="0">
                <a:solidFill>
                  <a:schemeClr val="bg1"/>
                </a:solidFill>
                <a:latin typeface="HGPｺﾞｼｯｸE" panose="020B0900000000000000" pitchFamily="50" charset="-128"/>
                <a:ea typeface="HGPｺﾞｼｯｸE" panose="020B0900000000000000" pitchFamily="50" charset="-128"/>
              </a:rPr>
              <a:t>避難所生活に必要なルール（例）</a:t>
            </a:r>
            <a:endParaRPr kumimoji="1" lang="en-US" altLang="ja-JP" sz="2800" dirty="0">
              <a:solidFill>
                <a:schemeClr val="bg1"/>
              </a:solidFill>
              <a:latin typeface="HGPｺﾞｼｯｸE" panose="020B0900000000000000" pitchFamily="50" charset="-128"/>
              <a:ea typeface="HGPｺﾞｼｯｸE" panose="020B0900000000000000" pitchFamily="50" charset="-128"/>
            </a:endParaRPr>
          </a:p>
          <a:p>
            <a:pPr marL="361950" lvl="1">
              <a:buClr>
                <a:srgbClr val="404040"/>
              </a:buClr>
            </a:pPr>
            <a:r>
              <a:rPr lang="ja-JP" altLang="en-US" sz="2400" b="1" u="sng" dirty="0">
                <a:solidFill>
                  <a:srgbClr val="FF2800"/>
                </a:solidFill>
                <a:latin typeface="HGPｺﾞｼｯｸE" panose="020B0900000000000000" pitchFamily="50" charset="-128"/>
                <a:ea typeface="HGPｺﾞｼｯｸE" panose="020B0900000000000000" pitchFamily="50" charset="-128"/>
              </a:rPr>
              <a:t>避難所全体共通</a:t>
            </a:r>
            <a:r>
              <a:rPr lang="ja-JP" altLang="en-US" sz="2400" b="1" dirty="0">
                <a:solidFill>
                  <a:srgbClr val="404040"/>
                </a:solidFill>
                <a:latin typeface="HGPｺﾞｼｯｸE" panose="020B0900000000000000" pitchFamily="50" charset="-128"/>
                <a:ea typeface="HGPｺﾞｼｯｸE" panose="020B0900000000000000" pitchFamily="50" charset="-128"/>
              </a:rPr>
              <a:t>のルール記載項目（例）</a:t>
            </a:r>
            <a:endParaRPr lang="en-US" altLang="ja-JP" sz="2400" b="1" dirty="0">
              <a:solidFill>
                <a:srgbClr val="404040"/>
              </a:solidFill>
              <a:latin typeface="HGPｺﾞｼｯｸE" panose="020B0900000000000000" pitchFamily="50" charset="-128"/>
              <a:ea typeface="HGPｺﾞｼｯｸE" panose="020B0900000000000000" pitchFamily="50" charset="-128"/>
            </a:endParaRPr>
          </a:p>
          <a:p>
            <a:pPr marL="538163" lvl="2" indent="0">
              <a:buNone/>
            </a:pPr>
            <a:r>
              <a:rPr lang="ja-JP" altLang="en-US" sz="1600" dirty="0">
                <a:solidFill>
                  <a:srgbClr val="404040"/>
                </a:solidFill>
                <a:latin typeface="HGPｺﾞｼｯｸE" panose="020B0900000000000000" pitchFamily="50" charset="-128"/>
                <a:ea typeface="HGPｺﾞｼｯｸE" panose="020B0900000000000000" pitchFamily="50" charset="-128"/>
              </a:rPr>
              <a:t>避難所の運営主体／避難者名簿登録／土足の可否／部屋の使用可否／食料配布／喫煙等</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a:p>
            <a:pPr marL="265113" lvl="1" indent="-88900">
              <a:buClr>
                <a:srgbClr val="404040"/>
              </a:buClr>
            </a:pPr>
            <a:r>
              <a:rPr lang="ja-JP" altLang="en-US" sz="2400" b="1" u="sng" dirty="0">
                <a:solidFill>
                  <a:srgbClr val="FF2800"/>
                </a:solidFill>
                <a:latin typeface="HGPｺﾞｼｯｸE" panose="020B0900000000000000" pitchFamily="50" charset="-128"/>
                <a:ea typeface="HGPｺﾞｼｯｸE" panose="020B0900000000000000" pitchFamily="50" charset="-128"/>
              </a:rPr>
              <a:t>共同生活上</a:t>
            </a:r>
            <a:r>
              <a:rPr lang="ja-JP" altLang="en-US" sz="2400" b="1" dirty="0">
                <a:solidFill>
                  <a:srgbClr val="404040"/>
                </a:solidFill>
                <a:latin typeface="HGPｺﾞｼｯｸE" panose="020B0900000000000000" pitchFamily="50" charset="-128"/>
                <a:ea typeface="HGPｺﾞｼｯｸE" panose="020B0900000000000000" pitchFamily="50" charset="-128"/>
              </a:rPr>
              <a:t>のルール（例）</a:t>
            </a:r>
            <a:endParaRPr lang="en-US" altLang="ja-JP" sz="2400" b="1" dirty="0">
              <a:solidFill>
                <a:srgbClr val="404040"/>
              </a:solidFill>
              <a:latin typeface="HGPｺﾞｼｯｸE" panose="020B0900000000000000" pitchFamily="50" charset="-128"/>
              <a:ea typeface="HGPｺﾞｼｯｸE" panose="020B0900000000000000" pitchFamily="50" charset="-128"/>
            </a:endParaRPr>
          </a:p>
          <a:p>
            <a:pPr marL="538163" lvl="2" indent="0">
              <a:buNone/>
            </a:pPr>
            <a:r>
              <a:rPr lang="ja-JP" altLang="en-US" sz="1600" dirty="0">
                <a:solidFill>
                  <a:srgbClr val="404040"/>
                </a:solidFill>
                <a:latin typeface="HGPｺﾞｼｯｸE" panose="020B0900000000000000" pitchFamily="50" charset="-128"/>
                <a:ea typeface="HGPｺﾞｼｯｸE" panose="020B0900000000000000" pitchFamily="50" charset="-128"/>
              </a:rPr>
              <a:t>生活時間（起床・消灯・食事・放送等）／清掃／洗濯／ごみ処理／プライバシーの保護 等</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a:p>
            <a:pPr marL="361950" lvl="1"/>
            <a:r>
              <a:rPr lang="ja-JP" altLang="en-US" sz="2400" b="1" dirty="0">
                <a:solidFill>
                  <a:srgbClr val="404040"/>
                </a:solidFill>
                <a:latin typeface="HGPｺﾞｼｯｸE" panose="020B0900000000000000" pitchFamily="50" charset="-128"/>
                <a:ea typeface="HGPｺﾞｼｯｸE" panose="020B0900000000000000" pitchFamily="50" charset="-128"/>
              </a:rPr>
              <a:t>その他必要とされるルール（例）</a:t>
            </a:r>
            <a:endParaRPr lang="en-US" altLang="ja-JP" sz="2400" b="1" dirty="0">
              <a:solidFill>
                <a:srgbClr val="404040"/>
              </a:solidFill>
              <a:latin typeface="HGPｺﾞｼｯｸE" panose="020B0900000000000000" pitchFamily="50" charset="-128"/>
              <a:ea typeface="HGPｺﾞｼｯｸE" panose="020B0900000000000000" pitchFamily="50" charset="-128"/>
            </a:endParaRPr>
          </a:p>
          <a:p>
            <a:pPr marL="538163" lvl="2" indent="0">
              <a:buNone/>
            </a:pPr>
            <a:r>
              <a:rPr lang="ja-JP" altLang="en-US" sz="1600" dirty="0">
                <a:solidFill>
                  <a:srgbClr val="404040"/>
                </a:solidFill>
                <a:latin typeface="HGPｺﾞｼｯｸE" panose="020B0900000000000000" pitchFamily="50" charset="-128"/>
                <a:ea typeface="HGPｺﾞｼｯｸE" panose="020B0900000000000000" pitchFamily="50" charset="-128"/>
              </a:rPr>
              <a:t>トイレの使用（使用時・清掃時）／火気使用／夜間の警備体制について／ペットの飼育 等</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a:p>
            <a:pPr marL="685800" lvl="2" indent="0">
              <a:buNone/>
            </a:pPr>
            <a:endParaRPr lang="en-US" altLang="ja-JP" sz="700" dirty="0">
              <a:solidFill>
                <a:srgbClr val="404040"/>
              </a:solidFill>
              <a:latin typeface="HGPｺﾞｼｯｸE" panose="020B0900000000000000" pitchFamily="50" charset="-128"/>
              <a:ea typeface="HGPｺﾞｼｯｸE" panose="020B0900000000000000" pitchFamily="50" charset="-128"/>
            </a:endParaRPr>
          </a:p>
        </p:txBody>
      </p:sp>
      <p:sp>
        <p:nvSpPr>
          <p:cNvPr id="12" name="テキスト プレースホルダー 9">
            <a:extLst>
              <a:ext uri="{FF2B5EF4-FFF2-40B4-BE49-F238E27FC236}">
                <a16:creationId xmlns:a16="http://schemas.microsoft.com/office/drawing/2014/main" id="{BEAB2C58-71CC-437C-8D78-FC2B1F6B945E}"/>
              </a:ext>
            </a:extLst>
          </p:cNvPr>
          <p:cNvSpPr>
            <a:spLocks noGrp="1"/>
          </p:cNvSpPr>
          <p:nvPr/>
        </p:nvSpPr>
        <p:spPr>
          <a:xfrm>
            <a:off x="0" y="6564260"/>
            <a:ext cx="7386901" cy="288000"/>
          </a:xfrm>
          <a:prstGeom prst="rect">
            <a:avLst/>
          </a:prstGeom>
        </p:spPr>
        <p:txBody>
          <a:bodyPr vert="horz" lIns="91440" tIns="45720" rIns="91440" bIns="45720" rtlCol="0" anchor="ctr">
            <a:normAutofit/>
          </a:bodyPr>
          <a:lstStyle>
            <a:lvl1pPr marL="0" indent="0" algn="l" defTabSz="685800" rtl="0" eaLnBrk="1" latinLnBrk="0" hangingPunct="1">
              <a:lnSpc>
                <a:spcPct val="100000"/>
              </a:lnSpc>
              <a:spcBef>
                <a:spcPts val="0"/>
              </a:spcBef>
              <a:buFont typeface="Arial" panose="020B0604020202020204" pitchFamily="34" charset="0"/>
              <a:buNone/>
              <a:defRPr kumimoji="1" sz="1050" kern="1200">
                <a:solidFill>
                  <a:schemeClr val="tx1">
                    <a:lumMod val="85000"/>
                    <a:lumOff val="15000"/>
                  </a:schemeClr>
                </a:solidFill>
                <a:latin typeface="メイリオ" panose="020B0604030504040204" pitchFamily="50" charset="-128"/>
                <a:ea typeface="メイリオ" panose="020B0604030504040204" pitchFamily="50" charset="-128"/>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r>
              <a:rPr lang="ja-JP" altLang="en-US" sz="1100" dirty="0">
                <a:solidFill>
                  <a:srgbClr val="404040"/>
                </a:solidFill>
                <a:latin typeface="HGPｺﾞｼｯｸE" panose="020B0900000000000000" pitchFamily="50" charset="-128"/>
                <a:ea typeface="HGPｺﾞｼｯｸE" panose="020B0900000000000000" pitchFamily="50" charset="-128"/>
              </a:rPr>
              <a:t>参考：東京法規出版「いのちと健康を守る 避難所づくりに活かす１８の視点」</a:t>
            </a:r>
            <a:endParaRPr kumimoji="1" lang="ja-JP" altLang="en-US" sz="1100" dirty="0">
              <a:solidFill>
                <a:srgbClr val="404040"/>
              </a:solidFill>
              <a:latin typeface="HGPｺﾞｼｯｸE" panose="020B0900000000000000" pitchFamily="50" charset="-128"/>
              <a:ea typeface="HGPｺﾞｼｯｸE" panose="020B0900000000000000" pitchFamily="50" charset="-128"/>
            </a:endParaRPr>
          </a:p>
        </p:txBody>
      </p:sp>
      <p:grpSp>
        <p:nvGrpSpPr>
          <p:cNvPr id="16" name="グループ化 15">
            <a:extLst>
              <a:ext uri="{FF2B5EF4-FFF2-40B4-BE49-F238E27FC236}">
                <a16:creationId xmlns:a16="http://schemas.microsoft.com/office/drawing/2014/main" id="{986F5D9E-7FB1-4FF2-9D22-94D2E288C62A}"/>
              </a:ext>
            </a:extLst>
          </p:cNvPr>
          <p:cNvGrpSpPr/>
          <p:nvPr/>
        </p:nvGrpSpPr>
        <p:grpSpPr>
          <a:xfrm>
            <a:off x="619332" y="5092152"/>
            <a:ext cx="8008620" cy="1331612"/>
            <a:chOff x="-7952394" y="649556"/>
            <a:chExt cx="7905336" cy="1331612"/>
          </a:xfrm>
        </p:grpSpPr>
        <p:sp>
          <p:nvSpPr>
            <p:cNvPr id="17" name="正方形/長方形 16">
              <a:extLst>
                <a:ext uri="{FF2B5EF4-FFF2-40B4-BE49-F238E27FC236}">
                  <a16:creationId xmlns:a16="http://schemas.microsoft.com/office/drawing/2014/main" id="{9FF86AEA-543D-402F-8080-1648F22E7681}"/>
                </a:ext>
              </a:extLst>
            </p:cNvPr>
            <p:cNvSpPr/>
            <p:nvPr/>
          </p:nvSpPr>
          <p:spPr>
            <a:xfrm>
              <a:off x="-7952394" y="649556"/>
              <a:ext cx="7905335" cy="13316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prstClr val="white"/>
                </a:solidFill>
                <a:effectLst/>
                <a:uLnTx/>
                <a:uFillTx/>
                <a:latin typeface="HGPｺﾞｼｯｸE" panose="020B0900000000000000" pitchFamily="50" charset="-128"/>
                <a:ea typeface="HGPｺﾞｼｯｸE" panose="020B0900000000000000" pitchFamily="50" charset="-128"/>
              </a:endParaRPr>
            </a:p>
          </p:txBody>
        </p:sp>
        <p:sp>
          <p:nvSpPr>
            <p:cNvPr id="18" name="テキスト ボックス 17">
              <a:extLst>
                <a:ext uri="{FF2B5EF4-FFF2-40B4-BE49-F238E27FC236}">
                  <a16:creationId xmlns:a16="http://schemas.microsoft.com/office/drawing/2014/main" id="{E36C5F27-5123-4620-A9B6-E44EF549DEA7}"/>
                </a:ext>
              </a:extLst>
            </p:cNvPr>
            <p:cNvSpPr txBox="1"/>
            <p:nvPr/>
          </p:nvSpPr>
          <p:spPr>
            <a:xfrm>
              <a:off x="-7952394" y="723619"/>
              <a:ext cx="7905336" cy="1231106"/>
            </a:xfrm>
            <a:prstGeom prst="rect">
              <a:avLst/>
            </a:prstGeom>
            <a:noFill/>
          </p:spPr>
          <p:txBody>
            <a:bodyPr wrap="square" rtlCol="0">
              <a:spAutoFit/>
            </a:bodyPr>
            <a:lstStyle/>
            <a:p>
              <a:pPr marL="9525" lvl="1" algn="just"/>
              <a:r>
                <a:rPr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人間関係づくりの必要性</a:t>
              </a:r>
              <a:endParaRPr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9525" lvl="1" algn="just"/>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避難生活の心身の健康には人間関係づくりも必要です。人と人のつながりが強い方と比較して、つながりが弱い方は、睡眠障害及び心理的苦痛のリスクが約５倍高くなる可能性が示唆されている</a:t>
              </a:r>
              <a:endParaRPr lang="en-US" altLang="ja-JP" dirty="0">
                <a:solidFill>
                  <a:srgbClr val="404040"/>
                </a:solidFill>
                <a:latin typeface="HGPｺﾞｼｯｸE" panose="020B0900000000000000" pitchFamily="50" charset="-128"/>
                <a:ea typeface="HGPｺﾞｼｯｸE" panose="020B0900000000000000" pitchFamily="50" charset="-128"/>
              </a:endParaRPr>
            </a:p>
          </p:txBody>
        </p:sp>
      </p:grpSp>
    </p:spTree>
    <p:extLst>
      <p:ext uri="{BB962C8B-B14F-4D97-AF65-F5344CB8AC3E}">
        <p14:creationId xmlns:p14="http://schemas.microsoft.com/office/powerpoint/2010/main" val="2849970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C5BAF7-8ADA-420B-8A23-CD475BBC4F38}"/>
              </a:ext>
            </a:extLst>
          </p:cNvPr>
          <p:cNvSpPr>
            <a:spLocks noGrp="1"/>
          </p:cNvSpPr>
          <p:nvPr>
            <p:ph type="title"/>
          </p:nvPr>
        </p:nvSpPr>
        <p:spPr>
          <a:xfrm>
            <a:off x="0" y="-350"/>
            <a:ext cx="9144000" cy="650083"/>
          </a:xfrm>
        </p:spPr>
        <p:txBody>
          <a:bodyPr/>
          <a:lstStyle/>
          <a:p>
            <a:r>
              <a:rPr lang="ja-JP" altLang="en-US" dirty="0"/>
              <a:t>避難所生活上の課題の発生</a:t>
            </a:r>
            <a:endParaRPr kumimoji="1" lang="ja-JP" altLang="en-US" dirty="0"/>
          </a:p>
        </p:txBody>
      </p:sp>
      <p:sp>
        <p:nvSpPr>
          <p:cNvPr id="4" name="スライド番号プレースホルダー 3">
            <a:extLst>
              <a:ext uri="{FF2B5EF4-FFF2-40B4-BE49-F238E27FC236}">
                <a16:creationId xmlns:a16="http://schemas.microsoft.com/office/drawing/2014/main" id="{1DE27911-DF5D-4946-9ACD-54E8E0E338AD}"/>
              </a:ext>
            </a:extLst>
          </p:cNvPr>
          <p:cNvSpPr>
            <a:spLocks noGrp="1"/>
          </p:cNvSpPr>
          <p:nvPr>
            <p:ph type="sldNum" sz="quarter" idx="12"/>
          </p:nvPr>
        </p:nvSpPr>
        <p:spPr/>
        <p:txBody>
          <a:bodyPr/>
          <a:lstStyle/>
          <a:p>
            <a:fld id="{48C0FCB9-D989-46F1-965E-624BDAC7E129}" type="slidenum">
              <a:rPr kumimoji="1" lang="ja-JP" altLang="en-US" smtClean="0"/>
              <a:pPr/>
              <a:t>27</a:t>
            </a:fld>
            <a:endParaRPr kumimoji="1" lang="ja-JP" altLang="en-US"/>
          </a:p>
        </p:txBody>
      </p:sp>
      <p:sp>
        <p:nvSpPr>
          <p:cNvPr id="5" name="スライド番号プレースホルダー 3">
            <a:extLst>
              <a:ext uri="{FF2B5EF4-FFF2-40B4-BE49-F238E27FC236}">
                <a16:creationId xmlns:a16="http://schemas.microsoft.com/office/drawing/2014/main" id="{05BFA164-D45E-4691-89B8-A85FF0F3E30B}"/>
              </a:ext>
            </a:extLst>
          </p:cNvPr>
          <p:cNvSpPr txBox="1">
            <a:spLocks/>
          </p:cNvSpPr>
          <p:nvPr/>
        </p:nvSpPr>
        <p:spPr>
          <a:xfrm>
            <a:off x="7086600" y="6492875"/>
            <a:ext cx="2057400" cy="365125"/>
          </a:xfrm>
          <a:prstGeom prst="rect">
            <a:avLst/>
          </a:prstGeom>
        </p:spPr>
        <p:txBody>
          <a:bodyPr/>
          <a:lstStyle>
            <a:defPPr>
              <a:defRPr lang="en-US"/>
            </a:defPPr>
            <a:lvl1pPr marL="0" algn="r" defTabSz="457200" rtl="0" eaLnBrk="1" latinLnBrk="0" hangingPunct="1">
              <a:defRPr sz="1600" kern="1200">
                <a:solidFill>
                  <a:schemeClr val="tx1">
                    <a:lumMod val="75000"/>
                    <a:lumOff val="25000"/>
                  </a:schemeClr>
                </a:solidFill>
                <a:latin typeface="HGPｺﾞｼｯｸE" panose="020B0900000000000000" pitchFamily="50" charset="-128"/>
                <a:ea typeface="HGPｺﾞｼｯｸE" panose="020B0900000000000000" pitchFamily="50" charset="-128"/>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48C0FCB9-D989-46F1-965E-624BDAC7E129}" type="slidenum">
              <a:rPr kumimoji="1" lang="ja-JP" altLang="en-US" smtClean="0"/>
              <a:pPr/>
              <a:t>27</a:t>
            </a:fld>
            <a:endParaRPr kumimoji="1" lang="ja-JP" altLang="en-US"/>
          </a:p>
        </p:txBody>
      </p:sp>
      <p:sp>
        <p:nvSpPr>
          <p:cNvPr id="7" name="テキスト プレースホルダー 8">
            <a:extLst>
              <a:ext uri="{FF2B5EF4-FFF2-40B4-BE49-F238E27FC236}">
                <a16:creationId xmlns:a16="http://schemas.microsoft.com/office/drawing/2014/main" id="{CF4EEDC7-A88C-4C76-9598-DF4B5B77CB6A}"/>
              </a:ext>
            </a:extLst>
          </p:cNvPr>
          <p:cNvSpPr txBox="1">
            <a:spLocks/>
          </p:cNvSpPr>
          <p:nvPr/>
        </p:nvSpPr>
        <p:spPr>
          <a:xfrm>
            <a:off x="358086" y="1852811"/>
            <a:ext cx="8619970" cy="3712094"/>
          </a:xfrm>
          <a:prstGeom prst="rect">
            <a:avLst/>
          </a:prstGeom>
          <a:noFill/>
          <a:ln w="28575">
            <a:noFill/>
          </a:ln>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rPr>
              <a:t>共通の課題</a:t>
            </a:r>
            <a:endParaRPr lang="en-US" altLang="ja-JP"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r>
              <a:rPr lang="ja-JP" altLang="en-US" sz="1800" dirty="0">
                <a:solidFill>
                  <a:srgbClr val="FF2800"/>
                </a:solidFill>
                <a:latin typeface="HGPｺﾞｼｯｸE" panose="020B0900000000000000" pitchFamily="50" charset="-128"/>
                <a:ea typeface="HGPｺﾞｼｯｸE" panose="020B0900000000000000" pitchFamily="50" charset="-128"/>
              </a:rPr>
              <a:t>生活空間に制限</a:t>
            </a:r>
            <a:r>
              <a:rPr lang="ja-JP" altLang="en-US" sz="1800" dirty="0">
                <a:solidFill>
                  <a:schemeClr val="tx1">
                    <a:lumMod val="75000"/>
                    <a:lumOff val="25000"/>
                  </a:schemeClr>
                </a:solidFill>
                <a:latin typeface="HGPｺﾞｼｯｸE" panose="020B0900000000000000" pitchFamily="50" charset="-128"/>
                <a:ea typeface="HGPｺﾞｼｯｸE" panose="020B0900000000000000" pitchFamily="50" charset="-128"/>
              </a:rPr>
              <a:t>が生じる</a:t>
            </a:r>
            <a:endParaRPr lang="en-US" altLang="ja-JP" sz="1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lvl="1" indent="0">
              <a:buFont typeface="Arial" panose="020B0604020202020204" pitchFamily="34" charset="0"/>
              <a:buNone/>
            </a:pPr>
            <a:r>
              <a:rPr lang="ja-JP" altLang="en-US" sz="1400" u="sng" dirty="0">
                <a:solidFill>
                  <a:srgbClr val="404040"/>
                </a:solidFill>
                <a:latin typeface="HGPｺﾞｼｯｸE" panose="020B0900000000000000" pitchFamily="50" charset="-128"/>
                <a:ea typeface="HGPｺﾞｼｯｸE" panose="020B0900000000000000" pitchFamily="50" charset="-128"/>
              </a:rPr>
              <a:t>プライバシー</a:t>
            </a:r>
            <a:r>
              <a:rPr lang="ja-JP" altLang="en-US" sz="1400" dirty="0">
                <a:solidFill>
                  <a:srgbClr val="404040"/>
                </a:solidFill>
                <a:latin typeface="HGPｺﾞｼｯｸE" panose="020B0900000000000000" pitchFamily="50" charset="-128"/>
                <a:ea typeface="HGPｺﾞｼｯｸE" panose="020B0900000000000000" pitchFamily="50" charset="-128"/>
              </a:rPr>
              <a:t>の確保が難しい、</a:t>
            </a:r>
            <a:r>
              <a:rPr lang="ja-JP" altLang="en-US" sz="1400" u="sng" dirty="0">
                <a:solidFill>
                  <a:srgbClr val="404040"/>
                </a:solidFill>
                <a:latin typeface="HGPｺﾞｼｯｸE" panose="020B0900000000000000" pitchFamily="50" charset="-128"/>
                <a:ea typeface="HGPｺﾞｼｯｸE" panose="020B0900000000000000" pitchFamily="50" charset="-128"/>
              </a:rPr>
              <a:t>ライフライン（トイレ・浴室など）</a:t>
            </a:r>
            <a:r>
              <a:rPr lang="ja-JP" altLang="en-US" sz="1400" dirty="0">
                <a:solidFill>
                  <a:srgbClr val="404040"/>
                </a:solidFill>
                <a:latin typeface="HGPｺﾞｼｯｸE" panose="020B0900000000000000" pitchFamily="50" charset="-128"/>
                <a:ea typeface="HGPｺﾞｼｯｸE" panose="020B0900000000000000" pitchFamily="50" charset="-128"/>
              </a:rPr>
              <a:t>が使えないなど</a:t>
            </a:r>
            <a:endParaRPr lang="en-US" altLang="ja-JP" sz="1400" dirty="0">
              <a:solidFill>
                <a:srgbClr val="404040"/>
              </a:solidFill>
              <a:latin typeface="HGPｺﾞｼｯｸE" panose="020B0900000000000000" pitchFamily="50" charset="-128"/>
              <a:ea typeface="HGPｺﾞｼｯｸE" panose="020B0900000000000000" pitchFamily="50" charset="-128"/>
            </a:endParaRPr>
          </a:p>
          <a:p>
            <a:r>
              <a:rPr lang="ja-JP" altLang="en-US" sz="1800" dirty="0">
                <a:solidFill>
                  <a:srgbClr val="FF2800"/>
                </a:solidFill>
                <a:latin typeface="HGPｺﾞｼｯｸE" panose="020B0900000000000000" pitchFamily="50" charset="-128"/>
                <a:ea typeface="HGPｺﾞｼｯｸE" panose="020B0900000000000000" pitchFamily="50" charset="-128"/>
              </a:rPr>
              <a:t>衛生環境が著しく悪化</a:t>
            </a:r>
            <a:r>
              <a:rPr lang="ja-JP" altLang="en-US" sz="1800" dirty="0">
                <a:solidFill>
                  <a:schemeClr val="tx1">
                    <a:lumMod val="75000"/>
                    <a:lumOff val="25000"/>
                  </a:schemeClr>
                </a:solidFill>
                <a:latin typeface="HGPｺﾞｼｯｸE" panose="020B0900000000000000" pitchFamily="50" charset="-128"/>
                <a:ea typeface="HGPｺﾞｼｯｸE" panose="020B0900000000000000" pitchFamily="50" charset="-128"/>
              </a:rPr>
              <a:t>する</a:t>
            </a:r>
            <a:endParaRPr lang="en-US" altLang="ja-JP" sz="1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lvl="1" indent="0">
              <a:buFont typeface="Arial" panose="020B0604020202020204" pitchFamily="34" charset="0"/>
              <a:buNone/>
            </a:pPr>
            <a:r>
              <a:rPr lang="ja-JP" altLang="en-US" sz="1400" u="sng" dirty="0">
                <a:solidFill>
                  <a:srgbClr val="404040"/>
                </a:solidFill>
                <a:latin typeface="HGPｺﾞｼｯｸE" panose="020B0900000000000000" pitchFamily="50" charset="-128"/>
                <a:ea typeface="HGPｺﾞｼｯｸE" panose="020B0900000000000000" pitchFamily="50" charset="-128"/>
              </a:rPr>
              <a:t>トイレ環境</a:t>
            </a:r>
            <a:r>
              <a:rPr lang="ja-JP" altLang="en-US" sz="1400" dirty="0">
                <a:solidFill>
                  <a:srgbClr val="404040"/>
                </a:solidFill>
                <a:latin typeface="HGPｺﾞｼｯｸE" panose="020B0900000000000000" pitchFamily="50" charset="-128"/>
                <a:ea typeface="HGPｺﾞｼｯｸE" panose="020B0900000000000000" pitchFamily="50" charset="-128"/>
              </a:rPr>
              <a:t>の悪化、清掃が行き届かないなど</a:t>
            </a:r>
            <a:endParaRPr lang="en-US" altLang="ja-JP" sz="1400" dirty="0">
              <a:solidFill>
                <a:srgbClr val="404040"/>
              </a:solidFill>
              <a:latin typeface="HGPｺﾞｼｯｸE" panose="020B0900000000000000" pitchFamily="50" charset="-128"/>
              <a:ea typeface="HGPｺﾞｼｯｸE" panose="020B0900000000000000" pitchFamily="50" charset="-128"/>
            </a:endParaRPr>
          </a:p>
          <a:p>
            <a:r>
              <a:rPr lang="ja-JP" altLang="en-US" sz="1800" dirty="0">
                <a:solidFill>
                  <a:srgbClr val="FF2800"/>
                </a:solidFill>
                <a:latin typeface="HGPｺﾞｼｯｸE" panose="020B0900000000000000" pitchFamily="50" charset="-128"/>
                <a:ea typeface="HGPｺﾞｼｯｸE" panose="020B0900000000000000" pitchFamily="50" charset="-128"/>
              </a:rPr>
              <a:t>健康問題</a:t>
            </a:r>
            <a:r>
              <a:rPr lang="ja-JP" altLang="en-US" sz="1800" dirty="0">
                <a:solidFill>
                  <a:schemeClr val="tx1">
                    <a:lumMod val="75000"/>
                    <a:lumOff val="25000"/>
                  </a:schemeClr>
                </a:solidFill>
                <a:latin typeface="HGPｺﾞｼｯｸE" panose="020B0900000000000000" pitchFamily="50" charset="-128"/>
                <a:ea typeface="HGPｺﾞｼｯｸE" panose="020B0900000000000000" pitchFamily="50" charset="-128"/>
              </a:rPr>
              <a:t>が生じる</a:t>
            </a:r>
            <a:endParaRPr lang="en-US" altLang="ja-JP" sz="1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lvl="1" indent="0">
              <a:buFont typeface="Arial" panose="020B0604020202020204" pitchFamily="34" charset="0"/>
              <a:buNone/>
            </a:pPr>
            <a:r>
              <a:rPr lang="ja-JP" altLang="en-US" sz="1400" u="sng" dirty="0">
                <a:solidFill>
                  <a:srgbClr val="404040"/>
                </a:solidFill>
                <a:latin typeface="HGPｺﾞｼｯｸE" panose="020B0900000000000000" pitchFamily="50" charset="-128"/>
                <a:ea typeface="HGPｺﾞｼｯｸE" panose="020B0900000000000000" pitchFamily="50" charset="-128"/>
              </a:rPr>
              <a:t>エコノミークラス症候群、生活不活発病、感染症</a:t>
            </a:r>
            <a:r>
              <a:rPr lang="ja-JP" altLang="en-US" sz="1400" dirty="0">
                <a:solidFill>
                  <a:srgbClr val="404040"/>
                </a:solidFill>
                <a:latin typeface="HGPｺﾞｼｯｸE" panose="020B0900000000000000" pitchFamily="50" charset="-128"/>
                <a:ea typeface="HGPｺﾞｼｯｸE" panose="020B0900000000000000" pitchFamily="50" charset="-128"/>
              </a:rPr>
              <a:t>など</a:t>
            </a:r>
            <a:endParaRPr lang="en-US" altLang="ja-JP" sz="1400" dirty="0">
              <a:solidFill>
                <a:srgbClr val="404040"/>
              </a:solidFill>
              <a:latin typeface="HGPｺﾞｼｯｸE" panose="020B0900000000000000" pitchFamily="50" charset="-128"/>
              <a:ea typeface="HGPｺﾞｼｯｸE" panose="020B0900000000000000" pitchFamily="50" charset="-128"/>
            </a:endParaRPr>
          </a:p>
          <a:p>
            <a:r>
              <a:rPr lang="ja-JP" altLang="en-US" sz="1800" dirty="0">
                <a:solidFill>
                  <a:srgbClr val="FF2800"/>
                </a:solidFill>
                <a:latin typeface="HGPｺﾞｼｯｸE" panose="020B0900000000000000" pitchFamily="50" charset="-128"/>
                <a:ea typeface="HGPｺﾞｼｯｸE" panose="020B0900000000000000" pitchFamily="50" charset="-128"/>
              </a:rPr>
              <a:t>個別対応に限界</a:t>
            </a:r>
            <a:r>
              <a:rPr lang="ja-JP" altLang="en-US" sz="1800" dirty="0">
                <a:solidFill>
                  <a:schemeClr val="tx1">
                    <a:lumMod val="75000"/>
                    <a:lumOff val="25000"/>
                  </a:schemeClr>
                </a:solidFill>
                <a:latin typeface="HGPｺﾞｼｯｸE" panose="020B0900000000000000" pitchFamily="50" charset="-128"/>
                <a:ea typeface="HGPｺﾞｼｯｸE" panose="020B0900000000000000" pitchFamily="50" charset="-128"/>
              </a:rPr>
              <a:t>がある</a:t>
            </a:r>
            <a:endParaRPr lang="en-US" altLang="ja-JP" sz="1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lvl="1" indent="0">
              <a:buFont typeface="Arial" panose="020B0604020202020204" pitchFamily="34" charset="0"/>
              <a:buNone/>
            </a:pPr>
            <a:r>
              <a:rPr lang="ja-JP" altLang="en-US" sz="1400" dirty="0">
                <a:solidFill>
                  <a:srgbClr val="404040"/>
                </a:solidFill>
                <a:latin typeface="HGPｺﾞｼｯｸE" panose="020B0900000000000000" pitchFamily="50" charset="-128"/>
                <a:ea typeface="HGPｺﾞｼｯｸE" panose="020B0900000000000000" pitchFamily="50" charset="-128"/>
              </a:rPr>
              <a:t>配慮が必要な方への対応、ペットへの対応など</a:t>
            </a:r>
            <a:endParaRPr lang="en-US" altLang="ja-JP" sz="1400" dirty="0">
              <a:solidFill>
                <a:srgbClr val="404040"/>
              </a:solidFill>
              <a:latin typeface="HGPｺﾞｼｯｸE" panose="020B0900000000000000" pitchFamily="50" charset="-128"/>
              <a:ea typeface="HGPｺﾞｼｯｸE" panose="020B0900000000000000" pitchFamily="50" charset="-128"/>
            </a:endParaRPr>
          </a:p>
          <a:p>
            <a:r>
              <a:rPr lang="ja-JP" altLang="en-US" sz="1800" dirty="0">
                <a:solidFill>
                  <a:srgbClr val="FF2800"/>
                </a:solidFill>
                <a:latin typeface="HGPｺﾞｼｯｸE" panose="020B0900000000000000" pitchFamily="50" charset="-128"/>
                <a:ea typeface="HGPｺﾞｼｯｸE" panose="020B0900000000000000" pitchFamily="50" charset="-128"/>
              </a:rPr>
              <a:t>女性・くらし目線の配慮</a:t>
            </a:r>
            <a:r>
              <a:rPr lang="ja-JP" altLang="en-US" sz="1800" dirty="0">
                <a:solidFill>
                  <a:schemeClr val="tx1">
                    <a:lumMod val="75000"/>
                    <a:lumOff val="25000"/>
                  </a:schemeClr>
                </a:solidFill>
                <a:latin typeface="HGPｺﾞｼｯｸE" panose="020B0900000000000000" pitchFamily="50" charset="-128"/>
                <a:ea typeface="HGPｺﾞｼｯｸE" panose="020B0900000000000000" pitchFamily="50" charset="-128"/>
              </a:rPr>
              <a:t>が行き届かない</a:t>
            </a:r>
            <a:endParaRPr lang="en-US" altLang="ja-JP" sz="18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342900" lvl="1" indent="0">
              <a:buFont typeface="Arial" panose="020B0604020202020204" pitchFamily="34" charset="0"/>
              <a:buNone/>
            </a:pPr>
            <a:r>
              <a:rPr lang="ja-JP" altLang="en-US" sz="1400" dirty="0">
                <a:solidFill>
                  <a:srgbClr val="404040"/>
                </a:solidFill>
                <a:latin typeface="HGPｺﾞｼｯｸE" panose="020B0900000000000000" pitchFamily="50" charset="-128"/>
                <a:ea typeface="HGPｺﾞｼｯｸE" panose="020B0900000000000000" pitchFamily="50" charset="-128"/>
              </a:rPr>
              <a:t>女性特有に配慮すべきことへの対応、性別固定役割、</a:t>
            </a:r>
            <a:r>
              <a:rPr lang="en-US" altLang="ja-JP" sz="1400" dirty="0">
                <a:solidFill>
                  <a:srgbClr val="404040"/>
                </a:solidFill>
                <a:latin typeface="HGPｺﾞｼｯｸE" panose="020B0900000000000000" pitchFamily="50" charset="-128"/>
                <a:ea typeface="HGPｺﾞｼｯｸE" panose="020B0900000000000000" pitchFamily="50" charset="-128"/>
              </a:rPr>
              <a:t>DV</a:t>
            </a:r>
            <a:r>
              <a:rPr lang="ja-JP" altLang="en-US" sz="1400" dirty="0">
                <a:solidFill>
                  <a:srgbClr val="404040"/>
                </a:solidFill>
                <a:latin typeface="HGPｺﾞｼｯｸE" panose="020B0900000000000000" pitchFamily="50" charset="-128"/>
                <a:ea typeface="HGPｺﾞｼｯｸE" panose="020B0900000000000000" pitchFamily="50" charset="-128"/>
              </a:rPr>
              <a:t>被害など</a:t>
            </a:r>
            <a:endParaRPr lang="en-US" altLang="ja-JP" sz="1400" dirty="0">
              <a:solidFill>
                <a:srgbClr val="404040"/>
              </a:solidFill>
              <a:latin typeface="HGPｺﾞｼｯｸE" panose="020B0900000000000000" pitchFamily="50" charset="-128"/>
              <a:ea typeface="HGPｺﾞｼｯｸE" panose="020B0900000000000000" pitchFamily="50" charset="-128"/>
            </a:endParaRPr>
          </a:p>
        </p:txBody>
      </p:sp>
      <p:sp>
        <p:nvSpPr>
          <p:cNvPr id="8" name="テキスト プレースホルダー 8">
            <a:extLst>
              <a:ext uri="{FF2B5EF4-FFF2-40B4-BE49-F238E27FC236}">
                <a16:creationId xmlns:a16="http://schemas.microsoft.com/office/drawing/2014/main" id="{2FBBFE82-1076-4A14-9D3B-2FB087A5CFE9}"/>
              </a:ext>
            </a:extLst>
          </p:cNvPr>
          <p:cNvSpPr txBox="1">
            <a:spLocks/>
          </p:cNvSpPr>
          <p:nvPr/>
        </p:nvSpPr>
        <p:spPr>
          <a:xfrm>
            <a:off x="360020" y="5575377"/>
            <a:ext cx="8423960" cy="1045362"/>
          </a:xfrm>
          <a:prstGeom prst="rect">
            <a:avLst/>
          </a:prstGeom>
          <a:solidFill>
            <a:srgbClr val="FF2800"/>
          </a:solidFill>
          <a:ln w="28575">
            <a:solidFill>
              <a:srgbClr val="FF2800"/>
            </a:solidFill>
          </a:ln>
        </p:spPr>
        <p:txBody>
          <a:bodyPr vert="horz" lIns="91440" tIns="45720" rIns="91440" bIns="45720" rtlCol="0" anchor="ctr">
            <a:noAutofit/>
          </a:bodyPr>
          <a:lstStyle>
            <a:lvl1pPr marL="171450" indent="-171450" algn="l" defTabSz="685800" rtl="0" eaLnBrk="1" latinLnBrk="0" hangingPunct="1">
              <a:lnSpc>
                <a:spcPct val="100000"/>
              </a:lnSpc>
              <a:spcBef>
                <a:spcPts val="750"/>
              </a:spcBef>
              <a:buFont typeface="Wingdings" panose="05000000000000000000" pitchFamily="2" charset="2"/>
              <a:buChar char="l"/>
              <a:defRPr kumimoji="1" sz="2400" kern="1200">
                <a:solidFill>
                  <a:schemeClr val="tx1">
                    <a:lumMod val="85000"/>
                    <a:lumOff val="15000"/>
                  </a:schemeClr>
                </a:solidFill>
                <a:latin typeface="+mn-lt"/>
                <a:ea typeface="+mn-ea"/>
                <a:cs typeface="+mn-cs"/>
              </a:defRPr>
            </a:lvl1pPr>
            <a:lvl2pPr marL="514350" indent="-171450" algn="l" defTabSz="685800" rtl="0" eaLnBrk="1" latinLnBrk="0" hangingPunct="1">
              <a:lnSpc>
                <a:spcPct val="100000"/>
              </a:lnSpc>
              <a:spcBef>
                <a:spcPts val="375"/>
              </a:spcBef>
              <a:buFont typeface="Wingdings" panose="05000000000000000000" pitchFamily="2" charset="2"/>
              <a:buChar char="l"/>
              <a:defRPr kumimoji="1" sz="1800" kern="1200">
                <a:solidFill>
                  <a:schemeClr val="tx1">
                    <a:lumMod val="85000"/>
                    <a:lumOff val="15000"/>
                  </a:schemeClr>
                </a:solidFill>
                <a:latin typeface="+mn-lt"/>
                <a:ea typeface="+mn-ea"/>
                <a:cs typeface="+mn-cs"/>
              </a:defRPr>
            </a:lvl2pPr>
            <a:lvl3pPr marL="857250" indent="-171450" algn="l" defTabSz="685800" rtl="0" eaLnBrk="1" latinLnBrk="0" hangingPunct="1">
              <a:lnSpc>
                <a:spcPct val="100000"/>
              </a:lnSpc>
              <a:spcBef>
                <a:spcPts val="375"/>
              </a:spcBef>
              <a:buFont typeface="Wingdings" panose="05000000000000000000" pitchFamily="2" charset="2"/>
              <a:buChar char="l"/>
              <a:defRPr kumimoji="1" sz="1400" kern="1200">
                <a:solidFill>
                  <a:schemeClr val="tx1">
                    <a:lumMod val="85000"/>
                    <a:lumOff val="15000"/>
                  </a:schemeClr>
                </a:solidFill>
                <a:latin typeface="+mn-lt"/>
                <a:ea typeface="+mn-ea"/>
                <a:cs typeface="+mn-cs"/>
              </a:defRPr>
            </a:lvl3pPr>
            <a:lvl4pPr marL="1200150" indent="-171450" algn="l" defTabSz="685800" rtl="0" eaLnBrk="1" latinLnBrk="0" hangingPunct="1">
              <a:lnSpc>
                <a:spcPct val="90000"/>
              </a:lnSpc>
              <a:spcBef>
                <a:spcPts val="375"/>
              </a:spcBef>
              <a:buFont typeface="Wingdings" panose="05000000000000000000" pitchFamily="2" charset="2"/>
              <a:buChar char="l"/>
              <a:defRPr kumimoji="1" sz="1200" kern="1200">
                <a:solidFill>
                  <a:schemeClr val="tx1">
                    <a:lumMod val="85000"/>
                    <a:lumOff val="15000"/>
                  </a:schemeClr>
                </a:solidFill>
                <a:latin typeface="+mn-lt"/>
                <a:ea typeface="+mn-ea"/>
                <a:cs typeface="+mn-cs"/>
              </a:defRPr>
            </a:lvl4pPr>
            <a:lvl5pPr marL="1543050" indent="-171450" algn="l" defTabSz="685800" rtl="0" eaLnBrk="1" latinLnBrk="0" hangingPunct="1">
              <a:lnSpc>
                <a:spcPct val="90000"/>
              </a:lnSpc>
              <a:spcBef>
                <a:spcPts val="375"/>
              </a:spcBef>
              <a:buFont typeface="Wingdings" panose="05000000000000000000" pitchFamily="2" charset="2"/>
              <a:buChar char="l"/>
              <a:defRPr kumimoji="1" sz="1350" kern="1200">
                <a:solidFill>
                  <a:schemeClr val="tx1">
                    <a:lumMod val="85000"/>
                    <a:lumOff val="15000"/>
                  </a:schemeClr>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a:lstStyle>
          <a:p>
            <a:pPr marL="0" marR="0" lvl="0" indent="0" algn="l" defTabSz="685800" rtl="0" eaLnBrk="1" fontAlgn="auto" latinLnBrk="0" hangingPunct="1">
              <a:lnSpc>
                <a:spcPct val="100000"/>
              </a:lnSpc>
              <a:spcBef>
                <a:spcPts val="750"/>
              </a:spcBef>
              <a:spcAft>
                <a:spcPts val="0"/>
              </a:spcAft>
              <a:buClrTx/>
              <a:buSzTx/>
              <a:buFont typeface="Wingdings" panose="05000000000000000000" pitchFamily="2" charset="2"/>
              <a:buNone/>
              <a:tabLst/>
              <a:defRPr/>
            </a:pP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日頃から課題への対応を考えておきましょう。地域の状況を踏まえて、必要な取り決め</a:t>
            </a:r>
            <a:r>
              <a:rPr lang="ja-JP" altLang="en-US" dirty="0">
                <a:solidFill>
                  <a:schemeClr val="bg1"/>
                </a:solidFill>
                <a:latin typeface="HGPｺﾞｼｯｸE" panose="020B0900000000000000" pitchFamily="50" charset="-128"/>
                <a:ea typeface="HGPｺﾞｼｯｸE" panose="020B0900000000000000" pitchFamily="50" charset="-128"/>
              </a:rPr>
              <a:t>を作るなどの取組みを進め</a:t>
            </a:r>
            <a:r>
              <a:rPr kumimoji="1" lang="ja-JP" altLang="en-US" sz="2400" i="0" u="none"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rPr>
              <a:t>ましょう。</a:t>
            </a:r>
            <a:endParaRPr kumimoji="1" lang="en-US" altLang="ja-JP" sz="1800" i="0" u="sng" strike="noStrike" kern="1200" cap="none" spc="0" normalizeH="0" baseline="0" noProof="0" dirty="0">
              <a:ln>
                <a:noFill/>
              </a:ln>
              <a:solidFill>
                <a:schemeClr val="bg1"/>
              </a:solidFill>
              <a:effectLst/>
              <a:uLnTx/>
              <a:uFillTx/>
              <a:latin typeface="HGPｺﾞｼｯｸE" panose="020B0900000000000000" pitchFamily="50" charset="-128"/>
              <a:ea typeface="HGPｺﾞｼｯｸE" panose="020B0900000000000000" pitchFamily="50" charset="-128"/>
            </a:endParaRPr>
          </a:p>
        </p:txBody>
      </p:sp>
      <p:sp>
        <p:nvSpPr>
          <p:cNvPr id="10" name="正方形/長方形 9">
            <a:extLst>
              <a:ext uri="{FF2B5EF4-FFF2-40B4-BE49-F238E27FC236}">
                <a16:creationId xmlns:a16="http://schemas.microsoft.com/office/drawing/2014/main" id="{3630CAFE-E820-43D4-A984-FA5EF946A66E}"/>
              </a:ext>
            </a:extLst>
          </p:cNvPr>
          <p:cNvSpPr/>
          <p:nvPr/>
        </p:nvSpPr>
        <p:spPr>
          <a:xfrm>
            <a:off x="262015" y="739236"/>
            <a:ext cx="8619970" cy="1068267"/>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srgbClr val="404040"/>
                </a:solidFill>
                <a:latin typeface="HGPｺﾞｼｯｸE" panose="020B0900000000000000" pitchFamily="50" charset="-128"/>
                <a:ea typeface="HGPｺﾞｼｯｸE" panose="020B0900000000000000" pitchFamily="50" charset="-128"/>
              </a:rPr>
              <a:t>避難所は様々な人達との集団生活のため、色々な課題が発生し、その対応が必要となります</a:t>
            </a:r>
          </a:p>
        </p:txBody>
      </p:sp>
    </p:spTree>
    <p:extLst>
      <p:ext uri="{BB962C8B-B14F-4D97-AF65-F5344CB8AC3E}">
        <p14:creationId xmlns:p14="http://schemas.microsoft.com/office/powerpoint/2010/main" val="39929181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1B0A5D9-BE4A-474B-A1BF-CFDE5DE1474A}"/>
              </a:ext>
            </a:extLst>
          </p:cNvPr>
          <p:cNvSpPr>
            <a:spLocks noGrp="1"/>
          </p:cNvSpPr>
          <p:nvPr>
            <p:ph type="sldNum" sz="quarter" idx="12"/>
          </p:nvPr>
        </p:nvSpPr>
        <p:spPr/>
        <p:txBody>
          <a:bodyPr/>
          <a:lstStyle/>
          <a:p>
            <a:fld id="{48C0FCB9-D989-46F1-965E-624BDAC7E129}" type="slidenum">
              <a:rPr kumimoji="1" lang="ja-JP" altLang="en-US" smtClean="0"/>
              <a:pPr/>
              <a:t>28</a:t>
            </a:fld>
            <a:endParaRPr kumimoji="1" lang="ja-JP" altLang="en-US"/>
          </a:p>
        </p:txBody>
      </p:sp>
      <p:sp>
        <p:nvSpPr>
          <p:cNvPr id="3" name="テキスト ボックス 2">
            <a:extLst>
              <a:ext uri="{FF2B5EF4-FFF2-40B4-BE49-F238E27FC236}">
                <a16:creationId xmlns:a16="http://schemas.microsoft.com/office/drawing/2014/main" id="{4C1ABF54-E7C8-4CF5-B01D-F80471A868E5}"/>
              </a:ext>
            </a:extLst>
          </p:cNvPr>
          <p:cNvSpPr txBox="1"/>
          <p:nvPr/>
        </p:nvSpPr>
        <p:spPr>
          <a:xfrm>
            <a:off x="731519" y="2586284"/>
            <a:ext cx="7680960" cy="175432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避難所運営の中心的役割を担うために、安全確認やルールの設定等の必要性を理解しましょう</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p:txBody>
      </p:sp>
      <p:sp>
        <p:nvSpPr>
          <p:cNvPr id="4" name="テキスト ボックス 3">
            <a:extLst>
              <a:ext uri="{FF2B5EF4-FFF2-40B4-BE49-F238E27FC236}">
                <a16:creationId xmlns:a16="http://schemas.microsoft.com/office/drawing/2014/main" id="{AFB3F5FC-23D9-40D0-9597-25CD428EEF17}"/>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２．避難所の開設・運営</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6639552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3">
            <a:extLst>
              <a:ext uri="{FF2B5EF4-FFF2-40B4-BE49-F238E27FC236}">
                <a16:creationId xmlns:a16="http://schemas.microsoft.com/office/drawing/2014/main" id="{187946D5-1DA0-496A-8FD3-B51B0B9A2A78}"/>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29</a:t>
            </a:fld>
            <a:endParaRPr kumimoji="1" lang="ja-JP" altLang="en-US"/>
          </a:p>
        </p:txBody>
      </p:sp>
      <p:sp>
        <p:nvSpPr>
          <p:cNvPr id="8" name="テキスト ボックス 7">
            <a:extLst>
              <a:ext uri="{FF2B5EF4-FFF2-40B4-BE49-F238E27FC236}">
                <a16:creationId xmlns:a16="http://schemas.microsoft.com/office/drawing/2014/main" id="{855A008E-1419-419E-915B-F45ECD0FA7E3}"/>
              </a:ext>
            </a:extLst>
          </p:cNvPr>
          <p:cNvSpPr txBox="1"/>
          <p:nvPr/>
        </p:nvSpPr>
        <p:spPr>
          <a:xfrm>
            <a:off x="3867320" y="676646"/>
            <a:ext cx="1409360" cy="646331"/>
          </a:xfrm>
          <a:prstGeom prst="rect">
            <a:avLst/>
          </a:prstGeom>
          <a:noFill/>
        </p:spPr>
        <p:txBody>
          <a:bodyPr wrap="none" rtlCol="0">
            <a:spAutoFit/>
          </a:bodyPr>
          <a:lstStyle/>
          <a:p>
            <a:r>
              <a:rPr kumimoji="1" lang="ja-JP" altLang="en-US" sz="3600">
                <a:solidFill>
                  <a:srgbClr val="404040"/>
                </a:solidFill>
                <a:latin typeface="HGPｺﾞｼｯｸE" panose="020B0900000000000000" pitchFamily="50" charset="-128"/>
                <a:ea typeface="HGPｺﾞｼｯｸE" panose="020B0900000000000000" pitchFamily="50" charset="-128"/>
              </a:rPr>
              <a:t>まとめ</a:t>
            </a:r>
          </a:p>
        </p:txBody>
      </p:sp>
      <p:sp>
        <p:nvSpPr>
          <p:cNvPr id="10" name="テキスト ボックス 9">
            <a:extLst>
              <a:ext uri="{FF2B5EF4-FFF2-40B4-BE49-F238E27FC236}">
                <a16:creationId xmlns:a16="http://schemas.microsoft.com/office/drawing/2014/main" id="{A3F75B5D-32AC-461B-86EC-928E9690136C}"/>
              </a:ext>
            </a:extLst>
          </p:cNvPr>
          <p:cNvSpPr txBox="1"/>
          <p:nvPr/>
        </p:nvSpPr>
        <p:spPr>
          <a:xfrm>
            <a:off x="775063" y="1782354"/>
            <a:ext cx="7680960" cy="3570208"/>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災害時にとるべき行動、避難所と避難場所の役割の違いを理解し、適切な行動をとりましょう</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避難所運営の中心的役割を担うために、安全確認やルールの設定等の必要性を理解しましょう</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3030903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四角形: 角を丸くする 5">
            <a:extLst>
              <a:ext uri="{FF2B5EF4-FFF2-40B4-BE49-F238E27FC236}">
                <a16:creationId xmlns:a16="http://schemas.microsoft.com/office/drawing/2014/main" id="{10BCA073-86ED-4745-A267-8F559899C15B}"/>
              </a:ext>
            </a:extLst>
          </p:cNvPr>
          <p:cNvSpPr/>
          <p:nvPr/>
        </p:nvSpPr>
        <p:spPr>
          <a:xfrm>
            <a:off x="1130531" y="3208713"/>
            <a:ext cx="6907876" cy="2654419"/>
          </a:xfrm>
          <a:prstGeom prst="roundRect">
            <a:avLst/>
          </a:prstGeom>
          <a:solidFill>
            <a:schemeClr val="bg1"/>
          </a:solid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タイトル 1">
            <a:extLst>
              <a:ext uri="{FF2B5EF4-FFF2-40B4-BE49-F238E27FC236}">
                <a16:creationId xmlns:a16="http://schemas.microsoft.com/office/drawing/2014/main" id="{E18FE92C-DCA8-41FB-A242-C008E9D4FF29}"/>
              </a:ext>
            </a:extLst>
          </p:cNvPr>
          <p:cNvSpPr>
            <a:spLocks noGrp="1"/>
          </p:cNvSpPr>
          <p:nvPr>
            <p:ph type="title"/>
          </p:nvPr>
        </p:nvSpPr>
        <p:spPr>
          <a:xfrm>
            <a:off x="621392" y="1585780"/>
            <a:ext cx="7886700" cy="960889"/>
          </a:xfrm>
        </p:spPr>
        <p:txBody>
          <a:bodyPr>
            <a:noAutofit/>
          </a:bodyPr>
          <a:lstStyle/>
          <a:p>
            <a:r>
              <a:rPr kumimoji="1" lang="ja-JP" altLang="en-US" sz="4000">
                <a:solidFill>
                  <a:schemeClr val="tx1">
                    <a:lumMod val="75000"/>
                    <a:lumOff val="25000"/>
                  </a:schemeClr>
                </a:solidFill>
                <a:latin typeface="HGPｺﾞｼｯｸE" panose="020B0900000000000000" pitchFamily="50" charset="-128"/>
                <a:ea typeface="HGPｺﾞｼｯｸE" panose="020B0900000000000000" pitchFamily="50" charset="-128"/>
              </a:rPr>
              <a:t>避難所の運営を円滑に進めるには</a:t>
            </a:r>
          </a:p>
        </p:txBody>
      </p:sp>
      <p:sp>
        <p:nvSpPr>
          <p:cNvPr id="8" name="正方形/長方形 7">
            <a:extLst>
              <a:ext uri="{FF2B5EF4-FFF2-40B4-BE49-F238E27FC236}">
                <a16:creationId xmlns:a16="http://schemas.microsoft.com/office/drawing/2014/main" id="{F73C0153-3B53-4F7E-9B3E-06CBEAEE6A1E}"/>
              </a:ext>
            </a:extLst>
          </p:cNvPr>
          <p:cNvSpPr/>
          <p:nvPr/>
        </p:nvSpPr>
        <p:spPr>
          <a:xfrm>
            <a:off x="1234440" y="3711326"/>
            <a:ext cx="6675120" cy="1446550"/>
          </a:xfrm>
          <a:prstGeom prst="rect">
            <a:avLst/>
          </a:prstGeom>
        </p:spPr>
        <p:txBody>
          <a:bodyPr wrap="square">
            <a:spAutoFit/>
          </a:bodyPr>
          <a:lstStyle/>
          <a:p>
            <a:pPr algn="ctr"/>
            <a:r>
              <a:rPr lang="ja-JP" altLang="en-US" sz="4400" dirty="0">
                <a:solidFill>
                  <a:srgbClr val="404040"/>
                </a:solidFill>
                <a:latin typeface="HGPｺﾞｼｯｸE" panose="020B0900000000000000" pitchFamily="50" charset="-128"/>
                <a:ea typeface="HGPｺﾞｼｯｸE" panose="020B0900000000000000" pitchFamily="50" charset="-128"/>
              </a:rPr>
              <a:t>避難所開設・運営の流れと発生する課題</a:t>
            </a:r>
          </a:p>
        </p:txBody>
      </p:sp>
    </p:spTree>
    <p:extLst>
      <p:ext uri="{BB962C8B-B14F-4D97-AF65-F5344CB8AC3E}">
        <p14:creationId xmlns:p14="http://schemas.microsoft.com/office/powerpoint/2010/main" val="37717092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65808B6-26C7-45D9-BA0B-9AB91975D867}"/>
              </a:ext>
            </a:extLst>
          </p:cNvPr>
          <p:cNvSpPr>
            <a:spLocks noGrp="1"/>
          </p:cNvSpPr>
          <p:nvPr>
            <p:ph type="title"/>
          </p:nvPr>
        </p:nvSpPr>
        <p:spPr/>
        <p:txBody>
          <a:bodyPr/>
          <a:lstStyle/>
          <a:p>
            <a:r>
              <a:rPr kumimoji="1" lang="ja-JP" altLang="en-US" b="0" dirty="0"/>
              <a:t>学習目標と内容</a:t>
            </a:r>
          </a:p>
        </p:txBody>
      </p:sp>
      <p:sp>
        <p:nvSpPr>
          <p:cNvPr id="3" name="コンテンツ プレースホルダー 2">
            <a:extLst>
              <a:ext uri="{FF2B5EF4-FFF2-40B4-BE49-F238E27FC236}">
                <a16:creationId xmlns:a16="http://schemas.microsoft.com/office/drawing/2014/main" id="{6AEDB143-3FCB-4E29-8C76-4BD03323FBDB}"/>
              </a:ext>
            </a:extLst>
          </p:cNvPr>
          <p:cNvSpPr>
            <a:spLocks noGrp="1"/>
          </p:cNvSpPr>
          <p:nvPr>
            <p:ph idx="1"/>
          </p:nvPr>
        </p:nvSpPr>
        <p:spPr>
          <a:xfrm>
            <a:off x="410935" y="758032"/>
            <a:ext cx="8343899" cy="551543"/>
          </a:xfrm>
        </p:spPr>
        <p:txBody>
          <a:bodyPr/>
          <a:lstStyle/>
          <a:p>
            <a:r>
              <a:rPr kumimoji="1" lang="ja-JP" altLang="en-US" dirty="0">
                <a:solidFill>
                  <a:schemeClr val="tx1">
                    <a:lumMod val="75000"/>
                    <a:lumOff val="25000"/>
                  </a:schemeClr>
                </a:solidFill>
              </a:rPr>
              <a:t>学習目標</a:t>
            </a:r>
            <a:endParaRPr kumimoji="1" lang="en-US" altLang="ja-JP" dirty="0">
              <a:solidFill>
                <a:schemeClr val="tx1">
                  <a:lumMod val="75000"/>
                  <a:lumOff val="25000"/>
                </a:schemeClr>
              </a:solidFill>
            </a:endParaRPr>
          </a:p>
          <a:p>
            <a:pPr lvl="1"/>
            <a:endParaRPr lang="en-US" altLang="ja-JP" dirty="0">
              <a:solidFill>
                <a:schemeClr val="tx1">
                  <a:lumMod val="75000"/>
                  <a:lumOff val="25000"/>
                </a:schemeClr>
              </a:solidFill>
            </a:endParaRPr>
          </a:p>
          <a:p>
            <a:endParaRPr kumimoji="1" lang="en-US" altLang="ja-JP" dirty="0">
              <a:solidFill>
                <a:schemeClr val="tx1">
                  <a:lumMod val="75000"/>
                  <a:lumOff val="25000"/>
                </a:schemeClr>
              </a:solidFill>
            </a:endParaRPr>
          </a:p>
          <a:p>
            <a:endParaRPr lang="en-US" altLang="ja-JP" dirty="0">
              <a:solidFill>
                <a:schemeClr val="tx1">
                  <a:lumMod val="75000"/>
                  <a:lumOff val="25000"/>
                </a:schemeClr>
              </a:solidFill>
            </a:endParaRPr>
          </a:p>
          <a:p>
            <a:endParaRPr kumimoji="1" lang="en-US" altLang="ja-JP" dirty="0">
              <a:solidFill>
                <a:schemeClr val="tx1">
                  <a:lumMod val="75000"/>
                  <a:lumOff val="25000"/>
                </a:schemeClr>
              </a:solidFill>
            </a:endParaRPr>
          </a:p>
          <a:p>
            <a:endParaRPr lang="en-US" altLang="ja-JP" dirty="0">
              <a:solidFill>
                <a:schemeClr val="tx1">
                  <a:lumMod val="75000"/>
                  <a:lumOff val="25000"/>
                </a:schemeClr>
              </a:solidFill>
            </a:endParaRPr>
          </a:p>
          <a:p>
            <a:endParaRPr lang="en-US" altLang="ja-JP" dirty="0">
              <a:solidFill>
                <a:schemeClr val="tx1">
                  <a:lumMod val="75000"/>
                  <a:lumOff val="25000"/>
                </a:schemeClr>
              </a:solidFill>
            </a:endParaRPr>
          </a:p>
          <a:p>
            <a:pPr marL="0" indent="0">
              <a:buNone/>
            </a:pPr>
            <a:endParaRPr kumimoji="1" lang="ja-JP" altLang="en-US" dirty="0">
              <a:solidFill>
                <a:schemeClr val="tx1">
                  <a:lumMod val="75000"/>
                  <a:lumOff val="25000"/>
                </a:schemeClr>
              </a:solidFill>
            </a:endParaRPr>
          </a:p>
        </p:txBody>
      </p:sp>
      <p:sp>
        <p:nvSpPr>
          <p:cNvPr id="4" name="スライド番号プレースホルダー 3">
            <a:extLst>
              <a:ext uri="{FF2B5EF4-FFF2-40B4-BE49-F238E27FC236}">
                <a16:creationId xmlns:a16="http://schemas.microsoft.com/office/drawing/2014/main" id="{82088444-4A2C-4F10-9501-0DDC191B5C81}"/>
              </a:ext>
            </a:extLst>
          </p:cNvPr>
          <p:cNvSpPr>
            <a:spLocks noGrp="1"/>
          </p:cNvSpPr>
          <p:nvPr>
            <p:ph type="sldNum" sz="quarter" idx="12"/>
          </p:nvPr>
        </p:nvSpPr>
        <p:spPr/>
        <p:txBody>
          <a:bodyPr/>
          <a:lstStyle/>
          <a:p>
            <a:fld id="{48C0FCB9-D989-46F1-965E-624BDAC7E129}" type="slidenum">
              <a:rPr kumimoji="1" lang="ja-JP" altLang="en-US" smtClean="0"/>
              <a:pPr/>
              <a:t>4</a:t>
            </a:fld>
            <a:endParaRPr kumimoji="1" lang="ja-JP" altLang="en-US"/>
          </a:p>
        </p:txBody>
      </p:sp>
      <p:sp>
        <p:nvSpPr>
          <p:cNvPr id="12" name="テキスト ボックス 11">
            <a:extLst>
              <a:ext uri="{FF2B5EF4-FFF2-40B4-BE49-F238E27FC236}">
                <a16:creationId xmlns:a16="http://schemas.microsoft.com/office/drawing/2014/main" id="{6088E614-A19C-48F3-98A5-89B0809324A7}"/>
              </a:ext>
            </a:extLst>
          </p:cNvPr>
          <p:cNvSpPr txBox="1"/>
          <p:nvPr/>
        </p:nvSpPr>
        <p:spPr>
          <a:xfrm>
            <a:off x="689200" y="1474903"/>
            <a:ext cx="7920000" cy="954107"/>
          </a:xfrm>
          <a:prstGeom prst="rect">
            <a:avLst/>
          </a:prstGeom>
          <a:noFill/>
        </p:spPr>
        <p:txBody>
          <a:bodyPr wrap="square" rtlCol="0">
            <a:spAutoFit/>
          </a:bodyPr>
          <a:lstStyle/>
          <a:p>
            <a:pPr algn="just">
              <a:spcAft>
                <a:spcPts val="3600"/>
              </a:spcAft>
            </a:pPr>
            <a:r>
              <a:rPr kumimoji="1" lang="ja-JP" altLang="en-US" sz="2800" dirty="0">
                <a:solidFill>
                  <a:schemeClr val="tx1">
                    <a:lumMod val="75000"/>
                    <a:lumOff val="25000"/>
                  </a:schemeClr>
                </a:solidFill>
                <a:latin typeface="HGPｺﾞｼｯｸE" panose="020B0900000000000000" pitchFamily="50" charset="-128"/>
                <a:ea typeface="HGPｺﾞｼｯｸE" panose="020B0900000000000000" pitchFamily="50" charset="-128"/>
              </a:rPr>
              <a:t>避難所を開設、運営するために最低限必要な知識やその課題と対策を理解する</a:t>
            </a:r>
            <a:endParaRPr kumimoji="1" lang="en-US" altLang="ja-JP" sz="32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13" name="正方形/長方形 12">
            <a:extLst>
              <a:ext uri="{FF2B5EF4-FFF2-40B4-BE49-F238E27FC236}">
                <a16:creationId xmlns:a16="http://schemas.microsoft.com/office/drawing/2014/main" id="{733027C2-0D2E-49F2-BD19-D0F6669009F6}"/>
              </a:ext>
            </a:extLst>
          </p:cNvPr>
          <p:cNvSpPr/>
          <p:nvPr/>
        </p:nvSpPr>
        <p:spPr>
          <a:xfrm>
            <a:off x="476800" y="2798836"/>
            <a:ext cx="8344800" cy="3535702"/>
          </a:xfrm>
          <a:prstGeom prst="rect">
            <a:avLst/>
          </a:prstGeom>
          <a:noFill/>
          <a:ln w="38100">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lIns="288000" rtlCol="0" anchor="ctr"/>
          <a:lstStyle/>
          <a:p>
            <a:pPr marL="0" lvl="1">
              <a:spcAft>
                <a:spcPts val="1200"/>
              </a:spcAft>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＜目次＞</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災害時にとるべき行動</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514350" lvl="1" indent="-514350">
              <a:spcAft>
                <a:spcPts val="1200"/>
              </a:spcAft>
              <a:buFont typeface="Wingdings" panose="05000000000000000000" pitchFamily="2" charset="2"/>
              <a:buChar char="l"/>
            </a:pPr>
            <a:r>
              <a:rPr kumimoji="1" lang="ja-JP" altLang="en-US" sz="2800">
                <a:solidFill>
                  <a:schemeClr val="tx1">
                    <a:lumMod val="75000"/>
                    <a:lumOff val="25000"/>
                  </a:schemeClr>
                </a:solidFill>
                <a:latin typeface="HGPｺﾞｼｯｸE" panose="020B0900000000000000" pitchFamily="50" charset="-128"/>
                <a:ea typeface="HGPｺﾞｼｯｸE" panose="020B0900000000000000" pitchFamily="50" charset="-128"/>
              </a:rPr>
              <a:t>避難所の開設・運営</a:t>
            </a:r>
            <a:endParaRPr kumimoji="1" lang="en-US" altLang="ja-JP" sz="280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7" name="テキスト ボックス 6">
            <a:extLst>
              <a:ext uri="{FF2B5EF4-FFF2-40B4-BE49-F238E27FC236}">
                <a16:creationId xmlns:a16="http://schemas.microsoft.com/office/drawing/2014/main" id="{A79EED3F-F3EE-4BC6-BBBC-1632D2A94043}"/>
              </a:ext>
            </a:extLst>
          </p:cNvPr>
          <p:cNvSpPr txBox="1"/>
          <p:nvPr/>
        </p:nvSpPr>
        <p:spPr>
          <a:xfrm>
            <a:off x="7198098" y="4335855"/>
            <a:ext cx="1202573" cy="461665"/>
          </a:xfrm>
          <a:prstGeom prst="rect">
            <a:avLst/>
          </a:prstGeom>
          <a:noFill/>
        </p:spPr>
        <p:txBody>
          <a:bodyPr wrap="none" rtlCol="0">
            <a:spAutoFit/>
          </a:bodyPr>
          <a:lstStyle/>
          <a:p>
            <a:pPr marL="0" lvl="1" algn="just">
              <a:spcAft>
                <a:spcPts val="1200"/>
              </a:spcAft>
            </a:pP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P. 4</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8</a:t>
            </a:r>
          </a:p>
        </p:txBody>
      </p:sp>
      <p:sp>
        <p:nvSpPr>
          <p:cNvPr id="8" name="テキスト ボックス 7">
            <a:extLst>
              <a:ext uri="{FF2B5EF4-FFF2-40B4-BE49-F238E27FC236}">
                <a16:creationId xmlns:a16="http://schemas.microsoft.com/office/drawing/2014/main" id="{DEC7E3F4-7B59-4AF0-AC4B-E94424D74231}"/>
              </a:ext>
            </a:extLst>
          </p:cNvPr>
          <p:cNvSpPr txBox="1"/>
          <p:nvPr/>
        </p:nvSpPr>
        <p:spPr>
          <a:xfrm>
            <a:off x="7198098" y="4955857"/>
            <a:ext cx="1337226" cy="461665"/>
          </a:xfrm>
          <a:prstGeom prst="rect">
            <a:avLst/>
          </a:prstGeom>
          <a:noFill/>
        </p:spPr>
        <p:txBody>
          <a:bodyPr wrap="none" rtlCol="0">
            <a:spAutoFit/>
          </a:bodyPr>
          <a:lstStyle/>
          <a:p>
            <a:pPr marL="0" lvl="1" algn="just">
              <a:spcAft>
                <a:spcPts val="1200"/>
              </a:spcAft>
            </a:pP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P. 9</a:t>
            </a:r>
            <a:r>
              <a:rPr kumimoji="1" lang="ja-JP" altLang="en-US" sz="2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kumimoji="1" lang="en-US" altLang="ja-JP" sz="2400" dirty="0">
                <a:solidFill>
                  <a:schemeClr val="tx1">
                    <a:lumMod val="75000"/>
                    <a:lumOff val="25000"/>
                  </a:schemeClr>
                </a:solidFill>
                <a:latin typeface="HGPｺﾞｼｯｸE" panose="020B0900000000000000" pitchFamily="50" charset="-128"/>
                <a:ea typeface="HGPｺﾞｼｯｸE" panose="020B0900000000000000" pitchFamily="50" charset="-128"/>
              </a:rPr>
              <a:t>27</a:t>
            </a:r>
          </a:p>
        </p:txBody>
      </p:sp>
    </p:spTree>
    <p:extLst>
      <p:ext uri="{BB962C8B-B14F-4D97-AF65-F5344CB8AC3E}">
        <p14:creationId xmlns:p14="http://schemas.microsoft.com/office/powerpoint/2010/main" val="20521621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2B14AF4-685D-4C9E-AA84-C819A7CBF6AC}"/>
              </a:ext>
            </a:extLst>
          </p:cNvPr>
          <p:cNvSpPr/>
          <p:nvPr/>
        </p:nvSpPr>
        <p:spPr>
          <a:xfrm>
            <a:off x="7687733" y="287867"/>
            <a:ext cx="1049867" cy="372533"/>
          </a:xfrm>
          <a:prstGeom prst="rect">
            <a:avLst/>
          </a:prstGeom>
          <a:solidFill>
            <a:srgbClr val="FFFF00"/>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lumMod val="65000"/>
                    <a:lumOff val="35000"/>
                  </a:schemeClr>
                </a:solidFill>
                <a:latin typeface="HGPｺﾞｼｯｸE" panose="020B0900000000000000" pitchFamily="50" charset="-128"/>
                <a:ea typeface="HGPｺﾞｼｯｸE" panose="020B0900000000000000" pitchFamily="50" charset="-128"/>
              </a:rPr>
              <a:t>5</a:t>
            </a:r>
            <a:r>
              <a:rPr kumimoji="1" lang="ja-JP" altLang="en-US" dirty="0">
                <a:solidFill>
                  <a:schemeClr val="tx1">
                    <a:lumMod val="65000"/>
                    <a:lumOff val="35000"/>
                  </a:schemeClr>
                </a:solidFill>
                <a:latin typeface="HGPｺﾞｼｯｸE" panose="020B0900000000000000" pitchFamily="50" charset="-128"/>
                <a:ea typeface="HGPｺﾞｼｯｸE" panose="020B0900000000000000" pitchFamily="50" charset="-128"/>
              </a:rPr>
              <a:t>分</a:t>
            </a:r>
          </a:p>
        </p:txBody>
      </p:sp>
      <p:sp>
        <p:nvSpPr>
          <p:cNvPr id="6" name="タイトル 1">
            <a:extLst>
              <a:ext uri="{FF2B5EF4-FFF2-40B4-BE49-F238E27FC236}">
                <a16:creationId xmlns:a16="http://schemas.microsoft.com/office/drawing/2014/main" id="{B89DBFBC-EEA2-4FF2-93EA-F861718F336F}"/>
              </a:ext>
            </a:extLst>
          </p:cNvPr>
          <p:cNvSpPr>
            <a:spLocks noGrp="1"/>
          </p:cNvSpPr>
          <p:nvPr>
            <p:ph type="title"/>
          </p:nvPr>
        </p:nvSpPr>
        <p:spPr>
          <a:xfrm>
            <a:off x="621392" y="1550082"/>
            <a:ext cx="8000094" cy="2513918"/>
          </a:xfrm>
        </p:spPr>
        <p:txBody>
          <a:bodyPr>
            <a:noAutofit/>
          </a:bodyPr>
          <a:lstStyle/>
          <a:p>
            <a:pPr algn="l"/>
            <a:r>
              <a:rPr lang="ja-JP" altLang="en-US" dirty="0">
                <a:solidFill>
                  <a:schemeClr val="tx1">
                    <a:lumMod val="75000"/>
                    <a:lumOff val="25000"/>
                  </a:schemeClr>
                </a:solidFill>
                <a:latin typeface="HGPｺﾞｼｯｸE"/>
                <a:ea typeface="HGPｺﾞｼｯｸE"/>
              </a:rPr>
              <a:t>１．災害時にとるべき行動</a:t>
            </a:r>
            <a:endParaRPr kumimoji="1" lang="ja-JP" altLang="en-US"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25624518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94209A0-D9BE-42A3-BD2C-F0CE2AE697FB}"/>
              </a:ext>
            </a:extLst>
          </p:cNvPr>
          <p:cNvSpPr>
            <a:spLocks noGrp="1"/>
          </p:cNvSpPr>
          <p:nvPr>
            <p:ph type="title"/>
          </p:nvPr>
        </p:nvSpPr>
        <p:spPr>
          <a:xfrm>
            <a:off x="0" y="-2449"/>
            <a:ext cx="9144000" cy="651600"/>
          </a:xfrm>
        </p:spPr>
        <p:txBody>
          <a:bodyPr/>
          <a:lstStyle/>
          <a:p>
            <a:r>
              <a:rPr lang="ja-JP" altLang="en-US" dirty="0"/>
              <a:t>災害発生前後にとるべき行動（主に自助・共助）</a:t>
            </a:r>
            <a:endParaRPr kumimoji="1" lang="ja-JP" altLang="en-US" dirty="0"/>
          </a:p>
        </p:txBody>
      </p:sp>
      <p:sp>
        <p:nvSpPr>
          <p:cNvPr id="41" name="スライド番号プレースホルダー 3">
            <a:extLst>
              <a:ext uri="{FF2B5EF4-FFF2-40B4-BE49-F238E27FC236}">
                <a16:creationId xmlns:a16="http://schemas.microsoft.com/office/drawing/2014/main" id="{1FB34F37-D808-48CD-8133-0DCA061AFA7B}"/>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6</a:t>
            </a:fld>
            <a:endParaRPr kumimoji="1" lang="ja-JP" altLang="en-US" dirty="0"/>
          </a:p>
        </p:txBody>
      </p:sp>
      <p:sp>
        <p:nvSpPr>
          <p:cNvPr id="42" name="下矢印 12">
            <a:extLst>
              <a:ext uri="{FF2B5EF4-FFF2-40B4-BE49-F238E27FC236}">
                <a16:creationId xmlns:a16="http://schemas.microsoft.com/office/drawing/2014/main" id="{0212F36D-3D6F-41A0-A0C6-45A8C5748B4F}"/>
              </a:ext>
            </a:extLst>
          </p:cNvPr>
          <p:cNvSpPr/>
          <p:nvPr/>
        </p:nvSpPr>
        <p:spPr>
          <a:xfrm>
            <a:off x="4030974" y="1456246"/>
            <a:ext cx="1082050" cy="5335079"/>
          </a:xfrm>
          <a:prstGeom prst="downArrow">
            <a:avLst>
              <a:gd name="adj1" fmla="val 50000"/>
              <a:gd name="adj2" fmla="val 21461"/>
            </a:avLst>
          </a:prstGeom>
          <a:solidFill>
            <a:schemeClr val="tx1">
              <a:lumMod val="75000"/>
              <a:lumOff val="25000"/>
            </a:schemeClr>
          </a:solidFill>
          <a:ln w="12700">
            <a:solidFill>
              <a:schemeClr val="tx1">
                <a:lumMod val="75000"/>
                <a:lumOff val="2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3" name="爆発: 8 pt 42">
            <a:extLst>
              <a:ext uri="{FF2B5EF4-FFF2-40B4-BE49-F238E27FC236}">
                <a16:creationId xmlns:a16="http://schemas.microsoft.com/office/drawing/2014/main" id="{E8E2D4AB-D47F-437B-9C15-20792DDCD6AB}"/>
              </a:ext>
            </a:extLst>
          </p:cNvPr>
          <p:cNvSpPr/>
          <p:nvPr/>
        </p:nvSpPr>
        <p:spPr>
          <a:xfrm>
            <a:off x="1975301" y="4053260"/>
            <a:ext cx="5168449" cy="1462794"/>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HGPｺﾞｼｯｸE" panose="020B0900000000000000" pitchFamily="50" charset="-128"/>
                <a:ea typeface="HGPｺﾞｼｯｸE" panose="020B0900000000000000" pitchFamily="50" charset="-128"/>
              </a:rPr>
              <a:t>洪水・浸水・</a:t>
            </a:r>
            <a:endParaRPr kumimoji="1" lang="en-US" altLang="ja-JP" sz="2000" dirty="0">
              <a:latin typeface="HGPｺﾞｼｯｸE" panose="020B0900000000000000" pitchFamily="50" charset="-128"/>
              <a:ea typeface="HGPｺﾞｼｯｸE" panose="020B0900000000000000" pitchFamily="50" charset="-128"/>
            </a:endParaRPr>
          </a:p>
          <a:p>
            <a:pPr algn="ctr"/>
            <a:r>
              <a:rPr kumimoji="1" lang="ja-JP" altLang="en-US" sz="2000" dirty="0">
                <a:latin typeface="HGPｺﾞｼｯｸE" panose="020B0900000000000000" pitchFamily="50" charset="-128"/>
                <a:ea typeface="HGPｺﾞｼｯｸE" panose="020B0900000000000000" pitchFamily="50" charset="-128"/>
              </a:rPr>
              <a:t>土砂災害・高潮等の発生</a:t>
            </a:r>
          </a:p>
        </p:txBody>
      </p:sp>
      <p:pic>
        <p:nvPicPr>
          <p:cNvPr id="44" name="図 43" descr="時計 が含まれている画像&#10;&#10;自動的に生成された説明">
            <a:extLst>
              <a:ext uri="{FF2B5EF4-FFF2-40B4-BE49-F238E27FC236}">
                <a16:creationId xmlns:a16="http://schemas.microsoft.com/office/drawing/2014/main" id="{8A8ABA54-F6DA-40DA-B081-F9C430AA6655}"/>
              </a:ext>
            </a:extLst>
          </p:cNvPr>
          <p:cNvPicPr>
            <a:picLocks noChangeAspect="1"/>
          </p:cNvPicPr>
          <p:nvPr/>
        </p:nvPicPr>
        <p:blipFill>
          <a:blip r:embed="rId3" cstate="hq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873259" y="2796706"/>
            <a:ext cx="979200" cy="979200"/>
          </a:xfrm>
          <a:prstGeom prst="rect">
            <a:avLst/>
          </a:prstGeom>
          <a:scene3d>
            <a:camera prst="orthographicFront">
              <a:rot lat="0" lon="10800000" rev="0"/>
            </a:camera>
            <a:lightRig rig="threePt" dir="t"/>
          </a:scene3d>
        </p:spPr>
      </p:pic>
      <p:pic>
        <p:nvPicPr>
          <p:cNvPr id="45" name="図 44" descr="挿絵 が含まれている画像&#10;&#10;自動的に生成された説明">
            <a:extLst>
              <a:ext uri="{FF2B5EF4-FFF2-40B4-BE49-F238E27FC236}">
                <a16:creationId xmlns:a16="http://schemas.microsoft.com/office/drawing/2014/main" id="{B2559823-898C-44FB-82C0-5CA49FBE077A}"/>
              </a:ext>
            </a:extLst>
          </p:cNvPr>
          <p:cNvPicPr>
            <a:picLocks noChangeAspect="1"/>
          </p:cNvPicPr>
          <p:nvPr/>
        </p:nvPicPr>
        <p:blipFill rotWithShape="1">
          <a:blip r:embed="rId4">
            <a:duotone>
              <a:schemeClr val="accent3">
                <a:shade val="45000"/>
                <a:satMod val="135000"/>
              </a:schemeClr>
              <a:prstClr val="white"/>
            </a:duotone>
            <a:extLst>
              <a:ext uri="{28A0092B-C50C-407E-A947-70E740481C1C}">
                <a14:useLocalDpi xmlns:a14="http://schemas.microsoft.com/office/drawing/2010/main" val="0"/>
              </a:ext>
            </a:extLst>
          </a:blip>
          <a:srcRect l="12915" t="17165" r="12144" b="19916"/>
          <a:stretch/>
        </p:blipFill>
        <p:spPr>
          <a:xfrm>
            <a:off x="343467" y="1355033"/>
            <a:ext cx="979200" cy="822117"/>
          </a:xfrm>
          <a:prstGeom prst="rect">
            <a:avLst/>
          </a:prstGeom>
        </p:spPr>
      </p:pic>
      <p:pic>
        <p:nvPicPr>
          <p:cNvPr id="46" name="図 45" descr="挿絵 が含まれている画像&#10;&#10;自動的に生成された説明">
            <a:extLst>
              <a:ext uri="{FF2B5EF4-FFF2-40B4-BE49-F238E27FC236}">
                <a16:creationId xmlns:a16="http://schemas.microsoft.com/office/drawing/2014/main" id="{94E32573-EAE6-461D-9C2E-73273386ED50}"/>
              </a:ext>
            </a:extLst>
          </p:cNvPr>
          <p:cNvPicPr>
            <a:picLocks noChangeAspect="1"/>
          </p:cNvPicPr>
          <p:nvPr/>
        </p:nvPicPr>
        <p:blipFill rotWithShape="1">
          <a:blip r:embed="rId5">
            <a:clrChange>
              <a:clrFrom>
                <a:srgbClr val="FEFEFE"/>
              </a:clrFrom>
              <a:clrTo>
                <a:srgbClr val="FEFEFE">
                  <a:alpha val="0"/>
                </a:srgbClr>
              </a:clrTo>
            </a:clrChange>
            <a:alphaModFix/>
            <a:duotone>
              <a:schemeClr val="accent3">
                <a:shade val="45000"/>
                <a:satMod val="135000"/>
              </a:schemeClr>
              <a:prstClr val="white"/>
            </a:duotone>
            <a:extLst>
              <a:ext uri="{28A0092B-C50C-407E-A947-70E740481C1C}">
                <a14:useLocalDpi xmlns:a14="http://schemas.microsoft.com/office/drawing/2010/main" val="0"/>
              </a:ext>
            </a:extLst>
          </a:blip>
          <a:srcRect l="7599" t="22837" r="20250" b="18720"/>
          <a:stretch/>
        </p:blipFill>
        <p:spPr>
          <a:xfrm>
            <a:off x="1244966" y="833825"/>
            <a:ext cx="979200" cy="793159"/>
          </a:xfrm>
          <a:prstGeom prst="rect">
            <a:avLst/>
          </a:prstGeom>
        </p:spPr>
      </p:pic>
      <p:sp>
        <p:nvSpPr>
          <p:cNvPr id="47" name="正方形/長方形 46">
            <a:extLst>
              <a:ext uri="{FF2B5EF4-FFF2-40B4-BE49-F238E27FC236}">
                <a16:creationId xmlns:a16="http://schemas.microsoft.com/office/drawing/2014/main" id="{EFB3900E-214B-436D-84EA-0813EC99F833}"/>
              </a:ext>
            </a:extLst>
          </p:cNvPr>
          <p:cNvSpPr/>
          <p:nvPr/>
        </p:nvSpPr>
        <p:spPr>
          <a:xfrm>
            <a:off x="2508701" y="1813024"/>
            <a:ext cx="4114702" cy="582362"/>
          </a:xfrm>
          <a:prstGeom prst="rect">
            <a:avLst/>
          </a:prstGeom>
          <a:solidFill>
            <a:schemeClr val="bg1"/>
          </a:solidFill>
          <a:ln w="28575">
            <a:solidFill>
              <a:srgbClr val="52B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気象・避難等の情報収集</a:t>
            </a:r>
          </a:p>
        </p:txBody>
      </p:sp>
      <p:sp>
        <p:nvSpPr>
          <p:cNvPr id="52" name="正方形/長方形 51">
            <a:extLst>
              <a:ext uri="{FF2B5EF4-FFF2-40B4-BE49-F238E27FC236}">
                <a16:creationId xmlns:a16="http://schemas.microsoft.com/office/drawing/2014/main" id="{4672B517-36B4-4AC7-9230-C867C452C4E8}"/>
              </a:ext>
            </a:extLst>
          </p:cNvPr>
          <p:cNvSpPr/>
          <p:nvPr/>
        </p:nvSpPr>
        <p:spPr>
          <a:xfrm>
            <a:off x="2518327" y="2508519"/>
            <a:ext cx="4114702" cy="1517935"/>
          </a:xfrm>
          <a:prstGeom prst="rect">
            <a:avLst/>
          </a:prstGeom>
          <a:solidFill>
            <a:schemeClr val="bg1"/>
          </a:solidFill>
          <a:ln w="28575">
            <a:solidFill>
              <a:srgbClr val="52B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指定緊急避難場所等</a:t>
            </a:r>
            <a:endParaRPr kumimoji="1"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への避難・避難支援</a:t>
            </a:r>
            <a:endParaRPr kumimoji="1"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3" name="正方形/長方形 52">
            <a:extLst>
              <a:ext uri="{FF2B5EF4-FFF2-40B4-BE49-F238E27FC236}">
                <a16:creationId xmlns:a16="http://schemas.microsoft.com/office/drawing/2014/main" id="{8FEB502C-9B0B-4503-80CC-AF14259C8058}"/>
              </a:ext>
            </a:extLst>
          </p:cNvPr>
          <p:cNvSpPr/>
          <p:nvPr/>
        </p:nvSpPr>
        <p:spPr>
          <a:xfrm>
            <a:off x="2513296" y="5409921"/>
            <a:ext cx="4114702" cy="1122052"/>
          </a:xfrm>
          <a:prstGeom prst="rect">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HGPｺﾞｼｯｸE" panose="020B0900000000000000" pitchFamily="50" charset="-128"/>
                <a:ea typeface="HGPｺﾞｼｯｸE" panose="020B0900000000000000" pitchFamily="50" charset="-128"/>
              </a:rPr>
              <a:t>指定避難所での避難生活・</a:t>
            </a:r>
            <a:endParaRPr kumimoji="1" lang="en-US" altLang="ja-JP" sz="2000" dirty="0">
              <a:latin typeface="HGPｺﾞｼｯｸE" panose="020B0900000000000000" pitchFamily="50" charset="-128"/>
              <a:ea typeface="HGPｺﾞｼｯｸE" panose="020B0900000000000000" pitchFamily="50" charset="-128"/>
            </a:endParaRPr>
          </a:p>
          <a:p>
            <a:pPr algn="ctr"/>
            <a:r>
              <a:rPr kumimoji="1" lang="zh-TW" altLang="en-US" sz="2000" dirty="0">
                <a:latin typeface="HGPｺﾞｼｯｸE" panose="020B0900000000000000" pitchFamily="50" charset="-128"/>
                <a:ea typeface="HGPｺﾞｼｯｸE" panose="020B0900000000000000" pitchFamily="50" charset="-128"/>
              </a:rPr>
              <a:t>在宅避難者支援</a:t>
            </a:r>
          </a:p>
        </p:txBody>
      </p:sp>
      <p:sp>
        <p:nvSpPr>
          <p:cNvPr id="54" name="テキスト ボックス 53">
            <a:extLst>
              <a:ext uri="{FF2B5EF4-FFF2-40B4-BE49-F238E27FC236}">
                <a16:creationId xmlns:a16="http://schemas.microsoft.com/office/drawing/2014/main" id="{5772A2D7-AE93-4AB1-870B-5BC17733240F}"/>
              </a:ext>
            </a:extLst>
          </p:cNvPr>
          <p:cNvSpPr txBox="1"/>
          <p:nvPr/>
        </p:nvSpPr>
        <p:spPr>
          <a:xfrm>
            <a:off x="6669790" y="5340793"/>
            <a:ext cx="2187132" cy="1027235"/>
          </a:xfrm>
          <a:prstGeom prst="rect">
            <a:avLst/>
          </a:prstGeom>
          <a:noFill/>
        </p:spPr>
        <p:txBody>
          <a:bodyPr wrap="square" lIns="72000" tIns="0" rIns="0" bIns="0" rtlCol="0" anchor="t">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・避難生活が長期化する場合、避難所運営</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・在宅避難者で食料や救援物資等の支援が必要な方への支援</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5" name="テキスト ボックス 54">
            <a:extLst>
              <a:ext uri="{FF2B5EF4-FFF2-40B4-BE49-F238E27FC236}">
                <a16:creationId xmlns:a16="http://schemas.microsoft.com/office/drawing/2014/main" id="{467BFAA5-4449-4230-86AE-92A8969A5C29}"/>
              </a:ext>
            </a:extLst>
          </p:cNvPr>
          <p:cNvSpPr txBox="1"/>
          <p:nvPr/>
        </p:nvSpPr>
        <p:spPr>
          <a:xfrm>
            <a:off x="6655114" y="3603392"/>
            <a:ext cx="2201808" cy="551543"/>
          </a:xfrm>
          <a:prstGeom prst="rect">
            <a:avLst/>
          </a:prstGeom>
          <a:noFill/>
        </p:spPr>
        <p:txBody>
          <a:bodyPr wrap="square" lIns="72000" tIns="0" rIns="0" bIns="0" rtlCol="0" anchor="ctr">
            <a:noAutofit/>
          </a:bodyPr>
          <a:lstStyle/>
          <a:p>
            <a:pPr marL="72000" indent="-457200"/>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6" name="円/楕円 19">
            <a:extLst>
              <a:ext uri="{FF2B5EF4-FFF2-40B4-BE49-F238E27FC236}">
                <a16:creationId xmlns:a16="http://schemas.microsoft.com/office/drawing/2014/main" id="{D7158354-CCB2-4E7A-ADEB-707C230BB690}"/>
              </a:ext>
            </a:extLst>
          </p:cNvPr>
          <p:cNvSpPr/>
          <p:nvPr/>
        </p:nvSpPr>
        <p:spPr>
          <a:xfrm>
            <a:off x="2555087" y="301630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a:solidFill>
                  <a:schemeClr val="bg1"/>
                </a:solidFill>
                <a:latin typeface="HGPｺﾞｼｯｸE" panose="020B0900000000000000" pitchFamily="50" charset="-128"/>
                <a:ea typeface="HGPｺﾞｼｯｸE" panose="020B0900000000000000" pitchFamily="50" charset="-128"/>
              </a:rPr>
              <a:t>共助</a:t>
            </a:r>
          </a:p>
        </p:txBody>
      </p:sp>
      <p:sp>
        <p:nvSpPr>
          <p:cNvPr id="57" name="円/楕円 24">
            <a:extLst>
              <a:ext uri="{FF2B5EF4-FFF2-40B4-BE49-F238E27FC236}">
                <a16:creationId xmlns:a16="http://schemas.microsoft.com/office/drawing/2014/main" id="{978F8BFB-FF0E-402F-A274-310989442B6D}"/>
              </a:ext>
            </a:extLst>
          </p:cNvPr>
          <p:cNvSpPr/>
          <p:nvPr/>
        </p:nvSpPr>
        <p:spPr>
          <a:xfrm>
            <a:off x="2555087" y="2538431"/>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自助</a:t>
            </a:r>
          </a:p>
        </p:txBody>
      </p:sp>
      <p:sp>
        <p:nvSpPr>
          <p:cNvPr id="58" name="円/楕円 24">
            <a:extLst>
              <a:ext uri="{FF2B5EF4-FFF2-40B4-BE49-F238E27FC236}">
                <a16:creationId xmlns:a16="http://schemas.microsoft.com/office/drawing/2014/main" id="{E0BACA7A-E883-4B73-9EC3-672DD6AC4953}"/>
              </a:ext>
            </a:extLst>
          </p:cNvPr>
          <p:cNvSpPr/>
          <p:nvPr/>
        </p:nvSpPr>
        <p:spPr>
          <a:xfrm>
            <a:off x="2555087" y="3523553"/>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公助</a:t>
            </a:r>
          </a:p>
        </p:txBody>
      </p:sp>
      <p:sp>
        <p:nvSpPr>
          <p:cNvPr id="59" name="円/楕円 24">
            <a:extLst>
              <a:ext uri="{FF2B5EF4-FFF2-40B4-BE49-F238E27FC236}">
                <a16:creationId xmlns:a16="http://schemas.microsoft.com/office/drawing/2014/main" id="{06C02F4A-E791-43D9-B2A5-0DCE1A600CDD}"/>
              </a:ext>
            </a:extLst>
          </p:cNvPr>
          <p:cNvSpPr/>
          <p:nvPr/>
        </p:nvSpPr>
        <p:spPr>
          <a:xfrm>
            <a:off x="2555087" y="5977997"/>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公助</a:t>
            </a:r>
          </a:p>
        </p:txBody>
      </p:sp>
      <p:sp>
        <p:nvSpPr>
          <p:cNvPr id="60" name="円/楕円 24">
            <a:extLst>
              <a:ext uri="{FF2B5EF4-FFF2-40B4-BE49-F238E27FC236}">
                <a16:creationId xmlns:a16="http://schemas.microsoft.com/office/drawing/2014/main" id="{AC903438-FDCD-46A8-A7EA-12EE46A4E20B}"/>
              </a:ext>
            </a:extLst>
          </p:cNvPr>
          <p:cNvSpPr/>
          <p:nvPr/>
        </p:nvSpPr>
        <p:spPr>
          <a:xfrm>
            <a:off x="2555087" y="546036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共助</a:t>
            </a:r>
          </a:p>
        </p:txBody>
      </p:sp>
      <p:sp>
        <p:nvSpPr>
          <p:cNvPr id="61" name="円/楕円 24">
            <a:extLst>
              <a:ext uri="{FF2B5EF4-FFF2-40B4-BE49-F238E27FC236}">
                <a16:creationId xmlns:a16="http://schemas.microsoft.com/office/drawing/2014/main" id="{3C8738FF-FDF4-4DFE-A137-7CE15AA1BB54}"/>
              </a:ext>
            </a:extLst>
          </p:cNvPr>
          <p:cNvSpPr/>
          <p:nvPr/>
        </p:nvSpPr>
        <p:spPr>
          <a:xfrm>
            <a:off x="2555087" y="1870205"/>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自助</a:t>
            </a:r>
          </a:p>
        </p:txBody>
      </p:sp>
      <p:sp>
        <p:nvSpPr>
          <p:cNvPr id="62" name="テキスト ボックス 61">
            <a:extLst>
              <a:ext uri="{FF2B5EF4-FFF2-40B4-BE49-F238E27FC236}">
                <a16:creationId xmlns:a16="http://schemas.microsoft.com/office/drawing/2014/main" id="{CE7E5DF8-08A5-40E5-9BBA-CFC7C50F3C72}"/>
              </a:ext>
            </a:extLst>
          </p:cNvPr>
          <p:cNvSpPr txBox="1"/>
          <p:nvPr/>
        </p:nvSpPr>
        <p:spPr>
          <a:xfrm>
            <a:off x="6633934" y="3005267"/>
            <a:ext cx="2329314" cy="551543"/>
          </a:xfrm>
          <a:prstGeom prst="rect">
            <a:avLst/>
          </a:prstGeom>
          <a:noFill/>
        </p:spPr>
        <p:txBody>
          <a:bodyPr wrap="square" lIns="72000" tIns="0" rIns="0" bIns="0" rtlCol="0" anchor="ctr">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・より安全な場所（指定緊急避難場所や近隣の安全な場所等」）への避難</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・避難行動要支援者の避難を支援</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63" name="雲 62">
            <a:extLst>
              <a:ext uri="{FF2B5EF4-FFF2-40B4-BE49-F238E27FC236}">
                <a16:creationId xmlns:a16="http://schemas.microsoft.com/office/drawing/2014/main" id="{5057C81D-6781-4689-BF57-8C90C66B06FD}"/>
              </a:ext>
            </a:extLst>
          </p:cNvPr>
          <p:cNvSpPr/>
          <p:nvPr/>
        </p:nvSpPr>
        <p:spPr>
          <a:xfrm>
            <a:off x="2355062" y="744790"/>
            <a:ext cx="4292063" cy="896979"/>
          </a:xfrm>
          <a:prstGeom prst="cloud">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kumimoji="1" lang="ja-JP" altLang="en-US" dirty="0"/>
          </a:p>
        </p:txBody>
      </p:sp>
      <p:sp>
        <p:nvSpPr>
          <p:cNvPr id="64" name="テキスト ボックス 63">
            <a:extLst>
              <a:ext uri="{FF2B5EF4-FFF2-40B4-BE49-F238E27FC236}">
                <a16:creationId xmlns:a16="http://schemas.microsoft.com/office/drawing/2014/main" id="{2315C49B-FC1F-4406-A57B-C4B2B5399806}"/>
              </a:ext>
            </a:extLst>
          </p:cNvPr>
          <p:cNvSpPr txBox="1"/>
          <p:nvPr/>
        </p:nvSpPr>
        <p:spPr>
          <a:xfrm>
            <a:off x="3200819" y="994303"/>
            <a:ext cx="2717411" cy="369332"/>
          </a:xfrm>
          <a:prstGeom prst="rect">
            <a:avLst/>
          </a:prstGeom>
          <a:noFill/>
        </p:spPr>
        <p:txBody>
          <a:bodyPr wrap="none" rtlCol="0">
            <a:spAutoFit/>
          </a:bodyPr>
          <a:lstStyle/>
          <a:p>
            <a:r>
              <a:rPr kumimoji="1" lang="ja-JP" altLang="en-US" dirty="0">
                <a:solidFill>
                  <a:srgbClr val="404040"/>
                </a:solidFill>
                <a:latin typeface="HGPｺﾞｼｯｸE" panose="020B0900000000000000" pitchFamily="50" charset="-128"/>
                <a:ea typeface="HGPｺﾞｼｯｸE" panose="020B0900000000000000" pitchFamily="50" charset="-128"/>
              </a:rPr>
              <a:t>大雨・台風・竜巻等の恐れ</a:t>
            </a:r>
            <a:endParaRPr kumimoji="1" lang="en-US" altLang="ja-JP" dirty="0">
              <a:solidFill>
                <a:srgbClr val="404040"/>
              </a:solidFill>
              <a:latin typeface="HGPｺﾞｼｯｸE" panose="020B0900000000000000" pitchFamily="50" charset="-128"/>
              <a:ea typeface="HGPｺﾞｼｯｸE" panose="020B0900000000000000" pitchFamily="50" charset="-128"/>
            </a:endParaRPr>
          </a:p>
        </p:txBody>
      </p:sp>
      <p:sp>
        <p:nvSpPr>
          <p:cNvPr id="65" name="テキスト ボックス 64">
            <a:extLst>
              <a:ext uri="{FF2B5EF4-FFF2-40B4-BE49-F238E27FC236}">
                <a16:creationId xmlns:a16="http://schemas.microsoft.com/office/drawing/2014/main" id="{7D2D35CA-DB16-46EF-9077-4A823CF66A2F}"/>
              </a:ext>
            </a:extLst>
          </p:cNvPr>
          <p:cNvSpPr txBox="1"/>
          <p:nvPr/>
        </p:nvSpPr>
        <p:spPr>
          <a:xfrm>
            <a:off x="6678260" y="1839259"/>
            <a:ext cx="2178661" cy="551543"/>
          </a:xfrm>
          <a:prstGeom prst="rect">
            <a:avLst/>
          </a:prstGeom>
          <a:noFill/>
        </p:spPr>
        <p:txBody>
          <a:bodyPr wrap="square" lIns="72000" tIns="0" rIns="0" bIns="0" rtlCol="0" anchor="ctr">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・気象情報や自治体からの避難情報等の情報の収集</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95D5AE78-DC17-408D-9766-73DCA4408403}"/>
              </a:ext>
            </a:extLst>
          </p:cNvPr>
          <p:cNvSpPr txBox="1"/>
          <p:nvPr/>
        </p:nvSpPr>
        <p:spPr>
          <a:xfrm>
            <a:off x="6800764" y="1177461"/>
            <a:ext cx="2178661" cy="551543"/>
          </a:xfrm>
          <a:prstGeom prst="rect">
            <a:avLst/>
          </a:prstGeom>
          <a:noFill/>
        </p:spPr>
        <p:txBody>
          <a:bodyPr wrap="square" lIns="72000" tIns="0" rIns="0" bIns="0" rtlCol="0" anchor="ctr">
            <a:noAutofit/>
          </a:bodyPr>
          <a:lstStyle/>
          <a:p>
            <a:pPr marL="72000" indent="-457200"/>
            <a:r>
              <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住民等が取るべき行動</a:t>
            </a:r>
            <a:r>
              <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spTree>
    <p:extLst>
      <p:ext uri="{BB962C8B-B14F-4D97-AF65-F5344CB8AC3E}">
        <p14:creationId xmlns:p14="http://schemas.microsoft.com/office/powerpoint/2010/main" val="531668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下矢印 12">
            <a:extLst>
              <a:ext uri="{FF2B5EF4-FFF2-40B4-BE49-F238E27FC236}">
                <a16:creationId xmlns:a16="http://schemas.microsoft.com/office/drawing/2014/main" id="{26CDE692-DCF3-4F14-AEAE-E234C38DE22C}"/>
              </a:ext>
            </a:extLst>
          </p:cNvPr>
          <p:cNvSpPr/>
          <p:nvPr/>
        </p:nvSpPr>
        <p:spPr>
          <a:xfrm>
            <a:off x="4030974" y="1301286"/>
            <a:ext cx="1082050" cy="5490039"/>
          </a:xfrm>
          <a:prstGeom prst="downArrow">
            <a:avLst>
              <a:gd name="adj1" fmla="val 50000"/>
              <a:gd name="adj2" fmla="val 21461"/>
            </a:avLst>
          </a:prstGeom>
          <a:solidFill>
            <a:schemeClr val="tx1">
              <a:lumMod val="75000"/>
              <a:lumOff val="25000"/>
            </a:schemeClr>
          </a:solidFill>
          <a:ln w="12700">
            <a:solidFill>
              <a:schemeClr val="tx1">
                <a:lumMod val="75000"/>
                <a:lumOff val="25000"/>
              </a:schemeClr>
            </a:solidFill>
          </a:ln>
        </p:spPr>
        <p:style>
          <a:lnRef idx="1">
            <a:schemeClr val="accent3"/>
          </a:lnRef>
          <a:fillRef idx="2">
            <a:schemeClr val="accent3"/>
          </a:fillRef>
          <a:effectRef idx="1">
            <a:schemeClr val="accent3"/>
          </a:effectRef>
          <a:fontRef idx="minor">
            <a:schemeClr val="dk1"/>
          </a:fontRef>
        </p:style>
        <p:txBody>
          <a:bodyPr rtlCol="0" anchor="ctr"/>
          <a:lstStyle/>
          <a:p>
            <a:pPr algn="ctr"/>
            <a:endParaRPr lang="ja-JP" altLang="en-US"/>
          </a:p>
        </p:txBody>
      </p:sp>
      <p:sp>
        <p:nvSpPr>
          <p:cNvPr id="40" name="スライド番号プレースホルダー 3">
            <a:extLst>
              <a:ext uri="{FF2B5EF4-FFF2-40B4-BE49-F238E27FC236}">
                <a16:creationId xmlns:a16="http://schemas.microsoft.com/office/drawing/2014/main" id="{59748DB0-FB5D-4412-9945-0CC3358F77FF}"/>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7</a:t>
            </a:fld>
            <a:endParaRPr kumimoji="1" lang="ja-JP" altLang="en-US"/>
          </a:p>
        </p:txBody>
      </p:sp>
      <p:sp>
        <p:nvSpPr>
          <p:cNvPr id="42" name="テキスト ボックス 41">
            <a:extLst>
              <a:ext uri="{FF2B5EF4-FFF2-40B4-BE49-F238E27FC236}">
                <a16:creationId xmlns:a16="http://schemas.microsoft.com/office/drawing/2014/main" id="{F0956E00-927B-471C-A7A2-62D1AF12BB98}"/>
              </a:ext>
            </a:extLst>
          </p:cNvPr>
          <p:cNvSpPr txBox="1"/>
          <p:nvPr/>
        </p:nvSpPr>
        <p:spPr>
          <a:xfrm>
            <a:off x="6626647" y="1621853"/>
            <a:ext cx="2279310" cy="904609"/>
          </a:xfrm>
          <a:prstGeom prst="rect">
            <a:avLst/>
          </a:prstGeom>
          <a:noFill/>
        </p:spPr>
        <p:txBody>
          <a:bodyPr wrap="square" lIns="72000" tIns="0" rIns="0" bIns="0" rtlCol="0" anchor="ctr">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・身を守る行動、火の始末、自宅の初期消火、家族の安否確認</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pic>
        <p:nvPicPr>
          <p:cNvPr id="45" name="図 44" descr="抽象, 挿絵, 記号 が含まれている画像&#10;&#10;自動的に生成された説明">
            <a:extLst>
              <a:ext uri="{FF2B5EF4-FFF2-40B4-BE49-F238E27FC236}">
                <a16:creationId xmlns:a16="http://schemas.microsoft.com/office/drawing/2014/main" id="{DB3F8EE7-6CA0-49A2-AADF-195F2A00F035}"/>
              </a:ext>
            </a:extLst>
          </p:cNvPr>
          <p:cNvPicPr>
            <a:picLocks noChangeAspect="1"/>
          </p:cNvPicPr>
          <p:nvPr/>
        </p:nvPicPr>
        <p:blipFill>
          <a:blip r:embed="rId3">
            <a:grayscl/>
            <a:alphaModFix amt="85000"/>
            <a:extLst>
              <a:ext uri="{28A0092B-C50C-407E-A947-70E740481C1C}">
                <a14:useLocalDpi xmlns:a14="http://schemas.microsoft.com/office/drawing/2010/main" val="0"/>
              </a:ext>
            </a:extLst>
          </a:blip>
          <a:stretch>
            <a:fillRect/>
          </a:stretch>
        </p:blipFill>
        <p:spPr>
          <a:xfrm>
            <a:off x="1314855" y="641517"/>
            <a:ext cx="979200" cy="979200"/>
          </a:xfrm>
          <a:prstGeom prst="rect">
            <a:avLst/>
          </a:prstGeom>
        </p:spPr>
      </p:pic>
      <p:pic>
        <p:nvPicPr>
          <p:cNvPr id="46" name="図 45" descr="黒い背景と白い文字&#10;&#10;自動的に生成された説明">
            <a:extLst>
              <a:ext uri="{FF2B5EF4-FFF2-40B4-BE49-F238E27FC236}">
                <a16:creationId xmlns:a16="http://schemas.microsoft.com/office/drawing/2014/main" id="{36D6D153-D73B-4653-8123-5C8982E05EFC}"/>
              </a:ext>
            </a:extLst>
          </p:cNvPr>
          <p:cNvPicPr>
            <a:picLocks noChangeAspect="1"/>
          </p:cNvPicPr>
          <p:nvPr/>
        </p:nvPicPr>
        <p:blipFill>
          <a:blip r:embed="rId4" cstate="hqprint">
            <a:duotone>
              <a:schemeClr val="accent3">
                <a:shade val="45000"/>
                <a:satMod val="135000"/>
              </a:schemeClr>
              <a:prstClr val="white"/>
            </a:duotone>
            <a:extLst>
              <a:ext uri="{28A0092B-C50C-407E-A947-70E740481C1C}">
                <a14:useLocalDpi xmlns:a14="http://schemas.microsoft.com/office/drawing/2010/main" val="0"/>
              </a:ext>
            </a:extLst>
          </a:blip>
          <a:stretch>
            <a:fillRect/>
          </a:stretch>
        </p:blipFill>
        <p:spPr>
          <a:xfrm>
            <a:off x="352353" y="1547316"/>
            <a:ext cx="979200" cy="979200"/>
          </a:xfrm>
          <a:prstGeom prst="rect">
            <a:avLst/>
          </a:prstGeom>
        </p:spPr>
      </p:pic>
      <p:pic>
        <p:nvPicPr>
          <p:cNvPr id="47" name="図 46" descr="時計 が含まれている画像&#10;&#10;自動的に生成された説明">
            <a:extLst>
              <a:ext uri="{FF2B5EF4-FFF2-40B4-BE49-F238E27FC236}">
                <a16:creationId xmlns:a16="http://schemas.microsoft.com/office/drawing/2014/main" id="{8D51238D-83AF-47F6-A074-A0A2749CD443}"/>
              </a:ext>
            </a:extLst>
          </p:cNvPr>
          <p:cNvPicPr>
            <a:picLocks noChangeAspect="1"/>
          </p:cNvPicPr>
          <p:nvPr/>
        </p:nvPicPr>
        <p:blipFill>
          <a:blip r:embed="rId5" cstate="hqprint">
            <a:duotone>
              <a:prstClr val="black"/>
              <a:schemeClr val="accent3">
                <a:tint val="45000"/>
                <a:satMod val="400000"/>
              </a:schemeClr>
            </a:duotone>
            <a:extLst>
              <a:ext uri="{28A0092B-C50C-407E-A947-70E740481C1C}">
                <a14:useLocalDpi xmlns:a14="http://schemas.microsoft.com/office/drawing/2010/main" val="0"/>
              </a:ext>
            </a:extLst>
          </a:blip>
          <a:stretch>
            <a:fillRect/>
          </a:stretch>
        </p:blipFill>
        <p:spPr>
          <a:xfrm>
            <a:off x="1320328" y="4244308"/>
            <a:ext cx="979200" cy="979200"/>
          </a:xfrm>
          <a:prstGeom prst="rect">
            <a:avLst/>
          </a:prstGeom>
          <a:scene3d>
            <a:camera prst="orthographicFront">
              <a:rot lat="0" lon="10800000" rev="0"/>
            </a:camera>
            <a:lightRig rig="threePt" dir="t"/>
          </a:scene3d>
        </p:spPr>
      </p:pic>
      <p:sp>
        <p:nvSpPr>
          <p:cNvPr id="48" name="正方形/長方形 47">
            <a:extLst>
              <a:ext uri="{FF2B5EF4-FFF2-40B4-BE49-F238E27FC236}">
                <a16:creationId xmlns:a16="http://schemas.microsoft.com/office/drawing/2014/main" id="{6F5958D2-C13E-42F2-B5BE-D4CE7DF03C0F}"/>
              </a:ext>
            </a:extLst>
          </p:cNvPr>
          <p:cNvSpPr/>
          <p:nvPr/>
        </p:nvSpPr>
        <p:spPr>
          <a:xfrm>
            <a:off x="2517352" y="3500236"/>
            <a:ext cx="4114800" cy="745200"/>
          </a:xfrm>
          <a:prstGeom prst="rect">
            <a:avLst/>
          </a:prstGeom>
          <a:solidFill>
            <a:schemeClr val="bg1"/>
          </a:solidFill>
          <a:ln w="2857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安否確認・被害情報の収集・</a:t>
            </a:r>
            <a:endParaRPr kumimoji="1"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消火・救出</a:t>
            </a:r>
            <a:r>
              <a:rPr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・救護など</a:t>
            </a:r>
            <a:endParaRPr kumimoji="1"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49" name="正方形/長方形 48">
            <a:extLst>
              <a:ext uri="{FF2B5EF4-FFF2-40B4-BE49-F238E27FC236}">
                <a16:creationId xmlns:a16="http://schemas.microsoft.com/office/drawing/2014/main" id="{30E73A62-21D5-4B00-8588-37CE210D6ED5}"/>
              </a:ext>
            </a:extLst>
          </p:cNvPr>
          <p:cNvSpPr/>
          <p:nvPr/>
        </p:nvSpPr>
        <p:spPr>
          <a:xfrm>
            <a:off x="2513478" y="4363050"/>
            <a:ext cx="4114800" cy="745200"/>
          </a:xfrm>
          <a:prstGeom prst="rect">
            <a:avLst/>
          </a:prstGeom>
          <a:solidFill>
            <a:schemeClr val="bg1"/>
          </a:solidFill>
          <a:ln w="28575">
            <a:solidFill>
              <a:srgbClr val="E9471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避難誘導・避難支援・</a:t>
            </a:r>
            <a:endParaRPr kumimoji="1"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二次被害の防止など</a:t>
            </a:r>
            <a:endParaRPr kumimoji="1" lang="en-US" altLang="ja-JP" sz="20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1" name="テキスト ボックス 50">
            <a:extLst>
              <a:ext uri="{FF2B5EF4-FFF2-40B4-BE49-F238E27FC236}">
                <a16:creationId xmlns:a16="http://schemas.microsoft.com/office/drawing/2014/main" id="{73C1EDAC-ADCF-4F9D-9CAF-CFA1E4C6E123}"/>
              </a:ext>
            </a:extLst>
          </p:cNvPr>
          <p:cNvSpPr txBox="1"/>
          <p:nvPr/>
        </p:nvSpPr>
        <p:spPr>
          <a:xfrm>
            <a:off x="6626646" y="4187164"/>
            <a:ext cx="2403053" cy="512469"/>
          </a:xfrm>
          <a:prstGeom prst="rect">
            <a:avLst/>
          </a:prstGeom>
          <a:noFill/>
        </p:spPr>
        <p:txBody>
          <a:bodyPr wrap="square" lIns="72000" tIns="0" rIns="0" bIns="0" rtlCol="0" anchor="t">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・避難場所等への避難</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・避難行動要支援者の避難支援等</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・避難時にはブレーカーを切る、ガスを止める</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zh-TW"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53" name="正方形/長方形 52">
            <a:extLst>
              <a:ext uri="{FF2B5EF4-FFF2-40B4-BE49-F238E27FC236}">
                <a16:creationId xmlns:a16="http://schemas.microsoft.com/office/drawing/2014/main" id="{14858B57-4C17-437F-96A0-A00E601AA651}"/>
              </a:ext>
            </a:extLst>
          </p:cNvPr>
          <p:cNvSpPr/>
          <p:nvPr/>
        </p:nvSpPr>
        <p:spPr>
          <a:xfrm>
            <a:off x="2513296" y="5371821"/>
            <a:ext cx="4114702" cy="1122052"/>
          </a:xfrm>
          <a:prstGeom prst="rect">
            <a:avLst/>
          </a:prstGeom>
          <a:solidFill>
            <a:srgbClr val="FF2800"/>
          </a:solidFill>
          <a:ln>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HGPｺﾞｼｯｸE" panose="020B0900000000000000" pitchFamily="50" charset="-128"/>
                <a:ea typeface="HGPｺﾞｼｯｸE" panose="020B0900000000000000" pitchFamily="50" charset="-128"/>
              </a:rPr>
              <a:t>指定避難所での避難生活・</a:t>
            </a:r>
            <a:endParaRPr kumimoji="1" lang="en-US" altLang="ja-JP" sz="2000" dirty="0">
              <a:latin typeface="HGPｺﾞｼｯｸE" panose="020B0900000000000000" pitchFamily="50" charset="-128"/>
              <a:ea typeface="HGPｺﾞｼｯｸE" panose="020B0900000000000000" pitchFamily="50" charset="-128"/>
            </a:endParaRPr>
          </a:p>
          <a:p>
            <a:pPr algn="ctr"/>
            <a:r>
              <a:rPr kumimoji="1" lang="zh-TW" altLang="en-US" sz="2000" dirty="0">
                <a:latin typeface="HGPｺﾞｼｯｸE" panose="020B0900000000000000" pitchFamily="50" charset="-128"/>
                <a:ea typeface="HGPｺﾞｼｯｸE" panose="020B0900000000000000" pitchFamily="50" charset="-128"/>
              </a:rPr>
              <a:t>在宅避難者支援</a:t>
            </a:r>
          </a:p>
        </p:txBody>
      </p:sp>
      <p:sp>
        <p:nvSpPr>
          <p:cNvPr id="54" name="円/楕円 24">
            <a:extLst>
              <a:ext uri="{FF2B5EF4-FFF2-40B4-BE49-F238E27FC236}">
                <a16:creationId xmlns:a16="http://schemas.microsoft.com/office/drawing/2014/main" id="{4F313E06-07D0-4F87-8DE3-9013BDB0B331}"/>
              </a:ext>
            </a:extLst>
          </p:cNvPr>
          <p:cNvSpPr/>
          <p:nvPr/>
        </p:nvSpPr>
        <p:spPr>
          <a:xfrm>
            <a:off x="2553681" y="5958947"/>
            <a:ext cx="468000" cy="468000"/>
          </a:xfrm>
          <a:prstGeom prst="ellipse">
            <a:avLst/>
          </a:prstGeom>
          <a:solidFill>
            <a:srgbClr val="548235"/>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公助</a:t>
            </a:r>
          </a:p>
        </p:txBody>
      </p:sp>
      <p:sp>
        <p:nvSpPr>
          <p:cNvPr id="55" name="円/楕円 24">
            <a:extLst>
              <a:ext uri="{FF2B5EF4-FFF2-40B4-BE49-F238E27FC236}">
                <a16:creationId xmlns:a16="http://schemas.microsoft.com/office/drawing/2014/main" id="{005BE0E3-8978-4FCA-9EB7-74B023B5566B}"/>
              </a:ext>
            </a:extLst>
          </p:cNvPr>
          <p:cNvSpPr/>
          <p:nvPr/>
        </p:nvSpPr>
        <p:spPr>
          <a:xfrm>
            <a:off x="2553681" y="5441313"/>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共助</a:t>
            </a:r>
          </a:p>
        </p:txBody>
      </p:sp>
      <p:sp>
        <p:nvSpPr>
          <p:cNvPr id="57" name="円/楕円 24">
            <a:extLst>
              <a:ext uri="{FF2B5EF4-FFF2-40B4-BE49-F238E27FC236}">
                <a16:creationId xmlns:a16="http://schemas.microsoft.com/office/drawing/2014/main" id="{758DEB4D-EDC0-4813-9401-761AA169B0A9}"/>
              </a:ext>
            </a:extLst>
          </p:cNvPr>
          <p:cNvSpPr/>
          <p:nvPr/>
        </p:nvSpPr>
        <p:spPr>
          <a:xfrm>
            <a:off x="2550420" y="3625636"/>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共助</a:t>
            </a:r>
          </a:p>
        </p:txBody>
      </p:sp>
      <p:sp>
        <p:nvSpPr>
          <p:cNvPr id="58" name="円/楕円 19">
            <a:extLst>
              <a:ext uri="{FF2B5EF4-FFF2-40B4-BE49-F238E27FC236}">
                <a16:creationId xmlns:a16="http://schemas.microsoft.com/office/drawing/2014/main" id="{85F249E7-380D-4EB9-B980-DF64FCAC0E59}"/>
              </a:ext>
            </a:extLst>
          </p:cNvPr>
          <p:cNvSpPr/>
          <p:nvPr/>
        </p:nvSpPr>
        <p:spPr>
          <a:xfrm>
            <a:off x="2553681" y="4511325"/>
            <a:ext cx="468000" cy="468000"/>
          </a:xfrm>
          <a:prstGeom prst="ellipse">
            <a:avLst/>
          </a:prstGeom>
          <a:solidFill>
            <a:srgbClr val="FF2800"/>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共助</a:t>
            </a:r>
          </a:p>
        </p:txBody>
      </p:sp>
      <p:sp>
        <p:nvSpPr>
          <p:cNvPr id="59" name="テキスト ボックス 58">
            <a:extLst>
              <a:ext uri="{FF2B5EF4-FFF2-40B4-BE49-F238E27FC236}">
                <a16:creationId xmlns:a16="http://schemas.microsoft.com/office/drawing/2014/main" id="{39933A97-9614-434B-B00C-15BC07CC564D}"/>
              </a:ext>
            </a:extLst>
          </p:cNvPr>
          <p:cNvSpPr txBox="1"/>
          <p:nvPr/>
        </p:nvSpPr>
        <p:spPr>
          <a:xfrm>
            <a:off x="6626646" y="5479225"/>
            <a:ext cx="2305153" cy="1364099"/>
          </a:xfrm>
          <a:prstGeom prst="rect">
            <a:avLst/>
          </a:prstGeom>
          <a:noFill/>
        </p:spPr>
        <p:txBody>
          <a:bodyPr wrap="square" lIns="72000" tIns="0" rIns="0" bIns="0" rtlCol="0" anchor="t">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・避難生活が長期化する場合、指定避難所の運営</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・在宅避難者で食料や救援物資等の支援が必要な方への支援</a:t>
            </a:r>
            <a:endPar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a:p>
            <a:pPr marL="72000" indent="-457200"/>
            <a:endParaRPr lang="zh-TW"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6" name="テキスト ボックス 25">
            <a:extLst>
              <a:ext uri="{FF2B5EF4-FFF2-40B4-BE49-F238E27FC236}">
                <a16:creationId xmlns:a16="http://schemas.microsoft.com/office/drawing/2014/main" id="{19DA272F-E5BA-464D-9D5F-08EFDC6BBC3B}"/>
              </a:ext>
            </a:extLst>
          </p:cNvPr>
          <p:cNvSpPr txBox="1"/>
          <p:nvPr/>
        </p:nvSpPr>
        <p:spPr>
          <a:xfrm>
            <a:off x="6753139" y="1301286"/>
            <a:ext cx="2178661" cy="551543"/>
          </a:xfrm>
          <a:prstGeom prst="rect">
            <a:avLst/>
          </a:prstGeom>
          <a:noFill/>
        </p:spPr>
        <p:txBody>
          <a:bodyPr wrap="square" lIns="72000" tIns="0" rIns="0" bIns="0" rtlCol="0" anchor="ctr">
            <a:noAutofit/>
          </a:bodyPr>
          <a:lstStyle/>
          <a:p>
            <a:pPr marL="72000" indent="-457200"/>
            <a:r>
              <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住民等が取るべき行動</a:t>
            </a:r>
            <a:r>
              <a:rPr lang="en-US" altLang="ja-JP" sz="14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p>
        </p:txBody>
      </p:sp>
      <p:sp>
        <p:nvSpPr>
          <p:cNvPr id="27" name="爆発: 8 pt 26">
            <a:extLst>
              <a:ext uri="{FF2B5EF4-FFF2-40B4-BE49-F238E27FC236}">
                <a16:creationId xmlns:a16="http://schemas.microsoft.com/office/drawing/2014/main" id="{A871EA27-32BD-497A-9F75-D0077F49A04A}"/>
              </a:ext>
            </a:extLst>
          </p:cNvPr>
          <p:cNvSpPr/>
          <p:nvPr/>
        </p:nvSpPr>
        <p:spPr>
          <a:xfrm>
            <a:off x="1434617" y="2424785"/>
            <a:ext cx="6366358" cy="1064459"/>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latin typeface="HGPｺﾞｼｯｸE" panose="020B0900000000000000" pitchFamily="50" charset="-128"/>
                <a:ea typeface="HGPｺﾞｼｯｸE" panose="020B0900000000000000" pitchFamily="50" charset="-128"/>
              </a:rPr>
              <a:t>建物倒壊・火災の発生等</a:t>
            </a:r>
          </a:p>
        </p:txBody>
      </p:sp>
      <p:sp>
        <p:nvSpPr>
          <p:cNvPr id="29" name="テキスト ボックス 28">
            <a:extLst>
              <a:ext uri="{FF2B5EF4-FFF2-40B4-BE49-F238E27FC236}">
                <a16:creationId xmlns:a16="http://schemas.microsoft.com/office/drawing/2014/main" id="{33CA68AF-8AD2-40C6-B644-847017E61F88}"/>
              </a:ext>
            </a:extLst>
          </p:cNvPr>
          <p:cNvSpPr txBox="1"/>
          <p:nvPr/>
        </p:nvSpPr>
        <p:spPr>
          <a:xfrm>
            <a:off x="6658850" y="3724479"/>
            <a:ext cx="2240906" cy="271235"/>
          </a:xfrm>
          <a:prstGeom prst="rect">
            <a:avLst/>
          </a:prstGeom>
          <a:noFill/>
        </p:spPr>
        <p:txBody>
          <a:bodyPr wrap="square" lIns="72000" tIns="0" rIns="0" bIns="0" rtlCol="0" anchor="t">
            <a:noAutofit/>
          </a:bodyPr>
          <a:lstStyle/>
          <a:p>
            <a:pPr marL="72000" indent="-457200"/>
            <a:r>
              <a:rPr lang="ja-JP"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rPr>
              <a:t>・安全第一</a:t>
            </a:r>
            <a:endParaRPr lang="zh-TW" altLang="en-US" sz="1400" dirty="0">
              <a:solidFill>
                <a:schemeClr val="tx1">
                  <a:lumMod val="75000"/>
                  <a:lumOff val="25000"/>
                </a:schemeClr>
              </a:solidFill>
              <a:latin typeface="HGPｺﾞｼｯｸE" panose="020B0900000000000000" pitchFamily="50" charset="-128"/>
              <a:ea typeface="HGPｺﾞｼｯｸE" panose="020B0900000000000000" pitchFamily="50" charset="-128"/>
            </a:endParaRPr>
          </a:p>
        </p:txBody>
      </p:sp>
      <p:sp>
        <p:nvSpPr>
          <p:cNvPr id="2" name="タイトル 1">
            <a:extLst>
              <a:ext uri="{FF2B5EF4-FFF2-40B4-BE49-F238E27FC236}">
                <a16:creationId xmlns:a16="http://schemas.microsoft.com/office/drawing/2014/main" id="{E94209A0-D9BE-42A3-BD2C-F0CE2AE697FB}"/>
              </a:ext>
            </a:extLst>
          </p:cNvPr>
          <p:cNvSpPr>
            <a:spLocks noGrp="1"/>
          </p:cNvSpPr>
          <p:nvPr>
            <p:ph type="title"/>
          </p:nvPr>
        </p:nvSpPr>
        <p:spPr>
          <a:xfrm>
            <a:off x="0" y="-2449"/>
            <a:ext cx="9144000" cy="651600"/>
          </a:xfrm>
        </p:spPr>
        <p:txBody>
          <a:bodyPr/>
          <a:lstStyle/>
          <a:p>
            <a:r>
              <a:rPr lang="ja-JP" altLang="en-US" dirty="0"/>
              <a:t>災害発生前後にとるべき行動（主に自助・共助）</a:t>
            </a:r>
            <a:endParaRPr kumimoji="1" lang="ja-JP" altLang="en-US" dirty="0"/>
          </a:p>
        </p:txBody>
      </p:sp>
      <p:sp>
        <p:nvSpPr>
          <p:cNvPr id="43" name="爆発: 8 pt 42">
            <a:extLst>
              <a:ext uri="{FF2B5EF4-FFF2-40B4-BE49-F238E27FC236}">
                <a16:creationId xmlns:a16="http://schemas.microsoft.com/office/drawing/2014/main" id="{3C91B659-C710-4A2B-85EA-AD0C6E014054}"/>
              </a:ext>
            </a:extLst>
          </p:cNvPr>
          <p:cNvSpPr/>
          <p:nvPr/>
        </p:nvSpPr>
        <p:spPr>
          <a:xfrm>
            <a:off x="2660075" y="670510"/>
            <a:ext cx="3837600" cy="1302344"/>
          </a:xfrm>
          <a:prstGeom prst="irregularSeal1">
            <a:avLst/>
          </a:prstGeom>
          <a:solidFill>
            <a:schemeClr val="bg1"/>
          </a:solidFill>
          <a:ln w="28575">
            <a:solidFill>
              <a:srgbClr val="FF28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rgbClr val="404040"/>
                </a:solidFill>
                <a:latin typeface="HGPｺﾞｼｯｸE" panose="020B0900000000000000" pitchFamily="50" charset="-128"/>
                <a:ea typeface="HGPｺﾞｼｯｸE" panose="020B0900000000000000" pitchFamily="50" charset="-128"/>
              </a:rPr>
              <a:t>地震の発生</a:t>
            </a:r>
          </a:p>
        </p:txBody>
      </p:sp>
      <p:sp>
        <p:nvSpPr>
          <p:cNvPr id="44" name="正方形/長方形 43">
            <a:extLst>
              <a:ext uri="{FF2B5EF4-FFF2-40B4-BE49-F238E27FC236}">
                <a16:creationId xmlns:a16="http://schemas.microsoft.com/office/drawing/2014/main" id="{52903E0F-379F-49A4-B0EF-F4617AC34019}"/>
              </a:ext>
            </a:extLst>
          </p:cNvPr>
          <p:cNvSpPr/>
          <p:nvPr/>
        </p:nvSpPr>
        <p:spPr>
          <a:xfrm>
            <a:off x="2513478" y="1845080"/>
            <a:ext cx="4114800" cy="583200"/>
          </a:xfrm>
          <a:prstGeom prst="rect">
            <a:avLst/>
          </a:prstGeom>
          <a:solidFill>
            <a:schemeClr val="bg1"/>
          </a:solidFill>
          <a:ln w="28575">
            <a:solidFill>
              <a:srgbClr val="52BBC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lumMod val="75000"/>
                    <a:lumOff val="25000"/>
                  </a:schemeClr>
                </a:solidFill>
                <a:latin typeface="HGPｺﾞｼｯｸE" panose="020B0900000000000000" pitchFamily="50" charset="-128"/>
                <a:ea typeface="HGPｺﾞｼｯｸE" panose="020B0900000000000000" pitchFamily="50" charset="-128"/>
              </a:rPr>
              <a:t>身の安全の確保・避難</a:t>
            </a:r>
          </a:p>
        </p:txBody>
      </p:sp>
      <p:sp>
        <p:nvSpPr>
          <p:cNvPr id="56" name="円/楕円 24">
            <a:extLst>
              <a:ext uri="{FF2B5EF4-FFF2-40B4-BE49-F238E27FC236}">
                <a16:creationId xmlns:a16="http://schemas.microsoft.com/office/drawing/2014/main" id="{605ADE3A-DF55-4055-93FC-AABF4233EC4A}"/>
              </a:ext>
            </a:extLst>
          </p:cNvPr>
          <p:cNvSpPr/>
          <p:nvPr/>
        </p:nvSpPr>
        <p:spPr>
          <a:xfrm>
            <a:off x="2553681" y="1902680"/>
            <a:ext cx="468000" cy="468000"/>
          </a:xfrm>
          <a:prstGeom prst="ellipse">
            <a:avLst/>
          </a:prstGeom>
          <a:solidFill>
            <a:srgbClr val="52BBCE"/>
          </a:solidFill>
          <a:ln w="28575">
            <a:solidFill>
              <a:schemeClr val="bg1"/>
            </a:solidFill>
          </a:ln>
        </p:spPr>
        <p:style>
          <a:lnRef idx="1">
            <a:schemeClr val="accent5"/>
          </a:lnRef>
          <a:fillRef idx="3">
            <a:schemeClr val="accent5"/>
          </a:fillRef>
          <a:effectRef idx="2">
            <a:schemeClr val="accent5"/>
          </a:effectRef>
          <a:fontRef idx="minor">
            <a:schemeClr val="lt1"/>
          </a:fontRef>
        </p:style>
        <p:txBody>
          <a:bodyPr wrap="none" lIns="0" tIns="0" rIns="0" bIns="0" rtlCol="0" anchor="ctr"/>
          <a:lstStyle/>
          <a:p>
            <a:pPr lvl="0" algn="ctr"/>
            <a:r>
              <a:rPr lang="ja-JP" altLang="en-US" sz="1600" dirty="0">
                <a:solidFill>
                  <a:schemeClr val="bg1"/>
                </a:solidFill>
                <a:latin typeface="HGPｺﾞｼｯｸE" panose="020B0900000000000000" pitchFamily="50" charset="-128"/>
                <a:ea typeface="HGPｺﾞｼｯｸE" panose="020B0900000000000000" pitchFamily="50" charset="-128"/>
              </a:rPr>
              <a:t>自助</a:t>
            </a:r>
          </a:p>
        </p:txBody>
      </p:sp>
    </p:spTree>
    <p:extLst>
      <p:ext uri="{BB962C8B-B14F-4D97-AF65-F5344CB8AC3E}">
        <p14:creationId xmlns:p14="http://schemas.microsoft.com/office/powerpoint/2010/main" val="17432907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スライド番号プレースホルダー 3">
            <a:extLst>
              <a:ext uri="{FF2B5EF4-FFF2-40B4-BE49-F238E27FC236}">
                <a16:creationId xmlns:a16="http://schemas.microsoft.com/office/drawing/2014/main" id="{32687C92-FC7A-4CE9-87DB-75420A1BBCB8}"/>
              </a:ext>
            </a:extLst>
          </p:cNvPr>
          <p:cNvSpPr>
            <a:spLocks noGrp="1"/>
          </p:cNvSpPr>
          <p:nvPr>
            <p:ph type="sldNum" sz="quarter" idx="12"/>
          </p:nvPr>
        </p:nvSpPr>
        <p:spPr>
          <a:xfrm>
            <a:off x="7086600" y="6492875"/>
            <a:ext cx="2057400" cy="365125"/>
          </a:xfrm>
        </p:spPr>
        <p:txBody>
          <a:bodyPr/>
          <a:lstStyle/>
          <a:p>
            <a:fld id="{48C0FCB9-D989-46F1-965E-624BDAC7E129}" type="slidenum">
              <a:rPr kumimoji="1" lang="ja-JP" altLang="en-US" smtClean="0"/>
              <a:pPr/>
              <a:t>8</a:t>
            </a:fld>
            <a:endParaRPr kumimoji="1" lang="ja-JP" altLang="en-US"/>
          </a:p>
        </p:txBody>
      </p:sp>
      <p:sp>
        <p:nvSpPr>
          <p:cNvPr id="23" name="タイトル 1">
            <a:extLst>
              <a:ext uri="{FF2B5EF4-FFF2-40B4-BE49-F238E27FC236}">
                <a16:creationId xmlns:a16="http://schemas.microsoft.com/office/drawing/2014/main" id="{91E665C9-48EF-4839-8CEF-73087E69AA25}"/>
              </a:ext>
            </a:extLst>
          </p:cNvPr>
          <p:cNvSpPr>
            <a:spLocks noGrp="1"/>
          </p:cNvSpPr>
          <p:nvPr>
            <p:ph type="title"/>
          </p:nvPr>
        </p:nvSpPr>
        <p:spPr>
          <a:xfrm>
            <a:off x="0" y="-2448"/>
            <a:ext cx="9144000" cy="650875"/>
          </a:xfrm>
        </p:spPr>
        <p:txBody>
          <a:bodyPr/>
          <a:lstStyle/>
          <a:p>
            <a:r>
              <a:rPr lang="ja-JP" altLang="en-US" dirty="0"/>
              <a:t>避難をする場所について</a:t>
            </a:r>
          </a:p>
        </p:txBody>
      </p:sp>
      <p:sp>
        <p:nvSpPr>
          <p:cNvPr id="25" name="正方形/長方形 24">
            <a:extLst>
              <a:ext uri="{FF2B5EF4-FFF2-40B4-BE49-F238E27FC236}">
                <a16:creationId xmlns:a16="http://schemas.microsoft.com/office/drawing/2014/main" id="{77BF32C3-56B0-4A90-B0AF-DDE683DCD3B6}"/>
              </a:ext>
            </a:extLst>
          </p:cNvPr>
          <p:cNvSpPr/>
          <p:nvPr/>
        </p:nvSpPr>
        <p:spPr>
          <a:xfrm>
            <a:off x="110205" y="3043705"/>
            <a:ext cx="8785225" cy="431800"/>
          </a:xfrm>
          <a:prstGeom prst="rect">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prstClr val="white"/>
              </a:solidFill>
              <a:effectLst/>
              <a:uLnTx/>
              <a:uFillTx/>
              <a:latin typeface="メイリオ"/>
              <a:ea typeface="メイリオ"/>
              <a:cs typeface="+mn-cs"/>
            </a:endParaRPr>
          </a:p>
        </p:txBody>
      </p:sp>
      <p:sp>
        <p:nvSpPr>
          <p:cNvPr id="26" name="正方形/長方形 25">
            <a:extLst>
              <a:ext uri="{FF2B5EF4-FFF2-40B4-BE49-F238E27FC236}">
                <a16:creationId xmlns:a16="http://schemas.microsoft.com/office/drawing/2014/main" id="{CBE78BA8-B89C-4FCA-9538-BEA5DAEED86D}"/>
              </a:ext>
            </a:extLst>
          </p:cNvPr>
          <p:cNvSpPr/>
          <p:nvPr/>
        </p:nvSpPr>
        <p:spPr>
          <a:xfrm>
            <a:off x="110205" y="1524902"/>
            <a:ext cx="8785225" cy="431800"/>
          </a:xfrm>
          <a:prstGeom prst="rect">
            <a:avLst/>
          </a:prstGeom>
          <a:solidFill>
            <a:srgbClr val="35A16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prstClr val="white"/>
              </a:solidFill>
              <a:effectLst/>
              <a:uLnTx/>
              <a:uFillTx/>
              <a:latin typeface="メイリオ"/>
              <a:ea typeface="メイリオ"/>
              <a:cs typeface="+mn-cs"/>
            </a:endParaRPr>
          </a:p>
        </p:txBody>
      </p:sp>
      <p:sp>
        <p:nvSpPr>
          <p:cNvPr id="27" name="コンテンツ プレースホルダー 2">
            <a:extLst>
              <a:ext uri="{FF2B5EF4-FFF2-40B4-BE49-F238E27FC236}">
                <a16:creationId xmlns:a16="http://schemas.microsoft.com/office/drawing/2014/main" id="{34779556-E656-42E7-9BBF-7DBC1ED1E06F}"/>
              </a:ext>
            </a:extLst>
          </p:cNvPr>
          <p:cNvSpPr>
            <a:spLocks noGrp="1" noChangeArrowheads="1"/>
          </p:cNvSpPr>
          <p:nvPr>
            <p:ph idx="1"/>
          </p:nvPr>
        </p:nvSpPr>
        <p:spPr>
          <a:xfrm>
            <a:off x="192832" y="1456036"/>
            <a:ext cx="8785225" cy="546865"/>
          </a:xfrm>
        </p:spPr>
        <p:txBody>
          <a:bodyPr>
            <a:normAutofit/>
          </a:bodyPr>
          <a:lstStyle/>
          <a:p>
            <a:pPr marL="0" indent="0" algn="just" eaLnBrk="1" hangingPunct="1">
              <a:lnSpc>
                <a:spcPct val="100000"/>
              </a:lnSpc>
              <a:buFont typeface="Wingdings" panose="05000000000000000000" pitchFamily="2" charset="2"/>
              <a:buNone/>
            </a:pPr>
            <a:r>
              <a:rPr lang="ja-JP" altLang="en-US" dirty="0">
                <a:solidFill>
                  <a:schemeClr val="bg1"/>
                </a:solidFill>
              </a:rPr>
              <a:t>指定緊急避難場所</a:t>
            </a:r>
            <a:endParaRPr lang="en-US" altLang="ja-JP" sz="2800" dirty="0">
              <a:solidFill>
                <a:schemeClr val="bg1"/>
              </a:solidFill>
            </a:endParaRPr>
          </a:p>
          <a:p>
            <a:pPr marL="0" indent="0" algn="just" eaLnBrk="1" hangingPunct="1">
              <a:lnSpc>
                <a:spcPct val="100000"/>
              </a:lnSpc>
              <a:buFont typeface="Wingdings" panose="05000000000000000000" pitchFamily="2" charset="2"/>
              <a:buNone/>
            </a:pPr>
            <a:endParaRPr lang="en-US" altLang="ja-JP" sz="2800" dirty="0">
              <a:solidFill>
                <a:schemeClr val="bg1"/>
              </a:solidFill>
            </a:endParaRPr>
          </a:p>
          <a:p>
            <a:pPr marL="0" indent="0" algn="just" eaLnBrk="1" hangingPunct="1">
              <a:lnSpc>
                <a:spcPct val="100000"/>
              </a:lnSpc>
              <a:buFont typeface="Wingdings" panose="05000000000000000000" pitchFamily="2" charset="2"/>
              <a:buNone/>
            </a:pPr>
            <a:endParaRPr lang="en-US" altLang="ja-JP" dirty="0">
              <a:solidFill>
                <a:schemeClr val="bg1"/>
              </a:solidFill>
            </a:endParaRPr>
          </a:p>
          <a:p>
            <a:pPr marL="0" indent="0" algn="just" eaLnBrk="1" hangingPunct="1">
              <a:lnSpc>
                <a:spcPct val="100000"/>
              </a:lnSpc>
              <a:buFont typeface="Wingdings" panose="05000000000000000000" pitchFamily="2" charset="2"/>
              <a:buNone/>
            </a:pPr>
            <a:endParaRPr lang="en-US" altLang="ja-JP" dirty="0">
              <a:solidFill>
                <a:schemeClr val="bg1"/>
              </a:solidFill>
            </a:endParaRPr>
          </a:p>
        </p:txBody>
      </p:sp>
      <p:sp>
        <p:nvSpPr>
          <p:cNvPr id="28" name="正方形/長方形 27">
            <a:extLst>
              <a:ext uri="{FF2B5EF4-FFF2-40B4-BE49-F238E27FC236}">
                <a16:creationId xmlns:a16="http://schemas.microsoft.com/office/drawing/2014/main" id="{58AE765B-F5B8-4FE8-8EEA-21A5B949A982}"/>
              </a:ext>
            </a:extLst>
          </p:cNvPr>
          <p:cNvSpPr/>
          <p:nvPr/>
        </p:nvSpPr>
        <p:spPr>
          <a:xfrm>
            <a:off x="358087" y="730527"/>
            <a:ext cx="8619970" cy="678898"/>
          </a:xfrm>
          <a:prstGeom prst="rect">
            <a:avLst/>
          </a:prstGeom>
          <a:noFill/>
          <a:ln w="28575">
            <a:solidFill>
              <a:srgbClr val="35A16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dirty="0">
                <a:solidFill>
                  <a:srgbClr val="404040"/>
                </a:solidFill>
                <a:latin typeface="HGPｺﾞｼｯｸE" panose="020B0900000000000000" pitchFamily="50" charset="-128"/>
                <a:ea typeface="HGPｺﾞｼｯｸE" panose="020B0900000000000000" pitchFamily="50" charset="-128"/>
              </a:rPr>
              <a:t>「避難所」と「避難場所」の役割の違いを理解しましょう</a:t>
            </a:r>
          </a:p>
        </p:txBody>
      </p:sp>
      <p:grpSp>
        <p:nvGrpSpPr>
          <p:cNvPr id="34" name="グループ化 33">
            <a:extLst>
              <a:ext uri="{FF2B5EF4-FFF2-40B4-BE49-F238E27FC236}">
                <a16:creationId xmlns:a16="http://schemas.microsoft.com/office/drawing/2014/main" id="{96FE7A07-B92C-4F90-8065-0CC13F973241}"/>
              </a:ext>
            </a:extLst>
          </p:cNvPr>
          <p:cNvGrpSpPr/>
          <p:nvPr/>
        </p:nvGrpSpPr>
        <p:grpSpPr>
          <a:xfrm>
            <a:off x="715403" y="5537506"/>
            <a:ext cx="7905337" cy="1121180"/>
            <a:chOff x="-7952394" y="649556"/>
            <a:chExt cx="7905337" cy="1121180"/>
          </a:xfrm>
        </p:grpSpPr>
        <p:sp>
          <p:nvSpPr>
            <p:cNvPr id="35" name="正方形/長方形 34">
              <a:extLst>
                <a:ext uri="{FF2B5EF4-FFF2-40B4-BE49-F238E27FC236}">
                  <a16:creationId xmlns:a16="http://schemas.microsoft.com/office/drawing/2014/main" id="{4837605F-AD3D-4485-BAE6-ACD0B65493A4}"/>
                </a:ext>
              </a:extLst>
            </p:cNvPr>
            <p:cNvSpPr/>
            <p:nvPr/>
          </p:nvSpPr>
          <p:spPr>
            <a:xfrm>
              <a:off x="-7952394" y="649556"/>
              <a:ext cx="7905335" cy="112118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i="0" u="none" strike="noStrike" kern="1200" cap="none" spc="0" normalizeH="0" baseline="0" noProof="0">
                <a:ln>
                  <a:noFill/>
                </a:ln>
                <a:solidFill>
                  <a:prstClr val="white"/>
                </a:solidFill>
                <a:effectLst/>
                <a:uLnTx/>
                <a:uFillTx/>
                <a:latin typeface="HGPｺﾞｼｯｸE" panose="020B0900000000000000" pitchFamily="50" charset="-128"/>
                <a:ea typeface="HGPｺﾞｼｯｸE" panose="020B0900000000000000" pitchFamily="50" charset="-128"/>
              </a:endParaRPr>
            </a:p>
          </p:txBody>
        </p:sp>
        <p:sp>
          <p:nvSpPr>
            <p:cNvPr id="36" name="テキスト ボックス 35">
              <a:extLst>
                <a:ext uri="{FF2B5EF4-FFF2-40B4-BE49-F238E27FC236}">
                  <a16:creationId xmlns:a16="http://schemas.microsoft.com/office/drawing/2014/main" id="{405F58AB-6957-4A4E-8F01-889A858E3B2D}"/>
                </a:ext>
              </a:extLst>
            </p:cNvPr>
            <p:cNvSpPr txBox="1"/>
            <p:nvPr/>
          </p:nvSpPr>
          <p:spPr>
            <a:xfrm>
              <a:off x="-7952393" y="693518"/>
              <a:ext cx="7905336" cy="1077218"/>
            </a:xfrm>
            <a:prstGeom prst="rect">
              <a:avLst/>
            </a:prstGeom>
            <a:noFill/>
          </p:spPr>
          <p:txBody>
            <a:bodyPr wrap="square" rtlCol="0">
              <a:spAutoFit/>
            </a:bodyPr>
            <a:lstStyle/>
            <a:p>
              <a:pPr marL="9525" lvl="1" algn="just"/>
              <a:r>
                <a:rPr lang="en-US" altLang="ja-JP" sz="1600" dirty="0">
                  <a:solidFill>
                    <a:schemeClr val="tx1">
                      <a:lumMod val="75000"/>
                      <a:lumOff val="25000"/>
                    </a:schemeClr>
                  </a:solidFill>
                  <a:latin typeface="HGPｺﾞｼｯｸE" panose="020B0900000000000000" pitchFamily="50" charset="-128"/>
                  <a:ea typeface="HGPｺﾞｼｯｸE" panose="020B0900000000000000" pitchFamily="50" charset="-128"/>
                </a:rPr>
                <a:t>※</a:t>
              </a:r>
              <a:r>
                <a:rPr lang="ja-JP" altLang="en-US" sz="1600" dirty="0">
                  <a:solidFill>
                    <a:schemeClr val="tx1">
                      <a:lumMod val="75000"/>
                      <a:lumOff val="25000"/>
                    </a:schemeClr>
                  </a:solidFill>
                  <a:latin typeface="HGPｺﾞｼｯｸE" panose="020B0900000000000000" pitchFamily="50" charset="-128"/>
                  <a:ea typeface="HGPｺﾞｼｯｸE" panose="020B0900000000000000" pitchFamily="50" charset="-128"/>
                </a:rPr>
                <a:t>福祉</a:t>
              </a:r>
              <a:r>
                <a:rPr lang="ja-JP" altLang="en-US" sz="1600" dirty="0">
                  <a:solidFill>
                    <a:srgbClr val="404040"/>
                  </a:solidFill>
                  <a:latin typeface="HGPｺﾞｼｯｸE" panose="020B0900000000000000" pitchFamily="50" charset="-128"/>
                  <a:ea typeface="HGPｺﾞｼｯｸE" panose="020B0900000000000000" pitchFamily="50" charset="-128"/>
                </a:rPr>
                <a:t>避難所</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a:p>
              <a:pPr marL="0" lvl="1"/>
              <a:r>
                <a:rPr lang="ja-JP" altLang="en-US" sz="1600" u="sng" dirty="0">
                  <a:solidFill>
                    <a:srgbClr val="404040"/>
                  </a:solidFill>
                  <a:latin typeface="HGPｺﾞｼｯｸE" panose="020B0900000000000000" pitchFamily="50" charset="-128"/>
                  <a:ea typeface="HGPｺﾞｼｯｸE" panose="020B0900000000000000" pitchFamily="50" charset="-128"/>
                </a:rPr>
                <a:t>指定避難所では避難生活が困難な、高齢者や障害者、妊婦など、災害時に援護が必要な人たち（要援護者）に配慮した市町村指定の避難施設。</a:t>
              </a:r>
              <a:r>
                <a:rPr lang="ja-JP" altLang="en-US" sz="1600" dirty="0">
                  <a:solidFill>
                    <a:srgbClr val="404040"/>
                  </a:solidFill>
                  <a:latin typeface="HGPｺﾞｼｯｸE" panose="020B0900000000000000" pitchFamily="50" charset="-128"/>
                  <a:ea typeface="HGPｺﾞｼｯｸE" panose="020B0900000000000000" pitchFamily="50" charset="-128"/>
                </a:rPr>
                <a:t>福祉避難所は必要に応じて開設される（はじめから福祉避難所が指定避難所として開設されるのではない）。</a:t>
              </a:r>
              <a:endParaRPr lang="en-US" altLang="ja-JP" sz="1600" dirty="0">
                <a:solidFill>
                  <a:srgbClr val="404040"/>
                </a:solidFill>
                <a:latin typeface="HGPｺﾞｼｯｸE" panose="020B0900000000000000" pitchFamily="50" charset="-128"/>
                <a:ea typeface="HGPｺﾞｼｯｸE" panose="020B0900000000000000" pitchFamily="50" charset="-128"/>
              </a:endParaRPr>
            </a:p>
          </p:txBody>
        </p:sp>
      </p:grpSp>
      <p:sp>
        <p:nvSpPr>
          <p:cNvPr id="39" name="テキスト ボックス 38">
            <a:extLst>
              <a:ext uri="{FF2B5EF4-FFF2-40B4-BE49-F238E27FC236}">
                <a16:creationId xmlns:a16="http://schemas.microsoft.com/office/drawing/2014/main" id="{05E1FE50-FFBC-4026-87F8-4F521DC047CC}"/>
              </a:ext>
            </a:extLst>
          </p:cNvPr>
          <p:cNvSpPr txBox="1"/>
          <p:nvPr/>
        </p:nvSpPr>
        <p:spPr>
          <a:xfrm>
            <a:off x="341282" y="3033941"/>
            <a:ext cx="8710916" cy="452432"/>
          </a:xfrm>
          <a:prstGeom prst="rect">
            <a:avLst/>
          </a:prstGeom>
          <a:noFill/>
        </p:spPr>
        <p:txBody>
          <a:bodyPr wrap="square" rtlCol="0">
            <a:spAutoFit/>
          </a:bodyPr>
          <a:lstStyle/>
          <a:p>
            <a:pPr algn="just" defTabSz="914400">
              <a:lnSpc>
                <a:spcPct val="90000"/>
              </a:lnSpc>
              <a:spcBef>
                <a:spcPts val="1000"/>
              </a:spcBef>
            </a:pPr>
            <a:r>
              <a:rPr kumimoji="1" lang="ja-JP" altLang="en-US" sz="2600" dirty="0">
                <a:solidFill>
                  <a:schemeClr val="bg1"/>
                </a:solidFill>
                <a:latin typeface="HGPｺﾞｼｯｸE" panose="020B0900000000000000" pitchFamily="50" charset="-128"/>
                <a:ea typeface="HGPｺﾞｼｯｸE" panose="020B0900000000000000" pitchFamily="50" charset="-128"/>
              </a:rPr>
              <a:t>指定避難所</a:t>
            </a:r>
            <a:endParaRPr kumimoji="1" lang="en-US" altLang="ja-JP" sz="2600" dirty="0">
              <a:solidFill>
                <a:schemeClr val="bg1"/>
              </a:solidFill>
              <a:latin typeface="HGPｺﾞｼｯｸE" panose="020B0900000000000000" pitchFamily="50" charset="-128"/>
              <a:ea typeface="HGPｺﾞｼｯｸE" panose="020B0900000000000000" pitchFamily="50" charset="-128"/>
            </a:endParaRPr>
          </a:p>
        </p:txBody>
      </p:sp>
      <p:sp>
        <p:nvSpPr>
          <p:cNvPr id="44" name="正方形/長方形 43">
            <a:extLst>
              <a:ext uri="{FF2B5EF4-FFF2-40B4-BE49-F238E27FC236}">
                <a16:creationId xmlns:a16="http://schemas.microsoft.com/office/drawing/2014/main" id="{451257C4-D467-4B19-A362-8E74B69E0EEE}"/>
              </a:ext>
            </a:extLst>
          </p:cNvPr>
          <p:cNvSpPr/>
          <p:nvPr/>
        </p:nvSpPr>
        <p:spPr>
          <a:xfrm>
            <a:off x="341282" y="3584507"/>
            <a:ext cx="8087315" cy="1831271"/>
          </a:xfrm>
          <a:prstGeom prst="rect">
            <a:avLst/>
          </a:prstGeom>
        </p:spPr>
        <p:txBody>
          <a:bodyPr wrap="square">
            <a:spAutoFit/>
          </a:bodyPr>
          <a:lstStyle/>
          <a:p>
            <a:pPr algn="just" defTabSz="914400">
              <a:lnSpc>
                <a:spcPct val="90000"/>
              </a:lnSpc>
              <a:spcBef>
                <a:spcPts val="600"/>
              </a:spcBef>
            </a:pPr>
            <a:r>
              <a:rPr kumimoji="1" lang="ja-JP" altLang="en-US" sz="2400" dirty="0">
                <a:solidFill>
                  <a:srgbClr val="404040"/>
                </a:solidFill>
                <a:latin typeface="HGPｺﾞｼｯｸE" panose="020B0900000000000000" pitchFamily="50" charset="-128"/>
                <a:ea typeface="HGPｺﾞｼｯｸE" panose="020B0900000000000000" pitchFamily="50" charset="-128"/>
              </a:rPr>
              <a:t>大地震の揺れ等で自宅が倒壊・焼失等をしてしまい、</a:t>
            </a:r>
            <a:r>
              <a:rPr kumimoji="1" lang="ja-JP" altLang="en-US" sz="2400" u="sng" dirty="0">
                <a:solidFill>
                  <a:srgbClr val="FF2800"/>
                </a:solidFill>
                <a:latin typeface="HGPｺﾞｼｯｸE" panose="020B0900000000000000" pitchFamily="50" charset="-128"/>
                <a:ea typeface="HGPｺﾞｼｯｸE" panose="020B0900000000000000" pitchFamily="50" charset="-128"/>
              </a:rPr>
              <a:t>生活する場所がなくなってしまった方が、一定期間の生活を送る施設</a:t>
            </a:r>
            <a:r>
              <a:rPr kumimoji="1" lang="ja-JP" altLang="en-US" sz="2400" dirty="0">
                <a:solidFill>
                  <a:srgbClr val="404040"/>
                </a:solidFill>
                <a:latin typeface="HGPｺﾞｼｯｸE" panose="020B0900000000000000" pitchFamily="50" charset="-128"/>
                <a:ea typeface="HGPｺﾞｼｯｸE" panose="020B0900000000000000" pitchFamily="50" charset="-128"/>
              </a:rPr>
              <a:t>のこと</a:t>
            </a:r>
            <a:endParaRPr kumimoji="1" lang="en-US" altLang="ja-JP" sz="2400" dirty="0">
              <a:solidFill>
                <a:srgbClr val="404040"/>
              </a:solidFill>
              <a:latin typeface="HGPｺﾞｼｯｸE" panose="020B0900000000000000" pitchFamily="50" charset="-128"/>
              <a:ea typeface="HGPｺﾞｼｯｸE" panose="020B0900000000000000" pitchFamily="50" charset="-128"/>
            </a:endParaRPr>
          </a:p>
          <a:p>
            <a:pPr algn="just" defTabSz="914400">
              <a:lnSpc>
                <a:spcPct val="90000"/>
              </a:lnSpc>
              <a:spcBef>
                <a:spcPts val="600"/>
              </a:spcBef>
            </a:pPr>
            <a:r>
              <a:rPr kumimoji="1" lang="ja-JP" altLang="en-US" sz="2400" dirty="0">
                <a:solidFill>
                  <a:srgbClr val="404040"/>
                </a:solidFill>
                <a:latin typeface="HGPｺﾞｼｯｸE" panose="020B0900000000000000" pitchFamily="50" charset="-128"/>
                <a:ea typeface="HGPｺﾞｼｯｸE" panose="020B0900000000000000" pitchFamily="50" charset="-128"/>
              </a:rPr>
              <a:t>なお、避難者の状況によっては福祉避難所に移送することがある</a:t>
            </a:r>
          </a:p>
        </p:txBody>
      </p:sp>
      <p:sp>
        <p:nvSpPr>
          <p:cNvPr id="45" name="正方形/長方形 44">
            <a:extLst>
              <a:ext uri="{FF2B5EF4-FFF2-40B4-BE49-F238E27FC236}">
                <a16:creationId xmlns:a16="http://schemas.microsoft.com/office/drawing/2014/main" id="{EF6E6412-F050-40EB-A91C-F714F01B4CD6}"/>
              </a:ext>
            </a:extLst>
          </p:cNvPr>
          <p:cNvSpPr/>
          <p:nvPr/>
        </p:nvSpPr>
        <p:spPr>
          <a:xfrm>
            <a:off x="423909" y="2051366"/>
            <a:ext cx="8004688" cy="757130"/>
          </a:xfrm>
          <a:prstGeom prst="rect">
            <a:avLst/>
          </a:prstGeom>
        </p:spPr>
        <p:txBody>
          <a:bodyPr wrap="square">
            <a:spAutoFit/>
          </a:bodyPr>
          <a:lstStyle/>
          <a:p>
            <a:pPr algn="just" defTabSz="914400">
              <a:lnSpc>
                <a:spcPct val="90000"/>
              </a:lnSpc>
              <a:spcBef>
                <a:spcPts val="600"/>
              </a:spcBef>
            </a:pPr>
            <a:r>
              <a:rPr kumimoji="1" lang="ja-JP" altLang="en-US" sz="2400" dirty="0">
                <a:solidFill>
                  <a:srgbClr val="404040"/>
                </a:solidFill>
                <a:latin typeface="HGPｺﾞｼｯｸE" panose="020B0900000000000000" pitchFamily="50" charset="-128"/>
                <a:ea typeface="HGPｺﾞｼｯｸE" panose="020B0900000000000000" pitchFamily="50" charset="-128"/>
              </a:rPr>
              <a:t>「火災が迫っている」、「建物が倒壊しそう」といった状況のとき、</a:t>
            </a:r>
            <a:r>
              <a:rPr kumimoji="1" lang="ja-JP" altLang="en-US" sz="2400" u="sng" dirty="0">
                <a:solidFill>
                  <a:srgbClr val="FF2800"/>
                </a:solidFill>
                <a:latin typeface="HGPｺﾞｼｯｸE" panose="020B0900000000000000" pitchFamily="50" charset="-128"/>
                <a:ea typeface="HGPｺﾞｼｯｸE" panose="020B0900000000000000" pitchFamily="50" charset="-128"/>
              </a:rPr>
              <a:t>いのちを守るために一時的に避難する安全な場所</a:t>
            </a:r>
            <a:r>
              <a:rPr kumimoji="1" lang="ja-JP" altLang="en-US" sz="2400" dirty="0">
                <a:solidFill>
                  <a:srgbClr val="404040"/>
                </a:solidFill>
                <a:latin typeface="HGPｺﾞｼｯｸE" panose="020B0900000000000000" pitchFamily="50" charset="-128"/>
                <a:ea typeface="HGPｺﾞｼｯｸE" panose="020B0900000000000000" pitchFamily="50" charset="-128"/>
              </a:rPr>
              <a:t>のこと</a:t>
            </a:r>
          </a:p>
        </p:txBody>
      </p:sp>
    </p:spTree>
    <p:extLst>
      <p:ext uri="{BB962C8B-B14F-4D97-AF65-F5344CB8AC3E}">
        <p14:creationId xmlns:p14="http://schemas.microsoft.com/office/powerpoint/2010/main" val="874735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51B0A5D9-BE4A-474B-A1BF-CFDE5DE1474A}"/>
              </a:ext>
            </a:extLst>
          </p:cNvPr>
          <p:cNvSpPr>
            <a:spLocks noGrp="1"/>
          </p:cNvSpPr>
          <p:nvPr>
            <p:ph type="sldNum" sz="quarter" idx="12"/>
          </p:nvPr>
        </p:nvSpPr>
        <p:spPr/>
        <p:txBody>
          <a:bodyPr/>
          <a:lstStyle/>
          <a:p>
            <a:fld id="{48C0FCB9-D989-46F1-965E-624BDAC7E129}" type="slidenum">
              <a:rPr kumimoji="1" lang="ja-JP" altLang="en-US" smtClean="0"/>
              <a:pPr/>
              <a:t>9</a:t>
            </a:fld>
            <a:endParaRPr kumimoji="1" lang="ja-JP" altLang="en-US"/>
          </a:p>
        </p:txBody>
      </p:sp>
      <p:sp>
        <p:nvSpPr>
          <p:cNvPr id="3" name="テキスト ボックス 2">
            <a:extLst>
              <a:ext uri="{FF2B5EF4-FFF2-40B4-BE49-F238E27FC236}">
                <a16:creationId xmlns:a16="http://schemas.microsoft.com/office/drawing/2014/main" id="{4C1ABF54-E7C8-4CF5-B01D-F80471A868E5}"/>
              </a:ext>
            </a:extLst>
          </p:cNvPr>
          <p:cNvSpPr txBox="1"/>
          <p:nvPr/>
        </p:nvSpPr>
        <p:spPr>
          <a:xfrm>
            <a:off x="731519" y="2586284"/>
            <a:ext cx="7680960" cy="1754326"/>
          </a:xfrm>
          <a:prstGeom prst="rect">
            <a:avLst/>
          </a:prstGeom>
          <a:noFill/>
        </p:spPr>
        <p:txBody>
          <a:bodyPr wrap="square" rtlCol="0">
            <a:spAutoFit/>
          </a:bodyPr>
          <a:lstStyle/>
          <a:p>
            <a:pPr marL="285750" indent="-285750" algn="just">
              <a:spcAft>
                <a:spcPts val="1200"/>
              </a:spcAft>
              <a:buFont typeface="Arial" panose="020B0604020202020204" pitchFamily="34" charset="0"/>
              <a:buChar char="•"/>
            </a:pPr>
            <a:r>
              <a:rPr kumimoji="1" lang="ja-JP" altLang="en-US" sz="3600" dirty="0">
                <a:solidFill>
                  <a:srgbClr val="404040"/>
                </a:solidFill>
                <a:latin typeface="HGPｺﾞｼｯｸE" panose="020B0900000000000000" pitchFamily="50" charset="-128"/>
                <a:ea typeface="HGPｺﾞｼｯｸE" panose="020B0900000000000000" pitchFamily="50" charset="-128"/>
              </a:rPr>
              <a:t>災害時にとるべき行動、避難所と避難場所の役割の違いを理解し、適切な行動をとりましょう</a:t>
            </a:r>
          </a:p>
        </p:txBody>
      </p:sp>
      <p:sp>
        <p:nvSpPr>
          <p:cNvPr id="4" name="テキスト ボックス 3">
            <a:extLst>
              <a:ext uri="{FF2B5EF4-FFF2-40B4-BE49-F238E27FC236}">
                <a16:creationId xmlns:a16="http://schemas.microsoft.com/office/drawing/2014/main" id="{AFB3F5FC-23D9-40D0-9597-25CD428EEF17}"/>
              </a:ext>
            </a:extLst>
          </p:cNvPr>
          <p:cNvSpPr txBox="1"/>
          <p:nvPr/>
        </p:nvSpPr>
        <p:spPr>
          <a:xfrm>
            <a:off x="1148562" y="676646"/>
            <a:ext cx="6846875" cy="1200329"/>
          </a:xfrm>
          <a:prstGeom prst="rect">
            <a:avLst/>
          </a:prstGeom>
          <a:noFill/>
        </p:spPr>
        <p:txBody>
          <a:bodyPr wrap="square" rtlCol="0">
            <a:spAutoFit/>
          </a:bodyPr>
          <a:lstStyle/>
          <a:p>
            <a:pPr algn="ctr"/>
            <a:r>
              <a:rPr kumimoji="1" lang="ja-JP" altLang="en-US" sz="3600" dirty="0">
                <a:solidFill>
                  <a:srgbClr val="404040"/>
                </a:solidFill>
                <a:latin typeface="HGPｺﾞｼｯｸE" panose="020B0900000000000000" pitchFamily="50" charset="-128"/>
                <a:ea typeface="HGPｺﾞｼｯｸE" panose="020B0900000000000000" pitchFamily="50" charset="-128"/>
              </a:rPr>
              <a:t>１．災害時にとるべき行動</a:t>
            </a:r>
            <a:endParaRPr kumimoji="1" lang="en-US" altLang="ja-JP" sz="3600" dirty="0">
              <a:solidFill>
                <a:srgbClr val="404040"/>
              </a:solidFill>
              <a:latin typeface="HGPｺﾞｼｯｸE" panose="020B0900000000000000" pitchFamily="50" charset="-128"/>
              <a:ea typeface="HGPｺﾞｼｯｸE" panose="020B0900000000000000" pitchFamily="50" charset="-128"/>
            </a:endParaRPr>
          </a:p>
          <a:p>
            <a:pPr algn="ctr"/>
            <a:r>
              <a:rPr kumimoji="1" lang="en-US" altLang="ja-JP" sz="3600" dirty="0">
                <a:solidFill>
                  <a:srgbClr val="404040"/>
                </a:solidFill>
                <a:latin typeface="HGPｺﾞｼｯｸE" panose="020B0900000000000000" pitchFamily="50" charset="-128"/>
                <a:ea typeface="HGPｺﾞｼｯｸE" panose="020B0900000000000000" pitchFamily="50" charset="-128"/>
              </a:rPr>
              <a:t>- </a:t>
            </a:r>
            <a:r>
              <a:rPr kumimoji="1" lang="ja-JP" altLang="en-US" sz="3600" dirty="0">
                <a:solidFill>
                  <a:srgbClr val="404040"/>
                </a:solidFill>
                <a:latin typeface="HGPｺﾞｼｯｸE" panose="020B0900000000000000" pitchFamily="50" charset="-128"/>
                <a:ea typeface="HGPｺﾞｼｯｸE" panose="020B0900000000000000" pitchFamily="50" charset="-128"/>
              </a:rPr>
              <a:t>まとめ </a:t>
            </a:r>
            <a:r>
              <a:rPr kumimoji="1" lang="en-US" altLang="ja-JP" sz="3600" dirty="0">
                <a:solidFill>
                  <a:srgbClr val="404040"/>
                </a:solidFill>
                <a:latin typeface="HGPｺﾞｼｯｸE" panose="020B0900000000000000" pitchFamily="50" charset="-128"/>
                <a:ea typeface="HGPｺﾞｼｯｸE" panose="020B0900000000000000" pitchFamily="50" charset="-128"/>
              </a:rPr>
              <a:t>-</a:t>
            </a:r>
            <a:endParaRPr kumimoji="1" lang="ja-JP" altLang="en-US" sz="3600" dirty="0">
              <a:solidFill>
                <a:srgbClr val="404040"/>
              </a:solidFill>
              <a:latin typeface="HGPｺﾞｼｯｸE" panose="020B0900000000000000" pitchFamily="50" charset="-128"/>
              <a:ea typeface="HGPｺﾞｼｯｸE" panose="020B0900000000000000" pitchFamily="50" charset="-128"/>
            </a:endParaRPr>
          </a:p>
        </p:txBody>
      </p:sp>
    </p:spTree>
    <p:extLst>
      <p:ext uri="{BB962C8B-B14F-4D97-AF65-F5344CB8AC3E}">
        <p14:creationId xmlns:p14="http://schemas.microsoft.com/office/powerpoint/2010/main" val="416587011"/>
      </p:ext>
    </p:extLst>
  </p:cSld>
  <p:clrMapOvr>
    <a:masterClrMapping/>
  </p:clrMapOvr>
</p:sld>
</file>

<file path=ppt/theme/theme1.xml><?xml version="1.0" encoding="utf-8"?>
<a:theme xmlns:a="http://schemas.openxmlformats.org/drawingml/2006/main" name="Office テーマ">
  <a:themeElements>
    <a:clrScheme name="ユーザー定義 4">
      <a:dk1>
        <a:sysClr val="windowText" lastClr="000000"/>
      </a:dk1>
      <a:lt1>
        <a:sysClr val="window" lastClr="FFFFFF"/>
      </a:lt1>
      <a:dk2>
        <a:srgbClr val="44546A"/>
      </a:dk2>
      <a:lt2>
        <a:srgbClr val="E7E6E6"/>
      </a:lt2>
      <a:accent1>
        <a:srgbClr val="0099CC"/>
      </a:accent1>
      <a:accent2>
        <a:srgbClr val="E94716"/>
      </a:accent2>
      <a:accent3>
        <a:srgbClr val="A5A5A5"/>
      </a:accent3>
      <a:accent4>
        <a:srgbClr val="FFD965"/>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ユーザー定義 1">
      <a:majorFont>
        <a:latin typeface="Calibri Light"/>
        <a:ea typeface="ＭＳ ゴシック"/>
        <a:cs typeface=""/>
      </a:majorFont>
      <a:minorFont>
        <a:latin typeface="Calibri"/>
        <a:ea typeface="ＭＳ 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9566576EE7716479B276B366FE8E779" ma:contentTypeVersion="12" ma:contentTypeDescription="新しいドキュメントを作成します。" ma:contentTypeScope="" ma:versionID="e88a1ebf9151bc106e4a5f846886a956">
  <xsd:schema xmlns:xsd="http://www.w3.org/2001/XMLSchema" xmlns:xs="http://www.w3.org/2001/XMLSchema" xmlns:p="http://schemas.microsoft.com/office/2006/metadata/properties" xmlns:ns2="c7986456-94c4-43e3-a5cd-23faf3e50be4" xmlns:ns3="87e92068-5d1b-4b37-b84f-05171d1d989c" targetNamespace="http://schemas.microsoft.com/office/2006/metadata/properties" ma:root="true" ma:fieldsID="7013b478e83179fb557e515a74185985" ns2:_="" ns3:_="">
    <xsd:import namespace="c7986456-94c4-43e3-a5cd-23faf3e50be4"/>
    <xsd:import namespace="87e92068-5d1b-4b37-b84f-05171d1d989c"/>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986456-94c4-43e3-a5cd-23faf3e50b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7e92068-5d1b-4b37-b84f-05171d1d989c" elementFormDefault="qualified">
    <xsd:import namespace="http://schemas.microsoft.com/office/2006/documentManagement/types"/>
    <xsd:import namespace="http://schemas.microsoft.com/office/infopath/2007/PartnerControls"/>
    <xsd:element name="SharedWithUsers" ma:index="16"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共有相手の詳細情報"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D1570D6-8B83-4D52-B98F-0159CE7C2D4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986456-94c4-43e3-a5cd-23faf3e50be4"/>
    <ds:schemaRef ds:uri="87e92068-5d1b-4b37-b84f-05171d1d98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930CF28-603E-4D8D-B537-3B0A1A32C1DE}">
  <ds:schemaRefs>
    <ds:schemaRef ds:uri="http://schemas.microsoft.com/sharepoint/v3/contenttype/forms"/>
  </ds:schemaRefs>
</ds:datastoreItem>
</file>

<file path=customXml/itemProps3.xml><?xml version="1.0" encoding="utf-8"?>
<ds:datastoreItem xmlns:ds="http://schemas.openxmlformats.org/officeDocument/2006/customXml" ds:itemID="{40162C36-F5F2-4448-9E4D-F46EA44E44CC}">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3116</TotalTime>
  <Words>5167</Words>
  <Application>Microsoft Office PowerPoint</Application>
  <PresentationFormat>画面に合わせる (4:3)</PresentationFormat>
  <Paragraphs>486</Paragraphs>
  <Slides>29</Slides>
  <Notes>29</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29</vt:i4>
      </vt:variant>
    </vt:vector>
  </HeadingPairs>
  <TitlesOfParts>
    <vt:vector size="39" baseType="lpstr">
      <vt:lpstr>HGPｺﾞｼｯｸE</vt:lpstr>
      <vt:lpstr>HGSｺﾞｼｯｸE</vt:lpstr>
      <vt:lpstr>ＭＳ ゴシック</vt:lpstr>
      <vt:lpstr>メイリオ</vt:lpstr>
      <vt:lpstr>Arial</vt:lpstr>
      <vt:lpstr>Calibri</vt:lpstr>
      <vt:lpstr>Calibri Light</vt:lpstr>
      <vt:lpstr>Wingdings</vt:lpstr>
      <vt:lpstr>Office テーマ</vt:lpstr>
      <vt:lpstr>Office テーマ</vt:lpstr>
      <vt:lpstr>PowerPoint プレゼンテーション</vt:lpstr>
      <vt:lpstr>PowerPoint プレゼンテーション</vt:lpstr>
      <vt:lpstr>避難所の運営を円滑に進めるには</vt:lpstr>
      <vt:lpstr>学習目標と内容</vt:lpstr>
      <vt:lpstr>１．災害時にとるべき行動</vt:lpstr>
      <vt:lpstr>災害発生前後にとるべき行動（主に自助・共助）</vt:lpstr>
      <vt:lpstr>災害発生前後にとるべき行動（主に自助・共助）</vt:lpstr>
      <vt:lpstr>避難をする場所について</vt:lpstr>
      <vt:lpstr>PowerPoint プレゼンテーション</vt:lpstr>
      <vt:lpstr>２．避難所の開設・運営</vt:lpstr>
      <vt:lpstr>〇避難所運営の担い手</vt:lpstr>
      <vt:lpstr>避難所の開設・運営の流れ</vt:lpstr>
      <vt:lpstr>PowerPoint プレゼンテーション</vt:lpstr>
      <vt:lpstr>PowerPoint プレゼンテーション</vt:lpstr>
      <vt:lpstr>大規模災害時の避難所状況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避難者名簿の作成</vt:lpstr>
      <vt:lpstr>避難者名簿の項目例</vt:lpstr>
      <vt:lpstr>PowerPoint プレゼンテーション</vt:lpstr>
      <vt:lpstr>PowerPoint プレゼンテーション</vt:lpstr>
      <vt:lpstr>避難生活上のルールの設定と周知</vt:lpstr>
      <vt:lpstr>避難所生活上の課題の発生</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防災・減災の第一歩</dc:title>
  <dc:creator>竹本 加良子</dc:creator>
  <cp:lastModifiedBy>高木 愛実</cp:lastModifiedBy>
  <cp:revision>94</cp:revision>
  <cp:lastPrinted>2020-03-03T02:15:05Z</cp:lastPrinted>
  <dcterms:created xsi:type="dcterms:W3CDTF">2019-09-19T14:17:54Z</dcterms:created>
  <dcterms:modified xsi:type="dcterms:W3CDTF">2020-04-09T05:50:45Z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0x01010059566576EE7716479B276B366FE8E779</vt:lpwstr>
  </property>
</Properties>
</file>