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6" autoAdjust="0"/>
    <p:restoredTop sz="94660"/>
  </p:normalViewPr>
  <p:slideViewPr>
    <p:cSldViewPr snapToGrid="0">
      <p:cViewPr varScale="1">
        <p:scale>
          <a:sx n="91" d="100"/>
          <a:sy n="91" d="100"/>
        </p:scale>
        <p:origin x="102" y="6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秋元 郷佑" userId="45c5f05c-4c16-4244-98a2-ec91b138b096" providerId="ADAL" clId="{DFCA86E9-17AC-4A28-B192-9AF2724D37F4}"/>
    <pc:docChg chg="modSld">
      <pc:chgData name="秋元 郷佑" userId="45c5f05c-4c16-4244-98a2-ec91b138b096" providerId="ADAL" clId="{DFCA86E9-17AC-4A28-B192-9AF2724D37F4}" dt="2020-03-13T10:03:30.402" v="2" actId="20577"/>
      <pc:docMkLst>
        <pc:docMk/>
      </pc:docMkLst>
      <pc:sldChg chg="modSp mod">
        <pc:chgData name="秋元 郷佑" userId="45c5f05c-4c16-4244-98a2-ec91b138b096" providerId="ADAL" clId="{DFCA86E9-17AC-4A28-B192-9AF2724D37F4}" dt="2020-03-13T10:03:30.402" v="2" actId="20577"/>
        <pc:sldMkLst>
          <pc:docMk/>
          <pc:sldMk cId="447924074" sldId="256"/>
        </pc:sldMkLst>
        <pc:spChg chg="mod">
          <ac:chgData name="秋元 郷佑" userId="45c5f05c-4c16-4244-98a2-ec91b138b096" providerId="ADAL" clId="{DFCA86E9-17AC-4A28-B192-9AF2724D37F4}" dt="2020-03-13T10:03:30.402" v="2" actId="20577"/>
          <ac:spMkLst>
            <pc:docMk/>
            <pc:sldMk cId="447924074" sldId="256"/>
            <ac:spMk id="55" creationId="{246F7201-66CB-4D52-A1EE-4A193DB95212}"/>
          </ac:spMkLst>
        </pc:spChg>
      </pc:sldChg>
    </pc:docChg>
  </pc:docChgLst>
  <pc:docChgLst>
    <pc:chgData name="竹本 加良子" userId="0c6ae3ae-d856-42b3-a34a-032faf097262" providerId="ADAL" clId="{EAA51DDB-54F2-43EB-86CC-84D41815DD3E}"/>
    <pc:docChg chg="modSld">
      <pc:chgData name="竹本 加良子" userId="0c6ae3ae-d856-42b3-a34a-032faf097262" providerId="ADAL" clId="{EAA51DDB-54F2-43EB-86CC-84D41815DD3E}" dt="2019-12-08T22:37:03.111" v="0" actId="1076"/>
      <pc:docMkLst>
        <pc:docMk/>
      </pc:docMkLst>
      <pc:sldChg chg="modSp">
        <pc:chgData name="竹本 加良子" userId="0c6ae3ae-d856-42b3-a34a-032faf097262" providerId="ADAL" clId="{EAA51DDB-54F2-43EB-86CC-84D41815DD3E}" dt="2019-12-08T22:37:03.111" v="0" actId="1076"/>
        <pc:sldMkLst>
          <pc:docMk/>
          <pc:sldMk cId="447924074" sldId="256"/>
        </pc:sldMkLst>
        <pc:spChg chg="mod">
          <ac:chgData name="竹本 加良子" userId="0c6ae3ae-d856-42b3-a34a-032faf097262" providerId="ADAL" clId="{EAA51DDB-54F2-43EB-86CC-84D41815DD3E}" dt="2019-12-08T22:37:03.111" v="0" actId="1076"/>
          <ac:spMkLst>
            <pc:docMk/>
            <pc:sldMk cId="447924074" sldId="256"/>
            <ac:spMk id="55" creationId="{246F7201-66CB-4D52-A1EE-4A193DB95212}"/>
          </ac:spMkLst>
        </pc:spChg>
      </pc:sldChg>
    </pc:docChg>
  </pc:docChgLst>
  <pc:docChgLst>
    <pc:chgData name="竹本 加良子" userId="0c6ae3ae-d856-42b3-a34a-032faf097262" providerId="ADAL" clId="{CC00F744-CD89-4F60-B6C7-71B01D27702D}"/>
    <pc:docChg chg="modSld">
      <pc:chgData name="竹本 加良子" userId="0c6ae3ae-d856-42b3-a34a-032faf097262" providerId="ADAL" clId="{CC00F744-CD89-4F60-B6C7-71B01D27702D}" dt="2019-12-08T19:35:14.266" v="2"/>
      <pc:docMkLst>
        <pc:docMk/>
      </pc:docMkLst>
      <pc:sldChg chg="modSp">
        <pc:chgData name="竹本 加良子" userId="0c6ae3ae-d856-42b3-a34a-032faf097262" providerId="ADAL" clId="{CC00F744-CD89-4F60-B6C7-71B01D27702D}" dt="2019-12-08T19:35:14.266" v="2"/>
        <pc:sldMkLst>
          <pc:docMk/>
          <pc:sldMk cId="447924074" sldId="256"/>
        </pc:sldMkLst>
        <pc:spChg chg="mod">
          <ac:chgData name="竹本 加良子" userId="0c6ae3ae-d856-42b3-a34a-032faf097262" providerId="ADAL" clId="{CC00F744-CD89-4F60-B6C7-71B01D27702D}" dt="2019-12-08T19:35:14.266" v="2"/>
          <ac:spMkLst>
            <pc:docMk/>
            <pc:sldMk cId="447924074" sldId="256"/>
            <ac:spMk id="55" creationId="{246F7201-66CB-4D52-A1EE-4A193DB9521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ja-JP" altLang="en-US"/>
              <a:t>マスター タイトルの書式設定</a:t>
            </a:r>
            <a:endParaRPr lang="en-US" dirty="0"/>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3430055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1569635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1806764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1570075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3026090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35062" y="2012414"/>
            <a:ext cx="4544021" cy="47965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412730" y="2012414"/>
            <a:ext cx="4544021" cy="47965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151070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ja-JP" altLang="en-US"/>
              <a:t>マスター テキストの書式設定</a:t>
            </a:r>
          </a:p>
        </p:txBody>
      </p:sp>
      <p:sp>
        <p:nvSpPr>
          <p:cNvPr id="4" name="Content Placeholder 3"/>
          <p:cNvSpPr>
            <a:spLocks noGrp="1"/>
          </p:cNvSpPr>
          <p:nvPr>
            <p:ph sz="half" idx="2"/>
          </p:nvPr>
        </p:nvSpPr>
        <p:spPr>
          <a:xfrm>
            <a:off x="736456" y="2761381"/>
            <a:ext cx="4523137" cy="406157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ja-JP" altLang="en-US"/>
              <a:t>マスター テキストの書式設定</a:t>
            </a:r>
          </a:p>
        </p:txBody>
      </p:sp>
      <p:sp>
        <p:nvSpPr>
          <p:cNvPr id="6" name="Content Placeholder 5"/>
          <p:cNvSpPr>
            <a:spLocks noGrp="1"/>
          </p:cNvSpPr>
          <p:nvPr>
            <p:ph sz="quarter" idx="4"/>
          </p:nvPr>
        </p:nvSpPr>
        <p:spPr>
          <a:xfrm>
            <a:off x="5412731" y="2761381"/>
            <a:ext cx="4545413" cy="406157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3823085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795760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3739889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ja-JP" altLang="en-US"/>
              <a:t>マスター タイトルの書式設定</a:t>
            </a:r>
            <a:endParaRPr lang="en-US" dirty="0"/>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306470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CBC9D1B-8FFE-4025-962C-3F68E386E824}" type="datetimeFigureOut">
              <a:rPr kumimoji="1" lang="ja-JP" altLang="en-US" smtClean="0"/>
              <a:t>2020/3/13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2739844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5CBC9D1B-8FFE-4025-962C-3F68E386E824}" type="datetimeFigureOut">
              <a:rPr kumimoji="1" lang="ja-JP" altLang="en-US" smtClean="0"/>
              <a:t>2020/3/13</a:t>
            </a:fld>
            <a:endParaRPr kumimoji="1" lang="ja-JP" alt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40456135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A62543D-DC46-4178-82BD-64CC5C941744}"/>
              </a:ext>
            </a:extLst>
          </p:cNvPr>
          <p:cNvSpPr txBox="1"/>
          <p:nvPr/>
        </p:nvSpPr>
        <p:spPr>
          <a:xfrm>
            <a:off x="682734" y="480759"/>
            <a:ext cx="4406976" cy="523220"/>
          </a:xfrm>
          <a:prstGeom prst="rect">
            <a:avLst/>
          </a:prstGeom>
          <a:noFill/>
        </p:spPr>
        <p:txBody>
          <a:bodyPr wrap="none" rtlCol="0">
            <a:spAutoFit/>
          </a:bodyPr>
          <a:lstStyle/>
          <a:p>
            <a:r>
              <a:rPr kumimoji="1" lang="ja-JP" altLang="en-US" sz="2800" dirty="0">
                <a:latin typeface="HGPｺﾞｼｯｸE" panose="020B0900000000000000" pitchFamily="50" charset="-128"/>
                <a:ea typeface="HGPｺﾞｼｯｸE" panose="020B0900000000000000" pitchFamily="50" charset="-128"/>
              </a:rPr>
              <a:t>わが家の備蓄チェックシート</a:t>
            </a:r>
          </a:p>
        </p:txBody>
      </p:sp>
      <p:sp>
        <p:nvSpPr>
          <p:cNvPr id="6" name="テキスト ボックス 5">
            <a:extLst>
              <a:ext uri="{FF2B5EF4-FFF2-40B4-BE49-F238E27FC236}">
                <a16:creationId xmlns:a16="http://schemas.microsoft.com/office/drawing/2014/main" id="{1A5980F6-6EED-445D-AFBB-4ECE3D10B05D}"/>
              </a:ext>
            </a:extLst>
          </p:cNvPr>
          <p:cNvSpPr txBox="1"/>
          <p:nvPr/>
        </p:nvSpPr>
        <p:spPr>
          <a:xfrm>
            <a:off x="716124" y="1019770"/>
            <a:ext cx="7263527" cy="276999"/>
          </a:xfrm>
          <a:prstGeom prst="rect">
            <a:avLst/>
          </a:prstGeom>
          <a:noFill/>
        </p:spPr>
        <p:txBody>
          <a:bodyPr wrap="none" rtlCol="0">
            <a:spAutoFit/>
          </a:bodyPr>
          <a:lstStyle/>
          <a:p>
            <a:pPr>
              <a:spcAft>
                <a:spcPts val="600"/>
              </a:spcAft>
            </a:pPr>
            <a:r>
              <a:rPr lang="ja-JP" altLang="en-US" sz="1200" dirty="0">
                <a:latin typeface="ＭＳ ゴシック" panose="020B0609070205080204" pitchFamily="49" charset="-128"/>
                <a:ea typeface="ＭＳ ゴシック" panose="020B0609070205080204" pitchFamily="49" charset="-128"/>
              </a:rPr>
              <a:t>災害発生直後は、水道・ガス・電気が使えないことを考慮して食べものが足りるか考えてみましょう。</a:t>
            </a:r>
          </a:p>
        </p:txBody>
      </p:sp>
      <p:sp>
        <p:nvSpPr>
          <p:cNvPr id="8" name="正方形/長方形 7">
            <a:extLst>
              <a:ext uri="{FF2B5EF4-FFF2-40B4-BE49-F238E27FC236}">
                <a16:creationId xmlns:a16="http://schemas.microsoft.com/office/drawing/2014/main" id="{56EECE6E-A0AF-4EA0-BB54-A27DA7AF52E3}"/>
              </a:ext>
            </a:extLst>
          </p:cNvPr>
          <p:cNvSpPr/>
          <p:nvPr/>
        </p:nvSpPr>
        <p:spPr>
          <a:xfrm>
            <a:off x="758201" y="2228420"/>
            <a:ext cx="9217488" cy="284407"/>
          </a:xfrm>
          <a:prstGeom prst="rect">
            <a:avLst/>
          </a:prstGeom>
          <a:solidFill>
            <a:schemeClr val="bg1">
              <a:lumMod val="85000"/>
            </a:schemeClr>
          </a:solidFill>
        </p:spPr>
        <p:txBody>
          <a:bodyPr wrap="square">
            <a:noAutofit/>
          </a:bodyPr>
          <a:lstStyle/>
          <a:p>
            <a:r>
              <a:rPr lang="ja-JP" altLang="en-US" sz="1200" dirty="0">
                <a:latin typeface="HGPｺﾞｼｯｸE" panose="020B0900000000000000" pitchFamily="50" charset="-128"/>
                <a:ea typeface="HGPｺﾞｼｯｸE" panose="020B0900000000000000" pitchFamily="50" charset="-128"/>
              </a:rPr>
              <a:t>（１） 食べ物の数</a:t>
            </a:r>
          </a:p>
        </p:txBody>
      </p:sp>
      <p:sp>
        <p:nvSpPr>
          <p:cNvPr id="9" name="正方形/長方形 8">
            <a:extLst>
              <a:ext uri="{FF2B5EF4-FFF2-40B4-BE49-F238E27FC236}">
                <a16:creationId xmlns:a16="http://schemas.microsoft.com/office/drawing/2014/main" id="{8BD552C1-A24E-4D20-B7AB-992815CC88D5}"/>
              </a:ext>
            </a:extLst>
          </p:cNvPr>
          <p:cNvSpPr/>
          <p:nvPr/>
        </p:nvSpPr>
        <p:spPr>
          <a:xfrm>
            <a:off x="716123" y="1736010"/>
            <a:ext cx="4406975" cy="307777"/>
          </a:xfrm>
          <a:prstGeom prst="rect">
            <a:avLst/>
          </a:prstGeom>
        </p:spPr>
        <p:txBody>
          <a:bodyPr wrap="square">
            <a:spAutoFit/>
          </a:bodyPr>
          <a:lstStyle/>
          <a:p>
            <a:r>
              <a:rPr lang="ja-JP" altLang="en-US" sz="1400" dirty="0">
                <a:latin typeface="HGPｺﾞｼｯｸE" panose="020B0900000000000000" pitchFamily="50" charset="-128"/>
                <a:ea typeface="HGPｺﾞｼｯｸE" panose="020B0900000000000000" pitchFamily="50" charset="-128"/>
              </a:rPr>
              <a:t>３日間生活するのに必要な備蓄量を確認しましょう。</a:t>
            </a:r>
          </a:p>
        </p:txBody>
      </p:sp>
      <p:sp>
        <p:nvSpPr>
          <p:cNvPr id="10" name="正方形/長方形 9">
            <a:extLst>
              <a:ext uri="{FF2B5EF4-FFF2-40B4-BE49-F238E27FC236}">
                <a16:creationId xmlns:a16="http://schemas.microsoft.com/office/drawing/2014/main" id="{83840585-2D53-48D1-B91E-456378DB12BA}"/>
              </a:ext>
            </a:extLst>
          </p:cNvPr>
          <p:cNvSpPr/>
          <p:nvPr/>
        </p:nvSpPr>
        <p:spPr>
          <a:xfrm>
            <a:off x="758201" y="3283430"/>
            <a:ext cx="9217488" cy="284407"/>
          </a:xfrm>
          <a:prstGeom prst="rect">
            <a:avLst/>
          </a:prstGeom>
          <a:solidFill>
            <a:schemeClr val="bg1">
              <a:lumMod val="85000"/>
            </a:schemeClr>
          </a:solidFill>
        </p:spPr>
        <p:txBody>
          <a:bodyPr wrap="square">
            <a:noAutofit/>
          </a:bodyPr>
          <a:lstStyle/>
          <a:p>
            <a:r>
              <a:rPr lang="ja-JP" altLang="en-US" sz="1200" dirty="0">
                <a:latin typeface="HGPｺﾞｼｯｸE" panose="020B0900000000000000" pitchFamily="50" charset="-128"/>
                <a:ea typeface="HGPｺﾞｼｯｸE" panose="020B0900000000000000" pitchFamily="50" charset="-128"/>
              </a:rPr>
              <a:t>（２） 飲料水の量</a:t>
            </a:r>
          </a:p>
        </p:txBody>
      </p:sp>
      <p:sp>
        <p:nvSpPr>
          <p:cNvPr id="11" name="正方形/長方形 10">
            <a:extLst>
              <a:ext uri="{FF2B5EF4-FFF2-40B4-BE49-F238E27FC236}">
                <a16:creationId xmlns:a16="http://schemas.microsoft.com/office/drawing/2014/main" id="{0BB203AE-0AA8-4C0B-9A7B-9C94B0291027}"/>
              </a:ext>
            </a:extLst>
          </p:cNvPr>
          <p:cNvSpPr/>
          <p:nvPr/>
        </p:nvSpPr>
        <p:spPr>
          <a:xfrm>
            <a:off x="758201" y="4405242"/>
            <a:ext cx="9217488" cy="284407"/>
          </a:xfrm>
          <a:prstGeom prst="rect">
            <a:avLst/>
          </a:prstGeom>
          <a:solidFill>
            <a:schemeClr val="bg1">
              <a:lumMod val="85000"/>
            </a:schemeClr>
          </a:solidFill>
        </p:spPr>
        <p:txBody>
          <a:bodyPr wrap="square">
            <a:noAutofit/>
          </a:bodyPr>
          <a:lstStyle/>
          <a:p>
            <a:r>
              <a:rPr lang="ja-JP" altLang="en-US" sz="1200" dirty="0">
                <a:latin typeface="HGPｺﾞｼｯｸE" panose="020B0900000000000000" pitchFamily="50" charset="-128"/>
                <a:ea typeface="HGPｺﾞｼｯｸE" panose="020B0900000000000000" pitchFamily="50" charset="-128"/>
              </a:rPr>
              <a:t>（３） 簡易トイレの数</a:t>
            </a:r>
          </a:p>
        </p:txBody>
      </p:sp>
      <p:sp>
        <p:nvSpPr>
          <p:cNvPr id="12" name="正方形/長方形 11">
            <a:extLst>
              <a:ext uri="{FF2B5EF4-FFF2-40B4-BE49-F238E27FC236}">
                <a16:creationId xmlns:a16="http://schemas.microsoft.com/office/drawing/2014/main" id="{B20D0803-E52C-47F0-89D7-703794CFA2FE}"/>
              </a:ext>
            </a:extLst>
          </p:cNvPr>
          <p:cNvSpPr/>
          <p:nvPr/>
        </p:nvSpPr>
        <p:spPr>
          <a:xfrm>
            <a:off x="1299549" y="2696140"/>
            <a:ext cx="437940"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３食</a:t>
            </a:r>
          </a:p>
        </p:txBody>
      </p:sp>
      <p:sp>
        <p:nvSpPr>
          <p:cNvPr id="13" name="正方形/長方形 12">
            <a:extLst>
              <a:ext uri="{FF2B5EF4-FFF2-40B4-BE49-F238E27FC236}">
                <a16:creationId xmlns:a16="http://schemas.microsoft.com/office/drawing/2014/main" id="{7424AA50-6757-4ABA-AE5F-D2CDF59FF04C}"/>
              </a:ext>
            </a:extLst>
          </p:cNvPr>
          <p:cNvSpPr/>
          <p:nvPr/>
        </p:nvSpPr>
        <p:spPr>
          <a:xfrm>
            <a:off x="1132836" y="3743835"/>
            <a:ext cx="771365" cy="461665"/>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３</a:t>
            </a:r>
            <a:r>
              <a:rPr lang="en-US" altLang="ja-JP" sz="1200" dirty="0">
                <a:latin typeface="HGPｺﾞｼｯｸE" panose="020B0900000000000000" pitchFamily="50" charset="-128"/>
                <a:ea typeface="HGPｺﾞｼｯｸE" panose="020B0900000000000000" pitchFamily="50" charset="-128"/>
              </a:rPr>
              <a:t>L</a:t>
            </a:r>
          </a:p>
          <a:p>
            <a:pPr algn="ctr"/>
            <a:r>
              <a:rPr lang="en-US" altLang="ja-JP" sz="1200" dirty="0">
                <a:latin typeface="HGPｺﾞｼｯｸE" panose="020B0900000000000000" pitchFamily="50" charset="-128"/>
                <a:ea typeface="HGPｺﾞｼｯｸE" panose="020B0900000000000000" pitchFamily="50" charset="-128"/>
              </a:rPr>
              <a:t>(</a:t>
            </a:r>
            <a:r>
              <a:rPr lang="ja-JP" altLang="en-US" sz="1200" dirty="0">
                <a:latin typeface="HGPｺﾞｼｯｸE" panose="020B0900000000000000" pitchFamily="50" charset="-128"/>
                <a:ea typeface="HGPｺﾞｼｯｸE" panose="020B0900000000000000" pitchFamily="50" charset="-128"/>
              </a:rPr>
              <a:t>リットル</a:t>
            </a:r>
            <a:r>
              <a:rPr lang="en-US" altLang="ja-JP" sz="1200" dirty="0">
                <a:latin typeface="HGPｺﾞｼｯｸE" panose="020B0900000000000000" pitchFamily="50" charset="-128"/>
                <a:ea typeface="HGPｺﾞｼｯｸE" panose="020B0900000000000000" pitchFamily="50" charset="-128"/>
              </a:rPr>
              <a:t>)</a:t>
            </a:r>
            <a:endParaRPr lang="ja-JP" altLang="en-US" sz="1200" dirty="0">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60197C0F-9D50-42B2-B5E6-321F72FFBF4E}"/>
              </a:ext>
            </a:extLst>
          </p:cNvPr>
          <p:cNvSpPr/>
          <p:nvPr/>
        </p:nvSpPr>
        <p:spPr>
          <a:xfrm>
            <a:off x="1217794" y="4832436"/>
            <a:ext cx="601447" cy="461665"/>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５回</a:t>
            </a:r>
            <a:endParaRPr lang="en-US" altLang="ja-JP" sz="1200" dirty="0">
              <a:latin typeface="HGPｺﾞｼｯｸE" panose="020B0900000000000000" pitchFamily="50" charset="-128"/>
              <a:ea typeface="HGPｺﾞｼｯｸE" panose="020B0900000000000000" pitchFamily="50" charset="-128"/>
            </a:endParaRPr>
          </a:p>
          <a:p>
            <a:pPr algn="ctr"/>
            <a:r>
              <a:rPr lang="en-US" altLang="ja-JP" sz="1200" dirty="0">
                <a:latin typeface="HGPｺﾞｼｯｸE" panose="020B0900000000000000" pitchFamily="50" charset="-128"/>
                <a:ea typeface="HGPｺﾞｼｯｸE" panose="020B0900000000000000" pitchFamily="50" charset="-128"/>
              </a:rPr>
              <a:t>(</a:t>
            </a:r>
            <a:r>
              <a:rPr lang="ja-JP" altLang="en-US" sz="1200" dirty="0">
                <a:latin typeface="HGPｺﾞｼｯｸE" panose="020B0900000000000000" pitchFamily="50" charset="-128"/>
                <a:ea typeface="HGPｺﾞｼｯｸE" panose="020B0900000000000000" pitchFamily="50" charset="-128"/>
              </a:rPr>
              <a:t>目安</a:t>
            </a:r>
            <a:r>
              <a:rPr lang="en-US" altLang="ja-JP" sz="1200" dirty="0">
                <a:latin typeface="HGPｺﾞｼｯｸE" panose="020B0900000000000000" pitchFamily="50" charset="-128"/>
                <a:ea typeface="HGPｺﾞｼｯｸE" panose="020B0900000000000000" pitchFamily="50" charset="-128"/>
              </a:rPr>
              <a:t>)</a:t>
            </a:r>
            <a:endParaRPr lang="ja-JP" altLang="en-US" sz="1200" dirty="0">
              <a:latin typeface="HGPｺﾞｼｯｸE" panose="020B0900000000000000" pitchFamily="50" charset="-128"/>
              <a:ea typeface="HGPｺﾞｼｯｸE" panose="020B0900000000000000" pitchFamily="50" charset="-128"/>
            </a:endParaRPr>
          </a:p>
        </p:txBody>
      </p:sp>
      <p:sp>
        <p:nvSpPr>
          <p:cNvPr id="15" name="正方形/長方形 14">
            <a:extLst>
              <a:ext uri="{FF2B5EF4-FFF2-40B4-BE49-F238E27FC236}">
                <a16:creationId xmlns:a16="http://schemas.microsoft.com/office/drawing/2014/main" id="{FD73996F-A649-4CC4-88DF-58CA80F64222}"/>
              </a:ext>
            </a:extLst>
          </p:cNvPr>
          <p:cNvSpPr/>
          <p:nvPr/>
        </p:nvSpPr>
        <p:spPr>
          <a:xfrm>
            <a:off x="1777884" y="2696140"/>
            <a:ext cx="338555"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16" name="正方形/長方形 15">
            <a:extLst>
              <a:ext uri="{FF2B5EF4-FFF2-40B4-BE49-F238E27FC236}">
                <a16:creationId xmlns:a16="http://schemas.microsoft.com/office/drawing/2014/main" id="{3B78852B-03F6-4B67-A06B-905EA41594E8}"/>
              </a:ext>
            </a:extLst>
          </p:cNvPr>
          <p:cNvSpPr/>
          <p:nvPr/>
        </p:nvSpPr>
        <p:spPr>
          <a:xfrm>
            <a:off x="1777882" y="3831828"/>
            <a:ext cx="33855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17" name="正方形/長方形 16">
            <a:extLst>
              <a:ext uri="{FF2B5EF4-FFF2-40B4-BE49-F238E27FC236}">
                <a16:creationId xmlns:a16="http://schemas.microsoft.com/office/drawing/2014/main" id="{8D2E975D-9FD1-44E8-98A1-EAE1EEF07B44}"/>
              </a:ext>
            </a:extLst>
          </p:cNvPr>
          <p:cNvSpPr/>
          <p:nvPr/>
        </p:nvSpPr>
        <p:spPr>
          <a:xfrm>
            <a:off x="1777884" y="4939461"/>
            <a:ext cx="33855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18" name="正方形/長方形 17">
            <a:extLst>
              <a:ext uri="{FF2B5EF4-FFF2-40B4-BE49-F238E27FC236}">
                <a16:creationId xmlns:a16="http://schemas.microsoft.com/office/drawing/2014/main" id="{BF260877-B19E-4CD6-A4F2-D2C28C32DFAE}"/>
              </a:ext>
            </a:extLst>
          </p:cNvPr>
          <p:cNvSpPr/>
          <p:nvPr/>
        </p:nvSpPr>
        <p:spPr>
          <a:xfrm>
            <a:off x="2464287" y="2691104"/>
            <a:ext cx="338555"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19" name="正方形/長方形 18">
            <a:extLst>
              <a:ext uri="{FF2B5EF4-FFF2-40B4-BE49-F238E27FC236}">
                <a16:creationId xmlns:a16="http://schemas.microsoft.com/office/drawing/2014/main" id="{9757F263-F1ED-4FD4-8F75-DB19D6F5B06F}"/>
              </a:ext>
            </a:extLst>
          </p:cNvPr>
          <p:cNvSpPr/>
          <p:nvPr/>
        </p:nvSpPr>
        <p:spPr>
          <a:xfrm>
            <a:off x="2464287" y="3844705"/>
            <a:ext cx="33855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20" name="正方形/長方形 19">
            <a:extLst>
              <a:ext uri="{FF2B5EF4-FFF2-40B4-BE49-F238E27FC236}">
                <a16:creationId xmlns:a16="http://schemas.microsoft.com/office/drawing/2014/main" id="{2125118E-DF21-4944-A465-929F28216EFC}"/>
              </a:ext>
            </a:extLst>
          </p:cNvPr>
          <p:cNvSpPr/>
          <p:nvPr/>
        </p:nvSpPr>
        <p:spPr>
          <a:xfrm>
            <a:off x="2464287" y="4943669"/>
            <a:ext cx="33855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21" name="正方形/長方形 20">
            <a:extLst>
              <a:ext uri="{FF2B5EF4-FFF2-40B4-BE49-F238E27FC236}">
                <a16:creationId xmlns:a16="http://schemas.microsoft.com/office/drawing/2014/main" id="{05B1273A-C832-45A1-8A74-7772D566DD9D}"/>
              </a:ext>
            </a:extLst>
          </p:cNvPr>
          <p:cNvSpPr/>
          <p:nvPr/>
        </p:nvSpPr>
        <p:spPr>
          <a:xfrm>
            <a:off x="2019297" y="2697460"/>
            <a:ext cx="591830"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３日分</a:t>
            </a:r>
          </a:p>
        </p:txBody>
      </p:sp>
      <p:sp>
        <p:nvSpPr>
          <p:cNvPr id="22" name="正方形/長方形 21">
            <a:extLst>
              <a:ext uri="{FF2B5EF4-FFF2-40B4-BE49-F238E27FC236}">
                <a16:creationId xmlns:a16="http://schemas.microsoft.com/office/drawing/2014/main" id="{4ABA1E08-94A4-4A9D-B64A-0506081F67C6}"/>
              </a:ext>
            </a:extLst>
          </p:cNvPr>
          <p:cNvSpPr/>
          <p:nvPr/>
        </p:nvSpPr>
        <p:spPr>
          <a:xfrm>
            <a:off x="2019296" y="3833148"/>
            <a:ext cx="591829"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３日分</a:t>
            </a:r>
          </a:p>
        </p:txBody>
      </p:sp>
      <p:sp>
        <p:nvSpPr>
          <p:cNvPr id="23" name="正方形/長方形 22">
            <a:extLst>
              <a:ext uri="{FF2B5EF4-FFF2-40B4-BE49-F238E27FC236}">
                <a16:creationId xmlns:a16="http://schemas.microsoft.com/office/drawing/2014/main" id="{F4FCC159-97D9-484D-8658-25EB0E46F741}"/>
              </a:ext>
            </a:extLst>
          </p:cNvPr>
          <p:cNvSpPr/>
          <p:nvPr/>
        </p:nvSpPr>
        <p:spPr>
          <a:xfrm>
            <a:off x="2019298" y="4940781"/>
            <a:ext cx="591829"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３日分</a:t>
            </a:r>
          </a:p>
        </p:txBody>
      </p:sp>
      <p:sp>
        <p:nvSpPr>
          <p:cNvPr id="24" name="正方形/長方形 23">
            <a:extLst>
              <a:ext uri="{FF2B5EF4-FFF2-40B4-BE49-F238E27FC236}">
                <a16:creationId xmlns:a16="http://schemas.microsoft.com/office/drawing/2014/main" id="{EAE21375-36C3-42D8-BA87-ED777ECA9EFB}"/>
              </a:ext>
            </a:extLst>
          </p:cNvPr>
          <p:cNvSpPr/>
          <p:nvPr/>
        </p:nvSpPr>
        <p:spPr>
          <a:xfrm>
            <a:off x="2802841" y="2615348"/>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25" name="正方形/長方形 24">
            <a:extLst>
              <a:ext uri="{FF2B5EF4-FFF2-40B4-BE49-F238E27FC236}">
                <a16:creationId xmlns:a16="http://schemas.microsoft.com/office/drawing/2014/main" id="{48F576B3-63D3-4D77-B030-5F4D8B3A5AE0}"/>
              </a:ext>
            </a:extLst>
          </p:cNvPr>
          <p:cNvSpPr/>
          <p:nvPr/>
        </p:nvSpPr>
        <p:spPr>
          <a:xfrm>
            <a:off x="2802841" y="3706055"/>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26" name="正方形/長方形 25">
            <a:extLst>
              <a:ext uri="{FF2B5EF4-FFF2-40B4-BE49-F238E27FC236}">
                <a16:creationId xmlns:a16="http://schemas.microsoft.com/office/drawing/2014/main" id="{C64B30B8-3A36-4B88-B55E-E8E322467836}"/>
              </a:ext>
            </a:extLst>
          </p:cNvPr>
          <p:cNvSpPr/>
          <p:nvPr/>
        </p:nvSpPr>
        <p:spPr>
          <a:xfrm>
            <a:off x="2802841" y="4817131"/>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27" name="正方形/長方形 26">
            <a:extLst>
              <a:ext uri="{FF2B5EF4-FFF2-40B4-BE49-F238E27FC236}">
                <a16:creationId xmlns:a16="http://schemas.microsoft.com/office/drawing/2014/main" id="{DB9874EE-9D7B-4886-B9AF-39A0C735FA27}"/>
              </a:ext>
            </a:extLst>
          </p:cNvPr>
          <p:cNvSpPr/>
          <p:nvPr/>
        </p:nvSpPr>
        <p:spPr>
          <a:xfrm>
            <a:off x="4377867" y="2615348"/>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28" name="正方形/長方形 27">
            <a:extLst>
              <a:ext uri="{FF2B5EF4-FFF2-40B4-BE49-F238E27FC236}">
                <a16:creationId xmlns:a16="http://schemas.microsoft.com/office/drawing/2014/main" id="{1EC0F38D-07E5-44D1-A956-FEDD6D198EC7}"/>
              </a:ext>
            </a:extLst>
          </p:cNvPr>
          <p:cNvSpPr/>
          <p:nvPr/>
        </p:nvSpPr>
        <p:spPr>
          <a:xfrm>
            <a:off x="4377867" y="3706055"/>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29" name="正方形/長方形 28">
            <a:extLst>
              <a:ext uri="{FF2B5EF4-FFF2-40B4-BE49-F238E27FC236}">
                <a16:creationId xmlns:a16="http://schemas.microsoft.com/office/drawing/2014/main" id="{48BE91DF-4A09-486F-ABA4-CE9BBF9F7FF0}"/>
              </a:ext>
            </a:extLst>
          </p:cNvPr>
          <p:cNvSpPr/>
          <p:nvPr/>
        </p:nvSpPr>
        <p:spPr>
          <a:xfrm>
            <a:off x="4377867" y="4817131"/>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30" name="正方形/長方形 29">
            <a:extLst>
              <a:ext uri="{FF2B5EF4-FFF2-40B4-BE49-F238E27FC236}">
                <a16:creationId xmlns:a16="http://schemas.microsoft.com/office/drawing/2014/main" id="{7056B022-D951-4211-B639-2F4AA9D8CA31}"/>
              </a:ext>
            </a:extLst>
          </p:cNvPr>
          <p:cNvSpPr/>
          <p:nvPr/>
        </p:nvSpPr>
        <p:spPr>
          <a:xfrm>
            <a:off x="4076864" y="2691104"/>
            <a:ext cx="338555"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31" name="正方形/長方形 30">
            <a:extLst>
              <a:ext uri="{FF2B5EF4-FFF2-40B4-BE49-F238E27FC236}">
                <a16:creationId xmlns:a16="http://schemas.microsoft.com/office/drawing/2014/main" id="{0D37A44B-8260-4164-B4FD-4D935C65AFD6}"/>
              </a:ext>
            </a:extLst>
          </p:cNvPr>
          <p:cNvSpPr/>
          <p:nvPr/>
        </p:nvSpPr>
        <p:spPr>
          <a:xfrm>
            <a:off x="4076864" y="3844705"/>
            <a:ext cx="338555"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32" name="正方形/長方形 31">
            <a:extLst>
              <a:ext uri="{FF2B5EF4-FFF2-40B4-BE49-F238E27FC236}">
                <a16:creationId xmlns:a16="http://schemas.microsoft.com/office/drawing/2014/main" id="{41CD0529-4295-4B8D-BD27-7A245C7A8E98}"/>
              </a:ext>
            </a:extLst>
          </p:cNvPr>
          <p:cNvSpPr/>
          <p:nvPr/>
        </p:nvSpPr>
        <p:spPr>
          <a:xfrm>
            <a:off x="4076864" y="4943669"/>
            <a:ext cx="338555"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33" name="正方形/長方形 32">
            <a:extLst>
              <a:ext uri="{FF2B5EF4-FFF2-40B4-BE49-F238E27FC236}">
                <a16:creationId xmlns:a16="http://schemas.microsoft.com/office/drawing/2014/main" id="{D2347734-2F6F-4762-9153-8F8ECE6B364E}"/>
              </a:ext>
            </a:extLst>
          </p:cNvPr>
          <p:cNvSpPr/>
          <p:nvPr/>
        </p:nvSpPr>
        <p:spPr>
          <a:xfrm>
            <a:off x="3723381" y="2689667"/>
            <a:ext cx="49244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人分</a:t>
            </a:r>
          </a:p>
        </p:txBody>
      </p:sp>
      <p:sp>
        <p:nvSpPr>
          <p:cNvPr id="34" name="正方形/長方形 33">
            <a:extLst>
              <a:ext uri="{FF2B5EF4-FFF2-40B4-BE49-F238E27FC236}">
                <a16:creationId xmlns:a16="http://schemas.microsoft.com/office/drawing/2014/main" id="{F3EEB2AA-3E3C-4F6B-9997-D5A5188C35B4}"/>
              </a:ext>
            </a:extLst>
          </p:cNvPr>
          <p:cNvSpPr/>
          <p:nvPr/>
        </p:nvSpPr>
        <p:spPr>
          <a:xfrm>
            <a:off x="3723381" y="3843268"/>
            <a:ext cx="49244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人分</a:t>
            </a:r>
          </a:p>
        </p:txBody>
      </p:sp>
      <p:sp>
        <p:nvSpPr>
          <p:cNvPr id="35" name="正方形/長方形 34">
            <a:extLst>
              <a:ext uri="{FF2B5EF4-FFF2-40B4-BE49-F238E27FC236}">
                <a16:creationId xmlns:a16="http://schemas.microsoft.com/office/drawing/2014/main" id="{B89078D2-7FEC-42CA-916E-5747A2EC5482}"/>
              </a:ext>
            </a:extLst>
          </p:cNvPr>
          <p:cNvSpPr/>
          <p:nvPr/>
        </p:nvSpPr>
        <p:spPr>
          <a:xfrm>
            <a:off x="3723381" y="4942232"/>
            <a:ext cx="49244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人分</a:t>
            </a:r>
          </a:p>
        </p:txBody>
      </p:sp>
      <p:sp>
        <p:nvSpPr>
          <p:cNvPr id="36" name="正方形/長方形 35">
            <a:extLst>
              <a:ext uri="{FF2B5EF4-FFF2-40B4-BE49-F238E27FC236}">
                <a16:creationId xmlns:a16="http://schemas.microsoft.com/office/drawing/2014/main" id="{66CA39B0-5D69-4C8F-85D9-F9A34E2F0907}"/>
              </a:ext>
            </a:extLst>
          </p:cNvPr>
          <p:cNvSpPr/>
          <p:nvPr/>
        </p:nvSpPr>
        <p:spPr>
          <a:xfrm>
            <a:off x="5330367" y="2746960"/>
            <a:ext cx="646332"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食必要</a:t>
            </a:r>
          </a:p>
        </p:txBody>
      </p:sp>
      <p:sp>
        <p:nvSpPr>
          <p:cNvPr id="37" name="正方形/長方形 36">
            <a:extLst>
              <a:ext uri="{FF2B5EF4-FFF2-40B4-BE49-F238E27FC236}">
                <a16:creationId xmlns:a16="http://schemas.microsoft.com/office/drawing/2014/main" id="{A169A6E1-1512-4FAE-AC53-1183B52D9FCF}"/>
              </a:ext>
            </a:extLst>
          </p:cNvPr>
          <p:cNvSpPr/>
          <p:nvPr/>
        </p:nvSpPr>
        <p:spPr>
          <a:xfrm>
            <a:off x="5330367" y="3740449"/>
            <a:ext cx="901209" cy="461665"/>
          </a:xfrm>
          <a:prstGeom prst="rect">
            <a:avLst/>
          </a:prstGeom>
        </p:spPr>
        <p:txBody>
          <a:bodyPr wrap="none">
            <a:spAutoFit/>
          </a:bodyPr>
          <a:lstStyle/>
          <a:p>
            <a:pPr algn="ctr"/>
            <a:r>
              <a:rPr lang="en-US" altLang="ja-JP" sz="1200" dirty="0">
                <a:latin typeface="HGPｺﾞｼｯｸE" panose="020B0900000000000000" pitchFamily="50" charset="-128"/>
                <a:ea typeface="HGPｺﾞｼｯｸE" panose="020B0900000000000000" pitchFamily="50" charset="-128"/>
              </a:rPr>
              <a:t>L</a:t>
            </a:r>
            <a:r>
              <a:rPr lang="ja-JP" altLang="en-US" sz="1200" dirty="0">
                <a:latin typeface="HGPｺﾞｼｯｸE" panose="020B0900000000000000" pitchFamily="50" charset="-128"/>
                <a:ea typeface="HGPｺﾞｼｯｸE" panose="020B0900000000000000" pitchFamily="50" charset="-128"/>
              </a:rPr>
              <a:t>（リットル）</a:t>
            </a:r>
            <a:endParaRPr lang="en-US" altLang="ja-JP" sz="1200" dirty="0">
              <a:latin typeface="HGPｺﾞｼｯｸE" panose="020B0900000000000000" pitchFamily="50" charset="-128"/>
              <a:ea typeface="HGPｺﾞｼｯｸE" panose="020B0900000000000000" pitchFamily="50" charset="-128"/>
            </a:endParaRPr>
          </a:p>
          <a:p>
            <a:pPr algn="ctr"/>
            <a:r>
              <a:rPr lang="ja-JP" altLang="en-US" sz="1200" dirty="0">
                <a:latin typeface="HGPｺﾞｼｯｸE" panose="020B0900000000000000" pitchFamily="50" charset="-128"/>
                <a:ea typeface="HGPｺﾞｼｯｸE" panose="020B0900000000000000" pitchFamily="50" charset="-128"/>
              </a:rPr>
              <a:t>必要</a:t>
            </a:r>
          </a:p>
        </p:txBody>
      </p:sp>
      <p:sp>
        <p:nvSpPr>
          <p:cNvPr id="38" name="正方形/長方形 37">
            <a:extLst>
              <a:ext uri="{FF2B5EF4-FFF2-40B4-BE49-F238E27FC236}">
                <a16:creationId xmlns:a16="http://schemas.microsoft.com/office/drawing/2014/main" id="{CEDA6D69-D91B-4A98-BCCA-F00836796D7D}"/>
              </a:ext>
            </a:extLst>
          </p:cNvPr>
          <p:cNvSpPr/>
          <p:nvPr/>
        </p:nvSpPr>
        <p:spPr>
          <a:xfrm>
            <a:off x="5330367" y="4939461"/>
            <a:ext cx="49244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回分</a:t>
            </a:r>
          </a:p>
        </p:txBody>
      </p:sp>
      <p:sp>
        <p:nvSpPr>
          <p:cNvPr id="39" name="矢印: 右 38">
            <a:extLst>
              <a:ext uri="{FF2B5EF4-FFF2-40B4-BE49-F238E27FC236}">
                <a16:creationId xmlns:a16="http://schemas.microsoft.com/office/drawing/2014/main" id="{D2C22447-736E-4F01-9948-7842392EA38F}"/>
              </a:ext>
            </a:extLst>
          </p:cNvPr>
          <p:cNvSpPr/>
          <p:nvPr/>
        </p:nvSpPr>
        <p:spPr>
          <a:xfrm>
            <a:off x="6313887" y="2717218"/>
            <a:ext cx="234259" cy="315303"/>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40" name="矢印: 右 39">
            <a:extLst>
              <a:ext uri="{FF2B5EF4-FFF2-40B4-BE49-F238E27FC236}">
                <a16:creationId xmlns:a16="http://schemas.microsoft.com/office/drawing/2014/main" id="{B18BA254-F21B-44C6-8CE9-5E8E3521852F}"/>
              </a:ext>
            </a:extLst>
          </p:cNvPr>
          <p:cNvSpPr/>
          <p:nvPr/>
        </p:nvSpPr>
        <p:spPr>
          <a:xfrm>
            <a:off x="6313887" y="3813337"/>
            <a:ext cx="234259" cy="315303"/>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41" name="矢印: 右 40">
            <a:extLst>
              <a:ext uri="{FF2B5EF4-FFF2-40B4-BE49-F238E27FC236}">
                <a16:creationId xmlns:a16="http://schemas.microsoft.com/office/drawing/2014/main" id="{5F9484BD-09AA-4D91-ABBF-F8EABC631C41}"/>
              </a:ext>
            </a:extLst>
          </p:cNvPr>
          <p:cNvSpPr/>
          <p:nvPr/>
        </p:nvSpPr>
        <p:spPr>
          <a:xfrm>
            <a:off x="6313887" y="4925505"/>
            <a:ext cx="234259" cy="315303"/>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42" name="正方形/長方形 41">
            <a:extLst>
              <a:ext uri="{FF2B5EF4-FFF2-40B4-BE49-F238E27FC236}">
                <a16:creationId xmlns:a16="http://schemas.microsoft.com/office/drawing/2014/main" id="{4CDBE13C-EB11-40C7-B9F4-51FC111301A0}"/>
              </a:ext>
            </a:extLst>
          </p:cNvPr>
          <p:cNvSpPr/>
          <p:nvPr/>
        </p:nvSpPr>
        <p:spPr>
          <a:xfrm>
            <a:off x="6479566" y="1720400"/>
            <a:ext cx="3545950" cy="523220"/>
          </a:xfrm>
          <a:prstGeom prst="rect">
            <a:avLst/>
          </a:prstGeom>
        </p:spPr>
        <p:txBody>
          <a:bodyPr wrap="square">
            <a:spAutoFit/>
          </a:bodyPr>
          <a:lstStyle/>
          <a:p>
            <a:pPr algn="just"/>
            <a:r>
              <a:rPr lang="ja-JP" altLang="en-US" sz="1400" dirty="0">
                <a:latin typeface="HGPｺﾞｼｯｸE" panose="020B0900000000000000" pitchFamily="50" charset="-128"/>
                <a:ea typeface="HGPｺﾞｼｯｸE" panose="020B0900000000000000" pitchFamily="50" charset="-128"/>
              </a:rPr>
              <a:t>自宅の状況を思い出し、必要分足りるか考えて、当てはまるものに○をつけてください。</a:t>
            </a:r>
          </a:p>
        </p:txBody>
      </p:sp>
      <p:sp>
        <p:nvSpPr>
          <p:cNvPr id="43" name="正方形/長方形 42">
            <a:extLst>
              <a:ext uri="{FF2B5EF4-FFF2-40B4-BE49-F238E27FC236}">
                <a16:creationId xmlns:a16="http://schemas.microsoft.com/office/drawing/2014/main" id="{C0D41872-2971-466A-BC0D-8AB9F47E6F0A}"/>
              </a:ext>
            </a:extLst>
          </p:cNvPr>
          <p:cNvSpPr/>
          <p:nvPr/>
        </p:nvSpPr>
        <p:spPr>
          <a:xfrm>
            <a:off x="6701036" y="2728661"/>
            <a:ext cx="82907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①足りる</a:t>
            </a:r>
          </a:p>
        </p:txBody>
      </p:sp>
      <p:sp>
        <p:nvSpPr>
          <p:cNvPr id="44" name="正方形/長方形 43">
            <a:extLst>
              <a:ext uri="{FF2B5EF4-FFF2-40B4-BE49-F238E27FC236}">
                <a16:creationId xmlns:a16="http://schemas.microsoft.com/office/drawing/2014/main" id="{739C74B9-7DF2-4E7C-A5BF-4DCD6767C61B}"/>
              </a:ext>
            </a:extLst>
          </p:cNvPr>
          <p:cNvSpPr/>
          <p:nvPr/>
        </p:nvSpPr>
        <p:spPr>
          <a:xfrm>
            <a:off x="6701036" y="3831442"/>
            <a:ext cx="82907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①足りる</a:t>
            </a:r>
          </a:p>
        </p:txBody>
      </p:sp>
      <p:sp>
        <p:nvSpPr>
          <p:cNvPr id="45" name="正方形/長方形 44">
            <a:extLst>
              <a:ext uri="{FF2B5EF4-FFF2-40B4-BE49-F238E27FC236}">
                <a16:creationId xmlns:a16="http://schemas.microsoft.com/office/drawing/2014/main" id="{D3035D21-7CD9-4E99-8612-81AC9ACD2C2F}"/>
              </a:ext>
            </a:extLst>
          </p:cNvPr>
          <p:cNvSpPr/>
          <p:nvPr/>
        </p:nvSpPr>
        <p:spPr>
          <a:xfrm>
            <a:off x="6701036" y="4930406"/>
            <a:ext cx="82907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①足りる</a:t>
            </a:r>
          </a:p>
        </p:txBody>
      </p:sp>
      <p:sp>
        <p:nvSpPr>
          <p:cNvPr id="46" name="正方形/長方形 45">
            <a:extLst>
              <a:ext uri="{FF2B5EF4-FFF2-40B4-BE49-F238E27FC236}">
                <a16:creationId xmlns:a16="http://schemas.microsoft.com/office/drawing/2014/main" id="{C4E40045-D900-4F7F-A04F-49E442DA674F}"/>
              </a:ext>
            </a:extLst>
          </p:cNvPr>
          <p:cNvSpPr/>
          <p:nvPr/>
        </p:nvSpPr>
        <p:spPr>
          <a:xfrm>
            <a:off x="7621306" y="2719876"/>
            <a:ext cx="1008609"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②足りない</a:t>
            </a:r>
          </a:p>
        </p:txBody>
      </p:sp>
      <p:sp>
        <p:nvSpPr>
          <p:cNvPr id="47" name="正方形/長方形 46">
            <a:extLst>
              <a:ext uri="{FF2B5EF4-FFF2-40B4-BE49-F238E27FC236}">
                <a16:creationId xmlns:a16="http://schemas.microsoft.com/office/drawing/2014/main" id="{AAF64415-FA81-47D2-B5CB-CFE1CFD0A4E1}"/>
              </a:ext>
            </a:extLst>
          </p:cNvPr>
          <p:cNvSpPr/>
          <p:nvPr/>
        </p:nvSpPr>
        <p:spPr>
          <a:xfrm>
            <a:off x="7621306" y="3822657"/>
            <a:ext cx="1008609"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②足りない</a:t>
            </a:r>
          </a:p>
        </p:txBody>
      </p:sp>
      <p:sp>
        <p:nvSpPr>
          <p:cNvPr id="48" name="正方形/長方形 47">
            <a:extLst>
              <a:ext uri="{FF2B5EF4-FFF2-40B4-BE49-F238E27FC236}">
                <a16:creationId xmlns:a16="http://schemas.microsoft.com/office/drawing/2014/main" id="{55ED54E3-18DE-4146-A500-E05BB020FCBE}"/>
              </a:ext>
            </a:extLst>
          </p:cNvPr>
          <p:cNvSpPr/>
          <p:nvPr/>
        </p:nvSpPr>
        <p:spPr>
          <a:xfrm>
            <a:off x="7621306" y="4921621"/>
            <a:ext cx="1008609"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②足りない</a:t>
            </a:r>
          </a:p>
        </p:txBody>
      </p:sp>
      <p:sp>
        <p:nvSpPr>
          <p:cNvPr id="49" name="正方形/長方形 48">
            <a:extLst>
              <a:ext uri="{FF2B5EF4-FFF2-40B4-BE49-F238E27FC236}">
                <a16:creationId xmlns:a16="http://schemas.microsoft.com/office/drawing/2014/main" id="{9FBA28EE-2375-4269-A24A-3D76B4704140}"/>
              </a:ext>
            </a:extLst>
          </p:cNvPr>
          <p:cNvSpPr/>
          <p:nvPr/>
        </p:nvSpPr>
        <p:spPr>
          <a:xfrm>
            <a:off x="8735848" y="2715692"/>
            <a:ext cx="119776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③分からない</a:t>
            </a:r>
          </a:p>
        </p:txBody>
      </p:sp>
      <p:sp>
        <p:nvSpPr>
          <p:cNvPr id="50" name="正方形/長方形 49">
            <a:extLst>
              <a:ext uri="{FF2B5EF4-FFF2-40B4-BE49-F238E27FC236}">
                <a16:creationId xmlns:a16="http://schemas.microsoft.com/office/drawing/2014/main" id="{149364B3-1BAF-4664-9799-7A0B7D65A3AB}"/>
              </a:ext>
            </a:extLst>
          </p:cNvPr>
          <p:cNvSpPr/>
          <p:nvPr/>
        </p:nvSpPr>
        <p:spPr>
          <a:xfrm>
            <a:off x="8735848" y="3818473"/>
            <a:ext cx="119776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③分からない</a:t>
            </a:r>
          </a:p>
        </p:txBody>
      </p:sp>
      <p:sp>
        <p:nvSpPr>
          <p:cNvPr id="51" name="正方形/長方形 50">
            <a:extLst>
              <a:ext uri="{FF2B5EF4-FFF2-40B4-BE49-F238E27FC236}">
                <a16:creationId xmlns:a16="http://schemas.microsoft.com/office/drawing/2014/main" id="{D73AAE5F-9811-4684-A142-5FC7964B8081}"/>
              </a:ext>
            </a:extLst>
          </p:cNvPr>
          <p:cNvSpPr/>
          <p:nvPr/>
        </p:nvSpPr>
        <p:spPr>
          <a:xfrm>
            <a:off x="8735848" y="4917437"/>
            <a:ext cx="119776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③分からない</a:t>
            </a:r>
          </a:p>
        </p:txBody>
      </p:sp>
      <p:cxnSp>
        <p:nvCxnSpPr>
          <p:cNvPr id="64" name="直線コネクタ 63">
            <a:extLst>
              <a:ext uri="{FF2B5EF4-FFF2-40B4-BE49-F238E27FC236}">
                <a16:creationId xmlns:a16="http://schemas.microsoft.com/office/drawing/2014/main" id="{1F03C600-7781-40EA-A2E4-306111F5C0E3}"/>
              </a:ext>
            </a:extLst>
          </p:cNvPr>
          <p:cNvCxnSpPr/>
          <p:nvPr/>
        </p:nvCxnSpPr>
        <p:spPr>
          <a:xfrm>
            <a:off x="765950" y="1005299"/>
            <a:ext cx="9217488"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5" name="正方形/長方形 64">
            <a:extLst>
              <a:ext uri="{FF2B5EF4-FFF2-40B4-BE49-F238E27FC236}">
                <a16:creationId xmlns:a16="http://schemas.microsoft.com/office/drawing/2014/main" id="{9DE7F46E-F6DC-4C0D-8947-6D2A0A957986}"/>
              </a:ext>
            </a:extLst>
          </p:cNvPr>
          <p:cNvSpPr/>
          <p:nvPr/>
        </p:nvSpPr>
        <p:spPr>
          <a:xfrm>
            <a:off x="765950" y="5895688"/>
            <a:ext cx="4060492" cy="1373005"/>
          </a:xfrm>
          <a:prstGeom prst="rect">
            <a:avLst/>
          </a:prstGeom>
        </p:spPr>
        <p:txBody>
          <a:bodyPr wrap="square">
            <a:spAutoFit/>
          </a:bodyPr>
          <a:lstStyle/>
          <a:p>
            <a:pPr algn="just" defTabSz="685800">
              <a:lnSpc>
                <a:spcPts val="1800"/>
              </a:lnSpc>
              <a:spcAft>
                <a:spcPts val="300"/>
              </a:spcAft>
            </a:pPr>
            <a:r>
              <a:rPr lang="ja-JP" altLang="en-US" sz="1400" dirty="0">
                <a:latin typeface="HGPｺﾞｼｯｸE" panose="020B0900000000000000" pitchFamily="50" charset="-128"/>
                <a:ea typeface="HGPｺﾞｼｯｸE" panose="020B0900000000000000" pitchFamily="50" charset="-128"/>
              </a:rPr>
              <a:t>食べ物、飲料水、簡易トイレ以外に、自分や家族に必要なものは何があるか、考えてみましょう！</a:t>
            </a:r>
          </a:p>
          <a:p>
            <a:pPr algn="just" defTabSz="685800">
              <a:lnSpc>
                <a:spcPts val="1500"/>
              </a:lnSpc>
            </a:pPr>
            <a:r>
              <a:rPr lang="ja-JP" altLang="en-US" sz="1100" dirty="0">
                <a:latin typeface="HGPｺﾞｼｯｸE" panose="020B0900000000000000" pitchFamily="50" charset="-128"/>
                <a:ea typeface="HGPｺﾞｼｯｸE" panose="020B0900000000000000" pitchFamily="50" charset="-128"/>
              </a:rPr>
              <a:t>（</a:t>
            </a:r>
            <a:r>
              <a:rPr kumimoji="1" lang="ja-JP" altLang="en-US" sz="1100" dirty="0">
                <a:latin typeface="HGPｺﾞｼｯｸE" panose="020B0900000000000000" pitchFamily="50" charset="-128"/>
                <a:ea typeface="HGPｺﾞｼｯｸE" panose="020B0900000000000000" pitchFamily="50" charset="-128"/>
              </a:rPr>
              <a:t>赤ちゃんがいる、自分や家族に持病がある、アレルギーがある家族がいる、電動式の医療器具を使っている人など、それぞれのご家庭の状況で必要なものは異なります。）</a:t>
            </a:r>
          </a:p>
          <a:p>
            <a:pPr algn="just" defTabSz="685800">
              <a:lnSpc>
                <a:spcPts val="1800"/>
              </a:lnSpc>
            </a:pPr>
            <a:endParaRPr kumimoji="1" lang="ja-JP" altLang="en-US" sz="1400" dirty="0">
              <a:latin typeface="HGPｺﾞｼｯｸE" panose="020B0900000000000000" pitchFamily="50" charset="-128"/>
              <a:ea typeface="HGPｺﾞｼｯｸE" panose="020B0900000000000000" pitchFamily="50" charset="-128"/>
            </a:endParaRPr>
          </a:p>
        </p:txBody>
      </p:sp>
      <p:sp>
        <p:nvSpPr>
          <p:cNvPr id="67" name="正方形/長方形 66">
            <a:extLst>
              <a:ext uri="{FF2B5EF4-FFF2-40B4-BE49-F238E27FC236}">
                <a16:creationId xmlns:a16="http://schemas.microsoft.com/office/drawing/2014/main" id="{33F6D3CD-8E14-461A-8A10-480197B569C7}"/>
              </a:ext>
            </a:extLst>
          </p:cNvPr>
          <p:cNvSpPr/>
          <p:nvPr/>
        </p:nvSpPr>
        <p:spPr>
          <a:xfrm>
            <a:off x="4899660" y="5613598"/>
            <a:ext cx="5076029" cy="152688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cxnSp>
        <p:nvCxnSpPr>
          <p:cNvPr id="70" name="直線コネクタ 69">
            <a:extLst>
              <a:ext uri="{FF2B5EF4-FFF2-40B4-BE49-F238E27FC236}">
                <a16:creationId xmlns:a16="http://schemas.microsoft.com/office/drawing/2014/main" id="{FFE81273-99B2-4E78-A1BB-80DAC115D7F1}"/>
              </a:ext>
            </a:extLst>
          </p:cNvPr>
          <p:cNvCxnSpPr/>
          <p:nvPr/>
        </p:nvCxnSpPr>
        <p:spPr>
          <a:xfrm>
            <a:off x="758201" y="5490620"/>
            <a:ext cx="9217488"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1" name="正方形/長方形 70">
            <a:extLst>
              <a:ext uri="{FF2B5EF4-FFF2-40B4-BE49-F238E27FC236}">
                <a16:creationId xmlns:a16="http://schemas.microsoft.com/office/drawing/2014/main" id="{4257FA1C-D01E-4565-9EEF-262561F3690E}"/>
              </a:ext>
            </a:extLst>
          </p:cNvPr>
          <p:cNvSpPr/>
          <p:nvPr/>
        </p:nvSpPr>
        <p:spPr>
          <a:xfrm>
            <a:off x="765950" y="1469372"/>
            <a:ext cx="1261095" cy="276999"/>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tIns="72000" bIns="108000" rtlCol="0" anchor="ctr"/>
          <a:lstStyle/>
          <a:p>
            <a:pPr algn="ctr"/>
            <a:r>
              <a:rPr kumimoji="1" lang="ja-JP" altLang="en-US" sz="1600" dirty="0">
                <a:latin typeface="HGPｺﾞｼｯｸE" panose="020B0900000000000000" pitchFamily="50" charset="-128"/>
                <a:ea typeface="HGPｺﾞｼｯｸE" panose="020B0900000000000000" pitchFamily="50" charset="-128"/>
              </a:rPr>
              <a:t>ステップ①</a:t>
            </a:r>
          </a:p>
        </p:txBody>
      </p:sp>
      <p:sp>
        <p:nvSpPr>
          <p:cNvPr id="72" name="正方形/長方形 71">
            <a:extLst>
              <a:ext uri="{FF2B5EF4-FFF2-40B4-BE49-F238E27FC236}">
                <a16:creationId xmlns:a16="http://schemas.microsoft.com/office/drawing/2014/main" id="{6270E583-951D-4F5E-A4BD-63184750E422}"/>
              </a:ext>
            </a:extLst>
          </p:cNvPr>
          <p:cNvSpPr/>
          <p:nvPr/>
        </p:nvSpPr>
        <p:spPr>
          <a:xfrm>
            <a:off x="6599116" y="1469372"/>
            <a:ext cx="1261095" cy="276999"/>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tIns="72000" bIns="108000" rtlCol="0" anchor="ctr"/>
          <a:lstStyle/>
          <a:p>
            <a:pPr algn="ctr"/>
            <a:r>
              <a:rPr kumimoji="1" lang="ja-JP" altLang="en-US" sz="1600" dirty="0">
                <a:latin typeface="HGPｺﾞｼｯｸE" panose="020B0900000000000000" pitchFamily="50" charset="-128"/>
                <a:ea typeface="HGPｺﾞｼｯｸE" panose="020B0900000000000000" pitchFamily="50" charset="-128"/>
              </a:rPr>
              <a:t>ステップ②</a:t>
            </a:r>
          </a:p>
        </p:txBody>
      </p:sp>
      <p:sp>
        <p:nvSpPr>
          <p:cNvPr id="73" name="正方形/長方形 72">
            <a:extLst>
              <a:ext uri="{FF2B5EF4-FFF2-40B4-BE49-F238E27FC236}">
                <a16:creationId xmlns:a16="http://schemas.microsoft.com/office/drawing/2014/main" id="{B8056A6F-A935-4FBF-93AA-797594E9267B}"/>
              </a:ext>
            </a:extLst>
          </p:cNvPr>
          <p:cNvSpPr/>
          <p:nvPr/>
        </p:nvSpPr>
        <p:spPr>
          <a:xfrm>
            <a:off x="825833" y="5618689"/>
            <a:ext cx="1261095" cy="276999"/>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tIns="72000" bIns="108000" rtlCol="0" anchor="ctr"/>
          <a:lstStyle/>
          <a:p>
            <a:pPr algn="ctr"/>
            <a:r>
              <a:rPr kumimoji="1" lang="ja-JP" altLang="en-US" sz="1600" dirty="0">
                <a:latin typeface="HGPｺﾞｼｯｸE" panose="020B0900000000000000" pitchFamily="50" charset="-128"/>
                <a:ea typeface="HGPｺﾞｼｯｸE" panose="020B0900000000000000" pitchFamily="50" charset="-128"/>
              </a:rPr>
              <a:t>ステップ③</a:t>
            </a:r>
          </a:p>
        </p:txBody>
      </p:sp>
      <p:sp>
        <p:nvSpPr>
          <p:cNvPr id="55" name="正方形/長方形 54">
            <a:extLst>
              <a:ext uri="{FF2B5EF4-FFF2-40B4-BE49-F238E27FC236}">
                <a16:creationId xmlns:a16="http://schemas.microsoft.com/office/drawing/2014/main" id="{246F7201-66CB-4D52-A1EE-4A193DB95212}"/>
              </a:ext>
            </a:extLst>
          </p:cNvPr>
          <p:cNvSpPr/>
          <p:nvPr/>
        </p:nvSpPr>
        <p:spPr>
          <a:xfrm>
            <a:off x="8125610" y="284940"/>
            <a:ext cx="2206789" cy="382570"/>
          </a:xfrm>
          <a:prstGeom prst="rect">
            <a:avLst/>
          </a:prstGeom>
          <a:ln w="9525"/>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kumimoji="1" lang="ja-JP" altLang="en-US" sz="1200" dirty="0">
                <a:latin typeface="ＭＳ ゴシック" panose="020B0609070205080204" pitchFamily="49" charset="-128"/>
                <a:ea typeface="ＭＳ ゴシック" panose="020B0609070205080204" pitchFamily="49" charset="-128"/>
              </a:rPr>
              <a:t>（補助教材３限目）</a:t>
            </a:r>
          </a:p>
        </p:txBody>
      </p:sp>
    </p:spTree>
    <p:extLst>
      <p:ext uri="{BB962C8B-B14F-4D97-AF65-F5344CB8AC3E}">
        <p14:creationId xmlns:p14="http://schemas.microsoft.com/office/powerpoint/2010/main" val="44792407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9566576EE7716479B276B366FE8E779" ma:contentTypeVersion="12" ma:contentTypeDescription="新しいドキュメントを作成します。" ma:contentTypeScope="" ma:versionID="e88a1ebf9151bc106e4a5f846886a956">
  <xsd:schema xmlns:xsd="http://www.w3.org/2001/XMLSchema" xmlns:xs="http://www.w3.org/2001/XMLSchema" xmlns:p="http://schemas.microsoft.com/office/2006/metadata/properties" xmlns:ns2="c7986456-94c4-43e3-a5cd-23faf3e50be4" xmlns:ns3="87e92068-5d1b-4b37-b84f-05171d1d989c" targetNamespace="http://schemas.microsoft.com/office/2006/metadata/properties" ma:root="true" ma:fieldsID="7013b478e83179fb557e515a74185985" ns2:_="" ns3:_="">
    <xsd:import namespace="c7986456-94c4-43e3-a5cd-23faf3e50be4"/>
    <xsd:import namespace="87e92068-5d1b-4b37-b84f-05171d1d98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986456-94c4-43e3-a5cd-23faf3e50b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7e92068-5d1b-4b37-b84f-05171d1d989c"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1210F22-C3DB-41E8-99C6-0E9129DFF7E0}"/>
</file>

<file path=customXml/itemProps2.xml><?xml version="1.0" encoding="utf-8"?>
<ds:datastoreItem xmlns:ds="http://schemas.openxmlformats.org/officeDocument/2006/customXml" ds:itemID="{59FD7E7F-0A18-44A5-9B50-0B9B8CC25815}">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54431FC-3BB3-4466-AFF9-2A3D00F3E4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95</TotalTime>
  <Words>206</Words>
  <Application>Microsoft Office PowerPoint</Application>
  <PresentationFormat>ユーザー設定</PresentationFormat>
  <Paragraphs>46</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HGPｺﾞｼｯｸE</vt:lpstr>
      <vt:lpstr>ＭＳ ゴシック</vt: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竹本 加良子</dc:creator>
  <cp:lastModifiedBy>秋元 郷佑</cp:lastModifiedBy>
  <cp:revision>8</cp:revision>
  <dcterms:created xsi:type="dcterms:W3CDTF">2019-11-03T12:55:57Z</dcterms:created>
  <dcterms:modified xsi:type="dcterms:W3CDTF">2020-03-13T10:03:32Z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0x01010059566576EE7716479B276B366FE8E779</vt:lpwstr>
  </property>
</Properties>
</file>