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6" r:id="rId5"/>
  </p:sldMasterIdLst>
  <p:notesMasterIdLst>
    <p:notesMasterId r:id="rId37"/>
  </p:notesMasterIdLst>
  <p:sldIdLst>
    <p:sldId id="462" r:id="rId6"/>
    <p:sldId id="449" r:id="rId7"/>
    <p:sldId id="450" r:id="rId8"/>
    <p:sldId id="296" r:id="rId9"/>
    <p:sldId id="274" r:id="rId10"/>
    <p:sldId id="297" r:id="rId11"/>
    <p:sldId id="382" r:id="rId12"/>
    <p:sldId id="384" r:id="rId13"/>
    <p:sldId id="383" r:id="rId14"/>
    <p:sldId id="451" r:id="rId15"/>
    <p:sldId id="452" r:id="rId16"/>
    <p:sldId id="346" r:id="rId17"/>
    <p:sldId id="454" r:id="rId18"/>
    <p:sldId id="367" r:id="rId19"/>
    <p:sldId id="360" r:id="rId20"/>
    <p:sldId id="306" r:id="rId21"/>
    <p:sldId id="344" r:id="rId22"/>
    <p:sldId id="388" r:id="rId23"/>
    <p:sldId id="461" r:id="rId24"/>
    <p:sldId id="457" r:id="rId25"/>
    <p:sldId id="391" r:id="rId26"/>
    <p:sldId id="393" r:id="rId27"/>
    <p:sldId id="458" r:id="rId28"/>
    <p:sldId id="372" r:id="rId29"/>
    <p:sldId id="373" r:id="rId30"/>
    <p:sldId id="374" r:id="rId31"/>
    <p:sldId id="448" r:id="rId32"/>
    <p:sldId id="340" r:id="rId33"/>
    <p:sldId id="460" r:id="rId34"/>
    <p:sldId id="459" r:id="rId35"/>
    <p:sldId id="399" r:id="rId36"/>
  </p:sldIdLst>
  <p:sldSz cx="9144000" cy="6858000" type="screen4x3"/>
  <p:notesSz cx="6635750" cy="97678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竹本 加良子" initials="竹本" lastIdx="1" clrIdx="0">
    <p:extLst>
      <p:ext uri="{19B8F6BF-5375-455C-9EA6-DF929625EA0E}">
        <p15:presenceInfo xmlns:p15="http://schemas.microsoft.com/office/powerpoint/2012/main" userId="S::karako@scraft.co.jp::0c6ae3ae-d856-42b3-a34a-032faf097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CC00FF"/>
    <a:srgbClr val="47D1FF"/>
    <a:srgbClr val="35A16B"/>
    <a:srgbClr val="FF2800"/>
    <a:srgbClr val="E94716"/>
    <a:srgbClr val="52BBCE"/>
    <a:srgbClr val="FFCC66"/>
    <a:srgbClr val="FF9900"/>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03AFAC-6938-4276-BD27-E664D7166276}" v="1" dt="2020-04-09T05:42:17.18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テーマ スタイル 2 - アクセント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31" autoAdjust="0"/>
    <p:restoredTop sz="96353" autoAdjust="0"/>
  </p:normalViewPr>
  <p:slideViewPr>
    <p:cSldViewPr snapToGrid="0">
      <p:cViewPr varScale="1">
        <p:scale>
          <a:sx n="114" d="100"/>
          <a:sy n="114" d="100"/>
        </p:scale>
        <p:origin x="1314" y="96"/>
      </p:cViewPr>
      <p:guideLst>
        <p:guide orient="horz" pos="2160"/>
        <p:guide pos="2880"/>
      </p:guideLst>
    </p:cSldViewPr>
  </p:slideViewPr>
  <p:notesTextViewPr>
    <p:cViewPr>
      <p:scale>
        <a:sx n="1" d="1"/>
        <a:sy n="1" d="1"/>
      </p:scale>
      <p:origin x="0" y="0"/>
    </p:cViewPr>
  </p:notesTextViewPr>
  <p:notesViewPr>
    <p:cSldViewPr snapToGrid="0">
      <p:cViewPr varScale="1">
        <p:scale>
          <a:sx n="81" d="100"/>
          <a:sy n="81" d="100"/>
        </p:scale>
        <p:origin x="4032" y="102"/>
      </p:cViewPr>
      <p:guideLst/>
    </p:cSldViewPr>
  </p:notesViewPr>
  <p:gridSpacing cx="108000" cy="1080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高木 愛実" userId="a29477a8-5b99-4cec-9b2d-8f2414bfbbca" providerId="ADAL" clId="{67B36313-4520-41BA-85BD-4EE463B569ED}"/>
    <pc:docChg chg="undo custSel modSld">
      <pc:chgData name="高木 愛実" userId="a29477a8-5b99-4cec-9b2d-8f2414bfbbca" providerId="ADAL" clId="{67B36313-4520-41BA-85BD-4EE463B569ED}" dt="2020-03-13T05:31:02.016" v="262" actId="404"/>
      <pc:docMkLst>
        <pc:docMk/>
      </pc:docMkLst>
      <pc:sldChg chg="modNotes">
        <pc:chgData name="高木 愛実" userId="a29477a8-5b99-4cec-9b2d-8f2414bfbbca" providerId="ADAL" clId="{67B36313-4520-41BA-85BD-4EE463B569ED}" dt="2020-03-12T07:21:50.835" v="96" actId="12"/>
        <pc:sldMkLst>
          <pc:docMk/>
          <pc:sldMk cId="3245817742" sldId="296"/>
        </pc:sldMkLst>
      </pc:sldChg>
      <pc:sldChg chg="modNotes">
        <pc:chgData name="高木 愛実" userId="a29477a8-5b99-4cec-9b2d-8f2414bfbbca" providerId="ADAL" clId="{67B36313-4520-41BA-85BD-4EE463B569ED}" dt="2020-03-12T07:25:47.193" v="208" actId="12"/>
        <pc:sldMkLst>
          <pc:docMk/>
          <pc:sldMk cId="1981354550" sldId="306"/>
        </pc:sldMkLst>
      </pc:sldChg>
      <pc:sldChg chg="modNotes">
        <pc:chgData name="高木 愛実" userId="a29477a8-5b99-4cec-9b2d-8f2414bfbbca" providerId="ADAL" clId="{67B36313-4520-41BA-85BD-4EE463B569ED}" dt="2020-03-12T07:28:27.439" v="241" actId="12"/>
        <pc:sldMkLst>
          <pc:docMk/>
          <pc:sldMk cId="2699346845" sldId="340"/>
        </pc:sldMkLst>
      </pc:sldChg>
      <pc:sldChg chg="modNotes">
        <pc:chgData name="高木 愛実" userId="a29477a8-5b99-4cec-9b2d-8f2414bfbbca" providerId="ADAL" clId="{67B36313-4520-41BA-85BD-4EE463B569ED}" dt="2020-03-12T07:25:59.947" v="211" actId="12"/>
        <pc:sldMkLst>
          <pc:docMk/>
          <pc:sldMk cId="2875871508" sldId="344"/>
        </pc:sldMkLst>
      </pc:sldChg>
      <pc:sldChg chg="addSp modSp mod modNotes">
        <pc:chgData name="高木 愛実" userId="a29477a8-5b99-4cec-9b2d-8f2414bfbbca" providerId="ADAL" clId="{67B36313-4520-41BA-85BD-4EE463B569ED}" dt="2020-03-12T07:24:25.632" v="189" actId="12"/>
        <pc:sldMkLst>
          <pc:docMk/>
          <pc:sldMk cId="1176119839" sldId="346"/>
        </pc:sldMkLst>
        <pc:spChg chg="add mod">
          <ac:chgData name="高木 愛実" userId="a29477a8-5b99-4cec-9b2d-8f2414bfbbca" providerId="ADAL" clId="{67B36313-4520-41BA-85BD-4EE463B569ED}" dt="2020-03-12T06:46:24.936" v="73" actId="14100"/>
          <ac:spMkLst>
            <pc:docMk/>
            <pc:sldMk cId="1176119839" sldId="346"/>
            <ac:spMk id="10" creationId="{A074D761-AD48-4071-9EC0-122DE79144F0}"/>
          </ac:spMkLst>
        </pc:spChg>
        <pc:spChg chg="add mod">
          <ac:chgData name="高木 愛実" userId="a29477a8-5b99-4cec-9b2d-8f2414bfbbca" providerId="ADAL" clId="{67B36313-4520-41BA-85BD-4EE463B569ED}" dt="2020-03-12T06:46:27.056" v="74" actId="1076"/>
          <ac:spMkLst>
            <pc:docMk/>
            <pc:sldMk cId="1176119839" sldId="346"/>
            <ac:spMk id="11" creationId="{BA2D73E3-6A03-43F6-8743-9733207EE484}"/>
          </ac:spMkLst>
        </pc:spChg>
      </pc:sldChg>
      <pc:sldChg chg="modNotes">
        <pc:chgData name="高木 愛実" userId="a29477a8-5b99-4cec-9b2d-8f2414bfbbca" providerId="ADAL" clId="{67B36313-4520-41BA-85BD-4EE463B569ED}" dt="2020-03-12T07:25:32.514" v="204" actId="12"/>
        <pc:sldMkLst>
          <pc:docMk/>
          <pc:sldMk cId="2383681138" sldId="360"/>
        </pc:sldMkLst>
      </pc:sldChg>
      <pc:sldChg chg="addSp modSp mod modNotes">
        <pc:chgData name="高木 愛実" userId="a29477a8-5b99-4cec-9b2d-8f2414bfbbca" providerId="ADAL" clId="{67B36313-4520-41BA-85BD-4EE463B569ED}" dt="2020-03-12T07:25:12.273" v="201" actId="12"/>
        <pc:sldMkLst>
          <pc:docMk/>
          <pc:sldMk cId="3858599894" sldId="367"/>
        </pc:sldMkLst>
        <pc:spChg chg="add mod">
          <ac:chgData name="高木 愛実" userId="a29477a8-5b99-4cec-9b2d-8f2414bfbbca" providerId="ADAL" clId="{67B36313-4520-41BA-85BD-4EE463B569ED}" dt="2020-03-12T06:48:57.036" v="95" actId="1076"/>
          <ac:spMkLst>
            <pc:docMk/>
            <pc:sldMk cId="3858599894" sldId="367"/>
            <ac:spMk id="7" creationId="{3881B4CE-8538-4498-B932-CFD0062AC701}"/>
          </ac:spMkLst>
        </pc:spChg>
        <pc:spChg chg="add mod">
          <ac:chgData name="高木 愛実" userId="a29477a8-5b99-4cec-9b2d-8f2414bfbbca" providerId="ADAL" clId="{67B36313-4520-41BA-85BD-4EE463B569ED}" dt="2020-03-12T06:48:57.036" v="95" actId="1076"/>
          <ac:spMkLst>
            <pc:docMk/>
            <pc:sldMk cId="3858599894" sldId="367"/>
            <ac:spMk id="9" creationId="{79365405-419F-444B-BBF8-7FF4B01BB247}"/>
          </ac:spMkLst>
        </pc:spChg>
      </pc:sldChg>
      <pc:sldChg chg="modNotes">
        <pc:chgData name="高木 愛実" userId="a29477a8-5b99-4cec-9b2d-8f2414bfbbca" providerId="ADAL" clId="{67B36313-4520-41BA-85BD-4EE463B569ED}" dt="2020-03-12T07:27:51.972" v="235" actId="12"/>
        <pc:sldMkLst>
          <pc:docMk/>
          <pc:sldMk cId="2645192888" sldId="373"/>
        </pc:sldMkLst>
      </pc:sldChg>
      <pc:sldChg chg="modNotes">
        <pc:chgData name="高木 愛実" userId="a29477a8-5b99-4cec-9b2d-8f2414bfbbca" providerId="ADAL" clId="{67B36313-4520-41BA-85BD-4EE463B569ED}" dt="2020-03-12T07:28:07.986" v="238" actId="12"/>
        <pc:sldMkLst>
          <pc:docMk/>
          <pc:sldMk cId="3363213144" sldId="374"/>
        </pc:sldMkLst>
      </pc:sldChg>
      <pc:sldChg chg="modNotes">
        <pc:chgData name="高木 愛実" userId="a29477a8-5b99-4cec-9b2d-8f2414bfbbca" providerId="ADAL" clId="{67B36313-4520-41BA-85BD-4EE463B569ED}" dt="2020-03-12T07:23:30.748" v="178" actId="6549"/>
        <pc:sldMkLst>
          <pc:docMk/>
          <pc:sldMk cId="3997830561" sldId="382"/>
        </pc:sldMkLst>
      </pc:sldChg>
      <pc:sldChg chg="modNotes">
        <pc:chgData name="高木 愛実" userId="a29477a8-5b99-4cec-9b2d-8f2414bfbbca" providerId="ADAL" clId="{67B36313-4520-41BA-85BD-4EE463B569ED}" dt="2020-03-12T07:23:50.106" v="183" actId="12"/>
        <pc:sldMkLst>
          <pc:docMk/>
          <pc:sldMk cId="603938784" sldId="384"/>
        </pc:sldMkLst>
      </pc:sldChg>
      <pc:sldChg chg="modNotes">
        <pc:chgData name="高木 愛実" userId="a29477a8-5b99-4cec-9b2d-8f2414bfbbca" providerId="ADAL" clId="{67B36313-4520-41BA-85BD-4EE463B569ED}" dt="2020-03-12T07:26:15.505" v="213" actId="12"/>
        <pc:sldMkLst>
          <pc:docMk/>
          <pc:sldMk cId="417225366" sldId="388"/>
        </pc:sldMkLst>
      </pc:sldChg>
      <pc:sldChg chg="modNotes">
        <pc:chgData name="高木 愛実" userId="a29477a8-5b99-4cec-9b2d-8f2414bfbbca" providerId="ADAL" clId="{67B36313-4520-41BA-85BD-4EE463B569ED}" dt="2020-03-12T07:27:12.483" v="228" actId="12"/>
        <pc:sldMkLst>
          <pc:docMk/>
          <pc:sldMk cId="1199858020" sldId="391"/>
        </pc:sldMkLst>
      </pc:sldChg>
      <pc:sldChg chg="modNotes">
        <pc:chgData name="高木 愛実" userId="a29477a8-5b99-4cec-9b2d-8f2414bfbbca" providerId="ADAL" clId="{67B36313-4520-41BA-85BD-4EE463B569ED}" dt="2020-03-12T07:27:26.717" v="231" actId="12"/>
        <pc:sldMkLst>
          <pc:docMk/>
          <pc:sldMk cId="3821828154" sldId="393"/>
        </pc:sldMkLst>
      </pc:sldChg>
      <pc:sldChg chg="modNotes">
        <pc:chgData name="高木 愛実" userId="a29477a8-5b99-4cec-9b2d-8f2414bfbbca" providerId="ADAL" clId="{67B36313-4520-41BA-85BD-4EE463B569ED}" dt="2020-03-12T07:29:43.139" v="253" actId="12"/>
        <pc:sldMkLst>
          <pc:docMk/>
          <pc:sldMk cId="2678049424" sldId="399"/>
        </pc:sldMkLst>
      </pc:sldChg>
      <pc:sldChg chg="modNotes">
        <pc:chgData name="高木 愛実" userId="a29477a8-5b99-4cec-9b2d-8f2414bfbbca" providerId="ADAL" clId="{67B36313-4520-41BA-85BD-4EE463B569ED}" dt="2020-03-12T07:28:17.968" v="239" actId="12"/>
        <pc:sldMkLst>
          <pc:docMk/>
          <pc:sldMk cId="1913951943" sldId="448"/>
        </pc:sldMkLst>
      </pc:sldChg>
      <pc:sldChg chg="addSp delSp modSp mod">
        <pc:chgData name="高木 愛実" userId="a29477a8-5b99-4cec-9b2d-8f2414bfbbca" providerId="ADAL" clId="{67B36313-4520-41BA-85BD-4EE463B569ED}" dt="2020-03-12T05:30:03.131" v="58" actId="207"/>
        <pc:sldMkLst>
          <pc:docMk/>
          <pc:sldMk cId="4071754889" sldId="449"/>
        </pc:sldMkLst>
        <pc:spChg chg="add mod">
          <ac:chgData name="高木 愛実" userId="a29477a8-5b99-4cec-9b2d-8f2414bfbbca" providerId="ADAL" clId="{67B36313-4520-41BA-85BD-4EE463B569ED}" dt="2020-03-12T05:20:06.351" v="48" actId="1076"/>
          <ac:spMkLst>
            <pc:docMk/>
            <pc:sldMk cId="4071754889" sldId="449"/>
            <ac:spMk id="9" creationId="{03F264CF-A0DB-433F-BE79-C2698B869ADD}"/>
          </ac:spMkLst>
        </pc:spChg>
        <pc:spChg chg="add del">
          <ac:chgData name="高木 愛実" userId="a29477a8-5b99-4cec-9b2d-8f2414bfbbca" providerId="ADAL" clId="{67B36313-4520-41BA-85BD-4EE463B569ED}" dt="2020-03-12T05:19:57.096" v="47" actId="478"/>
          <ac:spMkLst>
            <pc:docMk/>
            <pc:sldMk cId="4071754889" sldId="449"/>
            <ac:spMk id="10" creationId="{4276326E-ED05-41BC-80E1-BC34F55204EA}"/>
          </ac:spMkLst>
        </pc:spChg>
        <pc:spChg chg="add mod">
          <ac:chgData name="高木 愛実" userId="a29477a8-5b99-4cec-9b2d-8f2414bfbbca" providerId="ADAL" clId="{67B36313-4520-41BA-85BD-4EE463B569ED}" dt="2020-03-12T05:30:03.131" v="58" actId="207"/>
          <ac:spMkLst>
            <pc:docMk/>
            <pc:sldMk cId="4071754889" sldId="449"/>
            <ac:spMk id="15" creationId="{5506198C-FBE9-45BF-B439-5DB1AB6F70C5}"/>
          </ac:spMkLst>
        </pc:spChg>
        <pc:cxnChg chg="add mod">
          <ac:chgData name="高木 愛実" userId="a29477a8-5b99-4cec-9b2d-8f2414bfbbca" providerId="ADAL" clId="{67B36313-4520-41BA-85BD-4EE463B569ED}" dt="2020-03-12T02:19:08.232" v="4" actId="14100"/>
          <ac:cxnSpMkLst>
            <pc:docMk/>
            <pc:sldMk cId="4071754889" sldId="449"/>
            <ac:cxnSpMk id="4" creationId="{0B3DDAE9-1001-499A-9B53-68A30501EB36}"/>
          </ac:cxnSpMkLst>
        </pc:cxnChg>
        <pc:cxnChg chg="add mod">
          <ac:chgData name="高木 愛実" userId="a29477a8-5b99-4cec-9b2d-8f2414bfbbca" providerId="ADAL" clId="{67B36313-4520-41BA-85BD-4EE463B569ED}" dt="2020-03-12T02:19:16.406" v="7" actId="14100"/>
          <ac:cxnSpMkLst>
            <pc:docMk/>
            <pc:sldMk cId="4071754889" sldId="449"/>
            <ac:cxnSpMk id="6" creationId="{BEBDF6FB-0CFB-441B-9153-9BBCBDD3990A}"/>
          </ac:cxnSpMkLst>
        </pc:cxnChg>
        <pc:cxnChg chg="add mod">
          <ac:chgData name="高木 愛実" userId="a29477a8-5b99-4cec-9b2d-8f2414bfbbca" providerId="ADAL" clId="{67B36313-4520-41BA-85BD-4EE463B569ED}" dt="2020-03-12T02:19:22.630" v="9" actId="1076"/>
          <ac:cxnSpMkLst>
            <pc:docMk/>
            <pc:sldMk cId="4071754889" sldId="449"/>
            <ac:cxnSpMk id="8" creationId="{3AD2B5A5-274B-47ED-828E-EABAAC606823}"/>
          </ac:cxnSpMkLst>
        </pc:cxnChg>
        <pc:cxnChg chg="add mod">
          <ac:chgData name="高木 愛実" userId="a29477a8-5b99-4cec-9b2d-8f2414bfbbca" providerId="ADAL" clId="{67B36313-4520-41BA-85BD-4EE463B569ED}" dt="2020-03-12T05:29:42.995" v="52" actId="1582"/>
          <ac:cxnSpMkLst>
            <pc:docMk/>
            <pc:sldMk cId="4071754889" sldId="449"/>
            <ac:cxnSpMk id="12" creationId="{F393820D-4CB9-44D0-9221-90A3D7012632}"/>
          </ac:cxnSpMkLst>
        </pc:cxnChg>
        <pc:cxnChg chg="add mod">
          <ac:chgData name="高木 愛実" userId="a29477a8-5b99-4cec-9b2d-8f2414bfbbca" providerId="ADAL" clId="{67B36313-4520-41BA-85BD-4EE463B569ED}" dt="2020-03-12T05:29:51.995" v="55" actId="14100"/>
          <ac:cxnSpMkLst>
            <pc:docMk/>
            <pc:sldMk cId="4071754889" sldId="449"/>
            <ac:cxnSpMk id="13" creationId="{95C5880D-B2A2-4F8E-9DB6-F1BE706525B2}"/>
          </ac:cxnSpMkLst>
        </pc:cxnChg>
      </pc:sldChg>
      <pc:sldChg chg="addSp delSp modSp mod modNotes">
        <pc:chgData name="高木 愛実" userId="a29477a8-5b99-4cec-9b2d-8f2414bfbbca" providerId="ADAL" clId="{67B36313-4520-41BA-85BD-4EE463B569ED}" dt="2020-03-12T07:24:02.846" v="185" actId="12"/>
        <pc:sldMkLst>
          <pc:docMk/>
          <pc:sldMk cId="3784245983" sldId="451"/>
        </pc:sldMkLst>
        <pc:spChg chg="add mod">
          <ac:chgData name="高木 愛実" userId="a29477a8-5b99-4cec-9b2d-8f2414bfbbca" providerId="ADAL" clId="{67B36313-4520-41BA-85BD-4EE463B569ED}" dt="2020-03-12T05:32:46.183" v="62" actId="1582"/>
          <ac:spMkLst>
            <pc:docMk/>
            <pc:sldMk cId="3784245983" sldId="451"/>
            <ac:spMk id="5" creationId="{A9B7748B-FCAA-4919-AF98-63C34D6341FC}"/>
          </ac:spMkLst>
        </pc:spChg>
        <pc:spChg chg="add mod">
          <ac:chgData name="高木 愛実" userId="a29477a8-5b99-4cec-9b2d-8f2414bfbbca" providerId="ADAL" clId="{67B36313-4520-41BA-85BD-4EE463B569ED}" dt="2020-03-12T05:32:52.833" v="64" actId="1076"/>
          <ac:spMkLst>
            <pc:docMk/>
            <pc:sldMk cId="3784245983" sldId="451"/>
            <ac:spMk id="13" creationId="{F9F1E57F-680D-4E49-B0B9-45E6E81665AE}"/>
          </ac:spMkLst>
        </pc:spChg>
        <pc:cxnChg chg="add del">
          <ac:chgData name="高木 愛実" userId="a29477a8-5b99-4cec-9b2d-8f2414bfbbca" providerId="ADAL" clId="{67B36313-4520-41BA-85BD-4EE463B569ED}" dt="2020-03-12T05:32:54.414" v="65" actId="478"/>
          <ac:cxnSpMkLst>
            <pc:docMk/>
            <pc:sldMk cId="3784245983" sldId="451"/>
            <ac:cxnSpMk id="10" creationId="{10D4F86A-4306-4EEE-87E4-AF2E71F6F484}"/>
          </ac:cxnSpMkLst>
        </pc:cxnChg>
        <pc:cxnChg chg="add del">
          <ac:chgData name="高木 愛実" userId="a29477a8-5b99-4cec-9b2d-8f2414bfbbca" providerId="ADAL" clId="{67B36313-4520-41BA-85BD-4EE463B569ED}" dt="2020-03-12T05:32:55.539" v="66" actId="478"/>
          <ac:cxnSpMkLst>
            <pc:docMk/>
            <pc:sldMk cId="3784245983" sldId="451"/>
            <ac:cxnSpMk id="11" creationId="{CA00B791-BB1E-420A-8F42-EBD6B50BA308}"/>
          </ac:cxnSpMkLst>
        </pc:cxnChg>
      </pc:sldChg>
      <pc:sldChg chg="modNotes">
        <pc:chgData name="高木 愛実" userId="a29477a8-5b99-4cec-9b2d-8f2414bfbbca" providerId="ADAL" clId="{67B36313-4520-41BA-85BD-4EE463B569ED}" dt="2020-03-12T07:24:12.770" v="187" actId="12"/>
        <pc:sldMkLst>
          <pc:docMk/>
          <pc:sldMk cId="2325396249" sldId="452"/>
        </pc:sldMkLst>
      </pc:sldChg>
      <pc:sldChg chg="addSp modSp mod modNotes">
        <pc:chgData name="高木 愛実" userId="a29477a8-5b99-4cec-9b2d-8f2414bfbbca" providerId="ADAL" clId="{67B36313-4520-41BA-85BD-4EE463B569ED}" dt="2020-03-12T07:24:52.131" v="197" actId="12"/>
        <pc:sldMkLst>
          <pc:docMk/>
          <pc:sldMk cId="2174068344" sldId="454"/>
        </pc:sldMkLst>
        <pc:spChg chg="add mod">
          <ac:chgData name="高木 愛実" userId="a29477a8-5b99-4cec-9b2d-8f2414bfbbca" providerId="ADAL" clId="{67B36313-4520-41BA-85BD-4EE463B569ED}" dt="2020-03-12T05:34:33.413" v="68" actId="1076"/>
          <ac:spMkLst>
            <pc:docMk/>
            <pc:sldMk cId="2174068344" sldId="454"/>
            <ac:spMk id="10" creationId="{0BDE306F-127C-4FAD-8197-92E0512BB68A}"/>
          </ac:spMkLst>
        </pc:spChg>
        <pc:spChg chg="add mod">
          <ac:chgData name="高木 愛実" userId="a29477a8-5b99-4cec-9b2d-8f2414bfbbca" providerId="ADAL" clId="{67B36313-4520-41BA-85BD-4EE463B569ED}" dt="2020-03-12T05:34:36.893" v="69" actId="1076"/>
          <ac:spMkLst>
            <pc:docMk/>
            <pc:sldMk cId="2174068344" sldId="454"/>
            <ac:spMk id="11" creationId="{99B3AF60-2851-432F-BE31-C9EF3E7CDFBB}"/>
          </ac:spMkLst>
        </pc:spChg>
        <pc:spChg chg="add mod">
          <ac:chgData name="高木 愛実" userId="a29477a8-5b99-4cec-9b2d-8f2414bfbbca" providerId="ADAL" clId="{67B36313-4520-41BA-85BD-4EE463B569ED}" dt="2020-03-12T06:48:39.888" v="79" actId="14100"/>
          <ac:spMkLst>
            <pc:docMk/>
            <pc:sldMk cId="2174068344" sldId="454"/>
            <ac:spMk id="12" creationId="{90546B52-EB48-4962-8B27-B23E8124DED6}"/>
          </ac:spMkLst>
        </pc:spChg>
        <pc:spChg chg="add mod">
          <ac:chgData name="高木 愛実" userId="a29477a8-5b99-4cec-9b2d-8f2414bfbbca" providerId="ADAL" clId="{67B36313-4520-41BA-85BD-4EE463B569ED}" dt="2020-03-12T06:48:48.786" v="93"/>
          <ac:spMkLst>
            <pc:docMk/>
            <pc:sldMk cId="2174068344" sldId="454"/>
            <ac:spMk id="13" creationId="{82400574-143D-44B0-BF36-60A216A01981}"/>
          </ac:spMkLst>
        </pc:spChg>
      </pc:sldChg>
      <pc:sldChg chg="modNotes">
        <pc:chgData name="高木 愛実" userId="a29477a8-5b99-4cec-9b2d-8f2414bfbbca" providerId="ADAL" clId="{67B36313-4520-41BA-85BD-4EE463B569ED}" dt="2020-03-12T07:26:59.051" v="225" actId="12"/>
        <pc:sldMkLst>
          <pc:docMk/>
          <pc:sldMk cId="2951966252" sldId="457"/>
        </pc:sldMkLst>
      </pc:sldChg>
      <pc:sldChg chg="modNotes">
        <pc:chgData name="高木 愛実" userId="a29477a8-5b99-4cec-9b2d-8f2414bfbbca" providerId="ADAL" clId="{67B36313-4520-41BA-85BD-4EE463B569ED}" dt="2020-03-12T07:27:38.693" v="233" actId="12"/>
        <pc:sldMkLst>
          <pc:docMk/>
          <pc:sldMk cId="1702425721" sldId="458"/>
        </pc:sldMkLst>
      </pc:sldChg>
      <pc:sldChg chg="modNotes">
        <pc:chgData name="高木 愛実" userId="a29477a8-5b99-4cec-9b2d-8f2414bfbbca" providerId="ADAL" clId="{67B36313-4520-41BA-85BD-4EE463B569ED}" dt="2020-03-12T07:29:35.137" v="252" actId="12"/>
        <pc:sldMkLst>
          <pc:docMk/>
          <pc:sldMk cId="2410266947" sldId="459"/>
        </pc:sldMkLst>
      </pc:sldChg>
      <pc:sldChg chg="addSp modSp mod modNotes">
        <pc:chgData name="高木 愛実" userId="a29477a8-5b99-4cec-9b2d-8f2414bfbbca" providerId="ADAL" clId="{67B36313-4520-41BA-85BD-4EE463B569ED}" dt="2020-03-12T07:29:24.401" v="250" actId="478"/>
        <pc:sldMkLst>
          <pc:docMk/>
          <pc:sldMk cId="1348692606" sldId="460"/>
        </pc:sldMkLst>
        <pc:spChg chg="add mod">
          <ac:chgData name="高木 愛実" userId="a29477a8-5b99-4cec-9b2d-8f2414bfbbca" providerId="ADAL" clId="{67B36313-4520-41BA-85BD-4EE463B569ED}" dt="2020-03-12T05:20:22.171" v="49" actId="1076"/>
          <ac:spMkLst>
            <pc:docMk/>
            <pc:sldMk cId="1348692606" sldId="460"/>
            <ac:spMk id="14" creationId="{E7B753D6-26A1-41B0-8DAE-2EE53D277C60}"/>
          </ac:spMkLst>
        </pc:spChg>
      </pc:sldChg>
      <pc:sldChg chg="modSp mod modNotes">
        <pc:chgData name="高木 愛実" userId="a29477a8-5b99-4cec-9b2d-8f2414bfbbca" providerId="ADAL" clId="{67B36313-4520-41BA-85BD-4EE463B569ED}" dt="2020-03-13T05:31:02.016" v="262" actId="404"/>
        <pc:sldMkLst>
          <pc:docMk/>
          <pc:sldMk cId="3894904476" sldId="461"/>
        </pc:sldMkLst>
        <pc:spChg chg="mod">
          <ac:chgData name="高木 愛実" userId="a29477a8-5b99-4cec-9b2d-8f2414bfbbca" providerId="ADAL" clId="{67B36313-4520-41BA-85BD-4EE463B569ED}" dt="2020-03-13T05:31:02.016" v="262" actId="404"/>
          <ac:spMkLst>
            <pc:docMk/>
            <pc:sldMk cId="3894904476" sldId="461"/>
            <ac:spMk id="7" creationId="{CF96B42B-2F84-4401-B734-6A806D96C3BE}"/>
          </ac:spMkLst>
        </pc:spChg>
      </pc:sldChg>
    </pc:docChg>
  </pc:docChgLst>
  <pc:docChgLst>
    <pc:chgData name="高木 愛実" userId="a29477a8-5b99-4cec-9b2d-8f2414bfbbca" providerId="ADAL" clId="{C7572364-B4E1-473A-8260-8B17E127D257}"/>
    <pc:docChg chg="modSld">
      <pc:chgData name="高木 愛実" userId="a29477a8-5b99-4cec-9b2d-8f2414bfbbca" providerId="ADAL" clId="{C7572364-B4E1-473A-8260-8B17E127D257}" dt="2020-03-31T04:21:38.018" v="18"/>
      <pc:docMkLst>
        <pc:docMk/>
      </pc:docMkLst>
      <pc:sldChg chg="modSp mod">
        <pc:chgData name="高木 愛実" userId="a29477a8-5b99-4cec-9b2d-8f2414bfbbca" providerId="ADAL" clId="{C7572364-B4E1-473A-8260-8B17E127D257}" dt="2020-03-31T04:21:32.151" v="15"/>
        <pc:sldMkLst>
          <pc:docMk/>
          <pc:sldMk cId="2645192888" sldId="373"/>
        </pc:sldMkLst>
        <pc:spChg chg="mod">
          <ac:chgData name="高木 愛実" userId="a29477a8-5b99-4cec-9b2d-8f2414bfbbca" providerId="ADAL" clId="{C7572364-B4E1-473A-8260-8B17E127D257}" dt="2020-03-31T04:21:32.151" v="15"/>
          <ac:spMkLst>
            <pc:docMk/>
            <pc:sldMk cId="2645192888" sldId="373"/>
            <ac:spMk id="22" creationId="{B1E0061D-DF5D-4401-8D7D-FA54529D7B78}"/>
          </ac:spMkLst>
        </pc:spChg>
      </pc:sldChg>
      <pc:sldChg chg="modSp mod">
        <pc:chgData name="高木 愛実" userId="a29477a8-5b99-4cec-9b2d-8f2414bfbbca" providerId="ADAL" clId="{C7572364-B4E1-473A-8260-8B17E127D257}" dt="2020-03-31T04:21:38.018" v="18"/>
        <pc:sldMkLst>
          <pc:docMk/>
          <pc:sldMk cId="3363213144" sldId="374"/>
        </pc:sldMkLst>
        <pc:spChg chg="mod">
          <ac:chgData name="高木 愛実" userId="a29477a8-5b99-4cec-9b2d-8f2414bfbbca" providerId="ADAL" clId="{C7572364-B4E1-473A-8260-8B17E127D257}" dt="2020-03-31T04:21:38.018" v="18"/>
          <ac:spMkLst>
            <pc:docMk/>
            <pc:sldMk cId="3363213144" sldId="374"/>
            <ac:spMk id="7" creationId="{BBF9F8A3-90A7-449E-A09F-FD8D5B952A44}"/>
          </ac:spMkLst>
        </pc:spChg>
      </pc:sldChg>
      <pc:sldChg chg="modSp mod">
        <pc:chgData name="高木 愛実" userId="a29477a8-5b99-4cec-9b2d-8f2414bfbbca" providerId="ADAL" clId="{C7572364-B4E1-473A-8260-8B17E127D257}" dt="2020-03-31T02:49:58.800" v="11" actId="404"/>
        <pc:sldMkLst>
          <pc:docMk/>
          <pc:sldMk cId="1913951943" sldId="448"/>
        </pc:sldMkLst>
        <pc:spChg chg="mod">
          <ac:chgData name="高木 愛実" userId="a29477a8-5b99-4cec-9b2d-8f2414bfbbca" providerId="ADAL" clId="{C7572364-B4E1-473A-8260-8B17E127D257}" dt="2020-03-31T02:49:58.800" v="11" actId="404"/>
          <ac:spMkLst>
            <pc:docMk/>
            <pc:sldMk cId="1913951943" sldId="448"/>
            <ac:spMk id="18" creationId="{EBC180F6-3419-4BEC-8E08-8D94191193AA}"/>
          </ac:spMkLst>
        </pc:spChg>
      </pc:sldChg>
      <pc:sldChg chg="modSp mod">
        <pc:chgData name="高木 愛実" userId="a29477a8-5b99-4cec-9b2d-8f2414bfbbca" providerId="ADAL" clId="{C7572364-B4E1-473A-8260-8B17E127D257}" dt="2020-03-31T02:50:08.718" v="12" actId="1076"/>
        <pc:sldMkLst>
          <pc:docMk/>
          <pc:sldMk cId="1348692606" sldId="460"/>
        </pc:sldMkLst>
        <pc:spChg chg="mod">
          <ac:chgData name="高木 愛実" userId="a29477a8-5b99-4cec-9b2d-8f2414bfbbca" providerId="ADAL" clId="{C7572364-B4E1-473A-8260-8B17E127D257}" dt="2020-03-31T02:50:08.718" v="12" actId="1076"/>
          <ac:spMkLst>
            <pc:docMk/>
            <pc:sldMk cId="1348692606" sldId="460"/>
            <ac:spMk id="3" creationId="{6A839077-C588-48ED-847B-2880B510E75C}"/>
          </ac:spMkLst>
        </pc:spChg>
      </pc:sldChg>
    </pc:docChg>
  </pc:docChgLst>
  <pc:docChgLst>
    <pc:chgData name="水野 弘一" userId="abd9bb63-b5b5-484b-b4d1-8bd6edf0c9ed" providerId="ADAL" clId="{EFA87EDA-8A97-4F33-8BFC-AF45DC324487}"/>
    <pc:docChg chg="undo custSel modSld">
      <pc:chgData name="水野 弘一" userId="abd9bb63-b5b5-484b-b4d1-8bd6edf0c9ed" providerId="ADAL" clId="{EFA87EDA-8A97-4F33-8BFC-AF45DC324487}" dt="2020-03-11T06:37:57.784" v="129" actId="20577"/>
      <pc:docMkLst>
        <pc:docMk/>
      </pc:docMkLst>
      <pc:sldChg chg="modNotesTx">
        <pc:chgData name="水野 弘一" userId="abd9bb63-b5b5-484b-b4d1-8bd6edf0c9ed" providerId="ADAL" clId="{EFA87EDA-8A97-4F33-8BFC-AF45DC324487}" dt="2020-03-11T06:29:20.818" v="3" actId="12"/>
        <pc:sldMkLst>
          <pc:docMk/>
          <pc:sldMk cId="3245817742" sldId="296"/>
        </pc:sldMkLst>
      </pc:sldChg>
      <pc:sldChg chg="modNotesTx">
        <pc:chgData name="水野 弘一" userId="abd9bb63-b5b5-484b-b4d1-8bd6edf0c9ed" providerId="ADAL" clId="{EFA87EDA-8A97-4F33-8BFC-AF45DC324487}" dt="2020-03-11T06:33:33.237" v="49" actId="20577"/>
        <pc:sldMkLst>
          <pc:docMk/>
          <pc:sldMk cId="1981354550" sldId="306"/>
        </pc:sldMkLst>
      </pc:sldChg>
      <pc:sldChg chg="modNotesTx">
        <pc:chgData name="水野 弘一" userId="abd9bb63-b5b5-484b-b4d1-8bd6edf0c9ed" providerId="ADAL" clId="{EFA87EDA-8A97-4F33-8BFC-AF45DC324487}" dt="2020-03-11T06:34:13.503" v="72" actId="20577"/>
        <pc:sldMkLst>
          <pc:docMk/>
          <pc:sldMk cId="2875871508" sldId="344"/>
        </pc:sldMkLst>
      </pc:sldChg>
      <pc:sldChg chg="modNotesTx">
        <pc:chgData name="水野 弘一" userId="abd9bb63-b5b5-484b-b4d1-8bd6edf0c9ed" providerId="ADAL" clId="{EFA87EDA-8A97-4F33-8BFC-AF45DC324487}" dt="2020-03-11T06:31:38.785" v="13" actId="20577"/>
        <pc:sldMkLst>
          <pc:docMk/>
          <pc:sldMk cId="1176119839" sldId="346"/>
        </pc:sldMkLst>
      </pc:sldChg>
      <pc:sldChg chg="modNotesTx">
        <pc:chgData name="水野 弘一" userId="abd9bb63-b5b5-484b-b4d1-8bd6edf0c9ed" providerId="ADAL" clId="{EFA87EDA-8A97-4F33-8BFC-AF45DC324487}" dt="2020-03-11T06:32:52.894" v="36" actId="20577"/>
        <pc:sldMkLst>
          <pc:docMk/>
          <pc:sldMk cId="2383681138" sldId="360"/>
        </pc:sldMkLst>
      </pc:sldChg>
      <pc:sldChg chg="modNotesTx">
        <pc:chgData name="水野 弘一" userId="abd9bb63-b5b5-484b-b4d1-8bd6edf0c9ed" providerId="ADAL" clId="{EFA87EDA-8A97-4F33-8BFC-AF45DC324487}" dt="2020-03-11T06:32:30.594" v="26" actId="20577"/>
        <pc:sldMkLst>
          <pc:docMk/>
          <pc:sldMk cId="3858599894" sldId="367"/>
        </pc:sldMkLst>
      </pc:sldChg>
      <pc:sldChg chg="modNotesTx">
        <pc:chgData name="水野 弘一" userId="abd9bb63-b5b5-484b-b4d1-8bd6edf0c9ed" providerId="ADAL" clId="{EFA87EDA-8A97-4F33-8BFC-AF45DC324487}" dt="2020-03-11T06:37:40.738" v="119" actId="20577"/>
        <pc:sldMkLst>
          <pc:docMk/>
          <pc:sldMk cId="2645192888" sldId="373"/>
        </pc:sldMkLst>
      </pc:sldChg>
      <pc:sldChg chg="modNotesTx">
        <pc:chgData name="水野 弘一" userId="abd9bb63-b5b5-484b-b4d1-8bd6edf0c9ed" providerId="ADAL" clId="{EFA87EDA-8A97-4F33-8BFC-AF45DC324487}" dt="2020-03-11T06:37:57.784" v="129" actId="20577"/>
        <pc:sldMkLst>
          <pc:docMk/>
          <pc:sldMk cId="3363213144" sldId="374"/>
        </pc:sldMkLst>
      </pc:sldChg>
      <pc:sldChg chg="modNotesTx">
        <pc:chgData name="水野 弘一" userId="abd9bb63-b5b5-484b-b4d1-8bd6edf0c9ed" providerId="ADAL" clId="{EFA87EDA-8A97-4F33-8BFC-AF45DC324487}" dt="2020-03-11T06:34:50.049" v="82" actId="20577"/>
        <pc:sldMkLst>
          <pc:docMk/>
          <pc:sldMk cId="417225366" sldId="388"/>
        </pc:sldMkLst>
      </pc:sldChg>
      <pc:sldChg chg="modNotesTx">
        <pc:chgData name="水野 弘一" userId="abd9bb63-b5b5-484b-b4d1-8bd6edf0c9ed" providerId="ADAL" clId="{EFA87EDA-8A97-4F33-8BFC-AF45DC324487}" dt="2020-03-11T06:36:06.010" v="102" actId="20577"/>
        <pc:sldMkLst>
          <pc:docMk/>
          <pc:sldMk cId="1199858020" sldId="391"/>
        </pc:sldMkLst>
      </pc:sldChg>
      <pc:sldChg chg="modNotesTx">
        <pc:chgData name="水野 弘一" userId="abd9bb63-b5b5-484b-b4d1-8bd6edf0c9ed" providerId="ADAL" clId="{EFA87EDA-8A97-4F33-8BFC-AF45DC324487}" dt="2020-03-11T06:36:26.641" v="112" actId="20577"/>
        <pc:sldMkLst>
          <pc:docMk/>
          <pc:sldMk cId="3821828154" sldId="393"/>
        </pc:sldMkLst>
      </pc:sldChg>
      <pc:sldChg chg="modNotesTx">
        <pc:chgData name="水野 弘一" userId="abd9bb63-b5b5-484b-b4d1-8bd6edf0c9ed" providerId="ADAL" clId="{EFA87EDA-8A97-4F33-8BFC-AF45DC324487}" dt="2020-03-11T06:35:34.457" v="92" actId="20577"/>
        <pc:sldMkLst>
          <pc:docMk/>
          <pc:sldMk cId="2951966252" sldId="457"/>
        </pc:sldMkLst>
      </pc:sldChg>
    </pc:docChg>
  </pc:docChgLst>
  <pc:docChgLst>
    <pc:chgData name="清水 勇介" userId="3566dd89-c4b9-4a03-aca6-5ccacb4666ab" providerId="ADAL" clId="{0CFF3EEB-70A1-4D63-B211-005FF4DAB320}"/>
    <pc:docChg chg="modSld">
      <pc:chgData name="清水 勇介" userId="3566dd89-c4b9-4a03-aca6-5ccacb4666ab" providerId="ADAL" clId="{0CFF3EEB-70A1-4D63-B211-005FF4DAB320}" dt="2020-04-08T01:35:32.188" v="0" actId="1076"/>
      <pc:docMkLst>
        <pc:docMk/>
      </pc:docMkLst>
      <pc:sldChg chg="modNotes">
        <pc:chgData name="清水 勇介" userId="3566dd89-c4b9-4a03-aca6-5ccacb4666ab" providerId="ADAL" clId="{0CFF3EEB-70A1-4D63-B211-005FF4DAB320}" dt="2020-04-08T01:35:32.188" v="0" actId="1076"/>
        <pc:sldMkLst>
          <pc:docMk/>
          <pc:sldMk cId="1981354550" sldId="306"/>
        </pc:sldMkLst>
      </pc:sldChg>
    </pc:docChg>
  </pc:docChgLst>
  <pc:docChgLst>
    <pc:chgData name="高木 愛実" userId="a29477a8-5b99-4cec-9b2d-8f2414bfbbca" providerId="ADAL" clId="{6C03AFAC-6938-4276-BD27-E664D7166276}"/>
    <pc:docChg chg="addSld modSld sldOrd addMainMaster">
      <pc:chgData name="高木 愛実" userId="a29477a8-5b99-4cec-9b2d-8f2414bfbbca" providerId="ADAL" clId="{6C03AFAC-6938-4276-BD27-E664D7166276}" dt="2020-04-09T05:46:16.668" v="8" actId="12789"/>
      <pc:docMkLst>
        <pc:docMk/>
      </pc:docMkLst>
      <pc:sldChg chg="modSp add mod ord">
        <pc:chgData name="高木 愛実" userId="a29477a8-5b99-4cec-9b2d-8f2414bfbbca" providerId="ADAL" clId="{6C03AFAC-6938-4276-BD27-E664D7166276}" dt="2020-04-09T05:46:16.668" v="8" actId="12789"/>
        <pc:sldMkLst>
          <pc:docMk/>
          <pc:sldMk cId="254837415" sldId="462"/>
        </pc:sldMkLst>
        <pc:spChg chg="mod">
          <ac:chgData name="高木 愛実" userId="a29477a8-5b99-4cec-9b2d-8f2414bfbbca" providerId="ADAL" clId="{6C03AFAC-6938-4276-BD27-E664D7166276}" dt="2020-04-09T05:46:16.668" v="8" actId="12789"/>
          <ac:spMkLst>
            <pc:docMk/>
            <pc:sldMk cId="254837415" sldId="462"/>
            <ac:spMk id="5" creationId="{00000000-0000-0000-0000-000000000000}"/>
          </ac:spMkLst>
        </pc:spChg>
      </pc:sldChg>
      <pc:sldMasterChg chg="add addSldLayout">
        <pc:chgData name="高木 愛実" userId="a29477a8-5b99-4cec-9b2d-8f2414bfbbca" providerId="ADAL" clId="{6C03AFAC-6938-4276-BD27-E664D7166276}" dt="2020-04-09T05:41:24.271" v="0" actId="27028"/>
        <pc:sldMasterMkLst>
          <pc:docMk/>
          <pc:sldMasterMk cId="617219381" sldId="2147483696"/>
        </pc:sldMasterMkLst>
        <pc:sldLayoutChg chg="add">
          <pc:chgData name="高木 愛実" userId="a29477a8-5b99-4cec-9b2d-8f2414bfbbca" providerId="ADAL" clId="{6C03AFAC-6938-4276-BD27-E664D7166276}" dt="2020-04-09T05:41:24.271" v="0" actId="27028"/>
          <pc:sldLayoutMkLst>
            <pc:docMk/>
            <pc:sldMasterMk cId="617219381" sldId="2147483696"/>
            <pc:sldLayoutMk cId="3426259118" sldId="2147483697"/>
          </pc:sldLayoutMkLst>
        </pc:sldLayoutChg>
      </pc:sldMasterChg>
    </pc:docChg>
  </pc:docChgLst>
  <pc:docChgLst>
    <pc:chgData name="高木 愛実" userId="a29477a8-5b99-4cec-9b2d-8f2414bfbbca" providerId="ADAL" clId="{0225DA05-B0BF-4B1B-BF7B-4A913CEDF2E4}"/>
    <pc:docChg chg="custSel modSld">
      <pc:chgData name="高木 愛実" userId="a29477a8-5b99-4cec-9b2d-8f2414bfbbca" providerId="ADAL" clId="{0225DA05-B0BF-4B1B-BF7B-4A913CEDF2E4}" dt="2020-03-16T05:47:29.037" v="319" actId="1076"/>
      <pc:docMkLst>
        <pc:docMk/>
      </pc:docMkLst>
      <pc:sldChg chg="modSp mod">
        <pc:chgData name="高木 愛実" userId="a29477a8-5b99-4cec-9b2d-8f2414bfbbca" providerId="ADAL" clId="{0225DA05-B0BF-4B1B-BF7B-4A913CEDF2E4}" dt="2020-03-16T05:32:19.193" v="227" actId="14100"/>
        <pc:sldMkLst>
          <pc:docMk/>
          <pc:sldMk cId="1176119839" sldId="346"/>
        </pc:sldMkLst>
        <pc:spChg chg="mod">
          <ac:chgData name="高木 愛実" userId="a29477a8-5b99-4cec-9b2d-8f2414bfbbca" providerId="ADAL" clId="{0225DA05-B0BF-4B1B-BF7B-4A913CEDF2E4}" dt="2020-03-16T05:32:19.193" v="227" actId="14100"/>
          <ac:spMkLst>
            <pc:docMk/>
            <pc:sldMk cId="1176119839" sldId="346"/>
            <ac:spMk id="11" creationId="{BA2D73E3-6A03-43F6-8743-9733207EE484}"/>
          </ac:spMkLst>
        </pc:spChg>
      </pc:sldChg>
      <pc:sldChg chg="modSp mod">
        <pc:chgData name="高木 愛実" userId="a29477a8-5b99-4cec-9b2d-8f2414bfbbca" providerId="ADAL" clId="{0225DA05-B0BF-4B1B-BF7B-4A913CEDF2E4}" dt="2020-03-16T05:32:05.548" v="220" actId="14100"/>
        <pc:sldMkLst>
          <pc:docMk/>
          <pc:sldMk cId="3858599894" sldId="367"/>
        </pc:sldMkLst>
        <pc:spChg chg="mod">
          <ac:chgData name="高木 愛実" userId="a29477a8-5b99-4cec-9b2d-8f2414bfbbca" providerId="ADAL" clId="{0225DA05-B0BF-4B1B-BF7B-4A913CEDF2E4}" dt="2020-03-16T05:32:05.548" v="220" actId="14100"/>
          <ac:spMkLst>
            <pc:docMk/>
            <pc:sldMk cId="3858599894" sldId="367"/>
            <ac:spMk id="9" creationId="{79365405-419F-444B-BBF8-7FF4B01BB247}"/>
          </ac:spMkLst>
        </pc:spChg>
      </pc:sldChg>
      <pc:sldChg chg="addSp delSp modSp mod">
        <pc:chgData name="高木 愛実" userId="a29477a8-5b99-4cec-9b2d-8f2414bfbbca" providerId="ADAL" clId="{0225DA05-B0BF-4B1B-BF7B-4A913CEDF2E4}" dt="2020-03-16T05:47:15.853" v="316" actId="1076"/>
        <pc:sldMkLst>
          <pc:docMk/>
          <pc:sldMk cId="417225366" sldId="388"/>
        </pc:sldMkLst>
        <pc:spChg chg="del">
          <ac:chgData name="高木 愛実" userId="a29477a8-5b99-4cec-9b2d-8f2414bfbbca" providerId="ADAL" clId="{0225DA05-B0BF-4B1B-BF7B-4A913CEDF2E4}" dt="2020-03-16T05:47:11.824" v="314" actId="478"/>
          <ac:spMkLst>
            <pc:docMk/>
            <pc:sldMk cId="417225366" sldId="388"/>
            <ac:spMk id="12" creationId="{3E364330-9594-4E25-87C7-812930956169}"/>
          </ac:spMkLst>
        </pc:spChg>
        <pc:spChg chg="add mod">
          <ac:chgData name="高木 愛実" userId="a29477a8-5b99-4cec-9b2d-8f2414bfbbca" providerId="ADAL" clId="{0225DA05-B0BF-4B1B-BF7B-4A913CEDF2E4}" dt="2020-03-16T05:47:15.853" v="316" actId="1076"/>
          <ac:spMkLst>
            <pc:docMk/>
            <pc:sldMk cId="417225366" sldId="388"/>
            <ac:spMk id="13" creationId="{755744E0-F488-4318-9D6C-9FB4D70ACBF0}"/>
          </ac:spMkLst>
        </pc:spChg>
      </pc:sldChg>
      <pc:sldChg chg="modSp mod">
        <pc:chgData name="高木 愛実" userId="a29477a8-5b99-4cec-9b2d-8f2414bfbbca" providerId="ADAL" clId="{0225DA05-B0BF-4B1B-BF7B-4A913CEDF2E4}" dt="2020-03-16T05:24:26.350" v="130" actId="14100"/>
        <pc:sldMkLst>
          <pc:docMk/>
          <pc:sldMk cId="4071754889" sldId="449"/>
        </pc:sldMkLst>
        <pc:spChg chg="mod">
          <ac:chgData name="高木 愛実" userId="a29477a8-5b99-4cec-9b2d-8f2414bfbbca" providerId="ADAL" clId="{0225DA05-B0BF-4B1B-BF7B-4A913CEDF2E4}" dt="2020-03-16T04:25:55.888" v="64" actId="1076"/>
          <ac:spMkLst>
            <pc:docMk/>
            <pc:sldMk cId="4071754889" sldId="449"/>
            <ac:spMk id="9" creationId="{03F264CF-A0DB-433F-BE79-C2698B869ADD}"/>
          </ac:spMkLst>
        </pc:spChg>
        <pc:spChg chg="mod">
          <ac:chgData name="高木 愛実" userId="a29477a8-5b99-4cec-9b2d-8f2414bfbbca" providerId="ADAL" clId="{0225DA05-B0BF-4B1B-BF7B-4A913CEDF2E4}" dt="2020-03-16T05:24:26.350" v="130" actId="14100"/>
          <ac:spMkLst>
            <pc:docMk/>
            <pc:sldMk cId="4071754889" sldId="449"/>
            <ac:spMk id="15" creationId="{5506198C-FBE9-45BF-B439-5DB1AB6F70C5}"/>
          </ac:spMkLst>
        </pc:spChg>
      </pc:sldChg>
      <pc:sldChg chg="modSp mod">
        <pc:chgData name="高木 愛実" userId="a29477a8-5b99-4cec-9b2d-8f2414bfbbca" providerId="ADAL" clId="{0225DA05-B0BF-4B1B-BF7B-4A913CEDF2E4}" dt="2020-03-16T05:46:38.955" v="307" actId="1076"/>
        <pc:sldMkLst>
          <pc:docMk/>
          <pc:sldMk cId="3784245983" sldId="451"/>
        </pc:sldMkLst>
        <pc:spChg chg="mod">
          <ac:chgData name="高木 愛実" userId="a29477a8-5b99-4cec-9b2d-8f2414bfbbca" providerId="ADAL" clId="{0225DA05-B0BF-4B1B-BF7B-4A913CEDF2E4}" dt="2020-03-16T05:46:38.955" v="307" actId="1076"/>
          <ac:spMkLst>
            <pc:docMk/>
            <pc:sldMk cId="3784245983" sldId="451"/>
            <ac:spMk id="13" creationId="{F9F1E57F-680D-4E49-B0B9-45E6E81665AE}"/>
          </ac:spMkLst>
        </pc:spChg>
      </pc:sldChg>
      <pc:sldChg chg="addSp delSp modSp mod">
        <pc:chgData name="高木 愛実" userId="a29477a8-5b99-4cec-9b2d-8f2414bfbbca" providerId="ADAL" clId="{0225DA05-B0BF-4B1B-BF7B-4A913CEDF2E4}" dt="2020-03-16T05:46:47.801" v="310" actId="1076"/>
        <pc:sldMkLst>
          <pc:docMk/>
          <pc:sldMk cId="2325396249" sldId="452"/>
        </pc:sldMkLst>
        <pc:spChg chg="del">
          <ac:chgData name="高木 愛実" userId="a29477a8-5b99-4cec-9b2d-8f2414bfbbca" providerId="ADAL" clId="{0225DA05-B0BF-4B1B-BF7B-4A913CEDF2E4}" dt="2020-03-16T05:46:45.423" v="308" actId="478"/>
          <ac:spMkLst>
            <pc:docMk/>
            <pc:sldMk cId="2325396249" sldId="452"/>
            <ac:spMk id="10" creationId="{6E6AF02D-7F4A-46D3-912B-04EA7D20482C}"/>
          </ac:spMkLst>
        </pc:spChg>
        <pc:spChg chg="add mod">
          <ac:chgData name="高木 愛実" userId="a29477a8-5b99-4cec-9b2d-8f2414bfbbca" providerId="ADAL" clId="{0225DA05-B0BF-4B1B-BF7B-4A913CEDF2E4}" dt="2020-03-16T05:46:47.801" v="310" actId="1076"/>
          <ac:spMkLst>
            <pc:docMk/>
            <pc:sldMk cId="2325396249" sldId="452"/>
            <ac:spMk id="11" creationId="{040D652E-8E9F-4697-9403-A8F306144EAF}"/>
          </ac:spMkLst>
        </pc:spChg>
      </pc:sldChg>
      <pc:sldChg chg="addSp delSp modSp mod">
        <pc:chgData name="高木 愛実" userId="a29477a8-5b99-4cec-9b2d-8f2414bfbbca" providerId="ADAL" clId="{0225DA05-B0BF-4B1B-BF7B-4A913CEDF2E4}" dt="2020-03-16T05:46:58.290" v="313" actId="1076"/>
        <pc:sldMkLst>
          <pc:docMk/>
          <pc:sldMk cId="2174068344" sldId="454"/>
        </pc:sldMkLst>
        <pc:spChg chg="del">
          <ac:chgData name="高木 愛実" userId="a29477a8-5b99-4cec-9b2d-8f2414bfbbca" providerId="ADAL" clId="{0225DA05-B0BF-4B1B-BF7B-4A913CEDF2E4}" dt="2020-03-16T05:46:55.784" v="311" actId="478"/>
          <ac:spMkLst>
            <pc:docMk/>
            <pc:sldMk cId="2174068344" sldId="454"/>
            <ac:spMk id="11" creationId="{99B3AF60-2851-432F-BE31-C9EF3E7CDFBB}"/>
          </ac:spMkLst>
        </pc:spChg>
        <pc:spChg chg="mod">
          <ac:chgData name="高木 愛実" userId="a29477a8-5b99-4cec-9b2d-8f2414bfbbca" providerId="ADAL" clId="{0225DA05-B0BF-4B1B-BF7B-4A913CEDF2E4}" dt="2020-03-16T05:32:12.778" v="223"/>
          <ac:spMkLst>
            <pc:docMk/>
            <pc:sldMk cId="2174068344" sldId="454"/>
            <ac:spMk id="13" creationId="{82400574-143D-44B0-BF36-60A216A01981}"/>
          </ac:spMkLst>
        </pc:spChg>
        <pc:spChg chg="add mod">
          <ac:chgData name="高木 愛実" userId="a29477a8-5b99-4cec-9b2d-8f2414bfbbca" providerId="ADAL" clId="{0225DA05-B0BF-4B1B-BF7B-4A913CEDF2E4}" dt="2020-03-16T05:46:58.290" v="313" actId="1076"/>
          <ac:spMkLst>
            <pc:docMk/>
            <pc:sldMk cId="2174068344" sldId="454"/>
            <ac:spMk id="14" creationId="{2D0DE730-DF4F-49CB-851D-EF9D2CC84A59}"/>
          </ac:spMkLst>
        </pc:spChg>
      </pc:sldChg>
      <pc:sldChg chg="addSp delSp modSp mod">
        <pc:chgData name="高木 愛実" userId="a29477a8-5b99-4cec-9b2d-8f2414bfbbca" providerId="ADAL" clId="{0225DA05-B0BF-4B1B-BF7B-4A913CEDF2E4}" dt="2020-03-16T05:32:50.614" v="232" actId="1076"/>
        <pc:sldMkLst>
          <pc:docMk/>
          <pc:sldMk cId="2951966252" sldId="457"/>
        </pc:sldMkLst>
        <pc:spChg chg="del">
          <ac:chgData name="高木 愛実" userId="a29477a8-5b99-4cec-9b2d-8f2414bfbbca" providerId="ADAL" clId="{0225DA05-B0BF-4B1B-BF7B-4A913CEDF2E4}" dt="2020-03-16T05:32:46.321" v="230" actId="478"/>
          <ac:spMkLst>
            <pc:docMk/>
            <pc:sldMk cId="2951966252" sldId="457"/>
            <ac:spMk id="9" creationId="{ACECADAF-2017-46B8-8C50-97299365B4A6}"/>
          </ac:spMkLst>
        </pc:spChg>
        <pc:spChg chg="add mod">
          <ac:chgData name="高木 愛実" userId="a29477a8-5b99-4cec-9b2d-8f2414bfbbca" providerId="ADAL" clId="{0225DA05-B0BF-4B1B-BF7B-4A913CEDF2E4}" dt="2020-03-16T05:32:50.614" v="232" actId="1076"/>
          <ac:spMkLst>
            <pc:docMk/>
            <pc:sldMk cId="2951966252" sldId="457"/>
            <ac:spMk id="10" creationId="{9820C38C-CD63-4CB0-B86A-11CAAD91CD7F}"/>
          </ac:spMkLst>
        </pc:spChg>
      </pc:sldChg>
      <pc:sldChg chg="modSp mod">
        <pc:chgData name="高木 愛実" userId="a29477a8-5b99-4cec-9b2d-8f2414bfbbca" providerId="ADAL" clId="{0225DA05-B0BF-4B1B-BF7B-4A913CEDF2E4}" dt="2020-03-16T04:58:52.472" v="94" actId="1076"/>
        <pc:sldMkLst>
          <pc:docMk/>
          <pc:sldMk cId="1348692606" sldId="460"/>
        </pc:sldMkLst>
        <pc:spChg chg="mod">
          <ac:chgData name="高木 愛実" userId="a29477a8-5b99-4cec-9b2d-8f2414bfbbca" providerId="ADAL" clId="{0225DA05-B0BF-4B1B-BF7B-4A913CEDF2E4}" dt="2020-03-16T04:58:52.472" v="94" actId="1076"/>
          <ac:spMkLst>
            <pc:docMk/>
            <pc:sldMk cId="1348692606" sldId="460"/>
            <ac:spMk id="14" creationId="{E7B753D6-26A1-41B0-8DAE-2EE53D277C60}"/>
          </ac:spMkLst>
        </pc:spChg>
      </pc:sldChg>
      <pc:sldChg chg="addSp delSp modSp mod">
        <pc:chgData name="高木 愛実" userId="a29477a8-5b99-4cec-9b2d-8f2414bfbbca" providerId="ADAL" clId="{0225DA05-B0BF-4B1B-BF7B-4A913CEDF2E4}" dt="2020-03-16T05:47:29.037" v="319" actId="1076"/>
        <pc:sldMkLst>
          <pc:docMk/>
          <pc:sldMk cId="3894904476" sldId="461"/>
        </pc:sldMkLst>
        <pc:spChg chg="del">
          <ac:chgData name="高木 愛実" userId="a29477a8-5b99-4cec-9b2d-8f2414bfbbca" providerId="ADAL" clId="{0225DA05-B0BF-4B1B-BF7B-4A913CEDF2E4}" dt="2020-03-16T05:47:26.663" v="317" actId="478"/>
          <ac:spMkLst>
            <pc:docMk/>
            <pc:sldMk cId="3894904476" sldId="461"/>
            <ac:spMk id="11" creationId="{3ECBE1CB-02C3-4A9D-B8BB-9A7C5BDA80E4}"/>
          </ac:spMkLst>
        </pc:spChg>
        <pc:spChg chg="del">
          <ac:chgData name="高木 愛実" userId="a29477a8-5b99-4cec-9b2d-8f2414bfbbca" providerId="ADAL" clId="{0225DA05-B0BF-4B1B-BF7B-4A913CEDF2E4}" dt="2020-03-16T05:32:41.936" v="228" actId="478"/>
          <ac:spMkLst>
            <pc:docMk/>
            <pc:sldMk cId="3894904476" sldId="461"/>
            <ac:spMk id="13" creationId="{362B8A5C-521D-469C-85F4-A94A1BC548C7}"/>
          </ac:spMkLst>
        </pc:spChg>
        <pc:spChg chg="add">
          <ac:chgData name="高木 愛実" userId="a29477a8-5b99-4cec-9b2d-8f2414bfbbca" providerId="ADAL" clId="{0225DA05-B0BF-4B1B-BF7B-4A913CEDF2E4}" dt="2020-03-16T05:32:42.422" v="229"/>
          <ac:spMkLst>
            <pc:docMk/>
            <pc:sldMk cId="3894904476" sldId="461"/>
            <ac:spMk id="14" creationId="{DA4C50B6-A92B-468C-8B60-FF9BDEC79371}"/>
          </ac:spMkLst>
        </pc:spChg>
        <pc:spChg chg="add mod">
          <ac:chgData name="高木 愛実" userId="a29477a8-5b99-4cec-9b2d-8f2414bfbbca" providerId="ADAL" clId="{0225DA05-B0BF-4B1B-BF7B-4A913CEDF2E4}" dt="2020-03-16T05:47:29.037" v="319" actId="1076"/>
          <ac:spMkLst>
            <pc:docMk/>
            <pc:sldMk cId="3894904476" sldId="461"/>
            <ac:spMk id="15" creationId="{47ED1871-90E2-45A3-A462-81A0F407032C}"/>
          </ac:spMkLst>
        </pc:spChg>
      </pc:sldChg>
    </pc:docChg>
  </pc:docChgLst>
  <pc:docChgLst>
    <pc:chgData name="清水 勇介" userId="3566dd89-c4b9-4a03-aca6-5ccacb4666ab" providerId="ADAL" clId="{4B47E806-BBAE-4664-9606-6AEFAC519019}"/>
    <pc:docChg chg="undo custSel modSld">
      <pc:chgData name="清水 勇介" userId="3566dd89-c4b9-4a03-aca6-5ccacb4666ab" providerId="ADAL" clId="{4B47E806-BBAE-4664-9606-6AEFAC519019}" dt="2020-04-08T04:59:26.275" v="71" actId="13926"/>
      <pc:docMkLst>
        <pc:docMk/>
      </pc:docMkLst>
      <pc:sldChg chg="modNotes">
        <pc:chgData name="清水 勇介" userId="3566dd89-c4b9-4a03-aca6-5ccacb4666ab" providerId="ADAL" clId="{4B47E806-BBAE-4664-9606-6AEFAC519019}" dt="2020-04-08T04:58:47.081" v="55" actId="13926"/>
        <pc:sldMkLst>
          <pc:docMk/>
          <pc:sldMk cId="1981354550" sldId="306"/>
        </pc:sldMkLst>
      </pc:sldChg>
      <pc:sldChg chg="modNotes">
        <pc:chgData name="清水 勇介" userId="3566dd89-c4b9-4a03-aca6-5ccacb4666ab" providerId="ADAL" clId="{4B47E806-BBAE-4664-9606-6AEFAC519019}" dt="2020-04-08T04:59:01.388" v="63" actId="13926"/>
        <pc:sldMkLst>
          <pc:docMk/>
          <pc:sldMk cId="2875871508" sldId="344"/>
        </pc:sldMkLst>
      </pc:sldChg>
      <pc:sldChg chg="modNotes">
        <pc:chgData name="清水 勇介" userId="3566dd89-c4b9-4a03-aca6-5ccacb4666ab" providerId="ADAL" clId="{4B47E806-BBAE-4664-9606-6AEFAC519019}" dt="2020-04-08T04:59:26.275" v="71" actId="13926"/>
        <pc:sldMkLst>
          <pc:docMk/>
          <pc:sldMk cId="3363213144" sldId="374"/>
        </pc:sldMkLst>
      </pc:sldChg>
    </pc:docChg>
  </pc:docChgLst>
  <pc:docChgLst>
    <pc:chgData name="清水 勇介" userId="3566dd89-c4b9-4a03-aca6-5ccacb4666ab" providerId="ADAL" clId="{E6E7F440-6889-4212-B2E6-30F712E17863}"/>
    <pc:docChg chg="modSld">
      <pc:chgData name="清水 勇介" userId="3566dd89-c4b9-4a03-aca6-5ccacb4666ab" providerId="ADAL" clId="{E6E7F440-6889-4212-B2E6-30F712E17863}" dt="2020-04-08T05:30:31.203" v="19" actId="13926"/>
      <pc:docMkLst>
        <pc:docMk/>
      </pc:docMkLst>
      <pc:sldChg chg="modNotes">
        <pc:chgData name="清水 勇介" userId="3566dd89-c4b9-4a03-aca6-5ccacb4666ab" providerId="ADAL" clId="{E6E7F440-6889-4212-B2E6-30F712E17863}" dt="2020-04-08T05:30:14.754" v="15" actId="13926"/>
        <pc:sldMkLst>
          <pc:docMk/>
          <pc:sldMk cId="1981354550" sldId="306"/>
        </pc:sldMkLst>
      </pc:sldChg>
      <pc:sldChg chg="modSp mod">
        <pc:chgData name="清水 勇介" userId="3566dd89-c4b9-4a03-aca6-5ccacb4666ab" providerId="ADAL" clId="{E6E7F440-6889-4212-B2E6-30F712E17863}" dt="2020-04-08T05:29:28.888" v="10" actId="13926"/>
        <pc:sldMkLst>
          <pc:docMk/>
          <pc:sldMk cId="2699346845" sldId="340"/>
        </pc:sldMkLst>
        <pc:spChg chg="mod">
          <ac:chgData name="清水 勇介" userId="3566dd89-c4b9-4a03-aca6-5ccacb4666ab" providerId="ADAL" clId="{E6E7F440-6889-4212-B2E6-30F712E17863}" dt="2020-04-08T05:29:28.888" v="10" actId="13926"/>
          <ac:spMkLst>
            <pc:docMk/>
            <pc:sldMk cId="2699346845" sldId="340"/>
            <ac:spMk id="10" creationId="{963E1B50-6232-4132-A3CE-884B7792BB8D}"/>
          </ac:spMkLst>
        </pc:spChg>
      </pc:sldChg>
      <pc:sldChg chg="modNotes">
        <pc:chgData name="清水 勇介" userId="3566dd89-c4b9-4a03-aca6-5ccacb4666ab" providerId="ADAL" clId="{E6E7F440-6889-4212-B2E6-30F712E17863}" dt="2020-04-08T05:30:20.945" v="17" actId="13926"/>
        <pc:sldMkLst>
          <pc:docMk/>
          <pc:sldMk cId="2875871508" sldId="344"/>
        </pc:sldMkLst>
      </pc:sldChg>
      <pc:sldChg chg="modSp mod">
        <pc:chgData name="清水 勇介" userId="3566dd89-c4b9-4a03-aca6-5ccacb4666ab" providerId="ADAL" clId="{E6E7F440-6889-4212-B2E6-30F712E17863}" dt="2020-04-08T05:29:11.774" v="7" actId="13926"/>
        <pc:sldMkLst>
          <pc:docMk/>
          <pc:sldMk cId="2645192888" sldId="373"/>
        </pc:sldMkLst>
        <pc:spChg chg="mod">
          <ac:chgData name="清水 勇介" userId="3566dd89-c4b9-4a03-aca6-5ccacb4666ab" providerId="ADAL" clId="{E6E7F440-6889-4212-B2E6-30F712E17863}" dt="2020-04-08T05:29:05.631" v="5" actId="13926"/>
          <ac:spMkLst>
            <pc:docMk/>
            <pc:sldMk cId="2645192888" sldId="373"/>
            <ac:spMk id="10" creationId="{AECD71A2-0A24-4B76-841E-31C64475A660}"/>
          </ac:spMkLst>
        </pc:spChg>
        <pc:spChg chg="mod">
          <ac:chgData name="清水 勇介" userId="3566dd89-c4b9-4a03-aca6-5ccacb4666ab" providerId="ADAL" clId="{E6E7F440-6889-4212-B2E6-30F712E17863}" dt="2020-04-08T05:29:08.833" v="6" actId="13926"/>
          <ac:spMkLst>
            <pc:docMk/>
            <pc:sldMk cId="2645192888" sldId="373"/>
            <ac:spMk id="11" creationId="{E7D72D54-9A6B-4BA0-A7DB-0C5D3EBB12F4}"/>
          </ac:spMkLst>
        </pc:spChg>
        <pc:spChg chg="mod">
          <ac:chgData name="清水 勇介" userId="3566dd89-c4b9-4a03-aca6-5ccacb4666ab" providerId="ADAL" clId="{E6E7F440-6889-4212-B2E6-30F712E17863}" dt="2020-04-08T05:29:11.774" v="7" actId="13926"/>
          <ac:spMkLst>
            <pc:docMk/>
            <pc:sldMk cId="2645192888" sldId="373"/>
            <ac:spMk id="12" creationId="{CEBF6406-E7C6-4D29-AB47-76066AE06BDB}"/>
          </ac:spMkLst>
        </pc:spChg>
        <pc:spChg chg="mod">
          <ac:chgData name="清水 勇介" userId="3566dd89-c4b9-4a03-aca6-5ccacb4666ab" providerId="ADAL" clId="{E6E7F440-6889-4212-B2E6-30F712E17863}" dt="2020-04-08T05:28:57.246" v="3" actId="13926"/>
          <ac:spMkLst>
            <pc:docMk/>
            <pc:sldMk cId="2645192888" sldId="373"/>
            <ac:spMk id="15" creationId="{C724DA2B-1C21-4D72-83A9-D36E52362E36}"/>
          </ac:spMkLst>
        </pc:spChg>
        <pc:spChg chg="mod">
          <ac:chgData name="清水 勇介" userId="3566dd89-c4b9-4a03-aca6-5ccacb4666ab" providerId="ADAL" clId="{E6E7F440-6889-4212-B2E6-30F712E17863}" dt="2020-04-08T05:29:02.363" v="4" actId="13926"/>
          <ac:spMkLst>
            <pc:docMk/>
            <pc:sldMk cId="2645192888" sldId="373"/>
            <ac:spMk id="18" creationId="{75EA302C-D8C8-42D8-8D50-A6D622384835}"/>
          </ac:spMkLst>
        </pc:spChg>
        <pc:spChg chg="mod">
          <ac:chgData name="清水 勇介" userId="3566dd89-c4b9-4a03-aca6-5ccacb4666ab" providerId="ADAL" clId="{E6E7F440-6889-4212-B2E6-30F712E17863}" dt="2020-04-08T05:28:52.916" v="2" actId="13926"/>
          <ac:spMkLst>
            <pc:docMk/>
            <pc:sldMk cId="2645192888" sldId="373"/>
            <ac:spMk id="23" creationId="{8DC035F1-FFCF-4F0F-83A7-EEDC03942BEC}"/>
          </ac:spMkLst>
        </pc:spChg>
      </pc:sldChg>
      <pc:sldChg chg="modSp mod modNotes">
        <pc:chgData name="清水 勇介" userId="3566dd89-c4b9-4a03-aca6-5ccacb4666ab" providerId="ADAL" clId="{E6E7F440-6889-4212-B2E6-30F712E17863}" dt="2020-04-08T05:30:31.203" v="19" actId="13926"/>
        <pc:sldMkLst>
          <pc:docMk/>
          <pc:sldMk cId="3363213144" sldId="374"/>
        </pc:sldMkLst>
        <pc:spChg chg="mod">
          <ac:chgData name="清水 勇介" userId="3566dd89-c4b9-4a03-aca6-5ccacb4666ab" providerId="ADAL" clId="{E6E7F440-6889-4212-B2E6-30F712E17863}" dt="2020-04-08T05:29:16.189" v="8" actId="13926"/>
          <ac:spMkLst>
            <pc:docMk/>
            <pc:sldMk cId="3363213144" sldId="374"/>
            <ac:spMk id="18" creationId="{7DA26AEE-E87D-4D15-9ACE-222C7760E2F5}"/>
          </ac:spMkLst>
        </pc:spChg>
      </pc:sldChg>
      <pc:sldChg chg="modSp mod">
        <pc:chgData name="清水 勇介" userId="3566dd89-c4b9-4a03-aca6-5ccacb4666ab" providerId="ADAL" clId="{E6E7F440-6889-4212-B2E6-30F712E17863}" dt="2020-04-08T05:29:47.688" v="14" actId="13926"/>
        <pc:sldMkLst>
          <pc:docMk/>
          <pc:sldMk cId="2678049424" sldId="399"/>
        </pc:sldMkLst>
        <pc:spChg chg="mod">
          <ac:chgData name="清水 勇介" userId="3566dd89-c4b9-4a03-aca6-5ccacb4666ab" providerId="ADAL" clId="{E6E7F440-6889-4212-B2E6-30F712E17863}" dt="2020-04-08T05:29:47.688" v="14" actId="13926"/>
          <ac:spMkLst>
            <pc:docMk/>
            <pc:sldMk cId="2678049424" sldId="399"/>
            <ac:spMk id="2" creationId="{279DD66F-FD6F-4C0F-9DD2-B99DC5B3D8D9}"/>
          </ac:spMkLst>
        </pc:spChg>
      </pc:sldChg>
      <pc:sldChg chg="modSp mod">
        <pc:chgData name="清水 勇介" userId="3566dd89-c4b9-4a03-aca6-5ccacb4666ab" providerId="ADAL" clId="{E6E7F440-6889-4212-B2E6-30F712E17863}" dt="2020-04-08T05:29:22.797" v="9" actId="13926"/>
        <pc:sldMkLst>
          <pc:docMk/>
          <pc:sldMk cId="1913951943" sldId="448"/>
        </pc:sldMkLst>
        <pc:spChg chg="mod">
          <ac:chgData name="清水 勇介" userId="3566dd89-c4b9-4a03-aca6-5ccacb4666ab" providerId="ADAL" clId="{E6E7F440-6889-4212-B2E6-30F712E17863}" dt="2020-04-08T05:29:22.797" v="9" actId="13926"/>
          <ac:spMkLst>
            <pc:docMk/>
            <pc:sldMk cId="1913951943" sldId="448"/>
            <ac:spMk id="8" creationId="{FB510E19-83A6-4A42-B24A-47D316EAF045}"/>
          </ac:spMkLst>
        </pc:spChg>
      </pc:sldChg>
      <pc:sldChg chg="modSp mod">
        <pc:chgData name="清水 勇介" userId="3566dd89-c4b9-4a03-aca6-5ccacb4666ab" providerId="ADAL" clId="{E6E7F440-6889-4212-B2E6-30F712E17863}" dt="2020-04-08T05:28:31.415" v="0" actId="13926"/>
        <pc:sldMkLst>
          <pc:docMk/>
          <pc:sldMk cId="4071754889" sldId="449"/>
        </pc:sldMkLst>
        <pc:spChg chg="mod">
          <ac:chgData name="清水 勇介" userId="3566dd89-c4b9-4a03-aca6-5ccacb4666ab" providerId="ADAL" clId="{E6E7F440-6889-4212-B2E6-30F712E17863}" dt="2020-04-08T05:28:31.415" v="0" actId="13926"/>
          <ac:spMkLst>
            <pc:docMk/>
            <pc:sldMk cId="4071754889" sldId="449"/>
            <ac:spMk id="3" creationId="{D1DFE03F-AE3F-4B77-AC2E-94339400726D}"/>
          </ac:spMkLst>
        </pc:spChg>
      </pc:sldChg>
      <pc:sldChg chg="modSp mod">
        <pc:chgData name="清水 勇介" userId="3566dd89-c4b9-4a03-aca6-5ccacb4666ab" providerId="ADAL" clId="{E6E7F440-6889-4212-B2E6-30F712E17863}" dt="2020-04-08T05:28:44.372" v="1" actId="13926"/>
        <pc:sldMkLst>
          <pc:docMk/>
          <pc:sldMk cId="1702425721" sldId="458"/>
        </pc:sldMkLst>
        <pc:spChg chg="mod">
          <ac:chgData name="清水 勇介" userId="3566dd89-c4b9-4a03-aca6-5ccacb4666ab" providerId="ADAL" clId="{E6E7F440-6889-4212-B2E6-30F712E17863}" dt="2020-04-08T05:28:44.372" v="1" actId="13926"/>
          <ac:spMkLst>
            <pc:docMk/>
            <pc:sldMk cId="1702425721" sldId="458"/>
            <ac:spMk id="2" creationId="{279DD66F-FD6F-4C0F-9DD2-B99DC5B3D8D9}"/>
          </ac:spMkLst>
        </pc:spChg>
      </pc:sldChg>
      <pc:sldChg chg="modSp mod">
        <pc:chgData name="清水 勇介" userId="3566dd89-c4b9-4a03-aca6-5ccacb4666ab" providerId="ADAL" clId="{E6E7F440-6889-4212-B2E6-30F712E17863}" dt="2020-04-08T05:29:41.768" v="13" actId="13926"/>
        <pc:sldMkLst>
          <pc:docMk/>
          <pc:sldMk cId="2410266947" sldId="459"/>
        </pc:sldMkLst>
        <pc:spChg chg="mod">
          <ac:chgData name="清水 勇介" userId="3566dd89-c4b9-4a03-aca6-5ccacb4666ab" providerId="ADAL" clId="{E6E7F440-6889-4212-B2E6-30F712E17863}" dt="2020-04-08T05:29:41.768" v="13" actId="13926"/>
          <ac:spMkLst>
            <pc:docMk/>
            <pc:sldMk cId="2410266947" sldId="459"/>
            <ac:spMk id="2" creationId="{279DD66F-FD6F-4C0F-9DD2-B99DC5B3D8D9}"/>
          </ac:spMkLst>
        </pc:spChg>
      </pc:sldChg>
      <pc:sldChg chg="modSp mod">
        <pc:chgData name="清水 勇介" userId="3566dd89-c4b9-4a03-aca6-5ccacb4666ab" providerId="ADAL" clId="{E6E7F440-6889-4212-B2E6-30F712E17863}" dt="2020-04-08T05:29:36.863" v="12" actId="13926"/>
        <pc:sldMkLst>
          <pc:docMk/>
          <pc:sldMk cId="1348692606" sldId="460"/>
        </pc:sldMkLst>
        <pc:spChg chg="mod">
          <ac:chgData name="清水 勇介" userId="3566dd89-c4b9-4a03-aca6-5ccacb4666ab" providerId="ADAL" clId="{E6E7F440-6889-4212-B2E6-30F712E17863}" dt="2020-04-08T05:29:36.863" v="12" actId="13926"/>
          <ac:spMkLst>
            <pc:docMk/>
            <pc:sldMk cId="1348692606" sldId="460"/>
            <ac:spMk id="6" creationId="{9152B334-6F7F-4D55-873E-6328075AC1B4}"/>
          </ac:spMkLst>
        </pc:spChg>
        <pc:spChg chg="mod">
          <ac:chgData name="清水 勇介" userId="3566dd89-c4b9-4a03-aca6-5ccacb4666ab" providerId="ADAL" clId="{E6E7F440-6889-4212-B2E6-30F712E17863}" dt="2020-04-08T05:29:33.380" v="11" actId="13926"/>
          <ac:spMkLst>
            <pc:docMk/>
            <pc:sldMk cId="1348692606" sldId="460"/>
            <ac:spMk id="7" creationId="{8E7FF5DE-A0C5-4CCD-A23D-31379DF5205C}"/>
          </ac:spMkLst>
        </pc:spChg>
      </pc:sldChg>
    </pc:docChg>
  </pc:docChgLst>
  <pc:docChgLst>
    <pc:chgData name="秋元 郷佑" userId="45c5f05c-4c16-4244-98a2-ec91b138b096" providerId="ADAL" clId="{63C9FC1C-6719-4B11-A1D4-FA9F806E167E}"/>
    <pc:docChg chg="modSld">
      <pc:chgData name="秋元 郷佑" userId="45c5f05c-4c16-4244-98a2-ec91b138b096" providerId="ADAL" clId="{63C9FC1C-6719-4B11-A1D4-FA9F806E167E}" dt="2020-03-12T07:18:50.318" v="26" actId="14100"/>
      <pc:docMkLst>
        <pc:docMk/>
      </pc:docMkLst>
      <pc:sldChg chg="modSp mod">
        <pc:chgData name="秋元 郷佑" userId="45c5f05c-4c16-4244-98a2-ec91b138b096" providerId="ADAL" clId="{63C9FC1C-6719-4B11-A1D4-FA9F806E167E}" dt="2020-03-12T07:16:51.551" v="5"/>
        <pc:sldMkLst>
          <pc:docMk/>
          <pc:sldMk cId="2931880175" sldId="274"/>
        </pc:sldMkLst>
        <pc:spChg chg="mod">
          <ac:chgData name="秋元 郷佑" userId="45c5f05c-4c16-4244-98a2-ec91b138b096" providerId="ADAL" clId="{63C9FC1C-6719-4B11-A1D4-FA9F806E167E}" dt="2020-03-12T07:16:51.551" v="5"/>
          <ac:spMkLst>
            <pc:docMk/>
            <pc:sldMk cId="2931880175" sldId="274"/>
            <ac:spMk id="2" creationId="{93334975-DAFC-4F74-98A6-EFBFA584F806}"/>
          </ac:spMkLst>
        </pc:spChg>
      </pc:sldChg>
      <pc:sldChg chg="modSp mod">
        <pc:chgData name="秋元 郷佑" userId="45c5f05c-4c16-4244-98a2-ec91b138b096" providerId="ADAL" clId="{63C9FC1C-6719-4B11-A1D4-FA9F806E167E}" dt="2020-03-12T07:18:50.318" v="26" actId="14100"/>
        <pc:sldMkLst>
          <pc:docMk/>
          <pc:sldMk cId="1761385684" sldId="372"/>
        </pc:sldMkLst>
        <pc:spChg chg="mod">
          <ac:chgData name="秋元 郷佑" userId="45c5f05c-4c16-4244-98a2-ec91b138b096" providerId="ADAL" clId="{63C9FC1C-6719-4B11-A1D4-FA9F806E167E}" dt="2020-03-12T07:18:50.318" v="26" actId="14100"/>
          <ac:spMkLst>
            <pc:docMk/>
            <pc:sldMk cId="1761385684" sldId="372"/>
            <ac:spMk id="4" creationId="{671EE8E1-BA55-4D79-B92C-5A86F1512B3E}"/>
          </ac:spMkLst>
        </pc:spChg>
      </pc:sldChg>
      <pc:sldChg chg="addSp">
        <pc:chgData name="秋元 郷佑" userId="45c5f05c-4c16-4244-98a2-ec91b138b096" providerId="ADAL" clId="{63C9FC1C-6719-4B11-A1D4-FA9F806E167E}" dt="2020-03-12T07:18:02.873" v="20"/>
        <pc:sldMkLst>
          <pc:docMk/>
          <pc:sldMk cId="417225366" sldId="388"/>
        </pc:sldMkLst>
        <pc:spChg chg="add">
          <ac:chgData name="秋元 郷佑" userId="45c5f05c-4c16-4244-98a2-ec91b138b096" providerId="ADAL" clId="{63C9FC1C-6719-4B11-A1D4-FA9F806E167E}" dt="2020-03-12T07:18:02.873" v="20"/>
          <ac:spMkLst>
            <pc:docMk/>
            <pc:sldMk cId="417225366" sldId="388"/>
            <ac:spMk id="11" creationId="{9CBE6D15-EC71-4205-91C4-05132968D979}"/>
          </ac:spMkLst>
        </pc:spChg>
        <pc:spChg chg="add">
          <ac:chgData name="秋元 郷佑" userId="45c5f05c-4c16-4244-98a2-ec91b138b096" providerId="ADAL" clId="{63C9FC1C-6719-4B11-A1D4-FA9F806E167E}" dt="2020-03-12T07:18:02.873" v="20"/>
          <ac:spMkLst>
            <pc:docMk/>
            <pc:sldMk cId="417225366" sldId="388"/>
            <ac:spMk id="12" creationId="{3E364330-9594-4E25-87C7-812930956169}"/>
          </ac:spMkLst>
        </pc:spChg>
      </pc:sldChg>
      <pc:sldChg chg="addSp modSp mod">
        <pc:chgData name="秋元 郷佑" userId="45c5f05c-4c16-4244-98a2-ec91b138b096" providerId="ADAL" clId="{63C9FC1C-6719-4B11-A1D4-FA9F806E167E}" dt="2020-03-12T07:17:17.660" v="19" actId="1037"/>
        <pc:sldMkLst>
          <pc:docMk/>
          <pc:sldMk cId="2325396249" sldId="452"/>
        </pc:sldMkLst>
        <pc:spChg chg="add mod">
          <ac:chgData name="秋元 郷佑" userId="45c5f05c-4c16-4244-98a2-ec91b138b096" providerId="ADAL" clId="{63C9FC1C-6719-4B11-A1D4-FA9F806E167E}" dt="2020-03-12T07:17:17.660" v="19" actId="1037"/>
          <ac:spMkLst>
            <pc:docMk/>
            <pc:sldMk cId="2325396249" sldId="452"/>
            <ac:spMk id="9" creationId="{5ED135F6-A481-4AA5-A6A4-5DD0550A1D24}"/>
          </ac:spMkLst>
        </pc:spChg>
        <pc:spChg chg="add mod">
          <ac:chgData name="秋元 郷佑" userId="45c5f05c-4c16-4244-98a2-ec91b138b096" providerId="ADAL" clId="{63C9FC1C-6719-4B11-A1D4-FA9F806E167E}" dt="2020-03-12T07:17:17.660" v="19" actId="1037"/>
          <ac:spMkLst>
            <pc:docMk/>
            <pc:sldMk cId="2325396249" sldId="452"/>
            <ac:spMk id="10" creationId="{6E6AF02D-7F4A-46D3-912B-04EA7D20482C}"/>
          </ac:spMkLst>
        </pc:spChg>
      </pc:sldChg>
      <pc:sldChg chg="addSp">
        <pc:chgData name="秋元 郷佑" userId="45c5f05c-4c16-4244-98a2-ec91b138b096" providerId="ADAL" clId="{63C9FC1C-6719-4B11-A1D4-FA9F806E167E}" dt="2020-03-12T07:18:22.920" v="22"/>
        <pc:sldMkLst>
          <pc:docMk/>
          <pc:sldMk cId="2951966252" sldId="457"/>
        </pc:sldMkLst>
        <pc:spChg chg="add">
          <ac:chgData name="秋元 郷佑" userId="45c5f05c-4c16-4244-98a2-ec91b138b096" providerId="ADAL" clId="{63C9FC1C-6719-4B11-A1D4-FA9F806E167E}" dt="2020-03-12T07:18:22.920" v="22"/>
          <ac:spMkLst>
            <pc:docMk/>
            <pc:sldMk cId="2951966252" sldId="457"/>
            <ac:spMk id="7" creationId="{97831BF3-91C5-43DF-B301-738773D802B2}"/>
          </ac:spMkLst>
        </pc:spChg>
        <pc:spChg chg="add">
          <ac:chgData name="秋元 郷佑" userId="45c5f05c-4c16-4244-98a2-ec91b138b096" providerId="ADAL" clId="{63C9FC1C-6719-4B11-A1D4-FA9F806E167E}" dt="2020-03-12T07:18:22.920" v="22"/>
          <ac:spMkLst>
            <pc:docMk/>
            <pc:sldMk cId="2951966252" sldId="457"/>
            <ac:spMk id="9" creationId="{ACECADAF-2017-46B8-8C50-97299365B4A6}"/>
          </ac:spMkLst>
        </pc:spChg>
      </pc:sldChg>
      <pc:sldChg chg="addSp">
        <pc:chgData name="秋元 郷佑" userId="45c5f05c-4c16-4244-98a2-ec91b138b096" providerId="ADAL" clId="{63C9FC1C-6719-4B11-A1D4-FA9F806E167E}" dt="2020-03-12T07:18:15.301" v="21"/>
        <pc:sldMkLst>
          <pc:docMk/>
          <pc:sldMk cId="3894904476" sldId="461"/>
        </pc:sldMkLst>
        <pc:spChg chg="add">
          <ac:chgData name="秋元 郷佑" userId="45c5f05c-4c16-4244-98a2-ec91b138b096" providerId="ADAL" clId="{63C9FC1C-6719-4B11-A1D4-FA9F806E167E}" dt="2020-03-12T07:18:15.301" v="21"/>
          <ac:spMkLst>
            <pc:docMk/>
            <pc:sldMk cId="3894904476" sldId="461"/>
            <ac:spMk id="10" creationId="{1F7C4EC7-1DF5-4268-8016-AFBDA7C518DF}"/>
          </ac:spMkLst>
        </pc:spChg>
        <pc:spChg chg="add">
          <ac:chgData name="秋元 郷佑" userId="45c5f05c-4c16-4244-98a2-ec91b138b096" providerId="ADAL" clId="{63C9FC1C-6719-4B11-A1D4-FA9F806E167E}" dt="2020-03-12T07:18:15.301" v="21"/>
          <ac:spMkLst>
            <pc:docMk/>
            <pc:sldMk cId="3894904476" sldId="461"/>
            <ac:spMk id="11" creationId="{3ECBE1CB-02C3-4A9D-B8BB-9A7C5BDA80E4}"/>
          </ac:spMkLst>
        </pc:spChg>
        <pc:spChg chg="add">
          <ac:chgData name="秋元 郷佑" userId="45c5f05c-4c16-4244-98a2-ec91b138b096" providerId="ADAL" clId="{63C9FC1C-6719-4B11-A1D4-FA9F806E167E}" dt="2020-03-12T07:18:15.301" v="21"/>
          <ac:spMkLst>
            <pc:docMk/>
            <pc:sldMk cId="3894904476" sldId="461"/>
            <ac:spMk id="12" creationId="{B8B16174-8F25-48FE-9282-5F5ADCD70967}"/>
          </ac:spMkLst>
        </pc:spChg>
        <pc:spChg chg="add">
          <ac:chgData name="秋元 郷佑" userId="45c5f05c-4c16-4244-98a2-ec91b138b096" providerId="ADAL" clId="{63C9FC1C-6719-4B11-A1D4-FA9F806E167E}" dt="2020-03-12T07:18:15.301" v="21"/>
          <ac:spMkLst>
            <pc:docMk/>
            <pc:sldMk cId="3894904476" sldId="461"/>
            <ac:spMk id="13" creationId="{362B8A5C-521D-469C-85F4-A94A1BC548C7}"/>
          </ac:spMkLst>
        </pc:spChg>
      </pc:sldChg>
    </pc:docChg>
  </pc:docChgLst>
  <pc:docChgLst>
    <pc:chgData name="高木 愛実" userId="S::takagi@scraft.co.jp::a29477a8-5b99-4cec-9b2d-8f2414bfbbca" providerId="AD" clId="Web-{AA3392E6-B828-CD6F-8F98-79FBFD51F9B7}"/>
    <pc:docChg chg="delSld">
      <pc:chgData name="高木 愛実" userId="S::takagi@scraft.co.jp::a29477a8-5b99-4cec-9b2d-8f2414bfbbca" providerId="AD" clId="Web-{AA3392E6-B828-CD6F-8F98-79FBFD51F9B7}" dt="2020-02-29T01:26:35.712" v="0"/>
      <pc:docMkLst>
        <pc:docMk/>
      </pc:docMkLst>
      <pc:sldChg chg="del">
        <pc:chgData name="高木 愛実" userId="S::takagi@scraft.co.jp::a29477a8-5b99-4cec-9b2d-8f2414bfbbca" providerId="AD" clId="Web-{AA3392E6-B828-CD6F-8F98-79FBFD51F9B7}" dt="2020-02-29T01:26:35.712" v="0"/>
        <pc:sldMkLst>
          <pc:docMk/>
          <pc:sldMk cId="2879272958" sldId="45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862365101962955E-2"/>
          <c:y val="4.5082971061379644E-2"/>
          <c:w val="0.89167318695764608"/>
          <c:h val="0.79388885321120162"/>
        </c:manualLayout>
      </c:layout>
      <c:barChart>
        <c:barDir val="bar"/>
        <c:grouping val="clustered"/>
        <c:varyColors val="0"/>
        <c:ser>
          <c:idx val="0"/>
          <c:order val="0"/>
          <c:spPr>
            <a:solidFill>
              <a:schemeClr val="bg1">
                <a:lumMod val="75000"/>
              </a:schemeClr>
            </a:solidFill>
            <a:ln>
              <a:noFill/>
            </a:ln>
            <a:effectLst/>
          </c:spPr>
          <c:invertIfNegative val="0"/>
          <c:dPt>
            <c:idx val="2"/>
            <c:invertIfNegative val="0"/>
            <c:bubble3D val="0"/>
            <c:spPr>
              <a:solidFill>
                <a:srgbClr val="E94716"/>
              </a:solidFill>
              <a:ln>
                <a:noFill/>
              </a:ln>
              <a:effectLst/>
            </c:spPr>
            <c:extLst>
              <c:ext xmlns:c16="http://schemas.microsoft.com/office/drawing/2014/chart" uri="{C3380CC4-5D6E-409C-BE32-E72D297353CC}">
                <c16:uniqueId val="{00000001-C735-4539-BCEF-E54B6FDD31A9}"/>
              </c:ext>
            </c:extLst>
          </c:dPt>
          <c:dLbls>
            <c:dLbl>
              <c:idx val="0"/>
              <c:spPr>
                <a:noFill/>
                <a:ln>
                  <a:noFill/>
                </a:ln>
                <a:effectLst/>
              </c:spPr>
              <c:txPr>
                <a:bodyPr rot="0" spcFirstLastPara="1" vertOverflow="ellipsis" vert="horz" wrap="square" lIns="38100" tIns="19050" rIns="38100" bIns="19050" anchor="ctr" anchorCtr="1">
                  <a:spAutoFit/>
                </a:bodyPr>
                <a:lstStyle/>
                <a:p>
                  <a:pPr>
                    <a:defRPr lang="ja-JP" sz="1600" b="1" i="0" u="none" strike="noStrike" kern="1200" baseline="0">
                      <a:solidFill>
                        <a:srgbClr val="52BBCE"/>
                      </a:solidFill>
                      <a:latin typeface="+mn-lt"/>
                      <a:ea typeface="+mn-ea"/>
                      <a:cs typeface="+mn-cs"/>
                    </a:defRPr>
                  </a:pPr>
                  <a:endParaRPr lang="ja-JP"/>
                </a:p>
              </c:txPr>
              <c:dLblPos val="outEnd"/>
              <c:showLegendKey val="0"/>
              <c:showVal val="1"/>
              <c:showCatName val="0"/>
              <c:showSerName val="0"/>
              <c:showPercent val="0"/>
              <c:showBubbleSize val="0"/>
              <c:extLst>
                <c:ext xmlns:c16="http://schemas.microsoft.com/office/drawing/2014/chart" uri="{C3380CC4-5D6E-409C-BE32-E72D297353CC}">
                  <c16:uniqueId val="{00000003-CBE5-4A38-BBEC-1A37746D1880}"/>
                </c:ext>
              </c:extLst>
            </c:dLbl>
            <c:dLbl>
              <c:idx val="1"/>
              <c:tx>
                <c:rich>
                  <a:bodyPr rot="0" spcFirstLastPara="1" vertOverflow="ellipsis" vert="horz" wrap="square" lIns="38100" tIns="19050" rIns="38100" bIns="19050" anchor="ctr" anchorCtr="1">
                    <a:spAutoFit/>
                  </a:bodyPr>
                  <a:lstStyle/>
                  <a:p>
                    <a:pPr>
                      <a:defRPr lang="ja-JP" sz="1600" b="0" i="0" u="none" strike="noStrike" kern="1200" baseline="0">
                        <a:solidFill>
                          <a:srgbClr val="52BBCE"/>
                        </a:solidFill>
                        <a:latin typeface="+mn-lt"/>
                        <a:ea typeface="+mn-ea"/>
                        <a:cs typeface="+mn-cs"/>
                      </a:defRPr>
                    </a:pPr>
                    <a:fld id="{52A4C644-657E-4AA9-814D-05D26CD43E36}" type="VALUE">
                      <a:rPr lang="en-US" altLang="ja-JP" b="1">
                        <a:solidFill>
                          <a:srgbClr val="52BBCE"/>
                        </a:solidFill>
                      </a:rPr>
                      <a:pPr>
                        <a:defRPr lang="ja-JP">
                          <a:solidFill>
                            <a:srgbClr val="52BBCE"/>
                          </a:solidFill>
                        </a:defRPr>
                      </a:pPr>
                      <a:t>[値]</a:t>
                    </a:fld>
                    <a:endParaRPr lang="ja-JP" altLang="en-US"/>
                  </a:p>
                </c:rich>
              </c:tx>
              <c:spPr>
                <a:noFill/>
                <a:ln>
                  <a:noFill/>
                </a:ln>
                <a:effectLst/>
              </c:spPr>
              <c:txPr>
                <a:bodyPr rot="0" spcFirstLastPara="1" vertOverflow="ellipsis" vert="horz" wrap="square" lIns="38100" tIns="19050" rIns="38100" bIns="19050" anchor="ctr" anchorCtr="1">
                  <a:spAutoFit/>
                </a:bodyPr>
                <a:lstStyle/>
                <a:p>
                  <a:pPr>
                    <a:defRPr lang="ja-JP" sz="1600" b="0" i="0" u="none" strike="noStrike" kern="1200" baseline="0">
                      <a:solidFill>
                        <a:srgbClr val="52BBCE"/>
                      </a:solidFill>
                      <a:latin typeface="+mn-lt"/>
                      <a:ea typeface="+mn-ea"/>
                      <a:cs typeface="+mn-cs"/>
                    </a:defRPr>
                  </a:pPr>
                  <a:endParaRPr lang="ja-JP"/>
                </a:p>
              </c:txPr>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CBE5-4A38-BBEC-1A37746D1880}"/>
                </c:ext>
              </c:extLst>
            </c:dLbl>
            <c:dLbl>
              <c:idx val="2"/>
              <c:layout>
                <c:manualLayout>
                  <c:x val="2.1109419284809673E-2"/>
                  <c:y val="-8.1969001120934804E-3"/>
                </c:manualLayout>
              </c:layout>
              <c:spPr>
                <a:noFill/>
                <a:ln>
                  <a:noFill/>
                </a:ln>
                <a:effectLst/>
              </c:spPr>
              <c:txPr>
                <a:bodyPr rot="0" spcFirstLastPara="1" vertOverflow="ellipsis" vert="horz" wrap="square" lIns="38100" tIns="19050" rIns="38100" bIns="19050" anchor="ctr" anchorCtr="1">
                  <a:spAutoFit/>
                </a:bodyPr>
                <a:lstStyle/>
                <a:p>
                  <a:pPr>
                    <a:defRPr lang="ja-JP" sz="2400" b="1" i="0" u="none" strike="noStrike" kern="1200" baseline="0">
                      <a:solidFill>
                        <a:srgbClr val="35A16B"/>
                      </a:solidFill>
                      <a:latin typeface="+mn-lt"/>
                      <a:ea typeface="+mn-ea"/>
                      <a:cs typeface="+mn-cs"/>
                    </a:defRPr>
                  </a:pPr>
                  <a:endParaRPr lang="ja-JP"/>
                </a:p>
              </c:txPr>
              <c:dLblPos val="outEnd"/>
              <c:showLegendKey val="0"/>
              <c:showVal val="1"/>
              <c:showCatName val="0"/>
              <c:showSerName val="0"/>
              <c:showPercent val="0"/>
              <c:showBubbleSize val="0"/>
              <c:extLst>
                <c:ext xmlns:c15="http://schemas.microsoft.com/office/drawing/2012/chart" uri="{CE6537A1-D6FC-4f65-9D91-7224C49458BB}">
                  <c15:layout>
                    <c:manualLayout>
                      <c:w val="0.35921938129409631"/>
                      <c:h val="0.25246654018850717"/>
                    </c:manualLayout>
                  </c15:layout>
                </c:ext>
                <c:ext xmlns:c16="http://schemas.microsoft.com/office/drawing/2014/chart" uri="{C3380CC4-5D6E-409C-BE32-E72D297353CC}">
                  <c16:uniqueId val="{00000001-C735-4539-BCEF-E54B6FDD31A9}"/>
                </c:ext>
              </c:extLst>
            </c:dLbl>
            <c:dLbl>
              <c:idx val="3"/>
              <c:tx>
                <c:rich>
                  <a:bodyPr rot="0" spcFirstLastPara="1" vertOverflow="ellipsis" vert="horz" wrap="square" lIns="38100" tIns="19050" rIns="38100" bIns="19050" anchor="ctr" anchorCtr="1">
                    <a:spAutoFit/>
                  </a:bodyPr>
                  <a:lstStyle/>
                  <a:p>
                    <a:pPr>
                      <a:defRPr lang="ja-JP" sz="1600" b="0" i="0" u="none" strike="noStrike" kern="1200" baseline="0">
                        <a:solidFill>
                          <a:srgbClr val="35A16B"/>
                        </a:solidFill>
                        <a:latin typeface="+mn-lt"/>
                        <a:ea typeface="+mn-ea"/>
                        <a:cs typeface="+mn-cs"/>
                      </a:defRPr>
                    </a:pPr>
                    <a:fld id="{EE49E5A0-DC1A-4A50-BD94-B76390509A75}" type="VALUE">
                      <a:rPr lang="en-US" altLang="ja-JP" b="1"/>
                      <a:pPr>
                        <a:defRPr lang="ja-JP">
                          <a:solidFill>
                            <a:srgbClr val="35A16B"/>
                          </a:solidFill>
                        </a:defRPr>
                      </a:pPr>
                      <a:t>[値]</a:t>
                    </a:fld>
                    <a:endParaRPr lang="ja-JP" altLang="en-US"/>
                  </a:p>
                </c:rich>
              </c:tx>
              <c:spPr>
                <a:noFill/>
                <a:ln>
                  <a:noFill/>
                </a:ln>
                <a:effectLst/>
              </c:spPr>
              <c:txPr>
                <a:bodyPr rot="0" spcFirstLastPara="1" vertOverflow="ellipsis" vert="horz" wrap="square" lIns="38100" tIns="19050" rIns="38100" bIns="19050" anchor="ctr" anchorCtr="1">
                  <a:spAutoFit/>
                </a:bodyPr>
                <a:lstStyle/>
                <a:p>
                  <a:pPr>
                    <a:defRPr lang="ja-JP" sz="1600" b="0" i="0" u="none" strike="noStrike" kern="1200" baseline="0">
                      <a:solidFill>
                        <a:srgbClr val="35A16B"/>
                      </a:solidFill>
                      <a:latin typeface="+mn-lt"/>
                      <a:ea typeface="+mn-ea"/>
                      <a:cs typeface="+mn-cs"/>
                    </a:defRPr>
                  </a:pPr>
                  <a:endParaRPr lang="ja-JP"/>
                </a:p>
              </c:txPr>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0FA-44DA-AD02-F5424128DFFC}"/>
                </c:ext>
              </c:extLst>
            </c:dLbl>
            <c:dLbl>
              <c:idx val="4"/>
              <c:spPr>
                <a:noFill/>
                <a:ln>
                  <a:noFill/>
                </a:ln>
                <a:effectLst/>
              </c:spPr>
              <c:txPr>
                <a:bodyPr rot="0" spcFirstLastPara="1" vertOverflow="ellipsis" vert="horz" wrap="square" lIns="38100" tIns="19050" rIns="38100" bIns="19050" anchor="ctr" anchorCtr="1">
                  <a:spAutoFit/>
                </a:bodyPr>
                <a:lstStyle/>
                <a:p>
                  <a:pPr>
                    <a:defRPr lang="ja-JP" sz="1600" b="0" i="0" u="none" strike="noStrike" kern="1200" baseline="0">
                      <a:solidFill>
                        <a:srgbClr val="FF9900"/>
                      </a:solidFill>
                      <a:latin typeface="+mn-lt"/>
                      <a:ea typeface="+mn-ea"/>
                      <a:cs typeface="+mn-cs"/>
                    </a:defRPr>
                  </a:pPr>
                  <a:endParaRPr lang="ja-JP"/>
                </a:p>
              </c:txPr>
              <c:dLblPos val="outEnd"/>
              <c:showLegendKey val="0"/>
              <c:showVal val="1"/>
              <c:showCatName val="0"/>
              <c:showSerName val="0"/>
              <c:showPercent val="0"/>
              <c:showBubbleSize val="0"/>
              <c:extLst>
                <c:ext xmlns:c16="http://schemas.microsoft.com/office/drawing/2014/chart" uri="{C3380CC4-5D6E-409C-BE32-E72D297353CC}">
                  <c16:uniqueId val="{00000003-70FA-44DA-AD02-F5424128DFFC}"/>
                </c:ext>
              </c:extLst>
            </c:dLbl>
            <c:spPr>
              <a:noFill/>
              <a:ln>
                <a:noFill/>
              </a:ln>
              <a:effectLst/>
            </c:spPr>
            <c:txPr>
              <a:bodyPr rot="0" spcFirstLastPara="1" vertOverflow="ellipsis" vert="horz" wrap="square" lIns="38100" tIns="19050" rIns="38100" bIns="19050" anchor="ctr" anchorCtr="1">
                <a:spAutoFit/>
              </a:bodyPr>
              <a:lstStyle/>
              <a:p>
                <a:pPr>
                  <a:defRPr lang="ja-JP" sz="1600" b="0" i="0" u="none" strike="noStrike" kern="1200" baseline="0">
                    <a:solidFill>
                      <a:schemeClr val="tx1">
                        <a:lumMod val="75000"/>
                        <a:lumOff val="25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Sheet1!$B$2:$B$7</c:f>
              <c:numCache>
                <c:formatCode>General</c:formatCode>
                <c:ptCount val="6"/>
                <c:pt idx="0">
                  <c:v>34.9</c:v>
                </c:pt>
                <c:pt idx="1">
                  <c:v>31.9</c:v>
                </c:pt>
                <c:pt idx="2">
                  <c:v>28.1</c:v>
                </c:pt>
                <c:pt idx="3">
                  <c:v>2.6</c:v>
                </c:pt>
                <c:pt idx="4">
                  <c:v>1.7</c:v>
                </c:pt>
                <c:pt idx="5">
                  <c:v>0.9</c:v>
                </c:pt>
              </c:numCache>
            </c:numRef>
          </c:val>
          <c:extLst>
            <c:ext xmlns:c16="http://schemas.microsoft.com/office/drawing/2014/chart" uri="{C3380CC4-5D6E-409C-BE32-E72D297353CC}">
              <c16:uniqueId val="{00000002-C735-4539-BCEF-E54B6FDD31A9}"/>
            </c:ext>
          </c:extLst>
        </c:ser>
        <c:dLbls>
          <c:showLegendKey val="0"/>
          <c:showVal val="0"/>
          <c:showCatName val="0"/>
          <c:showSerName val="0"/>
          <c:showPercent val="0"/>
          <c:showBubbleSize val="0"/>
        </c:dLbls>
        <c:gapWidth val="100"/>
        <c:axId val="868679136"/>
        <c:axId val="868679680"/>
      </c:barChart>
      <c:catAx>
        <c:axId val="868679136"/>
        <c:scaling>
          <c:orientation val="minMax"/>
        </c:scaling>
        <c:delete val="1"/>
        <c:axPos val="l"/>
        <c:majorTickMark val="none"/>
        <c:minorTickMark val="none"/>
        <c:tickLblPos val="nextTo"/>
        <c:crossAx val="868679680"/>
        <c:crosses val="autoZero"/>
        <c:auto val="1"/>
        <c:lblAlgn val="ctr"/>
        <c:lblOffset val="100"/>
        <c:noMultiLvlLbl val="0"/>
      </c:catAx>
      <c:valAx>
        <c:axId val="868679680"/>
        <c:scaling>
          <c:orientation val="minMax"/>
          <c:max val="50"/>
          <c:min val="0"/>
        </c:scaling>
        <c:delete val="0"/>
        <c:axPos val="b"/>
        <c:majorGridlines>
          <c:spPr>
            <a:ln w="9525" cap="flat" cmpd="sng" algn="ctr">
              <a:solidFill>
                <a:srgbClr val="C8C8CB"/>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ja-JP" sz="1600" b="1" i="0" u="none" strike="noStrike" kern="1200" baseline="0">
                <a:solidFill>
                  <a:schemeClr val="tx1">
                    <a:lumMod val="85000"/>
                    <a:lumOff val="15000"/>
                  </a:schemeClr>
                </a:solidFill>
                <a:latin typeface="+mn-lt"/>
                <a:ea typeface="+mn-ea"/>
                <a:cs typeface="+mn-cs"/>
              </a:defRPr>
            </a:pPr>
            <a:endParaRPr lang="ja-JP"/>
          </a:p>
        </c:txPr>
        <c:crossAx val="868679136"/>
        <c:crosses val="autoZero"/>
        <c:crossBetween val="between"/>
        <c:majorUnit val="10"/>
      </c:valAx>
      <c:spPr>
        <a:solidFill>
          <a:schemeClr val="bg1"/>
        </a:solidFill>
        <a:ln w="12700">
          <a:solidFill>
            <a:schemeClr val="tx1">
              <a:lumMod val="75000"/>
              <a:lumOff val="25000"/>
            </a:schemeClr>
          </a:solidFill>
        </a:ln>
        <a:effectLst/>
      </c:spPr>
    </c:plotArea>
    <c:plotVisOnly val="1"/>
    <c:dispBlanksAs val="gap"/>
    <c:showDLblsOverMax val="0"/>
  </c:chart>
  <c:spPr>
    <a:noFill/>
    <a:ln w="12700">
      <a:noFill/>
    </a:ln>
    <a:effectLst/>
  </c:spPr>
  <c:txPr>
    <a:bodyPr/>
    <a:lstStyle/>
    <a:p>
      <a:pPr>
        <a:defRPr sz="1600">
          <a:latin typeface="+mn-lt"/>
          <a:ea typeface="+mn-ea"/>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spPr>
            <a:solidFill>
              <a:srgbClr val="E94716"/>
            </a:solidFill>
            <a:ln>
              <a:noFill/>
            </a:ln>
            <a:effectLst/>
          </c:spPr>
          <c:invertIfNegative val="0"/>
          <c:dPt>
            <c:idx val="0"/>
            <c:invertIfNegative val="0"/>
            <c:bubble3D val="0"/>
            <c:spPr>
              <a:solidFill>
                <a:srgbClr val="FF2800"/>
              </a:solidFill>
              <a:ln>
                <a:noFill/>
              </a:ln>
              <a:effectLst/>
            </c:spPr>
            <c:extLst>
              <c:ext xmlns:c16="http://schemas.microsoft.com/office/drawing/2014/chart" uri="{C3380CC4-5D6E-409C-BE32-E72D297353CC}">
                <c16:uniqueId val="{00000001-90AF-4867-82B5-91A3410A1AF0}"/>
              </c:ext>
            </c:extLst>
          </c:dPt>
          <c:dLbls>
            <c:dLbl>
              <c:idx val="0"/>
              <c:spPr>
                <a:noFill/>
                <a:ln>
                  <a:noFill/>
                </a:ln>
                <a:effectLst/>
              </c:spPr>
              <c:txPr>
                <a:bodyPr rot="0" spcFirstLastPara="1" vertOverflow="ellipsis" vert="horz" wrap="square" anchor="ctr" anchorCtr="1"/>
                <a:lstStyle/>
                <a:p>
                  <a:pPr>
                    <a:defRPr lang="ja-JP" sz="1600" b="1" i="0" u="none" strike="noStrike" kern="1200" baseline="0">
                      <a:solidFill>
                        <a:schemeClr val="bg1"/>
                      </a:solidFill>
                      <a:latin typeface="HGPｺﾞｼｯｸE" panose="020B0900000000000000" pitchFamily="50" charset="-128"/>
                      <a:ea typeface="HGPｺﾞｼｯｸE" panose="020B0900000000000000" pitchFamily="50" charset="-128"/>
                      <a:cs typeface="+mn-cs"/>
                    </a:defRPr>
                  </a:pPr>
                  <a:endParaRPr lang="ja-JP"/>
                </a:p>
              </c:txPr>
              <c:dLblPos val="ctr"/>
              <c:showLegendKey val="0"/>
              <c:showVal val="1"/>
              <c:showCatName val="0"/>
              <c:showSerName val="0"/>
              <c:showPercent val="0"/>
              <c:showBubbleSize val="0"/>
              <c:extLst>
                <c:ext xmlns:c16="http://schemas.microsoft.com/office/drawing/2014/chart" uri="{C3380CC4-5D6E-409C-BE32-E72D297353CC}">
                  <c16:uniqueId val="{00000001-90AF-4867-82B5-91A3410A1AF0}"/>
                </c:ext>
              </c:extLst>
            </c:dLbl>
            <c:spPr>
              <a:noFill/>
              <a:ln>
                <a:noFill/>
              </a:ln>
              <a:effectLst/>
            </c:spPr>
            <c:txPr>
              <a:bodyPr rot="0" spcFirstLastPara="1" vertOverflow="ellipsis" vert="horz" wrap="square" anchor="ctr" anchorCtr="1"/>
              <a:lstStyle/>
              <a:p>
                <a:pPr>
                  <a:defRPr lang="ja-JP" sz="1600" b="1" i="0" u="none" strike="noStrike" kern="1200" baseline="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Sheet2!$B$2</c:f>
              <c:numCache>
                <c:formatCode>0%</c:formatCode>
                <c:ptCount val="1"/>
                <c:pt idx="0">
                  <c:v>0.82</c:v>
                </c:pt>
              </c:numCache>
            </c:numRef>
          </c:val>
          <c:extLst>
            <c:ext xmlns:c16="http://schemas.microsoft.com/office/drawing/2014/chart" uri="{C3380CC4-5D6E-409C-BE32-E72D297353CC}">
              <c16:uniqueId val="{00000002-90AF-4867-82B5-91A3410A1AF0}"/>
            </c:ext>
          </c:extLst>
        </c:ser>
        <c:ser>
          <c:idx val="1"/>
          <c:order val="1"/>
          <c:spPr>
            <a:solidFill>
              <a:schemeClr val="bg1">
                <a:lumMod val="75000"/>
              </a:schemeClr>
            </a:solidFill>
            <a:ln>
              <a:noFill/>
            </a:ln>
            <a:effectLst/>
          </c:spPr>
          <c:invertIfNegative val="0"/>
          <c:dLbls>
            <c:spPr>
              <a:noFill/>
              <a:ln>
                <a:noFill/>
              </a:ln>
              <a:effectLst/>
            </c:spPr>
            <c:txPr>
              <a:bodyPr rot="0" spcFirstLastPara="1" vertOverflow="ellipsis" vert="horz" wrap="square" anchor="ctr" anchorCtr="1"/>
              <a:lstStyle/>
              <a:p>
                <a:pPr>
                  <a:defRPr lang="ja-JP" sz="1400" b="0" i="0" u="none" strike="noStrike" kern="1200" baseline="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Sheet2!$B$3</c:f>
              <c:numCache>
                <c:formatCode>0%</c:formatCode>
                <c:ptCount val="1"/>
                <c:pt idx="0">
                  <c:v>0.18</c:v>
                </c:pt>
              </c:numCache>
            </c:numRef>
          </c:val>
          <c:extLst>
            <c:ext xmlns:c16="http://schemas.microsoft.com/office/drawing/2014/chart" uri="{C3380CC4-5D6E-409C-BE32-E72D297353CC}">
              <c16:uniqueId val="{00000003-90AF-4867-82B5-91A3410A1AF0}"/>
            </c:ext>
          </c:extLst>
        </c:ser>
        <c:dLbls>
          <c:dLblPos val="ctr"/>
          <c:showLegendKey val="0"/>
          <c:showVal val="1"/>
          <c:showCatName val="0"/>
          <c:showSerName val="0"/>
          <c:showPercent val="0"/>
          <c:showBubbleSize val="0"/>
        </c:dLbls>
        <c:gapWidth val="100"/>
        <c:overlap val="100"/>
        <c:axId val="868676960"/>
        <c:axId val="868675872"/>
      </c:barChart>
      <c:catAx>
        <c:axId val="868676960"/>
        <c:scaling>
          <c:orientation val="minMax"/>
        </c:scaling>
        <c:delete val="1"/>
        <c:axPos val="b"/>
        <c:majorTickMark val="none"/>
        <c:minorTickMark val="none"/>
        <c:tickLblPos val="nextTo"/>
        <c:crossAx val="868675872"/>
        <c:crosses val="autoZero"/>
        <c:auto val="1"/>
        <c:lblAlgn val="ctr"/>
        <c:lblOffset val="100"/>
        <c:noMultiLvlLbl val="0"/>
      </c:catAx>
      <c:valAx>
        <c:axId val="868675872"/>
        <c:scaling>
          <c:orientation val="minMax"/>
          <c:max val="1"/>
        </c:scaling>
        <c:delete val="0"/>
        <c:axPos val="l"/>
        <c:majorGridlines>
          <c:spPr>
            <a:ln w="9525" cap="flat" cmpd="sng" algn="ctr">
              <a:solidFill>
                <a:schemeClr val="tx1">
                  <a:lumMod val="75000"/>
                  <a:lumOff val="2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lang="ja-JP" sz="1600" b="1" i="0" u="none" strike="noStrike" kern="1200" baseline="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pPr>
            <a:endParaRPr lang="ja-JP"/>
          </a:p>
        </c:txPr>
        <c:crossAx val="868676960"/>
        <c:crosses val="autoZero"/>
        <c:crossBetween val="between"/>
        <c:majorUnit val="0.2"/>
      </c:valAx>
      <c:spPr>
        <a:solidFill>
          <a:schemeClr val="bg1"/>
        </a:solidFill>
        <a:ln>
          <a:noFill/>
        </a:ln>
        <a:effectLst/>
      </c:spPr>
    </c:plotArea>
    <c:plotVisOnly val="1"/>
    <c:dispBlanksAs val="gap"/>
    <c:showDLblsOverMax val="0"/>
  </c:chart>
  <c:spPr>
    <a:noFill/>
    <a:ln>
      <a:noFill/>
    </a:ln>
    <a:effectLst/>
  </c:spPr>
  <c:txPr>
    <a:bodyPr/>
    <a:lstStyle/>
    <a:p>
      <a:pPr>
        <a:defRPr sz="1600" b="1">
          <a:solidFill>
            <a:schemeClr val="tx1">
              <a:lumMod val="75000"/>
              <a:lumOff val="25000"/>
            </a:schemeClr>
          </a:solidFill>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875492" cy="490091"/>
          </a:xfrm>
          <a:prstGeom prst="rect">
            <a:avLst/>
          </a:prstGeom>
        </p:spPr>
        <p:txBody>
          <a:bodyPr vert="horz" lIns="89684" tIns="44842" rIns="89684" bIns="44842" rtlCol="0"/>
          <a:lstStyle>
            <a:lvl1pPr algn="l">
              <a:defRPr sz="1200"/>
            </a:lvl1pPr>
          </a:lstStyle>
          <a:p>
            <a:endParaRPr kumimoji="1" lang="ja-JP" altLang="en-US"/>
          </a:p>
        </p:txBody>
      </p:sp>
      <p:sp>
        <p:nvSpPr>
          <p:cNvPr id="3" name="日付プレースホルダー 2"/>
          <p:cNvSpPr>
            <a:spLocks noGrp="1"/>
          </p:cNvSpPr>
          <p:nvPr>
            <p:ph type="dt" idx="1"/>
          </p:nvPr>
        </p:nvSpPr>
        <p:spPr>
          <a:xfrm>
            <a:off x="3758723" y="0"/>
            <a:ext cx="2875492" cy="490091"/>
          </a:xfrm>
          <a:prstGeom prst="rect">
            <a:avLst/>
          </a:prstGeom>
        </p:spPr>
        <p:txBody>
          <a:bodyPr vert="horz" lIns="89684" tIns="44842" rIns="89684" bIns="44842" rtlCol="0"/>
          <a:lstStyle>
            <a:lvl1pPr algn="r">
              <a:defRPr sz="1200"/>
            </a:lvl1pPr>
          </a:lstStyle>
          <a:p>
            <a:fld id="{BE51E31B-58F4-40C5-B28E-F4E6428E2D40}" type="datetimeFigureOut">
              <a:rPr kumimoji="1" lang="ja-JP" altLang="en-US" smtClean="0"/>
              <a:t>2020/4/9</a:t>
            </a:fld>
            <a:endParaRPr kumimoji="1" lang="ja-JP" altLang="en-US"/>
          </a:p>
        </p:txBody>
      </p:sp>
      <p:sp>
        <p:nvSpPr>
          <p:cNvPr id="4" name="スライド イメージ プレースホルダー 3"/>
          <p:cNvSpPr>
            <a:spLocks noGrp="1" noRot="1" noChangeAspect="1"/>
          </p:cNvSpPr>
          <p:nvPr>
            <p:ph type="sldImg" idx="2"/>
          </p:nvPr>
        </p:nvSpPr>
        <p:spPr>
          <a:xfrm>
            <a:off x="571500" y="579250"/>
            <a:ext cx="5492750" cy="4121546"/>
          </a:xfrm>
          <a:prstGeom prst="rect">
            <a:avLst/>
          </a:prstGeom>
          <a:noFill/>
          <a:ln w="12700">
            <a:solidFill>
              <a:prstClr val="black"/>
            </a:solidFill>
          </a:ln>
        </p:spPr>
        <p:txBody>
          <a:bodyPr vert="horz" lIns="89684" tIns="44842" rIns="89684" bIns="44842" rtlCol="0" anchor="ctr"/>
          <a:lstStyle/>
          <a:p>
            <a:endParaRPr lang="ja-JP" altLang="en-US"/>
          </a:p>
        </p:txBody>
      </p:sp>
      <p:sp>
        <p:nvSpPr>
          <p:cNvPr id="5" name="ノート プレースホルダー 4"/>
          <p:cNvSpPr>
            <a:spLocks noGrp="1"/>
          </p:cNvSpPr>
          <p:nvPr>
            <p:ph type="body" sz="quarter" idx="3"/>
          </p:nvPr>
        </p:nvSpPr>
        <p:spPr>
          <a:xfrm>
            <a:off x="663575" y="5066245"/>
            <a:ext cx="5308600" cy="3846106"/>
          </a:xfrm>
          <a:prstGeom prst="rect">
            <a:avLst/>
          </a:prstGeom>
        </p:spPr>
        <p:txBody>
          <a:bodyPr vert="horz" lIns="89684" tIns="44842" rIns="89684" bIns="4484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277800"/>
            <a:ext cx="2875492" cy="490090"/>
          </a:xfrm>
          <a:prstGeom prst="rect">
            <a:avLst/>
          </a:prstGeom>
        </p:spPr>
        <p:txBody>
          <a:bodyPr vert="horz" lIns="89684" tIns="44842" rIns="89684" bIns="4484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758723" y="9277800"/>
            <a:ext cx="2875492" cy="490090"/>
          </a:xfrm>
          <a:prstGeom prst="rect">
            <a:avLst/>
          </a:prstGeom>
        </p:spPr>
        <p:txBody>
          <a:bodyPr vert="horz" lIns="89684" tIns="44842" rIns="89684" bIns="44842" rtlCol="0" anchor="b"/>
          <a:lstStyle>
            <a:lvl1pPr algn="r">
              <a:defRPr sz="1200"/>
            </a:lvl1pPr>
          </a:lstStyle>
          <a:p>
            <a:fld id="{9D42ABD0-7D1A-4E09-B627-17A06166555A}" type="slidenum">
              <a:rPr kumimoji="1" lang="ja-JP" altLang="en-US" smtClean="0"/>
              <a:t>‹#›</a:t>
            </a:fld>
            <a:endParaRPr kumimoji="1" lang="ja-JP" altLang="en-US"/>
          </a:p>
        </p:txBody>
      </p:sp>
    </p:spTree>
    <p:extLst>
      <p:ext uri="{BB962C8B-B14F-4D97-AF65-F5344CB8AC3E}">
        <p14:creationId xmlns:p14="http://schemas.microsoft.com/office/powerpoint/2010/main" val="334505522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tfd.metro.tokyo.jp/kk/pdf-data/21k-st05.pdf"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6DAA7058-F33E-49FF-AFFE-40D1791F8E03}" type="slidenum">
              <a:rPr lang="ja-JP" altLang="en-US" smtClean="0"/>
              <a:pPr/>
              <a:t>1</a:t>
            </a:fld>
            <a:endParaRPr lang="ja-JP" altLang="en-US"/>
          </a:p>
        </p:txBody>
      </p:sp>
      <p:sp>
        <p:nvSpPr>
          <p:cNvPr id="6" name="スライド イメージ プレースホルダー 5">
            <a:extLst>
              <a:ext uri="{FF2B5EF4-FFF2-40B4-BE49-F238E27FC236}">
                <a16:creationId xmlns:a16="http://schemas.microsoft.com/office/drawing/2014/main" id="{E2D5E27E-9D91-4706-8609-50EA18C6CFFF}"/>
              </a:ext>
            </a:extLst>
          </p:cNvPr>
          <p:cNvSpPr>
            <a:spLocks noGrp="1" noRot="1" noChangeAspect="1"/>
          </p:cNvSpPr>
          <p:nvPr>
            <p:ph type="sldImg"/>
          </p:nvPr>
        </p:nvSpPr>
        <p:spPr>
          <a:xfrm>
            <a:off x="571500" y="579438"/>
            <a:ext cx="5492750" cy="4121150"/>
          </a:xfrm>
        </p:spPr>
      </p:sp>
      <p:sp>
        <p:nvSpPr>
          <p:cNvPr id="7" name="ノート プレースホルダー 6">
            <a:extLst>
              <a:ext uri="{FF2B5EF4-FFF2-40B4-BE49-F238E27FC236}">
                <a16:creationId xmlns:a16="http://schemas.microsoft.com/office/drawing/2014/main" id="{85FB32F7-B712-4A4D-9147-A5BE19C6FDF9}"/>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837829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本スライドの赤枠の内容は、研修を行う地域で発生が想定されている地震の被害想定の情報に置き換えて下さい。</a:t>
            </a:r>
            <a:endParaRPr lang="en-US" altLang="ja-JP" dirty="0"/>
          </a:p>
          <a:p>
            <a:endParaRPr lang="en-US" altLang="ja-JP" dirty="0"/>
          </a:p>
          <a:p>
            <a:pPr marL="171450" indent="-171450">
              <a:buFont typeface="Arial" panose="020B0604020202020204" pitchFamily="34" charset="0"/>
              <a:buChar char="•"/>
            </a:pPr>
            <a:r>
              <a:rPr lang="ja-JP" altLang="en-US" dirty="0"/>
              <a:t>自地域で想定されている地震（想定地震の名称、震源、マグニチュード、最大震度）と被害の概要を説明します。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10</a:t>
            </a:fld>
            <a:endParaRPr lang="ja-JP" altLang="en-US"/>
          </a:p>
        </p:txBody>
      </p:sp>
      <p:sp>
        <p:nvSpPr>
          <p:cNvPr id="7" name="スライド イメージ プレースホルダー 6">
            <a:extLst>
              <a:ext uri="{FF2B5EF4-FFF2-40B4-BE49-F238E27FC236}">
                <a16:creationId xmlns:a16="http://schemas.microsoft.com/office/drawing/2014/main" id="{6E27427B-1684-4F4B-9EF6-0D2033B086DF}"/>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25420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本スライドの赤枠の内容は、研修を行う地域で発生が想定されている風水害の被害想定の情報に置き換えて下さい。</a:t>
            </a:r>
            <a:endParaRPr lang="en-US" altLang="ja-JP" dirty="0"/>
          </a:p>
          <a:p>
            <a:endParaRPr lang="en-US" altLang="ja-JP" dirty="0"/>
          </a:p>
          <a:p>
            <a:pPr marL="171450" indent="-171450">
              <a:buFont typeface="Arial" panose="020B0604020202020204" pitchFamily="34" charset="0"/>
              <a:buChar char="•"/>
            </a:pPr>
            <a:r>
              <a:rPr lang="ja-JP" altLang="en-US" dirty="0"/>
              <a:t>自地域で想定されている風水害における主な被害の概要について説明します。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11</a:t>
            </a:fld>
            <a:endParaRPr lang="ja-JP" altLang="en-US"/>
          </a:p>
        </p:txBody>
      </p:sp>
      <p:sp>
        <p:nvSpPr>
          <p:cNvPr id="7" name="スライド イメージ プレースホルダー 6">
            <a:extLst>
              <a:ext uri="{FF2B5EF4-FFF2-40B4-BE49-F238E27FC236}">
                <a16:creationId xmlns:a16="http://schemas.microsoft.com/office/drawing/2014/main" id="{C2B948EF-022F-4F21-9D09-06AE7D729C12}"/>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734563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受講者に、「地震発生時に、私たちが住む地域にはどのような被害が想定されているでしょうか？」と投げかけます。</a:t>
            </a:r>
            <a:endParaRPr lang="en-US" altLang="ja-JP" dirty="0"/>
          </a:p>
          <a:p>
            <a:r>
              <a:rPr lang="ja-JP" altLang="en-US" dirty="0"/>
              <a:t>（何人かの受講者を指名して、答えてもらってもよいでしょう。）</a:t>
            </a:r>
            <a:endParaRPr lang="en-US" altLang="ja-JP" dirty="0"/>
          </a:p>
          <a:p>
            <a:pPr marL="171450" indent="-171450">
              <a:buFont typeface="Arial" panose="020B0604020202020204" pitchFamily="34" charset="0"/>
              <a:buChar char="•"/>
            </a:pPr>
            <a:r>
              <a:rPr lang="ja-JP" altLang="en-US" dirty="0"/>
              <a:t>「地震災害における地域の危険について、科学的なデータである被害想定やハザードマップを使って確認していきましょう」と、次のワークショップにつなげます。</a:t>
            </a:r>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12</a:t>
            </a:fld>
            <a:endParaRPr lang="ja-JP" altLang="en-US"/>
          </a:p>
        </p:txBody>
      </p:sp>
      <p:sp>
        <p:nvSpPr>
          <p:cNvPr id="7" name="スライド イメージ プレースホルダー 6">
            <a:extLst>
              <a:ext uri="{FF2B5EF4-FFF2-40B4-BE49-F238E27FC236}">
                <a16:creationId xmlns:a16="http://schemas.microsoft.com/office/drawing/2014/main" id="{0DA69F84-6837-468A-BB6A-2A9A01D8C14A}"/>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452932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次の資料を、受講者一人一人に配布します。</a:t>
            </a:r>
            <a:endParaRPr lang="en-US" altLang="ja-JP" dirty="0"/>
          </a:p>
          <a:p>
            <a:pPr lvl="1"/>
            <a:r>
              <a:rPr lang="ja-JP" altLang="en-US" dirty="0"/>
              <a:t>自地域の「地震被害想定」（</a:t>
            </a:r>
            <a:r>
              <a:rPr lang="en-US" altLang="ja-JP" dirty="0"/>
              <a:t>P9</a:t>
            </a:r>
            <a:r>
              <a:rPr lang="ja-JP" altLang="en-US" dirty="0"/>
              <a:t>で用意したもの）</a:t>
            </a:r>
            <a:endParaRPr lang="en-US" altLang="ja-JP" dirty="0"/>
          </a:p>
          <a:p>
            <a:pPr lvl="1"/>
            <a:r>
              <a:rPr lang="ja-JP" altLang="en-US" dirty="0"/>
              <a:t>自地域の地震に関する「ハザードマップ」（震度分布図、液状化の危険度、建物倒壊危険度、火災発生危険度など）（</a:t>
            </a:r>
            <a:r>
              <a:rPr lang="en-US" altLang="ja-JP" dirty="0"/>
              <a:t>P9</a:t>
            </a:r>
            <a:r>
              <a:rPr lang="ja-JP" altLang="en-US" dirty="0"/>
              <a:t>で用意したもの）</a:t>
            </a:r>
            <a:endParaRPr lang="en-US" altLang="ja-JP" dirty="0"/>
          </a:p>
          <a:p>
            <a:pPr lvl="1"/>
            <a:r>
              <a:rPr lang="ja-JP" altLang="en-US" dirty="0"/>
              <a:t>補助教材の「ワークシート（地震）」（別添）</a:t>
            </a:r>
            <a:endParaRPr lang="en-US" altLang="ja-JP" dirty="0"/>
          </a:p>
          <a:p>
            <a:endParaRPr lang="en-US" altLang="ja-JP" dirty="0"/>
          </a:p>
          <a:p>
            <a:pPr marL="171450" indent="-171450">
              <a:buFont typeface="Arial" panose="020B0604020202020204" pitchFamily="34" charset="0"/>
              <a:buChar char="•"/>
            </a:pPr>
            <a:r>
              <a:rPr lang="ja-JP" altLang="en-US" dirty="0"/>
              <a:t>以下の順番でワークシートへの書き込みを促します。</a:t>
            </a:r>
            <a:endParaRPr lang="en-US" altLang="ja-JP" dirty="0"/>
          </a:p>
          <a:p>
            <a:pPr marL="171450" indent="-171450">
              <a:buFont typeface="Arial" panose="020B0604020202020204" pitchFamily="34" charset="0"/>
              <a:buChar char="•"/>
            </a:pPr>
            <a:r>
              <a:rPr lang="ja-JP" altLang="en-US" dirty="0"/>
              <a:t>震度分布図を見て、想定震度を確認し記述する。</a:t>
            </a:r>
            <a:endParaRPr lang="en-US" altLang="ja-JP" dirty="0"/>
          </a:p>
          <a:p>
            <a:pPr marL="171450" indent="-171450">
              <a:buFont typeface="Arial" panose="020B0604020202020204" pitchFamily="34" charset="0"/>
              <a:buChar char="•"/>
            </a:pPr>
            <a:r>
              <a:rPr lang="ja-JP" altLang="en-US" dirty="0"/>
              <a:t>ハザードマップを見て、地域の位置と範囲を確認する。</a:t>
            </a:r>
            <a:endParaRPr lang="en-US" altLang="ja-JP" dirty="0"/>
          </a:p>
          <a:p>
            <a:pPr marL="171450" indent="-171450">
              <a:buFont typeface="Arial" panose="020B0604020202020204" pitchFamily="34" charset="0"/>
              <a:buChar char="•"/>
            </a:pPr>
            <a:r>
              <a:rPr lang="ja-JP" altLang="en-US" dirty="0"/>
              <a:t>津波の浸水エリアに入っているかどうかを確認し、あり・なしのどちらかに〇を記入。</a:t>
            </a:r>
            <a:endParaRPr lang="en-US" altLang="ja-JP" dirty="0"/>
          </a:p>
          <a:p>
            <a:pPr marL="171450" indent="-171450">
              <a:buFont typeface="Arial" panose="020B0604020202020204" pitchFamily="34" charset="0"/>
              <a:buChar char="•"/>
            </a:pPr>
            <a:r>
              <a:rPr lang="ja-JP" altLang="en-US" dirty="0"/>
              <a:t>津波の可能性が「あり」の場合は、ハザードマップから浸水深を把握し書き出す。津波到達時間もあれば書き出す。</a:t>
            </a:r>
            <a:endParaRPr lang="en-US" altLang="ja-JP" dirty="0"/>
          </a:p>
          <a:p>
            <a:pPr marL="171450" indent="-171450">
              <a:buFont typeface="Arial" panose="020B0604020202020204" pitchFamily="34" charset="0"/>
              <a:buChar char="•"/>
            </a:pPr>
            <a:r>
              <a:rPr lang="ja-JP" altLang="en-US" dirty="0"/>
              <a:t>液状化の可能性について、あり・なしのどちらかに〇を記入。</a:t>
            </a:r>
            <a:endParaRPr lang="en-US" altLang="ja-JP" dirty="0"/>
          </a:p>
          <a:p>
            <a:pPr marL="171450" indent="-171450">
              <a:buFont typeface="Arial" panose="020B0604020202020204" pitchFamily="34" charset="0"/>
              <a:buChar char="•"/>
            </a:pPr>
            <a:r>
              <a:rPr lang="ja-JP" altLang="en-US" dirty="0"/>
              <a:t>その他に気づいた被害などがあれば書き出してもらう。</a:t>
            </a:r>
            <a:endParaRPr lang="en-US" altLang="ja-JP"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13</a:t>
            </a:fld>
            <a:endParaRPr lang="ja-JP" altLang="en-US"/>
          </a:p>
        </p:txBody>
      </p:sp>
      <p:sp>
        <p:nvSpPr>
          <p:cNvPr id="7" name="スライド イメージ プレースホルダー 6">
            <a:extLst>
              <a:ext uri="{FF2B5EF4-FFF2-40B4-BE49-F238E27FC236}">
                <a16:creationId xmlns:a16="http://schemas.microsoft.com/office/drawing/2014/main" id="{575469DF-226D-4C88-ADA9-805A1097A39F}"/>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443548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自分の地域の危険について、グループ内で共有してもらいます。</a:t>
            </a:r>
            <a:endParaRPr lang="en-US" altLang="ja-JP" dirty="0"/>
          </a:p>
          <a:p>
            <a:pPr marL="171450" indent="-171450">
              <a:buFont typeface="Arial" panose="020B0604020202020204" pitchFamily="34" charset="0"/>
              <a:buChar char="•"/>
            </a:pPr>
            <a:r>
              <a:rPr lang="ja-JP" altLang="en-US" dirty="0"/>
              <a:t>被害想定やハザードマップを確認して理解したことを、自分の言葉に置き換えて伝えてもらうことで、より理解が進みます。</a:t>
            </a:r>
            <a:endParaRPr lang="en-US" altLang="ja-JP" dirty="0"/>
          </a:p>
          <a:p>
            <a:pPr marL="171450" indent="-171450">
              <a:buFont typeface="Arial" panose="020B0604020202020204" pitchFamily="34" charset="0"/>
              <a:buChar char="•"/>
            </a:pPr>
            <a:r>
              <a:rPr lang="ja-JP" altLang="en-US" dirty="0"/>
              <a:t>他の地域のメンバーの発表を聞くことで、地域によって被害に違いがあることも気づいてもらえます。</a:t>
            </a:r>
            <a:endParaRPr lang="en-US" altLang="ja-JP" dirty="0"/>
          </a:p>
          <a:p>
            <a:pPr marL="171450" indent="-171450">
              <a:buFont typeface="Arial" panose="020B0604020202020204" pitchFamily="34" charset="0"/>
              <a:buChar char="•"/>
            </a:pPr>
            <a:r>
              <a:rPr lang="ja-JP" altLang="en-US" dirty="0"/>
              <a:t>グループでの検討が終わったら、グループの代表者を指名して、発表してもらうと良いでしょう。残り時間に応じて、発表するグループを調整しても良いでしょう。</a:t>
            </a:r>
            <a:endParaRPr lang="en-US" altLang="ja-JP" dirty="0"/>
          </a:p>
          <a:p>
            <a:pPr lvl="1"/>
            <a:endParaRPr lang="ja-JP" altLang="en-US" dirty="0"/>
          </a:p>
          <a:p>
            <a:pPr lvl="1"/>
            <a:endParaRPr lang="en-US" altLang="ja-JP" dirty="0"/>
          </a:p>
          <a:p>
            <a:pPr lvl="1"/>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14</a:t>
            </a:fld>
            <a:endParaRPr lang="ja-JP" altLang="en-US"/>
          </a:p>
        </p:txBody>
      </p:sp>
      <p:sp>
        <p:nvSpPr>
          <p:cNvPr id="7" name="スライド イメージ プレースホルダー 6">
            <a:extLst>
              <a:ext uri="{FF2B5EF4-FFF2-40B4-BE49-F238E27FC236}">
                <a16:creationId xmlns:a16="http://schemas.microsoft.com/office/drawing/2014/main" id="{2AEF6164-6CAC-4886-AC24-AFA98394352D}"/>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2707653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地域の被害想定に応じて、地震の揺れによる「被害」・「影響」の種類や危険性について、写真を用いて説明します。</a:t>
            </a:r>
            <a:endParaRPr lang="en-US" altLang="ja-JP" dirty="0"/>
          </a:p>
          <a:p>
            <a:pPr marL="171450" indent="-171450">
              <a:buFont typeface="Arial" panose="020B0604020202020204" pitchFamily="34" charset="0"/>
              <a:buChar char="•"/>
            </a:pPr>
            <a:r>
              <a:rPr lang="ja-JP" altLang="en-US" dirty="0"/>
              <a:t>「チャレンジ防災</a:t>
            </a:r>
            <a:r>
              <a:rPr lang="en-US" altLang="ja-JP" dirty="0"/>
              <a:t>48</a:t>
            </a:r>
            <a:r>
              <a:rPr lang="ja-JP" altLang="en-US" dirty="0"/>
              <a:t>」などの映像（動画）を使っていただくのもイメージ促進のためにはよいでしょう。</a:t>
            </a:r>
            <a:br>
              <a:rPr lang="en-US" altLang="ja-JP" dirty="0"/>
            </a:br>
            <a:r>
              <a:rPr lang="en-US" altLang="ja-JP" dirty="0"/>
              <a:t>http://open.fdma.go.jp/e-college/bosai/index.html</a:t>
            </a:r>
          </a:p>
          <a:p>
            <a:pPr marL="171450" indent="-171450">
              <a:buFont typeface="Arial" panose="020B0604020202020204" pitchFamily="34" charset="0"/>
              <a:buChar char="•"/>
            </a:pPr>
            <a:r>
              <a:rPr lang="ja-JP" altLang="en-US" dirty="0"/>
              <a:t>受講者の印象に残っている過去の災害事例を用いて説明することで、理解の促進を図るのも効果的です。</a:t>
            </a:r>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15</a:t>
            </a:fld>
            <a:endParaRPr lang="ja-JP" altLang="en-US"/>
          </a:p>
        </p:txBody>
      </p:sp>
      <p:sp>
        <p:nvSpPr>
          <p:cNvPr id="7" name="スライド イメージ プレースホルダー 6">
            <a:extLst>
              <a:ext uri="{FF2B5EF4-FFF2-40B4-BE49-F238E27FC236}">
                <a16:creationId xmlns:a16="http://schemas.microsoft.com/office/drawing/2014/main" id="{5B41C115-E342-4204-AC50-5D7EA29A67D7}"/>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6933116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地域の被害想定に応じて、地震の揺れによる「被害」・「影響」の種類や危険性について、写真を用いて説明します。</a:t>
            </a:r>
            <a:endParaRPr lang="en-US" altLang="ja-JP" dirty="0"/>
          </a:p>
          <a:p>
            <a:pPr marL="171450" indent="-171450">
              <a:buFont typeface="Arial" panose="020B0604020202020204" pitchFamily="34" charset="0"/>
              <a:buChar char="•"/>
            </a:pPr>
            <a:r>
              <a:rPr lang="ja-JP" altLang="en-US" dirty="0"/>
              <a:t>「チャレンジ防災</a:t>
            </a:r>
            <a:r>
              <a:rPr lang="en-US" altLang="ja-JP" dirty="0"/>
              <a:t>48</a:t>
            </a:r>
            <a:r>
              <a:rPr lang="ja-JP" altLang="en-US" dirty="0"/>
              <a:t>」などの映像（動画）を使っていただくのもイメージ促進のためにはよいでしょう。</a:t>
            </a:r>
            <a:br>
              <a:rPr lang="en-US" altLang="ja-JP" dirty="0"/>
            </a:br>
            <a:r>
              <a:rPr lang="en-US" altLang="ja-JP" dirty="0"/>
              <a:t>http://open.fdma.go.jp/e-college/bosai/index.html</a:t>
            </a:r>
          </a:p>
          <a:p>
            <a:pPr marL="171450" indent="-171450">
              <a:buFont typeface="Arial" panose="020B0604020202020204" pitchFamily="34" charset="0"/>
              <a:buChar char="•"/>
            </a:pPr>
            <a:r>
              <a:rPr lang="ja-JP" altLang="en-US" dirty="0"/>
              <a:t>受講者の印象に残っている過去の災害事例を用いて説明することで、理解の促進を図るのも効果的です。</a:t>
            </a:r>
            <a:endParaRPr lang="en-US" altLang="ja-JP" dirty="0"/>
          </a:p>
          <a:p>
            <a:pPr marL="171450" indent="-171450">
              <a:buFont typeface="Arial" panose="020B0604020202020204" pitchFamily="34" charset="0"/>
              <a:buChar char="•"/>
            </a:pPr>
            <a:r>
              <a:rPr lang="ja-JP" altLang="en-US" dirty="0"/>
              <a:t>液状化とはゆるく堆積した砂の地盤に強い地震動が加わると、地層自体が液体状になる現象のこと。</a:t>
            </a:r>
            <a:endParaRPr lang="en-US" altLang="ja-JP" dirty="0"/>
          </a:p>
          <a:p>
            <a:pPr lvl="1"/>
            <a:r>
              <a:rPr lang="ja-JP" altLang="en-US" dirty="0"/>
              <a:t>　</a:t>
            </a:r>
            <a:endParaRPr lang="en-US" altLang="ja-JP"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16</a:t>
            </a:fld>
            <a:endParaRPr lang="ja-JP" altLang="en-US"/>
          </a:p>
        </p:txBody>
      </p:sp>
      <p:sp>
        <p:nvSpPr>
          <p:cNvPr id="7" name="スライド イメージ プレースホルダー 6">
            <a:extLst>
              <a:ext uri="{FF2B5EF4-FFF2-40B4-BE49-F238E27FC236}">
                <a16:creationId xmlns:a16="http://schemas.microsoft.com/office/drawing/2014/main" id="{B03AA297-C8E8-499B-9114-5FEBDB859E4E}"/>
              </a:ext>
            </a:extLst>
          </p:cNvPr>
          <p:cNvSpPr>
            <a:spLocks noGrp="1" noRot="1" noChangeAspect="1"/>
          </p:cNvSpPr>
          <p:nvPr>
            <p:ph type="sldImg"/>
          </p:nvPr>
        </p:nvSpPr>
        <p:spPr>
          <a:xfrm>
            <a:off x="663575" y="350838"/>
            <a:ext cx="5492750" cy="4121150"/>
          </a:xfrm>
        </p:spPr>
      </p:sp>
    </p:spTree>
    <p:extLst>
      <p:ext uri="{BB962C8B-B14F-4D97-AF65-F5344CB8AC3E}">
        <p14:creationId xmlns:p14="http://schemas.microsoft.com/office/powerpoint/2010/main" val="1775914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地域の被害想定に応じて、地震の揺れによる「被害」・「影響」の種類や危険性について、写真を用いて説明します。</a:t>
            </a:r>
            <a:endParaRPr lang="en-US" altLang="ja-JP" dirty="0"/>
          </a:p>
          <a:p>
            <a:pPr marL="171450" indent="-171450">
              <a:buFont typeface="Arial" panose="020B0604020202020204" pitchFamily="34" charset="0"/>
              <a:buChar char="•"/>
            </a:pPr>
            <a:r>
              <a:rPr lang="ja-JP" altLang="en-US" dirty="0"/>
              <a:t>「チャレンジ防災</a:t>
            </a:r>
            <a:r>
              <a:rPr lang="en-US" altLang="ja-JP" dirty="0"/>
              <a:t>48</a:t>
            </a:r>
            <a:r>
              <a:rPr lang="ja-JP" altLang="en-US" dirty="0"/>
              <a:t>」などの映像（動画）を使っていただくのもイメージ促進のためにはよいでしょう。</a:t>
            </a:r>
            <a:r>
              <a:rPr lang="en-US" altLang="ja-JP" dirty="0"/>
              <a:t>http://open.fdma.go.jp/e-college/bosai/index.html</a:t>
            </a:r>
          </a:p>
          <a:p>
            <a:pPr marL="171450" indent="-171450">
              <a:buFont typeface="Arial" panose="020B0604020202020204" pitchFamily="34" charset="0"/>
              <a:buChar char="•"/>
            </a:pPr>
            <a:r>
              <a:rPr lang="ja-JP" altLang="en-US" dirty="0"/>
              <a:t>受講者の印象に残っている過去の災害事例を用いて説明することで、理解の促進を図るのも効果的です。</a:t>
            </a:r>
            <a:endParaRPr lang="en-US" altLang="ja-JP"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17</a:t>
            </a:fld>
            <a:endParaRPr lang="ja-JP" altLang="en-US" dirty="0"/>
          </a:p>
        </p:txBody>
      </p:sp>
      <p:sp>
        <p:nvSpPr>
          <p:cNvPr id="7" name="スライド イメージ プレースホルダー 6">
            <a:extLst>
              <a:ext uri="{FF2B5EF4-FFF2-40B4-BE49-F238E27FC236}">
                <a16:creationId xmlns:a16="http://schemas.microsoft.com/office/drawing/2014/main" id="{82DE184C-F874-4BD8-AD36-153295B3A26F}"/>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895292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受講者に、「大雨や台風などの影響で風水害が発生したときに、私たちが住む地域にはどのような被害が想定されているでしょうか？」と投げかけます。</a:t>
            </a:r>
            <a:endParaRPr lang="en-US" altLang="ja-JP" dirty="0"/>
          </a:p>
          <a:p>
            <a:r>
              <a:rPr lang="ja-JP" altLang="en-US" dirty="0"/>
              <a:t>（何人かの受講者を指名して、答えてもらってもよいでしょう。）</a:t>
            </a:r>
            <a:endParaRPr lang="en-US" altLang="ja-JP" dirty="0"/>
          </a:p>
          <a:p>
            <a:pPr marL="171450" indent="-171450">
              <a:buFont typeface="Arial" panose="020B0604020202020204" pitchFamily="34" charset="0"/>
              <a:buChar char="•"/>
            </a:pPr>
            <a:r>
              <a:rPr lang="ja-JP" altLang="en-US" dirty="0"/>
              <a:t>「風水害」における地域の危険について、科学的なデータである被害想定やハザードマップを使って確認していきましょう」と、次のワークショップにつなげます。</a:t>
            </a:r>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18</a:t>
            </a:fld>
            <a:endParaRPr lang="ja-JP" altLang="en-US"/>
          </a:p>
        </p:txBody>
      </p:sp>
      <p:sp>
        <p:nvSpPr>
          <p:cNvPr id="7" name="スライド イメージ プレースホルダー 6">
            <a:extLst>
              <a:ext uri="{FF2B5EF4-FFF2-40B4-BE49-F238E27FC236}">
                <a16:creationId xmlns:a16="http://schemas.microsoft.com/office/drawing/2014/main" id="{E27EA275-25C0-4666-82A9-D317A79FC705}"/>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355561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次の資料を、受講者一人一人に配布します。</a:t>
            </a:r>
            <a:endParaRPr lang="en-US" altLang="ja-JP" dirty="0"/>
          </a:p>
          <a:p>
            <a:pPr lvl="1"/>
            <a:r>
              <a:rPr lang="ja-JP" altLang="en-US" dirty="0"/>
              <a:t>自地域の「風水害に関する被害想定」（</a:t>
            </a:r>
            <a:r>
              <a:rPr lang="en-US" altLang="ja-JP" dirty="0"/>
              <a:t>P10</a:t>
            </a:r>
            <a:r>
              <a:rPr lang="ja-JP" altLang="en-US" dirty="0"/>
              <a:t>で用意したもの）</a:t>
            </a:r>
            <a:endParaRPr lang="en-US" altLang="ja-JP" dirty="0"/>
          </a:p>
          <a:p>
            <a:pPr lvl="1"/>
            <a:r>
              <a:rPr lang="ja-JP" altLang="en-US" dirty="0"/>
              <a:t>自地域の地震に関する「ハザードマップ」（浸水想定区域図、土砂災害、高潮災害など）（</a:t>
            </a:r>
            <a:r>
              <a:rPr lang="en-US" altLang="ja-JP" dirty="0"/>
              <a:t>P10</a:t>
            </a:r>
            <a:r>
              <a:rPr lang="ja-JP" altLang="en-US" dirty="0"/>
              <a:t>で用意したもの）</a:t>
            </a:r>
            <a:endParaRPr lang="en-US" altLang="ja-JP" dirty="0"/>
          </a:p>
          <a:p>
            <a:pPr lvl="1"/>
            <a:r>
              <a:rPr lang="ja-JP" altLang="en-US" dirty="0"/>
              <a:t>補助教材の「ワークシート（風水害）」（別添）</a:t>
            </a:r>
            <a:endParaRPr lang="en-US" altLang="ja-JP" dirty="0"/>
          </a:p>
          <a:p>
            <a:endParaRPr lang="en-US" altLang="ja-JP" dirty="0"/>
          </a:p>
          <a:p>
            <a:pPr marL="171450" indent="-171450">
              <a:buFont typeface="Arial" panose="020B0604020202020204" pitchFamily="34" charset="0"/>
              <a:buChar char="•"/>
            </a:pPr>
            <a:r>
              <a:rPr lang="ja-JP" altLang="en-US" dirty="0"/>
              <a:t>以下の順番でワークシートへの書き込みを促します。</a:t>
            </a:r>
            <a:endParaRPr lang="en-US" altLang="ja-JP" dirty="0"/>
          </a:p>
          <a:p>
            <a:pPr marL="171450" indent="-171450">
              <a:buFont typeface="Arial" panose="020B0604020202020204" pitchFamily="34" charset="0"/>
              <a:buChar char="•"/>
            </a:pPr>
            <a:r>
              <a:rPr lang="ja-JP" altLang="en-US" dirty="0"/>
              <a:t>ハザードマップを見て、地域の位置と範囲を確認する。</a:t>
            </a:r>
            <a:endParaRPr lang="en-US" altLang="ja-JP" dirty="0"/>
          </a:p>
          <a:p>
            <a:pPr marL="171450" indent="-171450">
              <a:buFont typeface="Arial" panose="020B0604020202020204" pitchFamily="34" charset="0"/>
              <a:buChar char="•"/>
            </a:pPr>
            <a:r>
              <a:rPr lang="ja-JP" altLang="en-US" dirty="0"/>
              <a:t>河川氾濫による浸水エリアに入っているかどうかを確認し、あり・なしのどちらかに〇を記入。</a:t>
            </a:r>
            <a:endParaRPr lang="en-US" altLang="ja-JP" dirty="0"/>
          </a:p>
          <a:p>
            <a:pPr marL="171450" indent="-171450">
              <a:buFont typeface="Arial" panose="020B0604020202020204" pitchFamily="34" charset="0"/>
              <a:buChar char="•"/>
            </a:pPr>
            <a:r>
              <a:rPr lang="ja-JP" altLang="en-US" dirty="0"/>
              <a:t>浸水の可能性が「あり」の場合は、ハザードマップから浸水深を把握し書き出す。</a:t>
            </a:r>
            <a:endParaRPr lang="en-US" altLang="ja-JP" dirty="0"/>
          </a:p>
          <a:p>
            <a:pPr marL="171450" indent="-171450">
              <a:buFont typeface="Arial" panose="020B0604020202020204" pitchFamily="34" charset="0"/>
              <a:buChar char="•"/>
            </a:pPr>
            <a:r>
              <a:rPr lang="ja-JP" altLang="en-US" dirty="0"/>
              <a:t>土砂災害、高潮災害についてもハザードマップを確認し、書きだす。</a:t>
            </a:r>
            <a:endParaRPr lang="en-US" altLang="ja-JP" dirty="0"/>
          </a:p>
          <a:p>
            <a:pPr marL="171450" indent="-171450">
              <a:buFont typeface="Arial" panose="020B0604020202020204" pitchFamily="34" charset="0"/>
              <a:buChar char="•"/>
            </a:pPr>
            <a:r>
              <a:rPr lang="ja-JP" altLang="en-US" dirty="0"/>
              <a:t>その他に気づいた被害などがあれば書き出してもらう。</a:t>
            </a:r>
            <a:endParaRPr lang="en-US" altLang="ja-JP"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19</a:t>
            </a:fld>
            <a:endParaRPr lang="ja-JP" altLang="en-US" dirty="0"/>
          </a:p>
        </p:txBody>
      </p:sp>
      <p:sp>
        <p:nvSpPr>
          <p:cNvPr id="7" name="スライド イメージ プレースホルダー 6">
            <a:extLst>
              <a:ext uri="{FF2B5EF4-FFF2-40B4-BE49-F238E27FC236}">
                <a16:creationId xmlns:a16="http://schemas.microsoft.com/office/drawing/2014/main" id="{FAEC0742-CC13-49D4-A2DC-093DDF3B303C}"/>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246637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a:t>
            </a:fld>
            <a:endParaRPr lang="ja-JP" altLang="en-US"/>
          </a:p>
        </p:txBody>
      </p:sp>
      <p:sp>
        <p:nvSpPr>
          <p:cNvPr id="6" name="スライド イメージ プレースホルダー 5"/>
          <p:cNvSpPr>
            <a:spLocks noGrp="1" noRot="1" noChangeAspect="1"/>
          </p:cNvSpPr>
          <p:nvPr>
            <p:ph type="sldImg"/>
          </p:nvPr>
        </p:nvSpPr>
        <p:spPr>
          <a:xfrm>
            <a:off x="571500" y="579438"/>
            <a:ext cx="5492750" cy="4121150"/>
          </a:xfrm>
        </p:spPr>
      </p:sp>
      <p:sp>
        <p:nvSpPr>
          <p:cNvPr id="7" name="ノート プレースホルダー 6"/>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389185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自分の地域の危険について、グループ内で共有してもらいます。</a:t>
            </a:r>
            <a:endParaRPr lang="en-US" altLang="ja-JP" dirty="0"/>
          </a:p>
          <a:p>
            <a:pPr marL="171450" indent="-171450">
              <a:buFont typeface="Arial" panose="020B0604020202020204" pitchFamily="34" charset="0"/>
              <a:buChar char="•"/>
            </a:pPr>
            <a:r>
              <a:rPr lang="ja-JP" altLang="en-US" dirty="0"/>
              <a:t>被害想定やハザードマップを確認して理解したことを、自分の言葉に置き換えて伝えてもらうことで、より理解が進みます。</a:t>
            </a:r>
            <a:endParaRPr lang="en-US" altLang="ja-JP" dirty="0"/>
          </a:p>
          <a:p>
            <a:pPr marL="171450" indent="-171450">
              <a:buFont typeface="Arial" panose="020B0604020202020204" pitchFamily="34" charset="0"/>
              <a:buChar char="•"/>
            </a:pPr>
            <a:r>
              <a:rPr lang="ja-JP" altLang="en-US" dirty="0"/>
              <a:t>他の地域のメンバーの発表を聞くことで、地域によって被害に違いがあることも気づいてもらえます。</a:t>
            </a:r>
            <a:endParaRPr lang="en-US" altLang="ja-JP" dirty="0"/>
          </a:p>
          <a:p>
            <a:pPr lvl="1"/>
            <a:endParaRPr lang="ja-JP" altLang="en-US" dirty="0"/>
          </a:p>
          <a:p>
            <a:pPr lvl="1"/>
            <a:endParaRPr lang="en-US" altLang="ja-JP" dirty="0"/>
          </a:p>
          <a:p>
            <a:pPr lvl="1"/>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20</a:t>
            </a:fld>
            <a:endParaRPr lang="ja-JP" altLang="en-US"/>
          </a:p>
        </p:txBody>
      </p:sp>
      <p:sp>
        <p:nvSpPr>
          <p:cNvPr id="7" name="スライド イメージ プレースホルダー 6">
            <a:extLst>
              <a:ext uri="{FF2B5EF4-FFF2-40B4-BE49-F238E27FC236}">
                <a16:creationId xmlns:a16="http://schemas.microsoft.com/office/drawing/2014/main" id="{9596CD2B-89A2-47B9-8312-A131286D78A9}"/>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6032606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地域の被害想定に応じて、大雨や台風による「被害」・「影響」の種類や危険性について、写真を用いて説明します。</a:t>
            </a:r>
            <a:endParaRPr lang="en-US" altLang="ja-JP" dirty="0"/>
          </a:p>
          <a:p>
            <a:pPr marL="171450" indent="-171450">
              <a:buFont typeface="Arial" panose="020B0604020202020204" pitchFamily="34" charset="0"/>
              <a:buChar char="•"/>
            </a:pPr>
            <a:r>
              <a:rPr lang="ja-JP" altLang="en-US" dirty="0"/>
              <a:t>「チャレンジ防災</a:t>
            </a:r>
            <a:r>
              <a:rPr lang="en-US" altLang="ja-JP" dirty="0"/>
              <a:t>48</a:t>
            </a:r>
            <a:r>
              <a:rPr lang="ja-JP" altLang="en-US" dirty="0"/>
              <a:t>」などの映像（動画）を使っていただくのもイメージ促進のためにはよいでしょう。</a:t>
            </a:r>
            <a:br>
              <a:rPr lang="en-US" altLang="ja-JP" dirty="0"/>
            </a:br>
            <a:r>
              <a:rPr lang="en-US" altLang="ja-JP" dirty="0"/>
              <a:t>http://open.fdma.go.jp/e-college/bosai/index.html</a:t>
            </a:r>
          </a:p>
          <a:p>
            <a:pPr marL="171450" indent="-171450">
              <a:buFont typeface="Arial" panose="020B0604020202020204" pitchFamily="34" charset="0"/>
              <a:buChar char="•"/>
            </a:pPr>
            <a:r>
              <a:rPr lang="ja-JP" altLang="en-US" dirty="0"/>
              <a:t>受講者の印象に残っている過去の災害事例を用いて説明することで、理解の促進を図るのも効果的です。</a:t>
            </a:r>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21</a:t>
            </a:fld>
            <a:endParaRPr lang="ja-JP" altLang="en-US"/>
          </a:p>
        </p:txBody>
      </p:sp>
      <p:sp>
        <p:nvSpPr>
          <p:cNvPr id="6" name="スライド イメージ プレースホルダー 5">
            <a:extLst>
              <a:ext uri="{FF2B5EF4-FFF2-40B4-BE49-F238E27FC236}">
                <a16:creationId xmlns:a16="http://schemas.microsoft.com/office/drawing/2014/main" id="{0A04F0D8-4DB2-4157-BC3E-1A4B9EDFABEF}"/>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232529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地域の被害想定に応じて、大雨や台風による「被害」・「影響」の種類や危険性について、写真を用いて説明します。</a:t>
            </a:r>
            <a:endParaRPr lang="en-US" altLang="ja-JP" dirty="0"/>
          </a:p>
          <a:p>
            <a:pPr marL="171450" indent="-171450">
              <a:buFont typeface="Arial" panose="020B0604020202020204" pitchFamily="34" charset="0"/>
              <a:buChar char="•"/>
            </a:pPr>
            <a:r>
              <a:rPr lang="ja-JP" altLang="en-US" dirty="0"/>
              <a:t>「チャレンジ防災</a:t>
            </a:r>
            <a:r>
              <a:rPr lang="en-US" altLang="ja-JP" dirty="0"/>
              <a:t>48</a:t>
            </a:r>
            <a:r>
              <a:rPr lang="ja-JP" altLang="en-US" dirty="0"/>
              <a:t>」などの映像（動画）を使っていただくのもイメージ促進のためにはよいでしょう。</a:t>
            </a:r>
            <a:br>
              <a:rPr lang="en-US" altLang="ja-JP" dirty="0"/>
            </a:br>
            <a:r>
              <a:rPr lang="en-US" altLang="ja-JP" dirty="0"/>
              <a:t>http://open.fdma.go.jp/e-college/bosai/index.html</a:t>
            </a:r>
          </a:p>
          <a:p>
            <a:pPr marL="171450" indent="-171450">
              <a:buFont typeface="Arial" panose="020B0604020202020204" pitchFamily="34" charset="0"/>
              <a:buChar char="•"/>
            </a:pPr>
            <a:r>
              <a:rPr lang="ja-JP" altLang="en-US" dirty="0"/>
              <a:t>受講者の印象に残っている過去の災害事例を用いて説明することで、理解の促進を図るのも効果的です。</a:t>
            </a:r>
            <a:endParaRPr lang="en-US" altLang="ja-JP"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22</a:t>
            </a:fld>
            <a:endParaRPr lang="ja-JP" altLang="en-US"/>
          </a:p>
        </p:txBody>
      </p:sp>
      <p:sp>
        <p:nvSpPr>
          <p:cNvPr id="6" name="スライド イメージ プレースホルダー 5">
            <a:extLst>
              <a:ext uri="{FF2B5EF4-FFF2-40B4-BE49-F238E27FC236}">
                <a16:creationId xmlns:a16="http://schemas.microsoft.com/office/drawing/2014/main" id="{DEAA8FBA-0BA6-4F42-9E94-B36AB4EF5757}"/>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4943047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中項目「１．わがまち（地域）の災害発生のおそれ」で学んだことをまとめます。</a:t>
            </a:r>
            <a:endParaRPr lang="en-US" altLang="ja-JP" dirty="0"/>
          </a:p>
          <a:p>
            <a:pPr lvl="1"/>
            <a:endParaRPr lang="ja-JP" altLang="en-US" dirty="0"/>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23</a:t>
            </a:fld>
            <a:endParaRPr lang="ja-JP" altLang="en-US"/>
          </a:p>
        </p:txBody>
      </p:sp>
      <p:sp>
        <p:nvSpPr>
          <p:cNvPr id="6" name="スライド イメージ プレースホルダー 5">
            <a:extLst>
              <a:ext uri="{FF2B5EF4-FFF2-40B4-BE49-F238E27FC236}">
                <a16:creationId xmlns:a16="http://schemas.microsoft.com/office/drawing/2014/main" id="{3F4774DE-5470-4679-A417-2FCDF921B6A5}"/>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40930001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24</a:t>
            </a:fld>
            <a:endParaRPr lang="ja-JP" altLang="en-US"/>
          </a:p>
        </p:txBody>
      </p:sp>
      <p:sp>
        <p:nvSpPr>
          <p:cNvPr id="6" name="スライド イメージ プレースホルダー 5"/>
          <p:cNvSpPr>
            <a:spLocks noGrp="1" noRot="1" noChangeAspect="1"/>
          </p:cNvSpPr>
          <p:nvPr>
            <p:ph type="sldImg"/>
          </p:nvPr>
        </p:nvSpPr>
        <p:spPr>
          <a:xfrm>
            <a:off x="571500" y="579438"/>
            <a:ext cx="5492750" cy="4121150"/>
          </a:xfrm>
        </p:spPr>
      </p:sp>
      <p:sp>
        <p:nvSpPr>
          <p:cNvPr id="7" name="ノート プレースホルダー 6"/>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219179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災害時には、地域住民の力が大きな役割を果たすことを、阪神・淡路大震災（平成７年１月１７日発生）の例を使って説明します。</a:t>
            </a:r>
            <a:endParaRPr lang="en-US" altLang="ja-JP" dirty="0"/>
          </a:p>
          <a:p>
            <a:pPr marL="171450" indent="-171450">
              <a:buFont typeface="Arial" panose="020B0604020202020204" pitchFamily="34" charset="0"/>
              <a:buChar char="•"/>
            </a:pPr>
            <a:r>
              <a:rPr lang="ja-JP" altLang="en-US" dirty="0"/>
              <a:t>阪神・淡路大震災において、倒壊家屋からの救助のうち、友人・隣人と回答したのは約３割にのぼり、災害時の地域における助け合いの重要性を確認することができます。</a:t>
            </a:r>
            <a:endParaRPr lang="en-US" altLang="ja-JP" dirty="0"/>
          </a:p>
          <a:p>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25</a:t>
            </a:fld>
            <a:endParaRPr lang="ja-JP" altLang="en-US" dirty="0"/>
          </a:p>
        </p:txBody>
      </p:sp>
      <p:sp>
        <p:nvSpPr>
          <p:cNvPr id="7" name="スライド イメージ プレースホルダー 6">
            <a:extLst>
              <a:ext uri="{FF2B5EF4-FFF2-40B4-BE49-F238E27FC236}">
                <a16:creationId xmlns:a16="http://schemas.microsoft.com/office/drawing/2014/main" id="{DBB03AD1-5D61-4DFE-9E6C-818CD426A665}"/>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0619285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前のスライドに続いて、共助の重要性を事例を使って説明します。</a:t>
            </a:r>
            <a:endParaRPr lang="en-US" altLang="ja-JP" dirty="0"/>
          </a:p>
          <a:p>
            <a:pPr marL="171450" indent="-171450">
              <a:buFont typeface="Arial" panose="020B0604020202020204" pitchFamily="34" charset="0"/>
              <a:buChar char="•"/>
            </a:pPr>
            <a:r>
              <a:rPr lang="ja-JP" altLang="en-US" dirty="0"/>
              <a:t>大規模な火災に対しても地域による消火活動が行われました。</a:t>
            </a:r>
            <a:endParaRPr lang="en-US" altLang="ja-JP" dirty="0"/>
          </a:p>
          <a:p>
            <a:pPr marL="171450" indent="-171450">
              <a:buFont typeface="Arial" panose="020B0604020202020204" pitchFamily="34" charset="0"/>
              <a:buChar char="•"/>
            </a:pPr>
            <a:r>
              <a:rPr lang="ja-JP" altLang="en-US" dirty="0"/>
              <a:t>地域住民が一体となった防災活動、つまり共助が被害の拡大を防止する上でとても重要です。</a:t>
            </a:r>
            <a:endParaRPr lang="en-US" altLang="ja-JP" dirty="0">
              <a:hlinkClick r:id="rId3"/>
            </a:endParaRPr>
          </a:p>
          <a:p>
            <a:endParaRPr lang="en-US" altLang="ja-JP" dirty="0">
              <a:hlinkClick r:id="rId3"/>
            </a:endParaRPr>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26</a:t>
            </a:fld>
            <a:endParaRPr lang="ja-JP" altLang="en-US"/>
          </a:p>
        </p:txBody>
      </p:sp>
      <p:sp>
        <p:nvSpPr>
          <p:cNvPr id="7" name="スライド イメージ プレースホルダー 6">
            <a:extLst>
              <a:ext uri="{FF2B5EF4-FFF2-40B4-BE49-F238E27FC236}">
                <a16:creationId xmlns:a16="http://schemas.microsoft.com/office/drawing/2014/main" id="{B1D7B6F2-3252-4DA5-9BC6-02B35091C809}"/>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938324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内閣府の調査では、自助による準備が不十分であることを説明します。</a:t>
            </a:r>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27</a:t>
            </a:fld>
            <a:endParaRPr lang="ja-JP" altLang="en-US"/>
          </a:p>
        </p:txBody>
      </p:sp>
      <p:sp>
        <p:nvSpPr>
          <p:cNvPr id="7" name="スライド イメージ プレースホルダー 6">
            <a:extLst>
              <a:ext uri="{FF2B5EF4-FFF2-40B4-BE49-F238E27FC236}">
                <a16:creationId xmlns:a16="http://schemas.microsoft.com/office/drawing/2014/main" id="{E31148FC-85F6-4C64-858A-220097513C61}"/>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894626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自助・共助・公助について説明します。</a:t>
            </a:r>
            <a:endParaRPr lang="en-US" altLang="ja-JP" dirty="0"/>
          </a:p>
          <a:p>
            <a:pPr marL="171450" indent="-171450">
              <a:buFont typeface="Arial" panose="020B0604020202020204" pitchFamily="34" charset="0"/>
              <a:buChar char="•"/>
            </a:pPr>
            <a:r>
              <a:rPr lang="ja-JP" altLang="en-US" dirty="0"/>
              <a:t>先の事例で紹介したように、災害時、特に災害発生直後は、「公助」には期待できないことを説明し、特に災害発生直後は、自主防災組織を中心とした「共助」による災害対応が重要であることを伝えます。</a:t>
            </a:r>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28</a:t>
            </a:fld>
            <a:endParaRPr lang="ja-JP" altLang="en-US"/>
          </a:p>
        </p:txBody>
      </p:sp>
      <p:sp>
        <p:nvSpPr>
          <p:cNvPr id="7" name="スライド イメージ プレースホルダー 6">
            <a:extLst>
              <a:ext uri="{FF2B5EF4-FFF2-40B4-BE49-F238E27FC236}">
                <a16:creationId xmlns:a16="http://schemas.microsoft.com/office/drawing/2014/main" id="{CCA2D005-9C3C-471A-A73F-0983FA26F910}"/>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7044409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pPr lvl="0"/>
            <a:fld id="{9D42ABD0-7D1A-4E09-B627-17A06166555A}" type="slidenum">
              <a:rPr lang="ja-JP" altLang="en-US" noProof="0" smtClean="0"/>
              <a:pPr lvl="0"/>
              <a:t>29</a:t>
            </a:fld>
            <a:endParaRPr lang="ja-JP" altLang="en-US" noProof="0"/>
          </a:p>
        </p:txBody>
      </p:sp>
      <p:sp>
        <p:nvSpPr>
          <p:cNvPr id="10" name="ノート プレースホルダー 9">
            <a:extLst>
              <a:ext uri="{FF2B5EF4-FFF2-40B4-BE49-F238E27FC236}">
                <a16:creationId xmlns:a16="http://schemas.microsoft.com/office/drawing/2014/main" id="{76F4460A-DD77-4435-AD41-2B3602967C83}"/>
              </a:ext>
            </a:extLst>
          </p:cNvPr>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平成</a:t>
            </a:r>
            <a:r>
              <a:rPr lang="en-US" altLang="ja-JP" dirty="0"/>
              <a:t>30</a:t>
            </a:r>
            <a:r>
              <a:rPr lang="ja-JP" altLang="en-US" dirty="0"/>
              <a:t>年</a:t>
            </a:r>
            <a:r>
              <a:rPr lang="en-US" altLang="ja-JP" dirty="0"/>
              <a:t>7</a:t>
            </a:r>
            <a:r>
              <a:rPr lang="ja-JP" altLang="en-US" dirty="0"/>
              <a:t>月豪雨にて、土石流等により、全半壊</a:t>
            </a:r>
            <a:r>
              <a:rPr lang="en-US" altLang="ja-JP" dirty="0"/>
              <a:t>10</a:t>
            </a:r>
            <a:r>
              <a:rPr lang="ja-JP" altLang="en-US" dirty="0"/>
              <a:t>軒、床下浸水</a:t>
            </a:r>
            <a:r>
              <a:rPr lang="en-US" altLang="ja-JP" dirty="0"/>
              <a:t>20</a:t>
            </a:r>
            <a:r>
              <a:rPr lang="ja-JP" altLang="en-US" dirty="0"/>
              <a:t>軒の被害を受けましたが、地域での共助による取組みで死者やけが人がゼロであった事例です。</a:t>
            </a:r>
            <a:endParaRPr lang="en-US" altLang="ja-JP" dirty="0"/>
          </a:p>
          <a:p>
            <a:pPr marL="171450" indent="-171450">
              <a:buFont typeface="Arial" panose="020B0604020202020204" pitchFamily="34" charset="0"/>
              <a:buChar char="•"/>
            </a:pPr>
            <a:r>
              <a:rPr lang="ja-JP" altLang="en-US" dirty="0"/>
              <a:t>緊急告知ラジオは、災害時に市域の防災情報を放送するもので、自治会費で購入し全戸配布しています。</a:t>
            </a:r>
          </a:p>
          <a:p>
            <a:pPr marL="171450" indent="-171450">
              <a:buFont typeface="Arial" panose="020B0604020202020204" pitchFamily="34" charset="0"/>
              <a:buChar char="•"/>
            </a:pPr>
            <a:r>
              <a:rPr lang="ja-JP" altLang="en-US" dirty="0"/>
              <a:t>この他、ハザードマップを全戸に配布し周知し、住民もハザードマップを見ており土砂災害危険箇所と認識していました。</a:t>
            </a:r>
          </a:p>
          <a:p>
            <a:pPr marL="171450" indent="-171450">
              <a:buFont typeface="Arial" panose="020B0604020202020204" pitchFamily="34" charset="0"/>
              <a:buChar char="•"/>
            </a:pPr>
            <a:r>
              <a:rPr lang="ja-JP" altLang="en-US" dirty="0"/>
              <a:t>平成</a:t>
            </a:r>
            <a:r>
              <a:rPr lang="en-US" altLang="ja-JP" dirty="0"/>
              <a:t>26</a:t>
            </a:r>
            <a:r>
              <a:rPr lang="ja-JP" altLang="en-US" dirty="0"/>
              <a:t>年災害を受けて防災に関する取り組みを始め、年１～２回避難訓練を実施していたり、市の出前講座を受講していました。</a:t>
            </a:r>
          </a:p>
          <a:p>
            <a:endParaRPr lang="ja-JP" altLang="en-US" dirty="0"/>
          </a:p>
        </p:txBody>
      </p:sp>
      <p:sp>
        <p:nvSpPr>
          <p:cNvPr id="13" name="スライド イメージ プレースホルダー 12">
            <a:extLst>
              <a:ext uri="{FF2B5EF4-FFF2-40B4-BE49-F238E27FC236}">
                <a16:creationId xmlns:a16="http://schemas.microsoft.com/office/drawing/2014/main" id="{870E6976-BD88-4483-9966-40D472784C02}"/>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51699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a:t>
            </a:fld>
            <a:endParaRPr lang="ja-JP" altLang="en-US"/>
          </a:p>
        </p:txBody>
      </p:sp>
      <p:sp>
        <p:nvSpPr>
          <p:cNvPr id="3" name="スライド イメージ プレースホルダー 2">
            <a:extLst>
              <a:ext uri="{FF2B5EF4-FFF2-40B4-BE49-F238E27FC236}">
                <a16:creationId xmlns:a16="http://schemas.microsoft.com/office/drawing/2014/main" id="{FCAFABCC-EFDC-4103-AB60-DE857B05F6F7}"/>
              </a:ext>
            </a:extLst>
          </p:cNvPr>
          <p:cNvSpPr>
            <a:spLocks noGrp="1" noRot="1" noChangeAspect="1"/>
          </p:cNvSpPr>
          <p:nvPr>
            <p:ph type="sldImg"/>
          </p:nvPr>
        </p:nvSpPr>
        <p:spPr>
          <a:xfrm>
            <a:off x="571500" y="579438"/>
            <a:ext cx="5492750" cy="4121150"/>
          </a:xfrm>
        </p:spPr>
      </p:sp>
      <p:sp>
        <p:nvSpPr>
          <p:cNvPr id="5" name="ノート プレースホルダー 4">
            <a:extLst>
              <a:ext uri="{FF2B5EF4-FFF2-40B4-BE49-F238E27FC236}">
                <a16:creationId xmlns:a16="http://schemas.microsoft.com/office/drawing/2014/main" id="{266E645C-70C2-43FD-AC40-2A7EA65078BE}"/>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506070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中項目「２．自主防災活動の必要性」で学んだことをまとめます。</a:t>
            </a:r>
            <a:endParaRPr lang="en-US" altLang="ja-JP" dirty="0"/>
          </a:p>
          <a:p>
            <a:pPr lvl="1"/>
            <a:endParaRPr lang="ja-JP" altLang="en-US" dirty="0"/>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30</a:t>
            </a:fld>
            <a:endParaRPr lang="ja-JP" altLang="en-US"/>
          </a:p>
        </p:txBody>
      </p:sp>
      <p:sp>
        <p:nvSpPr>
          <p:cNvPr id="6" name="スライド イメージ プレースホルダー 5">
            <a:extLst>
              <a:ext uri="{FF2B5EF4-FFF2-40B4-BE49-F238E27FC236}">
                <a16:creationId xmlns:a16="http://schemas.microsoft.com/office/drawing/2014/main" id="{7E814194-C93E-4AF8-803F-42F9544CD77D}"/>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7295339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この単元、「地域の災害発生のおそれと自主防災活動の必要性」で学んだことをまとめます。</a:t>
            </a:r>
            <a:endParaRPr lang="en-US" altLang="ja-JP" dirty="0"/>
          </a:p>
          <a:p>
            <a:endParaRPr lang="ja-JP" altLang="en-US" dirty="0"/>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31</a:t>
            </a:fld>
            <a:endParaRPr lang="ja-JP" altLang="en-US"/>
          </a:p>
        </p:txBody>
      </p:sp>
      <p:sp>
        <p:nvSpPr>
          <p:cNvPr id="7" name="スライド イメージ プレースホルダー 6">
            <a:extLst>
              <a:ext uri="{FF2B5EF4-FFF2-40B4-BE49-F238E27FC236}">
                <a16:creationId xmlns:a16="http://schemas.microsoft.com/office/drawing/2014/main" id="{319EDE4F-476E-4768-8593-363F9BA63019}"/>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521361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この単元の目標を伝えます。</a:t>
            </a:r>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a:t>
            </a:fld>
            <a:endParaRPr lang="ja-JP" altLang="en-US"/>
          </a:p>
        </p:txBody>
      </p:sp>
      <p:sp>
        <p:nvSpPr>
          <p:cNvPr id="7" name="スライド イメージ プレースホルダー 6">
            <a:extLst>
              <a:ext uri="{FF2B5EF4-FFF2-40B4-BE49-F238E27FC236}">
                <a16:creationId xmlns:a16="http://schemas.microsoft.com/office/drawing/2014/main" id="{2029FB4B-AA0A-456D-A45B-DD34A7422C37}"/>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720981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a:t>
            </a:fld>
            <a:endParaRPr lang="ja-JP" altLang="en-US"/>
          </a:p>
        </p:txBody>
      </p:sp>
      <p:sp>
        <p:nvSpPr>
          <p:cNvPr id="6" name="スライド イメージ プレースホルダー 5"/>
          <p:cNvSpPr>
            <a:spLocks noGrp="1" noRot="1" noChangeAspect="1"/>
          </p:cNvSpPr>
          <p:nvPr>
            <p:ph type="sldImg"/>
          </p:nvPr>
        </p:nvSpPr>
        <p:spPr>
          <a:xfrm>
            <a:off x="571500" y="579438"/>
            <a:ext cx="5492750" cy="4121150"/>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465707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6</a:t>
            </a:fld>
            <a:endParaRPr lang="ja-JP" altLang="en-US"/>
          </a:p>
        </p:txBody>
      </p:sp>
      <p:sp>
        <p:nvSpPr>
          <p:cNvPr id="6" name="スライド イメージ プレースホルダー 5"/>
          <p:cNvSpPr>
            <a:spLocks noGrp="1" noRot="1" noChangeAspect="1"/>
          </p:cNvSpPr>
          <p:nvPr>
            <p:ph type="sldImg"/>
          </p:nvPr>
        </p:nvSpPr>
        <p:spPr>
          <a:xfrm>
            <a:off x="571500" y="579438"/>
            <a:ext cx="5492750" cy="4121150"/>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0397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近年、死者が出る大規模な地震災害が発生しています。</a:t>
            </a:r>
            <a:endParaRPr lang="en-US" altLang="ja-JP" dirty="0"/>
          </a:p>
          <a:p>
            <a:endParaRPr lang="en-US" altLang="ja-JP" dirty="0"/>
          </a:p>
          <a:p>
            <a:pPr marL="171450" indent="-171450">
              <a:buFont typeface="Arial" panose="020B0604020202020204" pitchFamily="34" charset="0"/>
              <a:buChar char="•"/>
            </a:pPr>
            <a:r>
              <a:rPr lang="ja-JP" altLang="en-US" dirty="0"/>
              <a:t>事例１）東日本大震災（気象庁の命名は、平成</a:t>
            </a:r>
            <a:r>
              <a:rPr lang="en-US" altLang="ja-JP" dirty="0"/>
              <a:t>23</a:t>
            </a:r>
            <a:r>
              <a:rPr lang="ja-JP" altLang="en-US" dirty="0"/>
              <a:t>年東北地方太平洋沖地震）：</a:t>
            </a:r>
            <a:r>
              <a:rPr lang="en-US" altLang="ja-JP" dirty="0"/>
              <a:t>2011</a:t>
            </a:r>
            <a:r>
              <a:rPr lang="ja-JP" altLang="en-US" dirty="0"/>
              <a:t>年（平成</a:t>
            </a:r>
            <a:r>
              <a:rPr lang="en-US" altLang="ja-JP" dirty="0"/>
              <a:t>23</a:t>
            </a:r>
            <a:r>
              <a:rPr lang="ja-JP" altLang="en-US" dirty="0"/>
              <a:t>年）</a:t>
            </a:r>
            <a:r>
              <a:rPr lang="en-US" altLang="ja-JP" dirty="0"/>
              <a:t>3</a:t>
            </a:r>
            <a:r>
              <a:rPr lang="ja-JP" altLang="en-US" dirty="0"/>
              <a:t>月</a:t>
            </a:r>
            <a:r>
              <a:rPr lang="en-US" altLang="ja-JP" dirty="0"/>
              <a:t>11</a:t>
            </a:r>
            <a:r>
              <a:rPr lang="ja-JP" altLang="en-US" dirty="0"/>
              <a:t>日。最大震度７。巨大な津波により沿岸部に壊滅的な被害が発生。</a:t>
            </a:r>
            <a:endParaRPr lang="en-US" altLang="ja-JP" dirty="0"/>
          </a:p>
          <a:p>
            <a:pPr marL="171450" indent="-171450">
              <a:buFont typeface="Arial" panose="020B0604020202020204" pitchFamily="34" charset="0"/>
              <a:buChar char="•"/>
            </a:pPr>
            <a:r>
              <a:rPr lang="ja-JP" altLang="en-US" dirty="0"/>
              <a:t>事例２）平成</a:t>
            </a:r>
            <a:r>
              <a:rPr lang="en-US" altLang="ja-JP" dirty="0"/>
              <a:t>28</a:t>
            </a:r>
            <a:r>
              <a:rPr lang="ja-JP" altLang="en-US" dirty="0"/>
              <a:t>年熊本地震：最初の震度７の地震は</a:t>
            </a:r>
            <a:r>
              <a:rPr lang="en-US" altLang="ja-JP" dirty="0"/>
              <a:t>4</a:t>
            </a:r>
            <a:r>
              <a:rPr lang="ja-JP" altLang="en-US" dirty="0"/>
              <a:t>月</a:t>
            </a:r>
            <a:r>
              <a:rPr lang="en-US" altLang="ja-JP" dirty="0"/>
              <a:t>14</a:t>
            </a:r>
            <a:r>
              <a:rPr lang="ja-JP" altLang="en-US" dirty="0"/>
              <a:t>日</a:t>
            </a:r>
            <a:r>
              <a:rPr lang="en-US" altLang="ja-JP" dirty="0"/>
              <a:t>21</a:t>
            </a:r>
            <a:r>
              <a:rPr lang="ja-JP" altLang="en-US" dirty="0"/>
              <a:t>時</a:t>
            </a:r>
            <a:r>
              <a:rPr lang="en-US" altLang="ja-JP" dirty="0"/>
              <a:t>26</a:t>
            </a:r>
            <a:r>
              <a:rPr lang="ja-JP" altLang="en-US" dirty="0"/>
              <a:t>分、</a:t>
            </a:r>
            <a:r>
              <a:rPr lang="en-US" altLang="ja-JP" dirty="0"/>
              <a:t>2</a:t>
            </a:r>
            <a:r>
              <a:rPr lang="ja-JP" altLang="en-US" dirty="0"/>
              <a:t>回目の震度</a:t>
            </a:r>
            <a:r>
              <a:rPr lang="en-US" altLang="ja-JP" dirty="0"/>
              <a:t>7</a:t>
            </a:r>
            <a:r>
              <a:rPr lang="ja-JP" altLang="en-US" dirty="0"/>
              <a:t>の地震（本震）は</a:t>
            </a:r>
            <a:r>
              <a:rPr lang="en-US" altLang="ja-JP" dirty="0"/>
              <a:t>4</a:t>
            </a:r>
            <a:r>
              <a:rPr lang="ja-JP" altLang="en-US" dirty="0"/>
              <a:t>月</a:t>
            </a:r>
            <a:r>
              <a:rPr lang="en-US" altLang="ja-JP" dirty="0"/>
              <a:t>16</a:t>
            </a:r>
            <a:r>
              <a:rPr lang="ja-JP" altLang="en-US" dirty="0"/>
              <a:t>日。最大震度７（</a:t>
            </a:r>
            <a:r>
              <a:rPr lang="en-US" altLang="ja-JP" dirty="0"/>
              <a:t>2</a:t>
            </a:r>
            <a:r>
              <a:rPr lang="ja-JP" altLang="en-US" dirty="0"/>
              <a:t>回）。</a:t>
            </a:r>
            <a:endParaRPr lang="en-US" altLang="ja-JP" dirty="0"/>
          </a:p>
          <a:p>
            <a:pPr marL="171450" indent="-171450">
              <a:buFont typeface="Arial" panose="020B0604020202020204" pitchFamily="34" charset="0"/>
              <a:buChar char="•"/>
            </a:pPr>
            <a:r>
              <a:rPr lang="ja-JP" altLang="en-US" dirty="0"/>
              <a:t>事例３）大阪府北部を震源とする地震：</a:t>
            </a:r>
            <a:r>
              <a:rPr lang="en-US" altLang="ja-JP" dirty="0"/>
              <a:t>2018</a:t>
            </a:r>
            <a:r>
              <a:rPr lang="ja-JP" altLang="en-US" dirty="0"/>
              <a:t>年（平成</a:t>
            </a:r>
            <a:r>
              <a:rPr lang="en-US" altLang="ja-JP" dirty="0"/>
              <a:t>30</a:t>
            </a:r>
            <a:r>
              <a:rPr lang="ja-JP" altLang="en-US" dirty="0"/>
              <a:t>年）</a:t>
            </a:r>
            <a:r>
              <a:rPr lang="en-US" altLang="ja-JP" dirty="0"/>
              <a:t>6</a:t>
            </a:r>
            <a:r>
              <a:rPr lang="ja-JP" altLang="en-US" dirty="0"/>
              <a:t>月</a:t>
            </a:r>
            <a:r>
              <a:rPr lang="en-US" altLang="ja-JP" dirty="0"/>
              <a:t>18</a:t>
            </a:r>
            <a:r>
              <a:rPr lang="ja-JP" altLang="en-US" dirty="0"/>
              <a:t>日。最大震度</a:t>
            </a:r>
            <a:r>
              <a:rPr lang="en-US" altLang="ja-JP" dirty="0"/>
              <a:t>6</a:t>
            </a:r>
            <a:r>
              <a:rPr lang="ja-JP" altLang="en-US" dirty="0"/>
              <a:t>弱。小学校のプール沿いのブロック塀が倒壊し死亡事故発生。</a:t>
            </a:r>
            <a:endParaRPr lang="en-US" altLang="ja-JP" dirty="0"/>
          </a:p>
          <a:p>
            <a:pPr marL="171450" indent="-171450">
              <a:buFont typeface="Arial" panose="020B0604020202020204" pitchFamily="34" charset="0"/>
              <a:buChar char="•"/>
            </a:pPr>
            <a:r>
              <a:rPr lang="ja-JP" altLang="en-US" dirty="0"/>
              <a:t>事例４）北海道胆振</a:t>
            </a:r>
            <a:r>
              <a:rPr lang="en-US" altLang="ja-JP" dirty="0"/>
              <a:t>(</a:t>
            </a:r>
            <a:r>
              <a:rPr lang="ja-JP" altLang="en-US" dirty="0"/>
              <a:t>いぶり</a:t>
            </a:r>
            <a:r>
              <a:rPr lang="en-US" altLang="ja-JP" dirty="0"/>
              <a:t>)</a:t>
            </a:r>
            <a:r>
              <a:rPr lang="ja-JP" altLang="en-US" dirty="0"/>
              <a:t>東部地震：</a:t>
            </a:r>
            <a:r>
              <a:rPr lang="en-US" altLang="ja-JP" dirty="0"/>
              <a:t>2018</a:t>
            </a:r>
            <a:r>
              <a:rPr lang="ja-JP" altLang="en-US" dirty="0"/>
              <a:t>年（平成</a:t>
            </a:r>
            <a:r>
              <a:rPr lang="en-US" altLang="ja-JP" dirty="0"/>
              <a:t>30</a:t>
            </a:r>
            <a:r>
              <a:rPr lang="ja-JP" altLang="en-US" dirty="0"/>
              <a:t>年）</a:t>
            </a:r>
            <a:r>
              <a:rPr lang="en-US" altLang="ja-JP" dirty="0"/>
              <a:t>9</a:t>
            </a:r>
            <a:r>
              <a:rPr lang="ja-JP" altLang="en-US" dirty="0"/>
              <a:t>月</a:t>
            </a:r>
            <a:r>
              <a:rPr lang="en-US" altLang="ja-JP" dirty="0"/>
              <a:t>6</a:t>
            </a:r>
            <a:r>
              <a:rPr lang="ja-JP" altLang="en-US" dirty="0"/>
              <a:t>日。最大震度</a:t>
            </a:r>
            <a:r>
              <a:rPr lang="en-US" altLang="ja-JP" dirty="0"/>
              <a:t>7</a:t>
            </a:r>
            <a:r>
              <a:rPr lang="ja-JP" altLang="en-US" dirty="0"/>
              <a:t>。大規模な土砂崩れが発生。道内の離島などを除くほぼ全域約</a:t>
            </a:r>
            <a:r>
              <a:rPr lang="en-US" altLang="ja-JP" dirty="0"/>
              <a:t>295</a:t>
            </a:r>
            <a:r>
              <a:rPr lang="ja-JP" altLang="en-US" dirty="0"/>
              <a:t>万戸で停電。</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7</a:t>
            </a:fld>
            <a:endParaRPr lang="ja-JP" altLang="en-US"/>
          </a:p>
        </p:txBody>
      </p:sp>
      <p:sp>
        <p:nvSpPr>
          <p:cNvPr id="7" name="スライド イメージ プレースホルダー 6">
            <a:extLst>
              <a:ext uri="{FF2B5EF4-FFF2-40B4-BE49-F238E27FC236}">
                <a16:creationId xmlns:a16="http://schemas.microsoft.com/office/drawing/2014/main" id="{3A9DAA75-5853-4534-9877-C334F1470A6B}"/>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156956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大雨や台風、竜巻などの強風により、多くの死者が発生したり、家屋が倒壊するなどの大規模な風水害が発生しています。</a:t>
            </a:r>
            <a:endParaRPr lang="en-US" altLang="ja-JP" dirty="0"/>
          </a:p>
          <a:p>
            <a:endParaRPr lang="en-US" altLang="ja-JP" dirty="0"/>
          </a:p>
          <a:p>
            <a:pPr marL="171450" indent="-171450">
              <a:buFont typeface="Arial" panose="020B0604020202020204" pitchFamily="34" charset="0"/>
              <a:buChar char="•"/>
            </a:pPr>
            <a:r>
              <a:rPr lang="ja-JP" altLang="en-US" dirty="0"/>
              <a:t>事例１）平成</a:t>
            </a:r>
            <a:r>
              <a:rPr lang="en-US" altLang="ja-JP" dirty="0"/>
              <a:t>26</a:t>
            </a:r>
            <a:r>
              <a:rPr lang="ja-JP" altLang="en-US" dirty="0"/>
              <a:t>年</a:t>
            </a:r>
            <a:r>
              <a:rPr lang="en-US" altLang="ja-JP" dirty="0"/>
              <a:t>8</a:t>
            </a:r>
            <a:r>
              <a:rPr lang="ja-JP" altLang="en-US" dirty="0"/>
              <a:t>月豪雨：北陸、東海、近畿、中国、四国など広範囲に被害が発生。特に広島市では土砂災害により多数の死者が発生。</a:t>
            </a:r>
            <a:endParaRPr lang="en-US" altLang="ja-JP" dirty="0"/>
          </a:p>
          <a:p>
            <a:pPr marL="171450" indent="-171450">
              <a:buFont typeface="Arial" panose="020B0604020202020204" pitchFamily="34" charset="0"/>
              <a:buChar char="•"/>
            </a:pPr>
            <a:r>
              <a:rPr lang="ja-JP" altLang="en-US" dirty="0"/>
              <a:t>事例２）平成</a:t>
            </a:r>
            <a:r>
              <a:rPr lang="en-US" altLang="ja-JP" dirty="0"/>
              <a:t>29</a:t>
            </a:r>
            <a:r>
              <a:rPr lang="ja-JP" altLang="en-US" dirty="0"/>
              <a:t>年九州北部豪雨：福岡県や大分県などで河川氾濫、土砂災害が発生。</a:t>
            </a:r>
            <a:endParaRPr lang="en-US" altLang="ja-JP" dirty="0"/>
          </a:p>
          <a:p>
            <a:pPr marL="171450" indent="-171450">
              <a:buFont typeface="Arial" panose="020B0604020202020204" pitchFamily="34" charset="0"/>
              <a:buChar char="•"/>
            </a:pPr>
            <a:r>
              <a:rPr lang="ja-JP" altLang="en-US" dirty="0"/>
              <a:t>事例３）平成</a:t>
            </a:r>
            <a:r>
              <a:rPr lang="en-US" altLang="ja-JP" dirty="0"/>
              <a:t>30</a:t>
            </a:r>
            <a:r>
              <a:rPr lang="ja-JP" altLang="en-US" dirty="0"/>
              <a:t>年</a:t>
            </a:r>
            <a:r>
              <a:rPr lang="en-US" altLang="ja-JP" dirty="0"/>
              <a:t>7</a:t>
            </a:r>
            <a:r>
              <a:rPr lang="ja-JP" altLang="en-US" dirty="0"/>
              <a:t>月豪雨：西日本を中心に、北海道や中部地方を含む全国的に広い範囲で記録された台風</a:t>
            </a:r>
            <a:r>
              <a:rPr lang="en-US" altLang="ja-JP" dirty="0"/>
              <a:t>7</a:t>
            </a:r>
            <a:r>
              <a:rPr lang="ja-JP" altLang="en-US" dirty="0"/>
              <a:t>号および梅雨前線等の影響による集中豪雨。西日本を中心に、河川の氾濫や洪水、土砂災害などの被害が発生。倉敷市真備町</a:t>
            </a:r>
            <a:r>
              <a:rPr lang="en-US" altLang="ja-JP" dirty="0"/>
              <a:t>(</a:t>
            </a:r>
            <a:r>
              <a:rPr lang="ja-JP" altLang="en-US" dirty="0"/>
              <a:t>まびちょう</a:t>
            </a:r>
            <a:r>
              <a:rPr lang="en-US" altLang="ja-JP" dirty="0"/>
              <a:t>)</a:t>
            </a:r>
            <a:r>
              <a:rPr lang="ja-JP" altLang="en-US" dirty="0"/>
              <a:t>では堤防の決壊により広範囲が冠水。</a:t>
            </a:r>
            <a:endParaRPr lang="en-US" altLang="ja-JP" dirty="0"/>
          </a:p>
          <a:p>
            <a:pPr marL="171450" indent="-171450">
              <a:buFont typeface="Arial" panose="020B0604020202020204" pitchFamily="34" charset="0"/>
              <a:buChar char="•"/>
            </a:pPr>
            <a:r>
              <a:rPr lang="ja-JP" altLang="en-US" dirty="0"/>
              <a:t>事例４）令和元年台風</a:t>
            </a:r>
            <a:r>
              <a:rPr lang="en-US" altLang="ja-JP" dirty="0"/>
              <a:t>15</a:t>
            </a:r>
            <a:r>
              <a:rPr lang="ja-JP" altLang="en-US" dirty="0"/>
              <a:t>号災害：関東地方に上陸した台風により、千葉県を中心に、多くの建物に被害（例：屋根・瓦の被害。ゴルフ練習場の鉄柱が風圧によって倒壊し家屋被害）。電柱や大型鉄塔の倒壊により長期間の停電が発生。</a:t>
            </a:r>
            <a:endParaRPr lang="en-US" altLang="ja-JP" dirty="0"/>
          </a:p>
          <a:p>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8</a:t>
            </a:fld>
            <a:endParaRPr lang="ja-JP" altLang="en-US"/>
          </a:p>
        </p:txBody>
      </p:sp>
      <p:sp>
        <p:nvSpPr>
          <p:cNvPr id="7" name="スライド イメージ プレースホルダー 6">
            <a:extLst>
              <a:ext uri="{FF2B5EF4-FFF2-40B4-BE49-F238E27FC236}">
                <a16:creationId xmlns:a16="http://schemas.microsoft.com/office/drawing/2014/main" id="{24016525-7EF9-48A1-82BB-5DA97174D95D}"/>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1324915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9</a:t>
            </a:fld>
            <a:endParaRPr lang="ja-JP" altLang="en-US"/>
          </a:p>
        </p:txBody>
      </p:sp>
      <p:sp>
        <p:nvSpPr>
          <p:cNvPr id="6" name="スライド イメージ プレースホルダー 5"/>
          <p:cNvSpPr>
            <a:spLocks noGrp="1" noRot="1" noChangeAspect="1"/>
          </p:cNvSpPr>
          <p:nvPr>
            <p:ph type="sldImg"/>
          </p:nvPr>
        </p:nvSpPr>
        <p:spPr>
          <a:xfrm>
            <a:off x="571500" y="579438"/>
            <a:ext cx="5492750" cy="4121150"/>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322080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F063C3AE-A6B3-4AB6-9C2D-646304FD865B}"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Slide Number Placeholder 5">
            <a:extLst>
              <a:ext uri="{FF2B5EF4-FFF2-40B4-BE49-F238E27FC236}">
                <a16:creationId xmlns:a16="http://schemas.microsoft.com/office/drawing/2014/main" id="{F126F7ED-BDC0-44DB-A17E-DE20B42858F1}"/>
              </a:ext>
            </a:extLst>
          </p:cNvPr>
          <p:cNvSpPr>
            <a:spLocks noGrp="1"/>
          </p:cNvSpPr>
          <p:nvPr>
            <p:ph type="sldNum" sz="quarter" idx="12"/>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9791967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90384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701439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47BD420-80C1-4C5F-BFAE-043128BC8D74}" type="datetime1">
              <a:rPr kumimoji="1" lang="ja-JP" altLang="en-US" smtClean="0"/>
              <a:t>2020/4/9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927223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248C694-695C-47E5-9F13-D1E8FF7DB8E7}" type="datetime1">
              <a:rPr kumimoji="1" lang="ja-JP" altLang="en-US" smtClean="0"/>
              <a:t>2020/4/9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747731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48FA97E-FA00-4788-9F1A-C81F500465D0}"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608189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4164763-E8E2-4C1F-8756-BB316BCA2A06}"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0673774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433967"/>
            <a:ext cx="7886700" cy="960889"/>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5" name="テキスト ボックス 4">
            <a:extLst>
              <a:ext uri="{FF2B5EF4-FFF2-40B4-BE49-F238E27FC236}">
                <a16:creationId xmlns:a16="http://schemas.microsoft.com/office/drawing/2014/main" id="{B68C7A28-C6F5-42AB-BF50-A2B4FFE7F667}"/>
              </a:ext>
            </a:extLst>
          </p:cNvPr>
          <p:cNvSpPr txBox="1"/>
          <p:nvPr userDrawn="1"/>
        </p:nvSpPr>
        <p:spPr>
          <a:xfrm>
            <a:off x="2075094" y="798665"/>
            <a:ext cx="5125121"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自主防災組織等のリーダー育成研修</a:t>
            </a:r>
          </a:p>
        </p:txBody>
      </p:sp>
    </p:spTree>
    <p:extLst>
      <p:ext uri="{BB962C8B-B14F-4D97-AF65-F5344CB8AC3E}">
        <p14:creationId xmlns:p14="http://schemas.microsoft.com/office/powerpoint/2010/main" val="23928117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5539"/>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215"/>
            </a:lvl1pPr>
            <a:lvl2pPr marL="422041" indent="0" algn="ctr">
              <a:buNone/>
              <a:defRPr sz="1846"/>
            </a:lvl2pPr>
            <a:lvl3pPr marL="844083" indent="0" algn="ctr">
              <a:buNone/>
              <a:defRPr sz="1662"/>
            </a:lvl3pPr>
            <a:lvl4pPr marL="1266124" indent="0" algn="ctr">
              <a:buNone/>
              <a:defRPr sz="1477"/>
            </a:lvl4pPr>
            <a:lvl5pPr marL="1688165" indent="0" algn="ctr">
              <a:buNone/>
              <a:defRPr sz="1477"/>
            </a:lvl5pPr>
            <a:lvl6pPr marL="2110207" indent="0" algn="ctr">
              <a:buNone/>
              <a:defRPr sz="1477"/>
            </a:lvl6pPr>
            <a:lvl7pPr marL="2532248" indent="0" algn="ctr">
              <a:buNone/>
              <a:defRPr sz="1477"/>
            </a:lvl7pPr>
            <a:lvl8pPr marL="2954289" indent="0" algn="ctr">
              <a:buNone/>
              <a:defRPr sz="1477"/>
            </a:lvl8pPr>
            <a:lvl9pPr marL="3376331" indent="0" algn="ctr">
              <a:buNone/>
              <a:defRPr sz="1477"/>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A958C2D-3D65-4D78-9944-2AF834F81006}" type="datetimeFigureOut">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93BAF82-BFA8-4EDC-BBCF-84BB71C1D4A2}" type="slidenum">
              <a:rPr kumimoji="1" lang="ja-JP" altLang="en-US" smtClean="0"/>
              <a:t>‹#›</a:t>
            </a:fld>
            <a:endParaRPr kumimoji="1" lang="ja-JP" altLang="en-US"/>
          </a:p>
        </p:txBody>
      </p:sp>
    </p:spTree>
    <p:extLst>
      <p:ext uri="{BB962C8B-B14F-4D97-AF65-F5344CB8AC3E}">
        <p14:creationId xmlns:p14="http://schemas.microsoft.com/office/powerpoint/2010/main" val="3426259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741422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2020/4/9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2441425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7480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550082"/>
            <a:ext cx="7886700" cy="2513918"/>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9160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33627-8408-484C-82E0-FBBA0B252109}" type="datetime1">
              <a:rPr kumimoji="1" lang="ja-JP" altLang="en-US" smtClean="0"/>
              <a:t>2020/4/9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369108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B33AC838-1347-42DC-8205-9FF0B7D30B46}" type="datetime1">
              <a:rPr kumimoji="1" lang="ja-JP" altLang="en-US" smtClean="0"/>
              <a:t>2020/4/9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4194926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4B051BF7-F66B-4531-BCC4-5D7F93C53213}" type="datetime1">
              <a:rPr kumimoji="1" lang="ja-JP" altLang="en-US" smtClean="0"/>
              <a:t>2020/4/9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293936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407041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F85713-B5C3-436A-892A-C08907ECB122}" type="datetime1">
              <a:rPr kumimoji="1" lang="ja-JP" altLang="en-US" smtClean="0"/>
              <a:t>2020/4/9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642501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5" r:id="rId3"/>
    <p:sldLayoutId id="2147483676" r:id="rId4"/>
    <p:sldLayoutId id="2147483663" r:id="rId5"/>
    <p:sldLayoutId id="2147483664" r:id="rId6"/>
    <p:sldLayoutId id="2147483665" r:id="rId7"/>
    <p:sldLayoutId id="2147483666" r:id="rId8"/>
    <p:sldLayoutId id="2147483667" r:id="rId9"/>
    <p:sldLayoutId id="2147483673" r:id="rId10"/>
    <p:sldLayoutId id="2147483674" r:id="rId11"/>
    <p:sldLayoutId id="2147483668" r:id="rId12"/>
    <p:sldLayoutId id="2147483669" r:id="rId13"/>
    <p:sldLayoutId id="2147483670" r:id="rId14"/>
    <p:sldLayoutId id="2147483671" r:id="rId15"/>
    <p:sldLayoutId id="2147483672" r:id="rId16"/>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65128"/>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BA958C2D-3D65-4D78-9944-2AF834F81006}" type="datetimeFigureOut">
              <a:rPr kumimoji="1" lang="ja-JP" altLang="en-US" smtClean="0"/>
              <a:t>2020/4/9</a:t>
            </a:fld>
            <a:endParaRPr kumimoji="1" lang="ja-JP" altLang="en-US"/>
          </a:p>
        </p:txBody>
      </p:sp>
      <p:sp>
        <p:nvSpPr>
          <p:cNvPr id="5" name="Footer Placeholder 4"/>
          <p:cNvSpPr>
            <a:spLocks noGrp="1"/>
          </p:cNvSpPr>
          <p:nvPr>
            <p:ph type="ftr" sz="quarter" idx="3"/>
          </p:nvPr>
        </p:nvSpPr>
        <p:spPr>
          <a:xfrm>
            <a:off x="3028951" y="6356353"/>
            <a:ext cx="30861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193BAF82-BFA8-4EDC-BBCF-84BB71C1D4A2}" type="slidenum">
              <a:rPr kumimoji="1" lang="ja-JP" altLang="en-US" smtClean="0"/>
              <a:t>‹#›</a:t>
            </a:fld>
            <a:endParaRPr kumimoji="1" lang="ja-JP" altLang="en-US"/>
          </a:p>
        </p:txBody>
      </p:sp>
    </p:spTree>
    <p:extLst>
      <p:ext uri="{BB962C8B-B14F-4D97-AF65-F5344CB8AC3E}">
        <p14:creationId xmlns:p14="http://schemas.microsoft.com/office/powerpoint/2010/main" val="617219381"/>
      </p:ext>
    </p:extLst>
  </p:cSld>
  <p:clrMap bg1="lt1" tx1="dk1" bg2="lt2" tx2="dk2" accent1="accent1" accent2="accent2" accent3="accent3" accent4="accent4" accent5="accent5" accent6="accent6" hlink="hlink" folHlink="folHlink"/>
  <p:sldLayoutIdLst>
    <p:sldLayoutId id="2147483697"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1.wdp"/><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2.wdp"/><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g"/><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7" Type="http://schemas.microsoft.com/office/2007/relationships/hdphoto" Target="../media/hdphoto3.wdp"/><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33.jpg"/><Relationship Id="rId4" Type="http://schemas.openxmlformats.org/officeDocument/2006/relationships/image" Target="../media/image32.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gif"/><Relationship Id="rId5" Type="http://schemas.openxmlformats.org/officeDocument/2006/relationships/image" Target="../media/image4.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100669" y="2126750"/>
            <a:ext cx="8942663" cy="2604500"/>
          </a:xfrm>
          <a:prstGeom prst="rect">
            <a:avLst/>
          </a:prstGeom>
        </p:spPr>
        <p:txBody>
          <a:bodyPr wrap="square">
            <a:spAutoFit/>
          </a:bodyPr>
          <a:lstStyle/>
          <a:p>
            <a:pPr algn="ctr">
              <a:spcAft>
                <a:spcPts val="738"/>
              </a:spcAft>
            </a:pPr>
            <a:r>
              <a:rPr lang="ja-JP" altLang="en-US" sz="3939" kern="100" dirty="0">
                <a:latin typeface="HGPｺﾞｼｯｸE" panose="020B0900000000000000" pitchFamily="50" charset="-128"/>
                <a:ea typeface="HGPｺﾞｼｯｸE" panose="020B0900000000000000" pitchFamily="50" charset="-128"/>
                <a:cs typeface="Times New Roman" panose="02020603050405020304" pitchFamily="18" charset="0"/>
              </a:rPr>
              <a:t>テーマ１</a:t>
            </a:r>
            <a:endParaRPr lang="en-US" altLang="ja-JP" sz="3939" kern="100" dirty="0">
              <a:latin typeface="HGPｺﾞｼｯｸE" panose="020B0900000000000000" pitchFamily="50" charset="-128"/>
              <a:ea typeface="HGPｺﾞｼｯｸE" panose="020B0900000000000000" pitchFamily="50" charset="-128"/>
              <a:cs typeface="Times New Roman" panose="02020603050405020304" pitchFamily="18" charset="0"/>
            </a:endParaRPr>
          </a:p>
          <a:p>
            <a:pPr algn="ctr"/>
            <a:r>
              <a:rPr lang="ja-JP" altLang="en-US" sz="3939" kern="100" dirty="0">
                <a:latin typeface="HGPｺﾞｼｯｸE" panose="020B0900000000000000" pitchFamily="50" charset="-128"/>
                <a:ea typeface="HGPｺﾞｼｯｸE" panose="020B0900000000000000" pitchFamily="50" charset="-128"/>
                <a:cs typeface="Times New Roman" panose="02020603050405020304" pitchFamily="18" charset="0"/>
              </a:rPr>
              <a:t>「防災リーダーの役割</a:t>
            </a:r>
            <a:r>
              <a:rPr lang="en-US" altLang="ja-JP" sz="3939" kern="100" dirty="0">
                <a:latin typeface="HGPｺﾞｼｯｸE" panose="020B0900000000000000" pitchFamily="50" charset="-128"/>
                <a:ea typeface="HGPｺﾞｼｯｸE" panose="020B0900000000000000" pitchFamily="50" charset="-128"/>
                <a:cs typeface="Times New Roman" panose="02020603050405020304" pitchFamily="18" charset="0"/>
              </a:rPr>
              <a:t>/</a:t>
            </a:r>
            <a:r>
              <a:rPr lang="ja-JP" altLang="en-US" sz="3939" kern="100" dirty="0">
                <a:latin typeface="HGPｺﾞｼｯｸE" panose="020B0900000000000000" pitchFamily="50" charset="-128"/>
                <a:ea typeface="HGPｺﾞｼｯｸE" panose="020B0900000000000000" pitchFamily="50" charset="-128"/>
                <a:cs typeface="Times New Roman" panose="02020603050405020304" pitchFamily="18" charset="0"/>
              </a:rPr>
              <a:t>住民（構成員）の自助意識を高めるためには」</a:t>
            </a:r>
            <a:endParaRPr lang="en-US" altLang="ja-JP" sz="3939" kern="100" dirty="0">
              <a:latin typeface="HGPｺﾞｼｯｸE" panose="020B0900000000000000" pitchFamily="50" charset="-128"/>
              <a:ea typeface="HGPｺﾞｼｯｸE" panose="020B0900000000000000" pitchFamily="50" charset="-128"/>
              <a:cs typeface="Times New Roman" panose="02020603050405020304" pitchFamily="18" charset="0"/>
            </a:endParaRPr>
          </a:p>
          <a:p>
            <a:pPr algn="ctr"/>
            <a:r>
              <a:rPr lang="ja-JP" altLang="en-US" sz="3939" kern="100" dirty="0">
                <a:latin typeface="HGPｺﾞｼｯｸE" panose="020B0900000000000000" pitchFamily="50" charset="-128"/>
                <a:ea typeface="HGPｺﾞｼｯｸE" panose="020B0900000000000000" pitchFamily="50" charset="-128"/>
                <a:cs typeface="Times New Roman" panose="02020603050405020304" pitchFamily="18" charset="0"/>
              </a:rPr>
              <a:t>研修教材</a:t>
            </a:r>
            <a:endParaRPr lang="ja-JP" altLang="en-US" sz="3939" dirty="0">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54837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448"/>
            <a:ext cx="9144000" cy="650083"/>
          </a:xfrm>
          <a:solidFill>
            <a:srgbClr val="35A16B"/>
          </a:solidFill>
        </p:spPr>
        <p:txBody>
          <a:bodyPr/>
          <a:lstStyle/>
          <a:p>
            <a:r>
              <a:rPr lang="ja-JP" altLang="en-US" dirty="0">
                <a:latin typeface="HGPｺﾞｼｯｸE"/>
                <a:ea typeface="HGPｺﾞｼｯｸE"/>
              </a:rPr>
              <a:t>■■市に想定されている地震の被害</a:t>
            </a:r>
            <a:endParaRPr kumimoji="1" lang="ja-JP" altLang="en-US" dirty="0">
              <a:latin typeface="HGPｺﾞｼｯｸE"/>
              <a:ea typeface="HGPｺﾞｼｯｸE"/>
            </a:endParaRPr>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10</a:t>
            </a:fld>
            <a:endParaRPr kumimoji="1" lang="ja-JP" altLang="en-US"/>
          </a:p>
        </p:txBody>
      </p:sp>
      <p:sp>
        <p:nvSpPr>
          <p:cNvPr id="12" name="正方形/長方形 11">
            <a:extLst>
              <a:ext uri="{FF2B5EF4-FFF2-40B4-BE49-F238E27FC236}">
                <a16:creationId xmlns:a16="http://schemas.microsoft.com/office/drawing/2014/main" id="{1345665B-AE4A-41D8-A886-C90D42CB2A4B}"/>
              </a:ext>
            </a:extLst>
          </p:cNvPr>
          <p:cNvSpPr/>
          <p:nvPr/>
        </p:nvSpPr>
        <p:spPr>
          <a:xfrm>
            <a:off x="2291992" y="3311463"/>
            <a:ext cx="4689701" cy="3363974"/>
          </a:xfrm>
          <a:prstGeom prst="rect">
            <a:avLst/>
          </a:prstGeom>
          <a:solidFill>
            <a:schemeClr val="bg1">
              <a:lumMod val="9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dirty="0">
                <a:solidFill>
                  <a:srgbClr val="C00000"/>
                </a:solidFill>
                <a:latin typeface="HGPｺﾞｼｯｸE" panose="020B0900000000000000" pitchFamily="50" charset="-128"/>
                <a:ea typeface="HGPｺﾞｼｯｸE" panose="020B0900000000000000" pitchFamily="50" charset="-128"/>
              </a:rPr>
              <a:t>震度分布図を</a:t>
            </a: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dirty="0">
                <a:solidFill>
                  <a:srgbClr val="C00000"/>
                </a:solidFill>
                <a:latin typeface="HGPｺﾞｼｯｸE" panose="020B0900000000000000" pitchFamily="50" charset="-128"/>
                <a:ea typeface="HGPｺﾞｼｯｸE" panose="020B0900000000000000" pitchFamily="50" charset="-128"/>
              </a:rPr>
              <a:t>貼り付けて下さい</a:t>
            </a: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dirty="0">
                <a:solidFill>
                  <a:srgbClr val="C00000"/>
                </a:solidFill>
                <a:latin typeface="HGPｺﾞｼｯｸE" panose="020B0900000000000000" pitchFamily="50" charset="-128"/>
                <a:ea typeface="HGPｺﾞｼｯｸE" panose="020B0900000000000000" pitchFamily="50" charset="-128"/>
              </a:rPr>
              <a:t>（事例を貼っておく）</a:t>
            </a: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dirty="0">
              <a:solidFill>
                <a:srgbClr val="C00000"/>
              </a:solidFill>
              <a:latin typeface="HGPｺﾞｼｯｸE" panose="020B0900000000000000" pitchFamily="50" charset="-128"/>
              <a:ea typeface="HGPｺﾞｼｯｸE" panose="020B0900000000000000" pitchFamily="50" charset="-128"/>
            </a:endParaRPr>
          </a:p>
        </p:txBody>
      </p:sp>
      <p:sp>
        <p:nvSpPr>
          <p:cNvPr id="16" name="四角形: 角を丸くする 15">
            <a:extLst>
              <a:ext uri="{FF2B5EF4-FFF2-40B4-BE49-F238E27FC236}">
                <a16:creationId xmlns:a16="http://schemas.microsoft.com/office/drawing/2014/main" id="{438060D5-94C5-4393-B822-4BBD119E0219}"/>
              </a:ext>
            </a:extLst>
          </p:cNvPr>
          <p:cNvSpPr/>
          <p:nvPr/>
        </p:nvSpPr>
        <p:spPr>
          <a:xfrm>
            <a:off x="272562" y="784430"/>
            <a:ext cx="8634371" cy="2128104"/>
          </a:xfrm>
          <a:prstGeom prst="roundRect">
            <a:avLst>
              <a:gd name="adj" fmla="val 0"/>
            </a:avLst>
          </a:prstGeom>
          <a:solidFill>
            <a:schemeClr val="bg1">
              <a:lumMod val="9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marL="285750" indent="-285750">
              <a:spcAft>
                <a:spcPts val="300"/>
              </a:spcAft>
              <a:buFont typeface="Wingdings" panose="05000000000000000000" pitchFamily="2" charset="2"/>
              <a:buChar char="l"/>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想定地震</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■■地震　（震源：　　　　マグニチュード：　　　　最大震度：　　　　）</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85750" indent="-285750">
              <a:spcAft>
                <a:spcPts val="300"/>
              </a:spcAft>
              <a:buFont typeface="Wingdings" panose="05000000000000000000" pitchFamily="2" charset="2"/>
              <a:buChar char="l"/>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主な被害</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人的被害（死者●●名、負傷者●●●名）</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物的被害（建物倒壊、火災、液状化、土砂災害）</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3" name="図 4" descr="テキスト, 地図 が含まれている画像&#10;&#10;非常に高い精度で生成された説明">
            <a:extLst>
              <a:ext uri="{FF2B5EF4-FFF2-40B4-BE49-F238E27FC236}">
                <a16:creationId xmlns:a16="http://schemas.microsoft.com/office/drawing/2014/main" id="{E041216E-CA33-4F43-8A22-D76059745939}"/>
              </a:ext>
            </a:extLst>
          </p:cNvPr>
          <p:cNvPicPr>
            <a:picLocks noChangeAspect="1"/>
          </p:cNvPicPr>
          <p:nvPr/>
        </p:nvPicPr>
        <p:blipFill>
          <a:blip r:embed="rId3"/>
          <a:stretch>
            <a:fillRect/>
          </a:stretch>
        </p:blipFill>
        <p:spPr>
          <a:xfrm>
            <a:off x="1367073" y="3051979"/>
            <a:ext cx="6575831" cy="3711508"/>
          </a:xfrm>
          <a:prstGeom prst="rect">
            <a:avLst/>
          </a:prstGeom>
          <a:ln w="28575">
            <a:solidFill>
              <a:schemeClr val="accent2"/>
            </a:solidFill>
          </a:ln>
        </p:spPr>
      </p:pic>
      <p:sp>
        <p:nvSpPr>
          <p:cNvPr id="8" name="正方形/長方形 7">
            <a:extLst>
              <a:ext uri="{FF2B5EF4-FFF2-40B4-BE49-F238E27FC236}">
                <a16:creationId xmlns:a16="http://schemas.microsoft.com/office/drawing/2014/main" id="{24A35659-1141-477E-A7FC-38766E7D2877}"/>
              </a:ext>
            </a:extLst>
          </p:cNvPr>
          <p:cNvSpPr/>
          <p:nvPr/>
        </p:nvSpPr>
        <p:spPr>
          <a:xfrm>
            <a:off x="-1" y="2912534"/>
            <a:ext cx="9144000" cy="257386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latin typeface="HGPｺﾞｼｯｸE" panose="020B0900000000000000" pitchFamily="50" charset="-128"/>
                <a:ea typeface="HGPｺﾞｼｯｸE" panose="020B0900000000000000" pitchFamily="50" charset="-128"/>
              </a:rPr>
              <a:t>「地震災害」と「風水害」の２種類がありますので、説明する方が、地域の実情に合わせて、適宜選択してご利用下さい。</a:t>
            </a:r>
          </a:p>
          <a:p>
            <a:r>
              <a:rPr kumimoji="1" lang="ja-JP" altLang="en-US" sz="2400" dirty="0">
                <a:solidFill>
                  <a:schemeClr val="tx1"/>
                </a:solidFill>
                <a:latin typeface="HGPｺﾞｼｯｸE" panose="020B0900000000000000" pitchFamily="50" charset="-128"/>
                <a:ea typeface="HGPｺﾞｼｯｸE" panose="020B0900000000000000" pitchFamily="50" charset="-128"/>
              </a:rPr>
              <a:t>また、本スライドの赤枠の内容は、研修を行う地域で発生が想定されている地震についての被害想定の図等に置き換えて下さい。本スライドでは、首都直下地震の震度分布図を例示しています。</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r>
              <a:rPr kumimoji="1" lang="ja-JP" altLang="en-US" sz="2400" dirty="0">
                <a:solidFill>
                  <a:schemeClr val="tx1"/>
                </a:solidFill>
                <a:latin typeface="HGPｺﾞｼｯｸE" panose="020B0900000000000000" pitchFamily="50" charset="-128"/>
                <a:ea typeface="HGPｺﾞｼｯｸE" panose="020B0900000000000000" pitchFamily="50" charset="-128"/>
              </a:rPr>
              <a:t>研修会の受講者や規模にあわせて、被害想定の図等を用意して下さい。</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p:txBody>
      </p:sp>
      <p:sp>
        <p:nvSpPr>
          <p:cNvPr id="6" name="テキスト ボックス 5">
            <a:extLst>
              <a:ext uri="{FF2B5EF4-FFF2-40B4-BE49-F238E27FC236}">
                <a16:creationId xmlns:a16="http://schemas.microsoft.com/office/drawing/2014/main" id="{1EA4EA95-0376-4FF6-B318-46CDE8962EE3}"/>
              </a:ext>
            </a:extLst>
          </p:cNvPr>
          <p:cNvSpPr txBox="1"/>
          <p:nvPr/>
        </p:nvSpPr>
        <p:spPr>
          <a:xfrm>
            <a:off x="5501489" y="6587905"/>
            <a:ext cx="3316586"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sz="900">
                <a:latin typeface="ＭＳ Ｐゴシック" panose="020B0600070205080204" pitchFamily="50" charset="-128"/>
                <a:ea typeface="ＭＳ Ｐゴシック" panose="020B0600070205080204" pitchFamily="50" charset="-128"/>
              </a:rPr>
              <a:t>首都直下地震等による東京の被害想定</a:t>
            </a:r>
            <a:r>
              <a:rPr lang="ja-JP" altLang="en-US" sz="900">
                <a:latin typeface="ＭＳ Ｐゴシック" panose="020B0600070205080204" pitchFamily="50" charset="-128"/>
                <a:ea typeface="ＭＳ Ｐゴシック" panose="020B0600070205080204" pitchFamily="50" charset="-128"/>
              </a:rPr>
              <a:t>より引用</a:t>
            </a:r>
            <a:endParaRPr lang="ja-JP" altLang="en-US" sz="900">
              <a:latin typeface="ＭＳ Ｐゴシック" panose="020B0600070205080204" pitchFamily="50" charset="-128"/>
              <a:ea typeface="ＭＳ Ｐゴシック" panose="020B0600070205080204" pitchFamily="50" charset="-128"/>
              <a:cs typeface="Calibri"/>
            </a:endParaRPr>
          </a:p>
        </p:txBody>
      </p:sp>
    </p:spTree>
    <p:extLst>
      <p:ext uri="{BB962C8B-B14F-4D97-AF65-F5344CB8AC3E}">
        <p14:creationId xmlns:p14="http://schemas.microsoft.com/office/powerpoint/2010/main" val="3784245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448"/>
            <a:ext cx="9144000" cy="650083"/>
          </a:xfrm>
          <a:solidFill>
            <a:srgbClr val="35A16B"/>
          </a:solidFill>
        </p:spPr>
        <p:txBody>
          <a:bodyPr/>
          <a:lstStyle/>
          <a:p>
            <a:r>
              <a:rPr lang="ja-JP" altLang="en-US" dirty="0"/>
              <a:t>■■市に想定されている大雨や台風等の被害</a:t>
            </a:r>
            <a:endParaRPr kumimoji="1" lang="ja-JP" altLang="en-US" dirty="0"/>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11</a:t>
            </a:fld>
            <a:endParaRPr kumimoji="1" lang="ja-JP" altLang="en-US"/>
          </a:p>
        </p:txBody>
      </p:sp>
      <p:sp>
        <p:nvSpPr>
          <p:cNvPr id="12" name="正方形/長方形 11">
            <a:extLst>
              <a:ext uri="{FF2B5EF4-FFF2-40B4-BE49-F238E27FC236}">
                <a16:creationId xmlns:a16="http://schemas.microsoft.com/office/drawing/2014/main" id="{1345665B-AE4A-41D8-A886-C90D42CB2A4B}"/>
              </a:ext>
            </a:extLst>
          </p:cNvPr>
          <p:cNvSpPr/>
          <p:nvPr/>
        </p:nvSpPr>
        <p:spPr>
          <a:xfrm>
            <a:off x="2441081" y="3615269"/>
            <a:ext cx="4261837" cy="3057063"/>
          </a:xfrm>
          <a:prstGeom prst="rect">
            <a:avLst/>
          </a:prstGeom>
          <a:solidFill>
            <a:schemeClr val="bg1">
              <a:lumMod val="9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dirty="0">
                <a:solidFill>
                  <a:srgbClr val="C00000"/>
                </a:solidFill>
                <a:latin typeface="HGPｺﾞｼｯｸE" panose="020B0900000000000000" pitchFamily="50" charset="-128"/>
                <a:ea typeface="HGPｺﾞｼｯｸE" panose="020B0900000000000000" pitchFamily="50" charset="-128"/>
              </a:rPr>
              <a:t>浸水想定区域図など</a:t>
            </a: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dirty="0">
                <a:solidFill>
                  <a:srgbClr val="C00000"/>
                </a:solidFill>
                <a:latin typeface="HGPｺﾞｼｯｸE" panose="020B0900000000000000" pitchFamily="50" charset="-128"/>
                <a:ea typeface="HGPｺﾞｼｯｸE" panose="020B0900000000000000" pitchFamily="50" charset="-128"/>
              </a:rPr>
              <a:t>ハザードマップの図を</a:t>
            </a: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dirty="0">
                <a:solidFill>
                  <a:srgbClr val="C00000"/>
                </a:solidFill>
                <a:latin typeface="HGPｺﾞｼｯｸE" panose="020B0900000000000000" pitchFamily="50" charset="-128"/>
                <a:ea typeface="HGPｺﾞｼｯｸE" panose="020B0900000000000000" pitchFamily="50" charset="-128"/>
              </a:rPr>
              <a:t>貼り付けて下さい</a:t>
            </a: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dirty="0">
                <a:solidFill>
                  <a:srgbClr val="C00000"/>
                </a:solidFill>
                <a:latin typeface="HGPｺﾞｼｯｸE" panose="020B0900000000000000" pitchFamily="50" charset="-128"/>
                <a:ea typeface="HGPｺﾞｼｯｸE" panose="020B0900000000000000" pitchFamily="50" charset="-128"/>
              </a:rPr>
              <a:t>（事例を貼っておく）</a:t>
            </a:r>
            <a:endParaRPr kumimoji="1" lang="en-US" altLang="ja-JP" dirty="0">
              <a:solidFill>
                <a:srgbClr val="C00000"/>
              </a:solidFill>
              <a:latin typeface="HGPｺﾞｼｯｸE" panose="020B0900000000000000" pitchFamily="50" charset="-128"/>
              <a:ea typeface="HGPｺﾞｼｯｸE" panose="020B0900000000000000" pitchFamily="50" charset="-128"/>
            </a:endParaRPr>
          </a:p>
          <a:p>
            <a:pPr algn="ctr"/>
            <a:endParaRPr kumimoji="1" lang="ja-JP" altLang="en-US" dirty="0">
              <a:solidFill>
                <a:srgbClr val="C00000"/>
              </a:solidFill>
              <a:latin typeface="HGPｺﾞｼｯｸE" panose="020B0900000000000000" pitchFamily="50" charset="-128"/>
              <a:ea typeface="HGPｺﾞｼｯｸE" panose="020B0900000000000000" pitchFamily="50" charset="-128"/>
            </a:endParaRPr>
          </a:p>
        </p:txBody>
      </p:sp>
      <p:sp>
        <p:nvSpPr>
          <p:cNvPr id="16" name="四角形: 角を丸くする 15">
            <a:extLst>
              <a:ext uri="{FF2B5EF4-FFF2-40B4-BE49-F238E27FC236}">
                <a16:creationId xmlns:a16="http://schemas.microsoft.com/office/drawing/2014/main" id="{438060D5-94C5-4393-B822-4BBD119E0219}"/>
              </a:ext>
            </a:extLst>
          </p:cNvPr>
          <p:cNvSpPr/>
          <p:nvPr/>
        </p:nvSpPr>
        <p:spPr>
          <a:xfrm>
            <a:off x="272562" y="784429"/>
            <a:ext cx="8625905" cy="2458303"/>
          </a:xfrm>
          <a:prstGeom prst="roundRect">
            <a:avLst>
              <a:gd name="adj" fmla="val 0"/>
            </a:avLst>
          </a:prstGeom>
          <a:solidFill>
            <a:schemeClr val="bg1">
              <a:lumMod val="9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marL="285750" indent="-285750">
              <a:spcAft>
                <a:spcPts val="300"/>
              </a:spcAft>
              <a:buFont typeface="Wingdings" panose="05000000000000000000" pitchFamily="2" charset="2"/>
              <a:buChar char="l"/>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大雨や台風による主な被害</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高潮による浸水</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洪水による浸水</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低地帯等の内水氾濫による浸水</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大雨による土砂災害（土石流、がけ崩れ等）</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強風・竜巻による家屋倒壊等</a:t>
            </a:r>
          </a:p>
        </p:txBody>
      </p:sp>
      <p:pic>
        <p:nvPicPr>
          <p:cNvPr id="3" name="図 4" descr="テキスト, 地図 が含まれている画像&#10;&#10;非常に高い精度で生成された説明">
            <a:extLst>
              <a:ext uri="{FF2B5EF4-FFF2-40B4-BE49-F238E27FC236}">
                <a16:creationId xmlns:a16="http://schemas.microsoft.com/office/drawing/2014/main" id="{02A3D082-21C7-46A2-BFE4-A69F49705CB7}"/>
              </a:ext>
            </a:extLst>
          </p:cNvPr>
          <p:cNvPicPr>
            <a:picLocks noChangeAspect="1"/>
          </p:cNvPicPr>
          <p:nvPr/>
        </p:nvPicPr>
        <p:blipFill>
          <a:blip r:embed="rId3"/>
          <a:stretch>
            <a:fillRect/>
          </a:stretch>
        </p:blipFill>
        <p:spPr>
          <a:xfrm>
            <a:off x="2362955" y="3358818"/>
            <a:ext cx="4380368" cy="3324166"/>
          </a:xfrm>
          <a:prstGeom prst="rect">
            <a:avLst/>
          </a:prstGeom>
          <a:ln w="28575">
            <a:solidFill>
              <a:schemeClr val="accent2"/>
            </a:solidFill>
          </a:ln>
        </p:spPr>
      </p:pic>
      <p:sp>
        <p:nvSpPr>
          <p:cNvPr id="6" name="テキスト ボックス 5">
            <a:extLst>
              <a:ext uri="{FF2B5EF4-FFF2-40B4-BE49-F238E27FC236}">
                <a16:creationId xmlns:a16="http://schemas.microsoft.com/office/drawing/2014/main" id="{09C0742F-6147-4222-A688-E3F048324909}"/>
              </a:ext>
            </a:extLst>
          </p:cNvPr>
          <p:cNvSpPr txBox="1"/>
          <p:nvPr/>
        </p:nvSpPr>
        <p:spPr>
          <a:xfrm>
            <a:off x="4830024" y="6659081"/>
            <a:ext cx="3316586"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900">
                <a:latin typeface="ＭＳ Ｐゴシック" panose="020B0600070205080204" pitchFamily="50" charset="-128"/>
                <a:ea typeface="ＭＳ Ｐゴシック" panose="020B0600070205080204" pitchFamily="50" charset="-128"/>
              </a:rPr>
              <a:t>千代田区洪水ハザードマップより引用</a:t>
            </a:r>
            <a:endParaRPr lang="ja-JP" altLang="en-US" sz="900">
              <a:latin typeface="ＭＳ Ｐゴシック" panose="020B0600070205080204" pitchFamily="50" charset="-128"/>
              <a:ea typeface="ＭＳ Ｐゴシック" panose="020B0600070205080204" pitchFamily="50" charset="-128"/>
              <a:cs typeface="Calibri"/>
            </a:endParaRPr>
          </a:p>
        </p:txBody>
      </p:sp>
      <p:sp>
        <p:nvSpPr>
          <p:cNvPr id="8" name="正方形/長方形 7">
            <a:extLst>
              <a:ext uri="{FF2B5EF4-FFF2-40B4-BE49-F238E27FC236}">
                <a16:creationId xmlns:a16="http://schemas.microsoft.com/office/drawing/2014/main" id="{75D38BBA-658C-48D9-B806-30AC3B89FA03}"/>
              </a:ext>
            </a:extLst>
          </p:cNvPr>
          <p:cNvSpPr/>
          <p:nvPr/>
        </p:nvSpPr>
        <p:spPr>
          <a:xfrm>
            <a:off x="-1" y="3152324"/>
            <a:ext cx="9144000" cy="265411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latin typeface="HGPｺﾞｼｯｸE" panose="020B0900000000000000" pitchFamily="50" charset="-128"/>
                <a:ea typeface="HGPｺﾞｼｯｸE" panose="020B0900000000000000" pitchFamily="50" charset="-128"/>
              </a:rPr>
              <a:t>「地震災害」と「風水害」の２種類がありますので、説明する方が、地域の実情に合わせて、適宜選択してご利用下さい。</a:t>
            </a:r>
          </a:p>
          <a:p>
            <a:r>
              <a:rPr kumimoji="1" lang="ja-JP" altLang="en-US" sz="2400" dirty="0">
                <a:solidFill>
                  <a:schemeClr val="tx1"/>
                </a:solidFill>
                <a:latin typeface="HGPｺﾞｼｯｸE" panose="020B0900000000000000" pitchFamily="50" charset="-128"/>
                <a:ea typeface="HGPｺﾞｼｯｸE" panose="020B0900000000000000" pitchFamily="50" charset="-128"/>
              </a:rPr>
              <a:t>また、本スライドの赤枠の内容は、研修を行う地域で発生が想定されている大雨や台風についての被害想定の図等に置き換えて下さい。本スライドでは、千代田区洪水ハザードマップを例示しています。</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r>
              <a:rPr kumimoji="1" lang="ja-JP" altLang="en-US" sz="2400" dirty="0">
                <a:solidFill>
                  <a:schemeClr val="tx1"/>
                </a:solidFill>
                <a:latin typeface="HGPｺﾞｼｯｸE" panose="020B0900000000000000" pitchFamily="50" charset="-128"/>
                <a:ea typeface="HGPｺﾞｼｯｸE" panose="020B0900000000000000" pitchFamily="50" charset="-128"/>
              </a:rPr>
              <a:t>研修会の受講者や規模にあわせて、被害想定の図等を用意して下さい。</a:t>
            </a:r>
          </a:p>
        </p:txBody>
      </p:sp>
    </p:spTree>
    <p:extLst>
      <p:ext uri="{BB962C8B-B14F-4D97-AF65-F5344CB8AC3E}">
        <p14:creationId xmlns:p14="http://schemas.microsoft.com/office/powerpoint/2010/main" val="2325396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12</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564220" y="1519523"/>
            <a:ext cx="7428965" cy="4141048"/>
            <a:chOff x="432335" y="1144932"/>
            <a:chExt cx="7596975" cy="4141048"/>
          </a:xfrm>
        </p:grpSpPr>
        <p:sp>
          <p:nvSpPr>
            <p:cNvPr id="5" name="四角形: 角を丸くする 4">
              <a:extLst>
                <a:ext uri="{FF2B5EF4-FFF2-40B4-BE49-F238E27FC236}">
                  <a16:creationId xmlns:a16="http://schemas.microsoft.com/office/drawing/2014/main" id="{C6027D71-137B-4D89-AD94-059CF63A5526}"/>
                </a:ext>
              </a:extLst>
            </p:cNvPr>
            <p:cNvSpPr/>
            <p:nvPr/>
          </p:nvSpPr>
          <p:spPr>
            <a:xfrm>
              <a:off x="1486994" y="1144933"/>
              <a:ext cx="6542316" cy="4141047"/>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＜地震災害＞</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皆さんが住む地域には</a:t>
              </a:r>
            </a:p>
            <a:p>
              <a:pPr algn="ctr">
                <a:lnSpc>
                  <a:spcPct val="1500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どのような被害が想定されて</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いるでしょうか？</a:t>
              </a:r>
            </a:p>
          </p:txBody>
        </p:sp>
        <p:sp>
          <p:nvSpPr>
            <p:cNvPr id="2" name="直角三角形 1">
              <a:extLst>
                <a:ext uri="{FF2B5EF4-FFF2-40B4-BE49-F238E27FC236}">
                  <a16:creationId xmlns:a16="http://schemas.microsoft.com/office/drawing/2014/main" id="{02E3BFED-6107-4E75-A6C3-D06AAF8D1256}"/>
                </a:ext>
              </a:extLst>
            </p:cNvPr>
            <p:cNvSpPr/>
            <p:nvPr/>
          </p:nvSpPr>
          <p:spPr>
            <a:xfrm flipH="1" flipV="1">
              <a:off x="432335" y="1144932"/>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sp>
        <p:nvSpPr>
          <p:cNvPr id="6" name="正方形/長方形 5">
            <a:extLst>
              <a:ext uri="{FF2B5EF4-FFF2-40B4-BE49-F238E27FC236}">
                <a16:creationId xmlns:a16="http://schemas.microsoft.com/office/drawing/2014/main" id="{2E33CE15-06CA-4636-B537-4BF0CD518EC1}"/>
              </a:ext>
            </a:extLst>
          </p:cNvPr>
          <p:cNvSpPr/>
          <p:nvPr/>
        </p:nvSpPr>
        <p:spPr>
          <a:xfrm>
            <a:off x="0" y="5032606"/>
            <a:ext cx="9144000" cy="182539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latin typeface="HGPｺﾞｼｯｸE" panose="020B0900000000000000" pitchFamily="50" charset="-128"/>
                <a:ea typeface="HGPｺﾞｼｯｸE" panose="020B0900000000000000" pitchFamily="50" charset="-128"/>
              </a:rPr>
              <a:t>「地震災害」と「風水害」の２種類がありますので、研修を行う方が、地域の実情に合わせて、適宜選択してご利用下さい。</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r>
              <a:rPr kumimoji="1" lang="ja-JP" altLang="en-US" sz="2400" dirty="0">
                <a:solidFill>
                  <a:schemeClr val="tx1"/>
                </a:solidFill>
                <a:latin typeface="HGPｺﾞｼｯｸE" panose="020B0900000000000000" pitchFamily="50" charset="-128"/>
                <a:ea typeface="HGPｺﾞｼｯｸE" panose="020B0900000000000000" pitchFamily="50" charset="-128"/>
              </a:rPr>
              <a:t>また、研修会の受講者や規模にあわせて、市町村単位・町内会単位・小学校区単位などワークショップで考えてもらう対象地域を決めてください。</a:t>
            </a:r>
          </a:p>
        </p:txBody>
      </p:sp>
      <p:sp>
        <p:nvSpPr>
          <p:cNvPr id="8" name="正方形/長方形 7">
            <a:extLst>
              <a:ext uri="{FF2B5EF4-FFF2-40B4-BE49-F238E27FC236}">
                <a16:creationId xmlns:a16="http://schemas.microsoft.com/office/drawing/2014/main" id="{894406DF-BB6B-4F54-B6FB-F22D6BA6D4C4}"/>
              </a:ext>
            </a:extLst>
          </p:cNvPr>
          <p:cNvSpPr/>
          <p:nvPr/>
        </p:nvSpPr>
        <p:spPr>
          <a:xfrm>
            <a:off x="5791064" y="287867"/>
            <a:ext cx="1762642" cy="372533"/>
          </a:xfrm>
          <a:prstGeom prst="rect">
            <a:avLst/>
          </a:prstGeom>
          <a:solidFill>
            <a:srgbClr val="FFCC66"/>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
        <p:nvSpPr>
          <p:cNvPr id="9" name="正方形/長方形 8">
            <a:extLst>
              <a:ext uri="{FF2B5EF4-FFF2-40B4-BE49-F238E27FC236}">
                <a16:creationId xmlns:a16="http://schemas.microsoft.com/office/drawing/2014/main" id="{D111B8BE-A73D-45D1-BDEB-C0C11CF04358}"/>
              </a:ext>
            </a:extLst>
          </p:cNvPr>
          <p:cNvSpPr/>
          <p:nvPr/>
        </p:nvSpPr>
        <p:spPr>
          <a:xfrm>
            <a:off x="7687733" y="287867"/>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lumMod val="65000"/>
                    <a:lumOff val="35000"/>
                  </a:schemeClr>
                </a:solidFill>
                <a:latin typeface="HGPｺﾞｼｯｸE" panose="020B0900000000000000" pitchFamily="50" charset="-128"/>
                <a:ea typeface="HGPｺﾞｼｯｸE" panose="020B0900000000000000" pitchFamily="50" charset="-128"/>
              </a:rPr>
              <a:t>35</a:t>
            </a:r>
            <a:r>
              <a:rPr kumimoji="1" lang="ja-JP" altLang="en-US" dirty="0">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1176119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CF96B42B-2F84-4401-B734-6A806D96C3BE}"/>
              </a:ext>
            </a:extLst>
          </p:cNvPr>
          <p:cNvSpPr/>
          <p:nvPr/>
        </p:nvSpPr>
        <p:spPr>
          <a:xfrm>
            <a:off x="973513" y="3133846"/>
            <a:ext cx="4025988" cy="330900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想定震度は？</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津波の可能性は？</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液状化の可能性は？</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どのような被害や影響が生じるか？</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71550" lvl="1" indent="-514350">
              <a:spcAft>
                <a:spcPts val="300"/>
              </a:spcAft>
              <a:buFont typeface="Wingdings" panose="05000000000000000000" pitchFamily="2" charset="2"/>
              <a:buChar char="ü"/>
            </a:pP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建物倒壊</a:t>
            </a:r>
            <a:endPar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71550" lvl="1" indent="-514350">
              <a:spcAft>
                <a:spcPts val="300"/>
              </a:spcAft>
              <a:buFont typeface="Wingdings" panose="05000000000000000000" pitchFamily="2" charset="2"/>
              <a:buChar char="ü"/>
            </a:pP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火災</a:t>
            </a:r>
            <a:endPar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71550" lvl="1" indent="-514350">
              <a:spcAft>
                <a:spcPts val="300"/>
              </a:spcAft>
              <a:buFont typeface="Wingdings" panose="05000000000000000000" pitchFamily="2" charset="2"/>
              <a:buChar char="ü"/>
            </a:pP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断水　・・・</a:t>
            </a:r>
            <a:endPar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71550" lvl="1" indent="-514350">
              <a:spcAft>
                <a:spcPts val="600"/>
              </a:spcAft>
              <a:buFont typeface="Wingdings" panose="05000000000000000000" pitchFamily="2" charset="2"/>
              <a:buChar char="ü"/>
            </a:pP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5" name="タイトル 3">
            <a:extLst>
              <a:ext uri="{FF2B5EF4-FFF2-40B4-BE49-F238E27FC236}">
                <a16:creationId xmlns:a16="http://schemas.microsoft.com/office/drawing/2014/main" id="{A0D2E583-5C72-42BC-86AF-A5C869AF65FC}"/>
              </a:ext>
            </a:extLst>
          </p:cNvPr>
          <p:cNvSpPr txBox="1">
            <a:spLocks/>
          </p:cNvSpPr>
          <p:nvPr/>
        </p:nvSpPr>
        <p:spPr>
          <a:xfrm>
            <a:off x="1019908" y="137622"/>
            <a:ext cx="7112977" cy="650083"/>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地震災害における地域の危険の整理</a:t>
            </a:r>
          </a:p>
        </p:txBody>
      </p:sp>
      <p:sp>
        <p:nvSpPr>
          <p:cNvPr id="29" name="スライド番号プレースホルダー 1">
            <a:extLst>
              <a:ext uri="{FF2B5EF4-FFF2-40B4-BE49-F238E27FC236}">
                <a16:creationId xmlns:a16="http://schemas.microsoft.com/office/drawing/2014/main" id="{B13CC048-17EC-48D5-B655-CB92545D3D9F}"/>
              </a:ext>
            </a:extLst>
          </p:cNvPr>
          <p:cNvSpPr>
            <a:spLocks noGrp="1"/>
          </p:cNvSpPr>
          <p:nvPr>
            <p:ph type="sldNum" sz="quarter" idx="12"/>
          </p:nvPr>
        </p:nvSpPr>
        <p:spPr/>
        <p:txBody>
          <a:bodyPr/>
          <a:lstStyle/>
          <a:p>
            <a:fld id="{48C0FCB9-D989-46F1-965E-624BDAC7E129}" type="slidenum">
              <a:rPr kumimoji="1" lang="ja-JP" altLang="en-US" smtClean="0"/>
              <a:pPr/>
              <a:t>13</a:t>
            </a:fld>
            <a:endParaRPr kumimoji="1" lang="ja-JP" altLang="en-US"/>
          </a:p>
        </p:txBody>
      </p:sp>
      <p:sp>
        <p:nvSpPr>
          <p:cNvPr id="24" name="四角形: 角を丸くする 23">
            <a:extLst>
              <a:ext uri="{FF2B5EF4-FFF2-40B4-BE49-F238E27FC236}">
                <a16:creationId xmlns:a16="http://schemas.microsoft.com/office/drawing/2014/main" id="{C9C67DC6-B8E1-4AAA-AA00-40B1DA781B5F}"/>
              </a:ext>
            </a:extLst>
          </p:cNvPr>
          <p:cNvSpPr/>
          <p:nvPr/>
        </p:nvSpPr>
        <p:spPr>
          <a:xfrm>
            <a:off x="555743" y="965081"/>
            <a:ext cx="8139849" cy="19272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r>
              <a:rPr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個人作業</a:t>
            </a:r>
            <a:r>
              <a:rPr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　＜１０分＞</a:t>
            </a:r>
            <a:endParaRPr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just"/>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配布されたハザードマップや被害想定資料を確認し、</a:t>
            </a:r>
            <a:r>
              <a:rPr lang="ja-JP" altLang="en-US" sz="2800" dirty="0">
                <a:solidFill>
                  <a:srgbClr val="FF2800"/>
                </a:solidFill>
                <a:latin typeface="HGPｺﾞｼｯｸE" panose="020B0900000000000000" pitchFamily="50" charset="-128"/>
                <a:ea typeface="HGPｺﾞｼｯｸE" panose="020B0900000000000000" pitchFamily="50" charset="-128"/>
              </a:rPr>
              <a:t>皆さん</a:t>
            </a:r>
            <a:r>
              <a:rPr kumimoji="1" lang="ja-JP" altLang="en-US" sz="2800" dirty="0">
                <a:solidFill>
                  <a:srgbClr val="FF2800"/>
                </a:solidFill>
                <a:latin typeface="HGPｺﾞｼｯｸE" panose="020B0900000000000000" pitchFamily="50" charset="-128"/>
                <a:ea typeface="HGPｺﾞｼｯｸE" panose="020B0900000000000000" pitchFamily="50" charset="-128"/>
              </a:rPr>
              <a:t>の地域の危険性</a:t>
            </a: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について「ワークシート</a:t>
            </a:r>
            <a:r>
              <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地震</a:t>
            </a:r>
            <a:r>
              <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 に書き出しましょう</a:t>
            </a:r>
          </a:p>
        </p:txBody>
      </p:sp>
      <p:grpSp>
        <p:nvGrpSpPr>
          <p:cNvPr id="6" name="グループ化 5">
            <a:extLst>
              <a:ext uri="{FF2B5EF4-FFF2-40B4-BE49-F238E27FC236}">
                <a16:creationId xmlns:a16="http://schemas.microsoft.com/office/drawing/2014/main" id="{01829DE1-5E0D-47C7-98B5-D06981F1E52A}"/>
              </a:ext>
            </a:extLst>
          </p:cNvPr>
          <p:cNvGrpSpPr/>
          <p:nvPr/>
        </p:nvGrpSpPr>
        <p:grpSpPr>
          <a:xfrm>
            <a:off x="5418473" y="2611860"/>
            <a:ext cx="3011660" cy="3869004"/>
            <a:chOff x="5418473" y="2611860"/>
            <a:chExt cx="3011660" cy="3869004"/>
          </a:xfrm>
        </p:grpSpPr>
        <p:sp>
          <p:nvSpPr>
            <p:cNvPr id="26" name="四角形: メモ 25">
              <a:extLst>
                <a:ext uri="{FF2B5EF4-FFF2-40B4-BE49-F238E27FC236}">
                  <a16:creationId xmlns:a16="http://schemas.microsoft.com/office/drawing/2014/main" id="{47271021-310F-4D64-A055-21A19B774606}"/>
                </a:ext>
              </a:extLst>
            </p:cNvPr>
            <p:cNvSpPr/>
            <p:nvPr/>
          </p:nvSpPr>
          <p:spPr>
            <a:xfrm>
              <a:off x="5418473" y="2611860"/>
              <a:ext cx="3011660" cy="3869004"/>
            </a:xfrm>
            <a:prstGeom prst="foldedCorner">
              <a:avLst>
                <a:gd name="adj" fmla="val 8997"/>
              </a:avLst>
            </a:prstGeom>
            <a:ln>
              <a:solidFill>
                <a:schemeClr val="tx1">
                  <a:lumMod val="75000"/>
                  <a:lumOff val="2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600"/>
            </a:p>
          </p:txBody>
        </p:sp>
        <p:pic>
          <p:nvPicPr>
            <p:cNvPr id="5" name="図 4">
              <a:extLst>
                <a:ext uri="{FF2B5EF4-FFF2-40B4-BE49-F238E27FC236}">
                  <a16:creationId xmlns:a16="http://schemas.microsoft.com/office/drawing/2014/main" id="{C0C4AEAC-8A57-4EAC-8299-991A08A0504C}"/>
                </a:ext>
              </a:extLst>
            </p:cNvPr>
            <p:cNvPicPr>
              <a:picLocks noChangeAspect="1"/>
            </p:cNvPicPr>
            <p:nvPr/>
          </p:nvPicPr>
          <p:blipFill>
            <a:blip r:embed="rId3"/>
            <a:stretch>
              <a:fillRect/>
            </a:stretch>
          </p:blipFill>
          <p:spPr>
            <a:xfrm>
              <a:off x="5672238" y="2782855"/>
              <a:ext cx="2492872" cy="3539208"/>
            </a:xfrm>
            <a:prstGeom prst="rect">
              <a:avLst/>
            </a:prstGeom>
          </p:spPr>
        </p:pic>
      </p:grpSp>
      <p:sp>
        <p:nvSpPr>
          <p:cNvPr id="9" name="正方形/長方形 8">
            <a:extLst>
              <a:ext uri="{FF2B5EF4-FFF2-40B4-BE49-F238E27FC236}">
                <a16:creationId xmlns:a16="http://schemas.microsoft.com/office/drawing/2014/main" id="{4C6AD9BF-668D-4D41-BCC7-379FAC419860}"/>
              </a:ext>
            </a:extLst>
          </p:cNvPr>
          <p:cNvSpPr/>
          <p:nvPr/>
        </p:nvSpPr>
        <p:spPr>
          <a:xfrm>
            <a:off x="0" y="5946373"/>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HGPｺﾞｼｯｸE" panose="020B0900000000000000" pitchFamily="50" charset="-128"/>
                <a:ea typeface="HGPｺﾞｼｯｸE" panose="020B0900000000000000" pitchFamily="50" charset="-128"/>
              </a:rPr>
              <a:t>研修の受講者の防災に関する知識の習得状況等に応じて、作業時間等を適宜調整して下さい。</a:t>
            </a:r>
          </a:p>
        </p:txBody>
      </p:sp>
    </p:spTree>
    <p:extLst>
      <p:ext uri="{BB962C8B-B14F-4D97-AF65-F5344CB8AC3E}">
        <p14:creationId xmlns:p14="http://schemas.microsoft.com/office/powerpoint/2010/main" val="21740683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96A9F17-DA35-440F-B87D-3D210C93A009}"/>
              </a:ext>
            </a:extLst>
          </p:cNvPr>
          <p:cNvSpPr>
            <a:spLocks noGrp="1"/>
          </p:cNvSpPr>
          <p:nvPr>
            <p:ph type="sldNum" sz="quarter" idx="12"/>
          </p:nvPr>
        </p:nvSpPr>
        <p:spPr/>
        <p:txBody>
          <a:bodyPr/>
          <a:lstStyle/>
          <a:p>
            <a:fld id="{48C0FCB9-D989-46F1-965E-624BDAC7E129}" type="slidenum">
              <a:rPr kumimoji="1" lang="ja-JP" altLang="en-US" smtClean="0"/>
              <a:pPr/>
              <a:t>14</a:t>
            </a:fld>
            <a:endParaRPr kumimoji="1" lang="ja-JP" altLang="en-US"/>
          </a:p>
        </p:txBody>
      </p:sp>
      <p:sp>
        <p:nvSpPr>
          <p:cNvPr id="6" name="四角形: 角を丸くする 5">
            <a:extLst>
              <a:ext uri="{FF2B5EF4-FFF2-40B4-BE49-F238E27FC236}">
                <a16:creationId xmlns:a16="http://schemas.microsoft.com/office/drawing/2014/main" id="{14033535-0DF2-476D-9E0E-E02936957566}"/>
              </a:ext>
            </a:extLst>
          </p:cNvPr>
          <p:cNvSpPr/>
          <p:nvPr/>
        </p:nvSpPr>
        <p:spPr>
          <a:xfrm>
            <a:off x="1246185" y="2202828"/>
            <a:ext cx="6651630" cy="304617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5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ワークシートを活用しながら</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5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皆さんの地域の危険について</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5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話し合いましょう</a:t>
            </a:r>
            <a:endPar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8" name="テキスト ボックス 7">
            <a:extLst>
              <a:ext uri="{FF2B5EF4-FFF2-40B4-BE49-F238E27FC236}">
                <a16:creationId xmlns:a16="http://schemas.microsoft.com/office/drawing/2014/main" id="{D9170DA5-A43E-4971-B813-10B62D4ACFDB}"/>
              </a:ext>
            </a:extLst>
          </p:cNvPr>
          <p:cNvSpPr txBox="1"/>
          <p:nvPr/>
        </p:nvSpPr>
        <p:spPr>
          <a:xfrm>
            <a:off x="2469794" y="1107309"/>
            <a:ext cx="5554726" cy="584775"/>
          </a:xfrm>
          <a:prstGeom prst="rect">
            <a:avLst/>
          </a:prstGeom>
          <a:noFill/>
        </p:spPr>
        <p:txBody>
          <a:bodyPr wrap="none" rtlCol="0">
            <a:spAutoFit/>
          </a:bodyPr>
          <a:lstStyle/>
          <a:p>
            <a:r>
              <a:rPr kumimoji="1" lang="ja-JP" altLang="en-US" sz="3200" dirty="0">
                <a:solidFill>
                  <a:schemeClr val="tx1">
                    <a:lumMod val="75000"/>
                    <a:lumOff val="25000"/>
                  </a:schemeClr>
                </a:solidFill>
                <a:latin typeface="HGSｺﾞｼｯｸE" panose="020B0900000000000000" pitchFamily="50" charset="-128"/>
                <a:ea typeface="HGSｺﾞｼｯｸE" panose="020B0900000000000000" pitchFamily="50" charset="-128"/>
              </a:rPr>
              <a:t>グループ内で共有　＜</a:t>
            </a:r>
            <a:r>
              <a:rPr kumimoji="1" lang="en-US" altLang="ja-JP" sz="3200" dirty="0">
                <a:solidFill>
                  <a:schemeClr val="tx1">
                    <a:lumMod val="75000"/>
                    <a:lumOff val="25000"/>
                  </a:schemeClr>
                </a:solidFill>
                <a:latin typeface="HGSｺﾞｼｯｸE" panose="020B0900000000000000" pitchFamily="50" charset="-128"/>
                <a:ea typeface="HGSｺﾞｼｯｸE" panose="020B0900000000000000" pitchFamily="50" charset="-128"/>
              </a:rPr>
              <a:t>15</a:t>
            </a:r>
            <a:r>
              <a:rPr kumimoji="1" lang="ja-JP" altLang="en-US" sz="3200" dirty="0">
                <a:solidFill>
                  <a:schemeClr val="tx1">
                    <a:lumMod val="75000"/>
                    <a:lumOff val="25000"/>
                  </a:schemeClr>
                </a:solidFill>
                <a:latin typeface="HGSｺﾞｼｯｸE" panose="020B0900000000000000" pitchFamily="50" charset="-128"/>
                <a:ea typeface="HGSｺﾞｼｯｸE" panose="020B0900000000000000" pitchFamily="50" charset="-128"/>
              </a:rPr>
              <a:t>分＞</a:t>
            </a:r>
          </a:p>
        </p:txBody>
      </p:sp>
      <p:pic>
        <p:nvPicPr>
          <p:cNvPr id="5" name="Picture 2" descr="関連画像">
            <a:extLst>
              <a:ext uri="{FF2B5EF4-FFF2-40B4-BE49-F238E27FC236}">
                <a16:creationId xmlns:a16="http://schemas.microsoft.com/office/drawing/2014/main" id="{8BE3C94D-6835-44AB-9AD7-FA2341BE1D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130" t="13613" r="8754" b="12441"/>
          <a:stretch/>
        </p:blipFill>
        <p:spPr bwMode="auto">
          <a:xfrm>
            <a:off x="1012794" y="794094"/>
            <a:ext cx="1197022" cy="10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8599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448"/>
            <a:ext cx="9144000" cy="650083"/>
          </a:xfrm>
          <a:solidFill>
            <a:srgbClr val="35A16B"/>
          </a:solidFill>
        </p:spPr>
        <p:txBody>
          <a:bodyPr/>
          <a:lstStyle/>
          <a:p>
            <a:r>
              <a:rPr lang="ja-JP" altLang="en-US" dirty="0"/>
              <a:t>地震の揺れによる被害と影響</a:t>
            </a:r>
            <a:endParaRPr kumimoji="1" lang="ja-JP" altLang="en-US" dirty="0"/>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15</a:t>
            </a:fld>
            <a:endParaRPr kumimoji="1" lang="ja-JP" altLang="en-US"/>
          </a:p>
        </p:txBody>
      </p:sp>
      <p:grpSp>
        <p:nvGrpSpPr>
          <p:cNvPr id="3" name="グループ化 2">
            <a:extLst>
              <a:ext uri="{FF2B5EF4-FFF2-40B4-BE49-F238E27FC236}">
                <a16:creationId xmlns:a16="http://schemas.microsoft.com/office/drawing/2014/main" id="{F8C44CF5-DBAA-4E78-9EE4-D1FAF6600D02}"/>
              </a:ext>
            </a:extLst>
          </p:cNvPr>
          <p:cNvGrpSpPr/>
          <p:nvPr/>
        </p:nvGrpSpPr>
        <p:grpSpPr>
          <a:xfrm>
            <a:off x="1038252" y="993031"/>
            <a:ext cx="7067496" cy="5420743"/>
            <a:chOff x="868937" y="993031"/>
            <a:chExt cx="7067496" cy="5420743"/>
          </a:xfrm>
        </p:grpSpPr>
        <p:pic>
          <p:nvPicPr>
            <p:cNvPr id="10" name="図 9">
              <a:extLst>
                <a:ext uri="{FF2B5EF4-FFF2-40B4-BE49-F238E27FC236}">
                  <a16:creationId xmlns:a16="http://schemas.microsoft.com/office/drawing/2014/main" id="{561E6D0B-7F29-45D1-AA97-C11C4EC152B1}"/>
                </a:ext>
              </a:extLst>
            </p:cNvPr>
            <p:cNvPicPr>
              <a:picLocks/>
            </p:cNvPicPr>
            <p:nvPr/>
          </p:nvPicPr>
          <p:blipFill rotWithShape="1">
            <a:blip r:embed="rId3"/>
            <a:srcRect l="1564" t="19036" r="50000" b="24305"/>
            <a:stretch/>
          </p:blipFill>
          <p:spPr>
            <a:xfrm>
              <a:off x="4696433" y="3893774"/>
              <a:ext cx="3240000" cy="2520000"/>
            </a:xfrm>
            <a:prstGeom prst="rect">
              <a:avLst/>
            </a:prstGeom>
            <a:ln>
              <a:solidFill>
                <a:schemeClr val="bg1">
                  <a:lumMod val="50000"/>
                </a:schemeClr>
              </a:solidFill>
            </a:ln>
          </p:spPr>
        </p:pic>
        <p:pic>
          <p:nvPicPr>
            <p:cNvPr id="17" name="図 16">
              <a:extLst>
                <a:ext uri="{FF2B5EF4-FFF2-40B4-BE49-F238E27FC236}">
                  <a16:creationId xmlns:a16="http://schemas.microsoft.com/office/drawing/2014/main" id="{A27AB623-6F54-438F-902C-B5C738563BE1}"/>
                </a:ext>
              </a:extLst>
            </p:cNvPr>
            <p:cNvPicPr>
              <a:picLocks/>
            </p:cNvPicPr>
            <p:nvPr/>
          </p:nvPicPr>
          <p:blipFill rotWithShape="1">
            <a:blip r:embed="rId4">
              <a:extLst>
                <a:ext uri="{BEBA8EAE-BF5A-486C-A8C5-ECC9F3942E4B}">
                  <a14:imgProps xmlns:a14="http://schemas.microsoft.com/office/drawing/2010/main">
                    <a14:imgLayer r:embed="rId5">
                      <a14:imgEffect>
                        <a14:brightnessContrast bright="20000" contrast="-40000"/>
                      </a14:imgEffect>
                    </a14:imgLayer>
                  </a14:imgProps>
                </a:ext>
              </a:extLst>
            </a:blip>
            <a:srcRect l="1439" t="25777" r="65917" b="35797"/>
            <a:stretch/>
          </p:blipFill>
          <p:spPr>
            <a:xfrm>
              <a:off x="4696433" y="993031"/>
              <a:ext cx="3240000" cy="2520000"/>
            </a:xfrm>
            <a:prstGeom prst="rect">
              <a:avLst/>
            </a:prstGeom>
            <a:ln>
              <a:solidFill>
                <a:schemeClr val="bg1">
                  <a:lumMod val="50000"/>
                </a:schemeClr>
              </a:solidFill>
            </a:ln>
          </p:spPr>
        </p:pic>
        <p:pic>
          <p:nvPicPr>
            <p:cNvPr id="15" name="図 14">
              <a:extLst>
                <a:ext uri="{FF2B5EF4-FFF2-40B4-BE49-F238E27FC236}">
                  <a16:creationId xmlns:a16="http://schemas.microsoft.com/office/drawing/2014/main" id="{CD152081-DFBB-4518-A073-460AADFA8714}"/>
                </a:ext>
              </a:extLst>
            </p:cNvPr>
            <p:cNvPicPr>
              <a:picLocks/>
            </p:cNvPicPr>
            <p:nvPr/>
          </p:nvPicPr>
          <p:blipFill rotWithShape="1">
            <a:blip r:embed="rId6"/>
            <a:srcRect t="23776" r="34674" b="-674"/>
            <a:stretch/>
          </p:blipFill>
          <p:spPr>
            <a:xfrm>
              <a:off x="868937" y="993031"/>
              <a:ext cx="3240000" cy="2520000"/>
            </a:xfrm>
            <a:prstGeom prst="rect">
              <a:avLst/>
            </a:prstGeom>
            <a:ln>
              <a:solidFill>
                <a:schemeClr val="bg1">
                  <a:lumMod val="50000"/>
                </a:schemeClr>
              </a:solidFill>
            </a:ln>
          </p:spPr>
        </p:pic>
        <p:sp>
          <p:nvSpPr>
            <p:cNvPr id="9" name="テキスト ボックス 8">
              <a:extLst>
                <a:ext uri="{FF2B5EF4-FFF2-40B4-BE49-F238E27FC236}">
                  <a16:creationId xmlns:a16="http://schemas.microsoft.com/office/drawing/2014/main" id="{A74BF59E-0C4C-4C86-B9FE-31CDD3E01712}"/>
                </a:ext>
              </a:extLst>
            </p:cNvPr>
            <p:cNvSpPr txBox="1"/>
            <p:nvPr/>
          </p:nvSpPr>
          <p:spPr>
            <a:xfrm>
              <a:off x="1876116" y="3194716"/>
              <a:ext cx="1225641" cy="221599"/>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建物</a:t>
              </a: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の倒壊</a:t>
              </a:r>
            </a:p>
          </p:txBody>
        </p:sp>
        <p:sp>
          <p:nvSpPr>
            <p:cNvPr id="14" name="テキスト ボックス 13">
              <a:extLst>
                <a:ext uri="{FF2B5EF4-FFF2-40B4-BE49-F238E27FC236}">
                  <a16:creationId xmlns:a16="http://schemas.microsoft.com/office/drawing/2014/main" id="{504C0074-250F-4D7E-A1DC-0F2E2BB1503B}"/>
                </a:ext>
              </a:extLst>
            </p:cNvPr>
            <p:cNvSpPr txBox="1"/>
            <p:nvPr/>
          </p:nvSpPr>
          <p:spPr>
            <a:xfrm>
              <a:off x="5375568" y="3182404"/>
              <a:ext cx="2207348" cy="246221"/>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ブロック塀・石垣の倒壊</a:t>
              </a:r>
            </a:p>
          </p:txBody>
        </p:sp>
        <p:sp>
          <p:nvSpPr>
            <p:cNvPr id="23" name="テキスト ボックス 22">
              <a:extLst>
                <a:ext uri="{FF2B5EF4-FFF2-40B4-BE49-F238E27FC236}">
                  <a16:creationId xmlns:a16="http://schemas.microsoft.com/office/drawing/2014/main" id="{DD6DCA6B-2163-476C-A994-2154030FA0F5}"/>
                </a:ext>
              </a:extLst>
            </p:cNvPr>
            <p:cNvSpPr txBox="1"/>
            <p:nvPr/>
          </p:nvSpPr>
          <p:spPr>
            <a:xfrm>
              <a:off x="5296619" y="6131961"/>
              <a:ext cx="2039627" cy="221599"/>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道路にヒビ、でこぼこ</a:t>
              </a:r>
            </a:p>
          </p:txBody>
        </p:sp>
        <p:pic>
          <p:nvPicPr>
            <p:cNvPr id="24" name="図 23">
              <a:extLst>
                <a:ext uri="{FF2B5EF4-FFF2-40B4-BE49-F238E27FC236}">
                  <a16:creationId xmlns:a16="http://schemas.microsoft.com/office/drawing/2014/main" id="{08F4012B-5FE1-4DDB-AB50-05FAB86A83EC}"/>
                </a:ext>
              </a:extLst>
            </p:cNvPr>
            <p:cNvPicPr>
              <a:picLocks/>
            </p:cNvPicPr>
            <p:nvPr/>
          </p:nvPicPr>
          <p:blipFill rotWithShape="1">
            <a:blip r:embed="rId7"/>
            <a:srcRect t="22653" r="34421"/>
            <a:stretch/>
          </p:blipFill>
          <p:spPr>
            <a:xfrm>
              <a:off x="868937" y="3893774"/>
              <a:ext cx="3240000" cy="2520000"/>
            </a:xfrm>
            <a:prstGeom prst="rect">
              <a:avLst/>
            </a:prstGeom>
            <a:ln>
              <a:solidFill>
                <a:schemeClr val="bg1">
                  <a:lumMod val="50000"/>
                </a:schemeClr>
              </a:solidFill>
            </a:ln>
          </p:spPr>
        </p:pic>
        <p:sp>
          <p:nvSpPr>
            <p:cNvPr id="25" name="テキスト ボックス 24">
              <a:extLst>
                <a:ext uri="{FF2B5EF4-FFF2-40B4-BE49-F238E27FC236}">
                  <a16:creationId xmlns:a16="http://schemas.microsoft.com/office/drawing/2014/main" id="{D7491E4E-ADC0-4EB5-8D98-9798C847D4EB}"/>
                </a:ext>
              </a:extLst>
            </p:cNvPr>
            <p:cNvSpPr txBox="1"/>
            <p:nvPr/>
          </p:nvSpPr>
          <p:spPr>
            <a:xfrm>
              <a:off x="1503326" y="6131961"/>
              <a:ext cx="1971220" cy="221599"/>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家具やモノが散乱</a:t>
              </a:r>
            </a:p>
          </p:txBody>
        </p:sp>
      </p:grpSp>
      <p:sp>
        <p:nvSpPr>
          <p:cNvPr id="16" name="テキスト プレースホルダー 8">
            <a:extLst>
              <a:ext uri="{FF2B5EF4-FFF2-40B4-BE49-F238E27FC236}">
                <a16:creationId xmlns:a16="http://schemas.microsoft.com/office/drawing/2014/main" id="{C012A965-8BE3-4A26-BA6F-9879B4937701}"/>
              </a:ext>
            </a:extLst>
          </p:cNvPr>
          <p:cNvSpPr txBox="1">
            <a:spLocks noChangeArrowheads="1"/>
          </p:cNvSpPr>
          <p:nvPr/>
        </p:nvSpPr>
        <p:spPr>
          <a:xfrm>
            <a:off x="1038253" y="3502424"/>
            <a:ext cx="324000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49" name="テキスト プレースホルダー 8">
            <a:extLst>
              <a:ext uri="{FF2B5EF4-FFF2-40B4-BE49-F238E27FC236}">
                <a16:creationId xmlns:a16="http://schemas.microsoft.com/office/drawing/2014/main" id="{75491CD7-8CB6-4A6C-A9CF-80206BEB0A72}"/>
              </a:ext>
            </a:extLst>
          </p:cNvPr>
          <p:cNvSpPr txBox="1">
            <a:spLocks noChangeArrowheads="1"/>
          </p:cNvSpPr>
          <p:nvPr/>
        </p:nvSpPr>
        <p:spPr>
          <a:xfrm>
            <a:off x="4865747" y="3502325"/>
            <a:ext cx="324000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50" name="テキスト プレースホルダー 8">
            <a:extLst>
              <a:ext uri="{FF2B5EF4-FFF2-40B4-BE49-F238E27FC236}">
                <a16:creationId xmlns:a16="http://schemas.microsoft.com/office/drawing/2014/main" id="{94BB6A40-138D-40ED-8E9B-83F6050FD304}"/>
              </a:ext>
            </a:extLst>
          </p:cNvPr>
          <p:cNvSpPr txBox="1">
            <a:spLocks noChangeArrowheads="1"/>
          </p:cNvSpPr>
          <p:nvPr/>
        </p:nvSpPr>
        <p:spPr>
          <a:xfrm>
            <a:off x="1038252" y="6435844"/>
            <a:ext cx="324000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51" name="テキスト プレースホルダー 8">
            <a:extLst>
              <a:ext uri="{FF2B5EF4-FFF2-40B4-BE49-F238E27FC236}">
                <a16:creationId xmlns:a16="http://schemas.microsoft.com/office/drawing/2014/main" id="{8D1E6560-A1A0-47FF-BF7C-04AD6CB7FDD4}"/>
              </a:ext>
            </a:extLst>
          </p:cNvPr>
          <p:cNvSpPr txBox="1">
            <a:spLocks noChangeArrowheads="1"/>
          </p:cNvSpPr>
          <p:nvPr/>
        </p:nvSpPr>
        <p:spPr>
          <a:xfrm>
            <a:off x="4875300" y="6435843"/>
            <a:ext cx="324000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20" name="正方形/長方形 19">
            <a:extLst>
              <a:ext uri="{FF2B5EF4-FFF2-40B4-BE49-F238E27FC236}">
                <a16:creationId xmlns:a16="http://schemas.microsoft.com/office/drawing/2014/main" id="{2BC85E44-6238-460C-B931-93044E287207}"/>
              </a:ext>
            </a:extLst>
          </p:cNvPr>
          <p:cNvSpPr/>
          <p:nvPr/>
        </p:nvSpPr>
        <p:spPr>
          <a:xfrm>
            <a:off x="0" y="3072170"/>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HGPｺﾞｼｯｸE" panose="020B0900000000000000" pitchFamily="50" charset="-128"/>
                <a:ea typeface="HGPｺﾞｼｯｸE" panose="020B0900000000000000" pitchFamily="50" charset="-128"/>
              </a:rPr>
              <a:t>研修を行う地域で起こると考えられる被害事例をお選び下さい</a:t>
            </a:r>
          </a:p>
        </p:txBody>
      </p:sp>
    </p:spTree>
    <p:extLst>
      <p:ext uri="{BB962C8B-B14F-4D97-AF65-F5344CB8AC3E}">
        <p14:creationId xmlns:p14="http://schemas.microsoft.com/office/powerpoint/2010/main" val="2383681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697"/>
            <a:ext cx="9144000" cy="650083"/>
          </a:xfrm>
          <a:solidFill>
            <a:srgbClr val="35A16B"/>
          </a:solidFill>
        </p:spPr>
        <p:txBody>
          <a:bodyPr/>
          <a:lstStyle/>
          <a:p>
            <a:r>
              <a:rPr lang="ja-JP" altLang="en-US" dirty="0"/>
              <a:t>地震の揺れによる被害と影響</a:t>
            </a:r>
            <a:endParaRPr kumimoji="1" lang="ja-JP" altLang="en-US" dirty="0"/>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16</a:t>
            </a:fld>
            <a:endParaRPr kumimoji="1" lang="ja-JP" altLang="en-US"/>
          </a:p>
        </p:txBody>
      </p:sp>
      <p:pic>
        <p:nvPicPr>
          <p:cNvPr id="58" name="図 57">
            <a:extLst>
              <a:ext uri="{FF2B5EF4-FFF2-40B4-BE49-F238E27FC236}">
                <a16:creationId xmlns:a16="http://schemas.microsoft.com/office/drawing/2014/main" id="{378825F3-F457-4C58-948D-96661BEB44A6}"/>
              </a:ext>
            </a:extLst>
          </p:cNvPr>
          <p:cNvPicPr>
            <a:picLocks/>
          </p:cNvPicPr>
          <p:nvPr/>
        </p:nvPicPr>
        <p:blipFill rotWithShape="1">
          <a:blip r:embed="rId3"/>
          <a:srcRect t="18865" r="39906" b="10486"/>
          <a:stretch/>
        </p:blipFill>
        <p:spPr>
          <a:xfrm>
            <a:off x="868937" y="996222"/>
            <a:ext cx="3590071" cy="2520000"/>
          </a:xfrm>
          <a:prstGeom prst="rect">
            <a:avLst/>
          </a:prstGeom>
          <a:ln>
            <a:solidFill>
              <a:schemeClr val="bg1">
                <a:lumMod val="50000"/>
              </a:schemeClr>
            </a:solidFill>
          </a:ln>
        </p:spPr>
      </p:pic>
      <p:pic>
        <p:nvPicPr>
          <p:cNvPr id="56" name="図 55">
            <a:extLst>
              <a:ext uri="{FF2B5EF4-FFF2-40B4-BE49-F238E27FC236}">
                <a16:creationId xmlns:a16="http://schemas.microsoft.com/office/drawing/2014/main" id="{71C1922B-1EA7-482C-B60D-871438BF3211}"/>
              </a:ext>
            </a:extLst>
          </p:cNvPr>
          <p:cNvPicPr>
            <a:picLocks/>
          </p:cNvPicPr>
          <p:nvPr/>
        </p:nvPicPr>
        <p:blipFill rotWithShape="1">
          <a:blip r:embed="rId4"/>
          <a:srcRect l="6199" t="19554" r="27157" b="2000"/>
          <a:stretch/>
        </p:blipFill>
        <p:spPr>
          <a:xfrm>
            <a:off x="4684992" y="993031"/>
            <a:ext cx="3590071" cy="2520000"/>
          </a:xfrm>
          <a:prstGeom prst="rect">
            <a:avLst/>
          </a:prstGeom>
          <a:ln>
            <a:solidFill>
              <a:schemeClr val="bg1">
                <a:lumMod val="50000"/>
              </a:schemeClr>
            </a:solidFill>
          </a:ln>
        </p:spPr>
      </p:pic>
      <p:sp>
        <p:nvSpPr>
          <p:cNvPr id="57" name="テキスト ボックス 56">
            <a:extLst>
              <a:ext uri="{FF2B5EF4-FFF2-40B4-BE49-F238E27FC236}">
                <a16:creationId xmlns:a16="http://schemas.microsoft.com/office/drawing/2014/main" id="{C665B4A5-5801-4A2D-AC76-F05C267E44A3}"/>
              </a:ext>
            </a:extLst>
          </p:cNvPr>
          <p:cNvSpPr txBox="1"/>
          <p:nvPr/>
        </p:nvSpPr>
        <p:spPr>
          <a:xfrm>
            <a:off x="5865995" y="3226882"/>
            <a:ext cx="1228065" cy="223984"/>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津波</a:t>
            </a:r>
          </a:p>
        </p:txBody>
      </p:sp>
      <p:pic>
        <p:nvPicPr>
          <p:cNvPr id="49" name="図 48">
            <a:extLst>
              <a:ext uri="{FF2B5EF4-FFF2-40B4-BE49-F238E27FC236}">
                <a16:creationId xmlns:a16="http://schemas.microsoft.com/office/drawing/2014/main" id="{306AE397-6181-4F25-A49E-3B6DC0CA4C6B}"/>
              </a:ext>
            </a:extLst>
          </p:cNvPr>
          <p:cNvPicPr>
            <a:picLocks/>
          </p:cNvPicPr>
          <p:nvPr/>
        </p:nvPicPr>
        <p:blipFill rotWithShape="1">
          <a:blip r:embed="rId5"/>
          <a:srcRect t="20781" r="59684" b="31733"/>
          <a:stretch/>
        </p:blipFill>
        <p:spPr>
          <a:xfrm>
            <a:off x="868937" y="3932151"/>
            <a:ext cx="3590070" cy="2520000"/>
          </a:xfrm>
          <a:prstGeom prst="rect">
            <a:avLst/>
          </a:prstGeom>
          <a:ln>
            <a:solidFill>
              <a:schemeClr val="bg1">
                <a:lumMod val="50000"/>
              </a:schemeClr>
            </a:solidFill>
          </a:ln>
        </p:spPr>
      </p:pic>
      <p:pic>
        <p:nvPicPr>
          <p:cNvPr id="48" name="図 47">
            <a:extLst>
              <a:ext uri="{FF2B5EF4-FFF2-40B4-BE49-F238E27FC236}">
                <a16:creationId xmlns:a16="http://schemas.microsoft.com/office/drawing/2014/main" id="{880E46B8-F84B-4AC9-87FB-D931A75554D6}"/>
              </a:ext>
            </a:extLst>
          </p:cNvPr>
          <p:cNvPicPr>
            <a:picLocks/>
          </p:cNvPicPr>
          <p:nvPr/>
        </p:nvPicPr>
        <p:blipFill rotWithShape="1">
          <a:blip r:embed="rId6">
            <a:extLst>
              <a:ext uri="{BEBA8EAE-BF5A-486C-A8C5-ECC9F3942E4B}">
                <a14:imgProps xmlns:a14="http://schemas.microsoft.com/office/drawing/2010/main">
                  <a14:imgLayer r:embed="rId7">
                    <a14:imgEffect>
                      <a14:brightnessContrast bright="20000" contrast="-20000"/>
                    </a14:imgEffect>
                  </a14:imgLayer>
                </a14:imgProps>
              </a:ext>
            </a:extLst>
          </a:blip>
          <a:srcRect l="6114" t="19900" r="26421" b="244"/>
          <a:stretch/>
        </p:blipFill>
        <p:spPr>
          <a:xfrm>
            <a:off x="4684992" y="3911315"/>
            <a:ext cx="3590071" cy="2520000"/>
          </a:xfrm>
          <a:prstGeom prst="rect">
            <a:avLst/>
          </a:prstGeom>
          <a:ln>
            <a:solidFill>
              <a:schemeClr val="bg1">
                <a:lumMod val="50000"/>
              </a:schemeClr>
            </a:solidFill>
          </a:ln>
        </p:spPr>
      </p:pic>
      <p:sp>
        <p:nvSpPr>
          <p:cNvPr id="26" name="テキスト ボックス 25">
            <a:extLst>
              <a:ext uri="{FF2B5EF4-FFF2-40B4-BE49-F238E27FC236}">
                <a16:creationId xmlns:a16="http://schemas.microsoft.com/office/drawing/2014/main" id="{CB301732-559C-475B-9E54-CB44FA19A1F4}"/>
              </a:ext>
            </a:extLst>
          </p:cNvPr>
          <p:cNvSpPr txBox="1"/>
          <p:nvPr/>
        </p:nvSpPr>
        <p:spPr>
          <a:xfrm>
            <a:off x="2049938" y="6182226"/>
            <a:ext cx="1228065" cy="223984"/>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液状化</a:t>
            </a:r>
          </a:p>
        </p:txBody>
      </p:sp>
      <p:sp>
        <p:nvSpPr>
          <p:cNvPr id="39" name="テキスト ボックス 38">
            <a:extLst>
              <a:ext uri="{FF2B5EF4-FFF2-40B4-BE49-F238E27FC236}">
                <a16:creationId xmlns:a16="http://schemas.microsoft.com/office/drawing/2014/main" id="{91FD462B-1990-46F7-868B-B0C72205E25B}"/>
              </a:ext>
            </a:extLst>
          </p:cNvPr>
          <p:cNvSpPr txBox="1"/>
          <p:nvPr/>
        </p:nvSpPr>
        <p:spPr>
          <a:xfrm>
            <a:off x="5781028" y="6179933"/>
            <a:ext cx="1386209" cy="223984"/>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延焼火災</a:t>
            </a:r>
          </a:p>
        </p:txBody>
      </p:sp>
      <p:sp>
        <p:nvSpPr>
          <p:cNvPr id="53" name="テキスト ボックス 52">
            <a:extLst>
              <a:ext uri="{FF2B5EF4-FFF2-40B4-BE49-F238E27FC236}">
                <a16:creationId xmlns:a16="http://schemas.microsoft.com/office/drawing/2014/main" id="{2562C931-0704-44BE-A1A5-03E6B08CA0A8}"/>
              </a:ext>
            </a:extLst>
          </p:cNvPr>
          <p:cNvSpPr txBox="1"/>
          <p:nvPr/>
        </p:nvSpPr>
        <p:spPr>
          <a:xfrm>
            <a:off x="1974915" y="3226882"/>
            <a:ext cx="1378113" cy="223984"/>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土砂災害</a:t>
            </a:r>
          </a:p>
        </p:txBody>
      </p:sp>
      <p:sp>
        <p:nvSpPr>
          <p:cNvPr id="13" name="テキスト プレースホルダー 8">
            <a:extLst>
              <a:ext uri="{FF2B5EF4-FFF2-40B4-BE49-F238E27FC236}">
                <a16:creationId xmlns:a16="http://schemas.microsoft.com/office/drawing/2014/main" id="{896B4FC6-537D-4706-82FC-5BD84029B93A}"/>
              </a:ext>
            </a:extLst>
          </p:cNvPr>
          <p:cNvSpPr txBox="1">
            <a:spLocks noChangeArrowheads="1"/>
          </p:cNvSpPr>
          <p:nvPr/>
        </p:nvSpPr>
        <p:spPr>
          <a:xfrm>
            <a:off x="868936" y="3536589"/>
            <a:ext cx="3590069" cy="2239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16" name="テキスト プレースホルダー 8">
            <a:extLst>
              <a:ext uri="{FF2B5EF4-FFF2-40B4-BE49-F238E27FC236}">
                <a16:creationId xmlns:a16="http://schemas.microsoft.com/office/drawing/2014/main" id="{4AE9DA82-140A-4FB4-ACEF-699FC6824A3E}"/>
              </a:ext>
            </a:extLst>
          </p:cNvPr>
          <p:cNvSpPr txBox="1">
            <a:spLocks noChangeArrowheads="1"/>
          </p:cNvSpPr>
          <p:nvPr/>
        </p:nvSpPr>
        <p:spPr>
          <a:xfrm>
            <a:off x="4684993" y="6435843"/>
            <a:ext cx="359007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17" name="テキスト プレースホルダー 8">
            <a:extLst>
              <a:ext uri="{FF2B5EF4-FFF2-40B4-BE49-F238E27FC236}">
                <a16:creationId xmlns:a16="http://schemas.microsoft.com/office/drawing/2014/main" id="{5C3F1CC2-32DD-4504-8374-EFB4C2552D38}"/>
              </a:ext>
            </a:extLst>
          </p:cNvPr>
          <p:cNvSpPr txBox="1">
            <a:spLocks noChangeArrowheads="1"/>
          </p:cNvSpPr>
          <p:nvPr/>
        </p:nvSpPr>
        <p:spPr>
          <a:xfrm>
            <a:off x="4684994" y="3521706"/>
            <a:ext cx="3590069" cy="2239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18" name="テキスト プレースホルダー 8">
            <a:extLst>
              <a:ext uri="{FF2B5EF4-FFF2-40B4-BE49-F238E27FC236}">
                <a16:creationId xmlns:a16="http://schemas.microsoft.com/office/drawing/2014/main" id="{718B1A6E-C3FA-441B-96A3-1154C406CB54}"/>
              </a:ext>
            </a:extLst>
          </p:cNvPr>
          <p:cNvSpPr txBox="1">
            <a:spLocks noChangeArrowheads="1"/>
          </p:cNvSpPr>
          <p:nvPr/>
        </p:nvSpPr>
        <p:spPr>
          <a:xfrm>
            <a:off x="868936" y="6435843"/>
            <a:ext cx="359007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22" name="正方形/長方形 21">
            <a:extLst>
              <a:ext uri="{FF2B5EF4-FFF2-40B4-BE49-F238E27FC236}">
                <a16:creationId xmlns:a16="http://schemas.microsoft.com/office/drawing/2014/main" id="{B6DA0F83-5772-4CAB-A968-FE98A31F1F01}"/>
              </a:ext>
            </a:extLst>
          </p:cNvPr>
          <p:cNvSpPr/>
          <p:nvPr/>
        </p:nvSpPr>
        <p:spPr>
          <a:xfrm>
            <a:off x="0" y="3072170"/>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HGPｺﾞｼｯｸE" panose="020B0900000000000000" pitchFamily="50" charset="-128"/>
                <a:ea typeface="HGPｺﾞｼｯｸE" panose="020B0900000000000000" pitchFamily="50" charset="-128"/>
              </a:rPr>
              <a:t>研修を行う地域で起こると考えられる被害事例をお選び下さい</a:t>
            </a:r>
          </a:p>
        </p:txBody>
      </p:sp>
    </p:spTree>
    <p:extLst>
      <p:ext uri="{BB962C8B-B14F-4D97-AF65-F5344CB8AC3E}">
        <p14:creationId xmlns:p14="http://schemas.microsoft.com/office/powerpoint/2010/main" val="1981354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03827A5C-421A-4DD4-9F75-22EEF172B075}"/>
              </a:ext>
            </a:extLst>
          </p:cNvPr>
          <p:cNvGrpSpPr/>
          <p:nvPr/>
        </p:nvGrpSpPr>
        <p:grpSpPr>
          <a:xfrm>
            <a:off x="850899" y="987689"/>
            <a:ext cx="7442203" cy="5515279"/>
            <a:chOff x="787192" y="987689"/>
            <a:chExt cx="7442203" cy="5515279"/>
          </a:xfrm>
        </p:grpSpPr>
        <p:pic>
          <p:nvPicPr>
            <p:cNvPr id="13" name="図 12">
              <a:extLst>
                <a:ext uri="{FF2B5EF4-FFF2-40B4-BE49-F238E27FC236}">
                  <a16:creationId xmlns:a16="http://schemas.microsoft.com/office/drawing/2014/main" id="{8ECE2C1E-C7C3-4B16-8A47-A367BA28836A}"/>
                </a:ext>
              </a:extLst>
            </p:cNvPr>
            <p:cNvPicPr>
              <a:picLocks/>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Lst>
            </a:blip>
            <a:srcRect l="20593" t="33352" r="36331" b="15871"/>
            <a:stretch/>
          </p:blipFill>
          <p:spPr>
            <a:xfrm>
              <a:off x="4701395" y="987689"/>
              <a:ext cx="3528000" cy="2572360"/>
            </a:xfrm>
            <a:prstGeom prst="rect">
              <a:avLst/>
            </a:prstGeom>
          </p:spPr>
        </p:pic>
        <p:pic>
          <p:nvPicPr>
            <p:cNvPr id="14" name="図 13" descr="夜の街の風景&#10;&#10;自動的に生成された説明">
              <a:extLst>
                <a:ext uri="{FF2B5EF4-FFF2-40B4-BE49-F238E27FC236}">
                  <a16:creationId xmlns:a16="http://schemas.microsoft.com/office/drawing/2014/main" id="{B5B71F13-A5BB-405D-833E-B2FA57A49684}"/>
                </a:ext>
              </a:extLst>
            </p:cNvPr>
            <p:cNvPicPr>
              <a:picLocks/>
            </p:cNvPicPr>
            <p:nvPr/>
          </p:nvPicPr>
          <p:blipFill rotWithShape="1">
            <a:blip r:embed="rId5">
              <a:extLst>
                <a:ext uri="{28A0092B-C50C-407E-A947-70E740481C1C}">
                  <a14:useLocalDpi xmlns:a14="http://schemas.microsoft.com/office/drawing/2010/main" val="0"/>
                </a:ext>
              </a:extLst>
            </a:blip>
            <a:srcRect l="4110" r="4345"/>
            <a:stretch/>
          </p:blipFill>
          <p:spPr>
            <a:xfrm>
              <a:off x="787192" y="1008719"/>
              <a:ext cx="3528000" cy="2574000"/>
            </a:xfrm>
            <a:prstGeom prst="rect">
              <a:avLst/>
            </a:prstGeom>
          </p:spPr>
        </p:pic>
        <p:pic>
          <p:nvPicPr>
            <p:cNvPr id="15" name="図 14" descr="流し, 座る, 猫, ホワイト が含まれている画像&#10;&#10;自動的に生成された説明">
              <a:extLst>
                <a:ext uri="{FF2B5EF4-FFF2-40B4-BE49-F238E27FC236}">
                  <a16:creationId xmlns:a16="http://schemas.microsoft.com/office/drawing/2014/main" id="{7B060BDA-65BA-4A42-907F-05DA3377F0DC}"/>
                </a:ext>
              </a:extLst>
            </p:cNvPr>
            <p:cNvPicPr>
              <a:picLocks/>
            </p:cNvPicPr>
            <p:nvPr/>
          </p:nvPicPr>
          <p:blipFill rotWithShape="1">
            <a:blip r:embed="rId6">
              <a:extLst>
                <a:ext uri="{28A0092B-C50C-407E-A947-70E740481C1C}">
                  <a14:useLocalDpi xmlns:a14="http://schemas.microsoft.com/office/drawing/2010/main" val="0"/>
                </a:ext>
              </a:extLst>
            </a:blip>
            <a:srcRect l="5898" r="8173"/>
            <a:stretch/>
          </p:blipFill>
          <p:spPr>
            <a:xfrm>
              <a:off x="787192" y="3929241"/>
              <a:ext cx="3528000" cy="2572360"/>
            </a:xfrm>
            <a:prstGeom prst="rect">
              <a:avLst/>
            </a:prstGeom>
          </p:spPr>
        </p:pic>
        <p:pic>
          <p:nvPicPr>
            <p:cNvPr id="20" name="図 19">
              <a:extLst>
                <a:ext uri="{FF2B5EF4-FFF2-40B4-BE49-F238E27FC236}">
                  <a16:creationId xmlns:a16="http://schemas.microsoft.com/office/drawing/2014/main" id="{7FD12E92-E745-4E80-A7BA-7EF710EDA0E0}"/>
                </a:ext>
              </a:extLst>
            </p:cNvPr>
            <p:cNvPicPr>
              <a:picLocks/>
            </p:cNvPicPr>
            <p:nvPr/>
          </p:nvPicPr>
          <p:blipFill rotWithShape="1">
            <a:blip r:embed="rId7"/>
            <a:srcRect l="6774"/>
            <a:stretch/>
          </p:blipFill>
          <p:spPr>
            <a:xfrm>
              <a:off x="4701395" y="3927874"/>
              <a:ext cx="3528000" cy="2575094"/>
            </a:xfrm>
            <a:prstGeom prst="rect">
              <a:avLst/>
            </a:prstGeom>
            <a:ln>
              <a:solidFill>
                <a:schemeClr val="tx1">
                  <a:lumMod val="75000"/>
                  <a:lumOff val="25000"/>
                </a:schemeClr>
              </a:solidFill>
            </a:ln>
          </p:spPr>
        </p:pic>
      </p:grpSp>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697"/>
            <a:ext cx="9144000" cy="650083"/>
          </a:xfrm>
          <a:solidFill>
            <a:srgbClr val="35A16B"/>
          </a:solidFill>
        </p:spPr>
        <p:txBody>
          <a:bodyPr/>
          <a:lstStyle/>
          <a:p>
            <a:r>
              <a:rPr lang="ja-JP" altLang="en-US" dirty="0"/>
              <a:t>地震の揺れによる被害と影響</a:t>
            </a:r>
            <a:endParaRPr kumimoji="1" lang="ja-JP" altLang="en-US" dirty="0"/>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17</a:t>
            </a:fld>
            <a:endParaRPr kumimoji="1" lang="ja-JP" altLang="en-US"/>
          </a:p>
        </p:txBody>
      </p:sp>
      <p:sp>
        <p:nvSpPr>
          <p:cNvPr id="17" name="テキスト ボックス 16">
            <a:extLst>
              <a:ext uri="{FF2B5EF4-FFF2-40B4-BE49-F238E27FC236}">
                <a16:creationId xmlns:a16="http://schemas.microsoft.com/office/drawing/2014/main" id="{EBF32A9E-953D-41F1-A533-52867910A557}"/>
              </a:ext>
            </a:extLst>
          </p:cNvPr>
          <p:cNvSpPr txBox="1"/>
          <p:nvPr/>
        </p:nvSpPr>
        <p:spPr>
          <a:xfrm>
            <a:off x="5645885" y="3268675"/>
            <a:ext cx="1923525" cy="246221"/>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断水</a:t>
            </a:r>
            <a:r>
              <a:rPr lang="en-US" altLang="ja-JP" sz="1600"/>
              <a:t>/</a:t>
            </a:r>
            <a:r>
              <a:rPr lang="ja-JP" altLang="en-US" sz="1600"/>
              <a:t>ガス供給停止</a:t>
            </a:r>
          </a:p>
        </p:txBody>
      </p:sp>
      <p:sp>
        <p:nvSpPr>
          <p:cNvPr id="12" name="テキスト ボックス 11">
            <a:extLst>
              <a:ext uri="{FF2B5EF4-FFF2-40B4-BE49-F238E27FC236}">
                <a16:creationId xmlns:a16="http://schemas.microsoft.com/office/drawing/2014/main" id="{9D261E75-A62E-4A37-8E49-473D1B281135}"/>
              </a:ext>
            </a:extLst>
          </p:cNvPr>
          <p:cNvSpPr txBox="1"/>
          <p:nvPr/>
        </p:nvSpPr>
        <p:spPr>
          <a:xfrm>
            <a:off x="2236312" y="3287455"/>
            <a:ext cx="757174" cy="222096"/>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停電</a:t>
            </a:r>
          </a:p>
        </p:txBody>
      </p:sp>
      <p:sp>
        <p:nvSpPr>
          <p:cNvPr id="29" name="テキスト ボックス 28">
            <a:extLst>
              <a:ext uri="{FF2B5EF4-FFF2-40B4-BE49-F238E27FC236}">
                <a16:creationId xmlns:a16="http://schemas.microsoft.com/office/drawing/2014/main" id="{D5D65E71-DC81-4CF9-BCB2-F390622E0EA1}"/>
              </a:ext>
            </a:extLst>
          </p:cNvPr>
          <p:cNvSpPr txBox="1"/>
          <p:nvPr/>
        </p:nvSpPr>
        <p:spPr>
          <a:xfrm>
            <a:off x="5048278" y="6187187"/>
            <a:ext cx="2961647" cy="222096"/>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電話使用不可</a:t>
            </a:r>
            <a:r>
              <a:rPr lang="en-US" altLang="ja-JP" sz="1600"/>
              <a:t>/</a:t>
            </a:r>
            <a:r>
              <a:rPr lang="ja-JP" altLang="en-US" sz="1600"/>
              <a:t>ネット使用不可</a:t>
            </a:r>
          </a:p>
        </p:txBody>
      </p:sp>
      <p:sp>
        <p:nvSpPr>
          <p:cNvPr id="35" name="テキスト ボックス 34">
            <a:extLst>
              <a:ext uri="{FF2B5EF4-FFF2-40B4-BE49-F238E27FC236}">
                <a16:creationId xmlns:a16="http://schemas.microsoft.com/office/drawing/2014/main" id="{328926D2-61A2-4519-A7A8-B04F5AD647A8}"/>
              </a:ext>
            </a:extLst>
          </p:cNvPr>
          <p:cNvSpPr txBox="1"/>
          <p:nvPr/>
        </p:nvSpPr>
        <p:spPr>
          <a:xfrm>
            <a:off x="1795297" y="6188067"/>
            <a:ext cx="1639203" cy="222096"/>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下水道使用不可</a:t>
            </a:r>
          </a:p>
        </p:txBody>
      </p:sp>
      <p:sp>
        <p:nvSpPr>
          <p:cNvPr id="16" name="テキスト プレースホルダー 8">
            <a:extLst>
              <a:ext uri="{FF2B5EF4-FFF2-40B4-BE49-F238E27FC236}">
                <a16:creationId xmlns:a16="http://schemas.microsoft.com/office/drawing/2014/main" id="{F08D169A-5651-4417-B80F-157F0FDF81BA}"/>
              </a:ext>
            </a:extLst>
          </p:cNvPr>
          <p:cNvSpPr txBox="1">
            <a:spLocks noChangeArrowheads="1"/>
          </p:cNvSpPr>
          <p:nvPr/>
        </p:nvSpPr>
        <p:spPr>
          <a:xfrm>
            <a:off x="868936" y="3582855"/>
            <a:ext cx="3509963" cy="2091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写真：多摩市ホームページ</a:t>
            </a:r>
          </a:p>
        </p:txBody>
      </p:sp>
      <p:sp>
        <p:nvSpPr>
          <p:cNvPr id="18" name="テキスト プレースホルダー 8">
            <a:extLst>
              <a:ext uri="{FF2B5EF4-FFF2-40B4-BE49-F238E27FC236}">
                <a16:creationId xmlns:a16="http://schemas.microsoft.com/office/drawing/2014/main" id="{C0BB8A45-10ED-423D-A0F4-C8578E72801D}"/>
              </a:ext>
            </a:extLst>
          </p:cNvPr>
          <p:cNvSpPr txBox="1">
            <a:spLocks noChangeArrowheads="1"/>
          </p:cNvSpPr>
          <p:nvPr/>
        </p:nvSpPr>
        <p:spPr>
          <a:xfrm>
            <a:off x="4765101" y="6480798"/>
            <a:ext cx="3509961"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写真：内閣府 防災情報のページ</a:t>
            </a:r>
          </a:p>
        </p:txBody>
      </p:sp>
      <p:sp>
        <p:nvSpPr>
          <p:cNvPr id="19" name="テキスト プレースホルダー 8">
            <a:extLst>
              <a:ext uri="{FF2B5EF4-FFF2-40B4-BE49-F238E27FC236}">
                <a16:creationId xmlns:a16="http://schemas.microsoft.com/office/drawing/2014/main" id="{BA385A66-72D2-452F-83EF-8C7DD1365505}"/>
              </a:ext>
            </a:extLst>
          </p:cNvPr>
          <p:cNvSpPr txBox="1">
            <a:spLocks noChangeArrowheads="1"/>
          </p:cNvSpPr>
          <p:nvPr/>
        </p:nvSpPr>
        <p:spPr>
          <a:xfrm>
            <a:off x="4765102" y="3567972"/>
            <a:ext cx="3509961" cy="2239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21" name="テキスト プレースホルダー 8">
            <a:extLst>
              <a:ext uri="{FF2B5EF4-FFF2-40B4-BE49-F238E27FC236}">
                <a16:creationId xmlns:a16="http://schemas.microsoft.com/office/drawing/2014/main" id="{214A08F4-E0F4-45B4-9C30-6193E08E5DE4}"/>
              </a:ext>
            </a:extLst>
          </p:cNvPr>
          <p:cNvSpPr txBox="1">
            <a:spLocks noChangeArrowheads="1"/>
          </p:cNvSpPr>
          <p:nvPr/>
        </p:nvSpPr>
        <p:spPr>
          <a:xfrm>
            <a:off x="850898" y="6485017"/>
            <a:ext cx="3528001"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写真：国土交通省ホームページ</a:t>
            </a:r>
          </a:p>
        </p:txBody>
      </p:sp>
      <p:sp>
        <p:nvSpPr>
          <p:cNvPr id="27" name="正方形/長方形 26">
            <a:extLst>
              <a:ext uri="{FF2B5EF4-FFF2-40B4-BE49-F238E27FC236}">
                <a16:creationId xmlns:a16="http://schemas.microsoft.com/office/drawing/2014/main" id="{A73C7667-F92B-4ADA-A59E-CFA19770D808}"/>
              </a:ext>
            </a:extLst>
          </p:cNvPr>
          <p:cNvSpPr/>
          <p:nvPr/>
        </p:nvSpPr>
        <p:spPr>
          <a:xfrm>
            <a:off x="0" y="3072170"/>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HGPｺﾞｼｯｸE" panose="020B0900000000000000" pitchFamily="50" charset="-128"/>
                <a:ea typeface="HGPｺﾞｼｯｸE" panose="020B0900000000000000" pitchFamily="50" charset="-128"/>
              </a:rPr>
              <a:t>研修を行う地域で起こると考えられる被害事例をお選び下さい</a:t>
            </a:r>
          </a:p>
        </p:txBody>
      </p:sp>
    </p:spTree>
    <p:extLst>
      <p:ext uri="{BB962C8B-B14F-4D97-AF65-F5344CB8AC3E}">
        <p14:creationId xmlns:p14="http://schemas.microsoft.com/office/powerpoint/2010/main" val="28758715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18</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564220" y="1519523"/>
            <a:ext cx="7428965" cy="4141048"/>
            <a:chOff x="432335" y="1144932"/>
            <a:chExt cx="7596975" cy="4141048"/>
          </a:xfrm>
        </p:grpSpPr>
        <p:sp>
          <p:nvSpPr>
            <p:cNvPr id="5" name="四角形: 角を丸くする 4">
              <a:extLst>
                <a:ext uri="{FF2B5EF4-FFF2-40B4-BE49-F238E27FC236}">
                  <a16:creationId xmlns:a16="http://schemas.microsoft.com/office/drawing/2014/main" id="{C6027D71-137B-4D89-AD94-059CF63A5526}"/>
                </a:ext>
              </a:extLst>
            </p:cNvPr>
            <p:cNvSpPr/>
            <p:nvPr/>
          </p:nvSpPr>
          <p:spPr>
            <a:xfrm>
              <a:off x="1486994" y="1144933"/>
              <a:ext cx="6542316" cy="4141047"/>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＜風水害＞</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皆さんが住む地域には</a:t>
              </a:r>
            </a:p>
            <a:p>
              <a:pPr algn="ctr">
                <a:lnSpc>
                  <a:spcPct val="1500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どのような被害が想定されて</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いるでしょうか？</a:t>
              </a:r>
            </a:p>
          </p:txBody>
        </p:sp>
        <p:sp>
          <p:nvSpPr>
            <p:cNvPr id="2" name="直角三角形 1">
              <a:extLst>
                <a:ext uri="{FF2B5EF4-FFF2-40B4-BE49-F238E27FC236}">
                  <a16:creationId xmlns:a16="http://schemas.microsoft.com/office/drawing/2014/main" id="{02E3BFED-6107-4E75-A6C3-D06AAF8D1256}"/>
                </a:ext>
              </a:extLst>
            </p:cNvPr>
            <p:cNvSpPr/>
            <p:nvPr/>
          </p:nvSpPr>
          <p:spPr>
            <a:xfrm flipH="1" flipV="1">
              <a:off x="432335" y="1144932"/>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sp>
        <p:nvSpPr>
          <p:cNvPr id="8" name="正方形/長方形 7">
            <a:extLst>
              <a:ext uri="{FF2B5EF4-FFF2-40B4-BE49-F238E27FC236}">
                <a16:creationId xmlns:a16="http://schemas.microsoft.com/office/drawing/2014/main" id="{1A7E8DE0-892D-4AC8-908D-117CA14B108A}"/>
              </a:ext>
            </a:extLst>
          </p:cNvPr>
          <p:cNvSpPr/>
          <p:nvPr/>
        </p:nvSpPr>
        <p:spPr>
          <a:xfrm>
            <a:off x="7687733" y="287867"/>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lumMod val="65000"/>
                    <a:lumOff val="35000"/>
                  </a:schemeClr>
                </a:solidFill>
                <a:latin typeface="HGPｺﾞｼｯｸE" panose="020B0900000000000000" pitchFamily="50" charset="-128"/>
                <a:ea typeface="HGPｺﾞｼｯｸE" panose="020B0900000000000000" pitchFamily="50" charset="-128"/>
              </a:rPr>
              <a:t>35</a:t>
            </a:r>
            <a:r>
              <a:rPr kumimoji="1" lang="ja-JP" altLang="en-US" dirty="0">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
        <p:nvSpPr>
          <p:cNvPr id="9" name="正方形/長方形 8">
            <a:extLst>
              <a:ext uri="{FF2B5EF4-FFF2-40B4-BE49-F238E27FC236}">
                <a16:creationId xmlns:a16="http://schemas.microsoft.com/office/drawing/2014/main" id="{3DAEDC3B-DB41-4FD1-B930-6F8CBF2C6485}"/>
              </a:ext>
            </a:extLst>
          </p:cNvPr>
          <p:cNvSpPr/>
          <p:nvPr/>
        </p:nvSpPr>
        <p:spPr>
          <a:xfrm>
            <a:off x="5791064" y="287867"/>
            <a:ext cx="1762642" cy="372533"/>
          </a:xfrm>
          <a:prstGeom prst="rect">
            <a:avLst/>
          </a:prstGeom>
          <a:solidFill>
            <a:srgbClr val="FFCC66"/>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
        <p:nvSpPr>
          <p:cNvPr id="10" name="正方形/長方形 9">
            <a:extLst>
              <a:ext uri="{FF2B5EF4-FFF2-40B4-BE49-F238E27FC236}">
                <a16:creationId xmlns:a16="http://schemas.microsoft.com/office/drawing/2014/main" id="{2E33CE15-06CA-4636-B537-4BF0CD518EC1}"/>
              </a:ext>
            </a:extLst>
          </p:cNvPr>
          <p:cNvSpPr/>
          <p:nvPr/>
        </p:nvSpPr>
        <p:spPr>
          <a:xfrm>
            <a:off x="0" y="5032606"/>
            <a:ext cx="9144000" cy="182539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latin typeface="HGPｺﾞｼｯｸE" panose="020B0900000000000000" pitchFamily="50" charset="-128"/>
                <a:ea typeface="HGPｺﾞｼｯｸE" panose="020B0900000000000000" pitchFamily="50" charset="-128"/>
              </a:rPr>
              <a:t>「地震災害」と「風水害」の２種類がありますので、研修を行う方が、地域の実情に合わせて、適宜選択してご利用下さい。</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r>
              <a:rPr kumimoji="1" lang="ja-JP" altLang="en-US" sz="2400" dirty="0">
                <a:solidFill>
                  <a:schemeClr val="tx1"/>
                </a:solidFill>
                <a:latin typeface="HGPｺﾞｼｯｸE" panose="020B0900000000000000" pitchFamily="50" charset="-128"/>
                <a:ea typeface="HGPｺﾞｼｯｸE" panose="020B0900000000000000" pitchFamily="50" charset="-128"/>
              </a:rPr>
              <a:t>また、研修会の受講者や規模にあわせて、市町村単位・町内会単位・小学校区単位などワークショップで考えてもらう対象地域を決めてください。</a:t>
            </a:r>
          </a:p>
        </p:txBody>
      </p:sp>
    </p:spTree>
    <p:extLst>
      <p:ext uri="{BB962C8B-B14F-4D97-AF65-F5344CB8AC3E}">
        <p14:creationId xmlns:p14="http://schemas.microsoft.com/office/powerpoint/2010/main" val="417225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CF96B42B-2F84-4401-B734-6A806D96C3BE}"/>
              </a:ext>
            </a:extLst>
          </p:cNvPr>
          <p:cNvSpPr/>
          <p:nvPr/>
        </p:nvSpPr>
        <p:spPr>
          <a:xfrm>
            <a:off x="568553" y="3318792"/>
            <a:ext cx="4689059" cy="3124057"/>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pPr marL="514350" indent="-514350">
              <a:spcAft>
                <a:spcPts val="600"/>
              </a:spcAft>
              <a:buFont typeface="+mj-ea"/>
              <a:buAutoNum type="circleNumDbPlain"/>
            </a:pPr>
            <a:r>
              <a:rPr kumimoji="1"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河川氾濫による洪水の可能性は？　水の深さは？</a:t>
            </a:r>
            <a:endPar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土砂災害の可能性は？</a:t>
            </a:r>
            <a:endPar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高潮の可能性は？</a:t>
            </a:r>
            <a:endPar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その他、気づいた被害等</a:t>
            </a:r>
            <a:endPar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600"/>
              </a:spcAft>
              <a:buFont typeface="Wingdings" panose="05000000000000000000" pitchFamily="2" charset="2"/>
              <a:buChar char="ü"/>
            </a:pPr>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強風による建物の損壊</a:t>
            </a:r>
            <a:endParaRPr kumimoji="1"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71550" lvl="1" indent="-514350">
              <a:spcAft>
                <a:spcPts val="600"/>
              </a:spcAft>
              <a:buFont typeface="Wingdings" panose="05000000000000000000" pitchFamily="2" charset="2"/>
              <a:buChar char="ü"/>
            </a:pPr>
            <a:endPar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5" name="タイトル 3">
            <a:extLst>
              <a:ext uri="{FF2B5EF4-FFF2-40B4-BE49-F238E27FC236}">
                <a16:creationId xmlns:a16="http://schemas.microsoft.com/office/drawing/2014/main" id="{A0D2E583-5C72-42BC-86AF-A5C869AF65FC}"/>
              </a:ext>
            </a:extLst>
          </p:cNvPr>
          <p:cNvSpPr txBox="1">
            <a:spLocks/>
          </p:cNvSpPr>
          <p:nvPr/>
        </p:nvSpPr>
        <p:spPr>
          <a:xfrm>
            <a:off x="1019908" y="137622"/>
            <a:ext cx="7112977" cy="650083"/>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風水害における地域の危険の整理</a:t>
            </a:r>
          </a:p>
        </p:txBody>
      </p:sp>
      <p:sp>
        <p:nvSpPr>
          <p:cNvPr id="29" name="スライド番号プレースホルダー 1">
            <a:extLst>
              <a:ext uri="{FF2B5EF4-FFF2-40B4-BE49-F238E27FC236}">
                <a16:creationId xmlns:a16="http://schemas.microsoft.com/office/drawing/2014/main" id="{B13CC048-17EC-48D5-B655-CB92545D3D9F}"/>
              </a:ext>
            </a:extLst>
          </p:cNvPr>
          <p:cNvSpPr>
            <a:spLocks noGrp="1"/>
          </p:cNvSpPr>
          <p:nvPr>
            <p:ph type="sldNum" sz="quarter" idx="12"/>
          </p:nvPr>
        </p:nvSpPr>
        <p:spPr/>
        <p:txBody>
          <a:bodyPr/>
          <a:lstStyle/>
          <a:p>
            <a:fld id="{48C0FCB9-D989-46F1-965E-624BDAC7E129}" type="slidenum">
              <a:rPr kumimoji="1" lang="ja-JP" altLang="en-US" smtClean="0"/>
              <a:pPr/>
              <a:t>19</a:t>
            </a:fld>
            <a:endParaRPr kumimoji="1" lang="ja-JP" altLang="en-US"/>
          </a:p>
        </p:txBody>
      </p:sp>
      <p:sp>
        <p:nvSpPr>
          <p:cNvPr id="24" name="四角形: 角を丸くする 23">
            <a:extLst>
              <a:ext uri="{FF2B5EF4-FFF2-40B4-BE49-F238E27FC236}">
                <a16:creationId xmlns:a16="http://schemas.microsoft.com/office/drawing/2014/main" id="{C9C67DC6-B8E1-4AAA-AA00-40B1DA781B5F}"/>
              </a:ext>
            </a:extLst>
          </p:cNvPr>
          <p:cNvSpPr/>
          <p:nvPr/>
        </p:nvSpPr>
        <p:spPr>
          <a:xfrm>
            <a:off x="555743" y="965081"/>
            <a:ext cx="8139849" cy="19272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r>
              <a:rPr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個人作業</a:t>
            </a:r>
            <a:r>
              <a:rPr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　＜１０分＞</a:t>
            </a:r>
            <a:endParaRPr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just"/>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配布されたハザードマップや被害想定資料を確認し、</a:t>
            </a:r>
            <a:r>
              <a:rPr lang="ja-JP" altLang="en-US" sz="2800" dirty="0">
                <a:solidFill>
                  <a:srgbClr val="FF2800"/>
                </a:solidFill>
                <a:latin typeface="HGPｺﾞｼｯｸE" panose="020B0900000000000000" pitchFamily="50" charset="-128"/>
                <a:ea typeface="HGPｺﾞｼｯｸE" panose="020B0900000000000000" pitchFamily="50" charset="-128"/>
              </a:rPr>
              <a:t>皆さん</a:t>
            </a:r>
            <a:r>
              <a:rPr kumimoji="1" lang="ja-JP" altLang="en-US" sz="2800" dirty="0">
                <a:solidFill>
                  <a:srgbClr val="FF2800"/>
                </a:solidFill>
                <a:latin typeface="HGPｺﾞｼｯｸE" panose="020B0900000000000000" pitchFamily="50" charset="-128"/>
                <a:ea typeface="HGPｺﾞｼｯｸE" panose="020B0900000000000000" pitchFamily="50" charset="-128"/>
              </a:rPr>
              <a:t>の地域の危険性</a:t>
            </a: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について「ワークシート</a:t>
            </a:r>
            <a:r>
              <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風水害</a:t>
            </a:r>
            <a:r>
              <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 に書き出しましょう</a:t>
            </a:r>
          </a:p>
        </p:txBody>
      </p:sp>
      <p:grpSp>
        <p:nvGrpSpPr>
          <p:cNvPr id="3" name="グループ化 2">
            <a:extLst>
              <a:ext uri="{FF2B5EF4-FFF2-40B4-BE49-F238E27FC236}">
                <a16:creationId xmlns:a16="http://schemas.microsoft.com/office/drawing/2014/main" id="{2860B09B-E188-41BA-AA40-7B8754869E1E}"/>
              </a:ext>
            </a:extLst>
          </p:cNvPr>
          <p:cNvGrpSpPr/>
          <p:nvPr/>
        </p:nvGrpSpPr>
        <p:grpSpPr>
          <a:xfrm>
            <a:off x="5418473" y="2611860"/>
            <a:ext cx="3011660" cy="3869004"/>
            <a:chOff x="5418473" y="2611860"/>
            <a:chExt cx="3011660" cy="3869004"/>
          </a:xfrm>
        </p:grpSpPr>
        <p:sp>
          <p:nvSpPr>
            <p:cNvPr id="26" name="四角形: メモ 25">
              <a:extLst>
                <a:ext uri="{FF2B5EF4-FFF2-40B4-BE49-F238E27FC236}">
                  <a16:creationId xmlns:a16="http://schemas.microsoft.com/office/drawing/2014/main" id="{5D2008F4-4866-49F6-91BA-C944F7460105}"/>
                </a:ext>
              </a:extLst>
            </p:cNvPr>
            <p:cNvSpPr/>
            <p:nvPr/>
          </p:nvSpPr>
          <p:spPr>
            <a:xfrm>
              <a:off x="5418473" y="2611860"/>
              <a:ext cx="3011660" cy="3869004"/>
            </a:xfrm>
            <a:prstGeom prst="foldedCorner">
              <a:avLst>
                <a:gd name="adj" fmla="val 8997"/>
              </a:avLst>
            </a:prstGeom>
            <a:ln>
              <a:solidFill>
                <a:schemeClr val="tx1">
                  <a:lumMod val="75000"/>
                  <a:lumOff val="2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600"/>
            </a:p>
          </p:txBody>
        </p:sp>
        <p:pic>
          <p:nvPicPr>
            <p:cNvPr id="2" name="図 1">
              <a:extLst>
                <a:ext uri="{FF2B5EF4-FFF2-40B4-BE49-F238E27FC236}">
                  <a16:creationId xmlns:a16="http://schemas.microsoft.com/office/drawing/2014/main" id="{10E3BBBB-7E1C-4577-B9D7-BE520DB9E385}"/>
                </a:ext>
              </a:extLst>
            </p:cNvPr>
            <p:cNvPicPr>
              <a:picLocks noChangeAspect="1"/>
            </p:cNvPicPr>
            <p:nvPr/>
          </p:nvPicPr>
          <p:blipFill>
            <a:blip r:embed="rId3"/>
            <a:stretch>
              <a:fillRect/>
            </a:stretch>
          </p:blipFill>
          <p:spPr>
            <a:xfrm>
              <a:off x="5659593" y="2770502"/>
              <a:ext cx="2473292" cy="3589973"/>
            </a:xfrm>
            <a:prstGeom prst="rect">
              <a:avLst/>
            </a:prstGeom>
          </p:spPr>
        </p:pic>
      </p:grpSp>
      <p:sp>
        <p:nvSpPr>
          <p:cNvPr id="9" name="正方形/長方形 8">
            <a:extLst>
              <a:ext uri="{FF2B5EF4-FFF2-40B4-BE49-F238E27FC236}">
                <a16:creationId xmlns:a16="http://schemas.microsoft.com/office/drawing/2014/main" id="{4C6AD9BF-668D-4D41-BCC7-379FAC419860}"/>
              </a:ext>
            </a:extLst>
          </p:cNvPr>
          <p:cNvSpPr/>
          <p:nvPr/>
        </p:nvSpPr>
        <p:spPr>
          <a:xfrm>
            <a:off x="0" y="5946373"/>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HGPｺﾞｼｯｸE" panose="020B0900000000000000" pitchFamily="50" charset="-128"/>
                <a:ea typeface="HGPｺﾞｼｯｸE" panose="020B0900000000000000" pitchFamily="50" charset="-128"/>
              </a:rPr>
              <a:t>研修の受講者の防災に関する知識の習得状況等に応じて、作業時間等を適宜調整して下さい。</a:t>
            </a:r>
          </a:p>
        </p:txBody>
      </p:sp>
    </p:spTree>
    <p:extLst>
      <p:ext uri="{BB962C8B-B14F-4D97-AF65-F5344CB8AC3E}">
        <p14:creationId xmlns:p14="http://schemas.microsoft.com/office/powerpoint/2010/main" val="3894904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1DFE03F-AE3F-4B77-AC2E-94339400726D}"/>
              </a:ext>
            </a:extLst>
          </p:cNvPr>
          <p:cNvSpPr/>
          <p:nvPr/>
        </p:nvSpPr>
        <p:spPr>
          <a:xfrm>
            <a:off x="0" y="0"/>
            <a:ext cx="9144000" cy="6858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just">
              <a:spcAft>
                <a:spcPts val="600"/>
              </a:spcAft>
            </a:pPr>
            <a:r>
              <a:rPr kumimoji="1" lang="en-US" altLang="ja-JP" sz="2400" dirty="0">
                <a:solidFill>
                  <a:schemeClr val="tx1"/>
                </a:solidFill>
                <a:latin typeface="HGPｺﾞｼｯｸE" panose="020B0900000000000000" pitchFamily="50" charset="-128"/>
                <a:ea typeface="HGPｺﾞｼｯｸE" panose="020B0900000000000000" pitchFamily="50" charset="-128"/>
              </a:rPr>
              <a:t>【</a:t>
            </a:r>
            <a:r>
              <a:rPr kumimoji="1" lang="ja-JP" altLang="en-US" sz="2400" dirty="0">
                <a:solidFill>
                  <a:schemeClr val="tx1"/>
                </a:solidFill>
                <a:latin typeface="HGPｺﾞｼｯｸE" panose="020B0900000000000000" pitchFamily="50" charset="-128"/>
                <a:ea typeface="HGPｺﾞｼｯｸE" panose="020B0900000000000000" pitchFamily="50" charset="-128"/>
              </a:rPr>
              <a:t>本教材について</a:t>
            </a:r>
            <a:r>
              <a:rPr kumimoji="1" lang="en-US" altLang="ja-JP" sz="2400" dirty="0">
                <a:solidFill>
                  <a:schemeClr val="tx1"/>
                </a:solidFill>
                <a:latin typeface="HGPｺﾞｼｯｸE" panose="020B0900000000000000" pitchFamily="50" charset="-128"/>
                <a:ea typeface="HGPｺﾞｼｯｸE" panose="020B0900000000000000" pitchFamily="50" charset="-128"/>
              </a:rPr>
              <a:t>】</a:t>
            </a:r>
          </a:p>
          <a:p>
            <a:pPr marL="342900" indent="-342900" algn="just">
              <a:spcAft>
                <a:spcPts val="600"/>
              </a:spcAft>
              <a:buFont typeface="Wingdings" panose="05000000000000000000" pitchFamily="2" charset="2"/>
              <a:buChar char="l"/>
            </a:pPr>
            <a:r>
              <a:rPr kumimoji="1" lang="ja-JP" altLang="en-US" sz="2000" dirty="0">
                <a:solidFill>
                  <a:schemeClr val="tx1"/>
                </a:solidFill>
                <a:latin typeface="HGPｺﾞｼｯｸE" panose="020B0900000000000000" pitchFamily="50" charset="-128"/>
                <a:ea typeface="HGPｺﾞｼｯｸE" panose="020B0900000000000000" pitchFamily="50" charset="-128"/>
              </a:rPr>
              <a:t>テーマ：</a:t>
            </a:r>
            <a:r>
              <a:rPr kumimoji="1" lang="ja-JP" altLang="en-US" sz="2000" dirty="0">
                <a:solidFill>
                  <a:schemeClr val="tx1"/>
                </a:solidFill>
                <a:latin typeface="HGPｺﾞｼｯｸE"/>
                <a:ea typeface="HGPｺﾞｼｯｸE"/>
              </a:rPr>
              <a:t>　１．防災リーダーの役割</a:t>
            </a:r>
            <a:r>
              <a:rPr kumimoji="1" lang="en-US" altLang="ja-JP" sz="2000" dirty="0">
                <a:solidFill>
                  <a:schemeClr val="tx1"/>
                </a:solidFill>
                <a:latin typeface="HGPｺﾞｼｯｸE"/>
                <a:ea typeface="HGPｺﾞｼｯｸE"/>
              </a:rPr>
              <a:t>/</a:t>
            </a:r>
            <a:r>
              <a:rPr kumimoji="1" lang="ja-JP" altLang="en-US" sz="2000" dirty="0">
                <a:solidFill>
                  <a:schemeClr val="tx1"/>
                </a:solidFill>
                <a:latin typeface="HGPｺﾞｼｯｸE"/>
                <a:ea typeface="HGPｺﾞｼｯｸE"/>
              </a:rPr>
              <a:t>住民(構成員)の自助意識を高めるには</a:t>
            </a:r>
            <a:endParaRPr kumimoji="1" lang="en-US" altLang="ja-JP" sz="2000" dirty="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000" dirty="0">
                <a:solidFill>
                  <a:schemeClr val="tx1"/>
                </a:solidFill>
                <a:latin typeface="HGPｺﾞｼｯｸE" panose="020B0900000000000000" pitchFamily="50" charset="-128"/>
                <a:ea typeface="HGPｺﾞｼｯｸE" panose="020B0900000000000000" pitchFamily="50" charset="-128"/>
              </a:rPr>
              <a:t>単元名：　１地域の災害発生のおそれと自主防災活動の必要性</a:t>
            </a:r>
            <a:endParaRPr kumimoji="1" lang="en-US" altLang="ja-JP" sz="2000" dirty="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000" dirty="0">
                <a:solidFill>
                  <a:schemeClr val="tx1"/>
                </a:solidFill>
                <a:latin typeface="HGPｺﾞｼｯｸE" panose="020B0900000000000000" pitchFamily="50" charset="-128"/>
                <a:ea typeface="HGPｺﾞｼｯｸE" panose="020B0900000000000000" pitchFamily="50" charset="-128"/>
              </a:rPr>
              <a:t>所要時間：　</a:t>
            </a:r>
            <a:r>
              <a:rPr kumimoji="1" lang="en-US" altLang="ja-JP" sz="2000" dirty="0">
                <a:solidFill>
                  <a:schemeClr val="tx1"/>
                </a:solidFill>
                <a:latin typeface="HGPｺﾞｼｯｸE" panose="020B0900000000000000" pitchFamily="50" charset="-128"/>
                <a:ea typeface="HGPｺﾞｼｯｸE" panose="020B0900000000000000" pitchFamily="50" charset="-128"/>
              </a:rPr>
              <a:t>60</a:t>
            </a:r>
            <a:r>
              <a:rPr kumimoji="1" lang="ja-JP" altLang="en-US" sz="2000" dirty="0">
                <a:solidFill>
                  <a:schemeClr val="tx1"/>
                </a:solidFill>
                <a:latin typeface="HGPｺﾞｼｯｸE" panose="020B0900000000000000" pitchFamily="50" charset="-128"/>
                <a:ea typeface="HGPｺﾞｼｯｸE" panose="020B0900000000000000" pitchFamily="50" charset="-128"/>
              </a:rPr>
              <a:t>分程度</a:t>
            </a:r>
          </a:p>
          <a:p>
            <a:pPr marL="342900" indent="-342900" algn="just">
              <a:spcAft>
                <a:spcPts val="600"/>
              </a:spcAft>
              <a:buFont typeface="Wingdings" panose="05000000000000000000" pitchFamily="2" charset="2"/>
              <a:buChar char="l"/>
            </a:pPr>
            <a:r>
              <a:rPr kumimoji="1" lang="ja-JP" altLang="en-US" sz="2000" dirty="0">
                <a:solidFill>
                  <a:schemeClr val="tx1"/>
                </a:solidFill>
                <a:latin typeface="HGPｺﾞｼｯｸE" panose="020B0900000000000000" pitchFamily="50" charset="-128"/>
                <a:ea typeface="HGPｺﾞｼｯｸE" panose="020B0900000000000000" pitchFamily="50" charset="-128"/>
              </a:rPr>
              <a:t>準備：</a:t>
            </a:r>
            <a:endParaRPr kumimoji="1" lang="en-US" altLang="ja-JP" sz="20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000" dirty="0">
                <a:solidFill>
                  <a:schemeClr val="tx1"/>
                </a:solidFill>
                <a:latin typeface="HGPｺﾞｼｯｸE" panose="020B0900000000000000" pitchFamily="50" charset="-128"/>
                <a:ea typeface="HGPｺﾞｼｯｸE" panose="020B0900000000000000" pitchFamily="50" charset="-128"/>
              </a:rPr>
              <a:t>自治体の地域防災計画やハザードマップの内容をスライドに反映させて下さい。</a:t>
            </a:r>
            <a:endParaRPr kumimoji="1" lang="en-US" altLang="ja-JP" sz="20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000" dirty="0">
                <a:solidFill>
                  <a:schemeClr val="tx1"/>
                </a:solidFill>
                <a:latin typeface="HGPｺﾞｼｯｸE" panose="020B0900000000000000" pitchFamily="50" charset="-128"/>
                <a:ea typeface="HGPｺﾞｼｯｸE" panose="020B0900000000000000" pitchFamily="50" charset="-128"/>
              </a:rPr>
              <a:t>「１．わがまち（地域）の災害発生のおそれ」 は、「地震災害（</a:t>
            </a:r>
            <a:r>
              <a:rPr kumimoji="1" lang="en-US" altLang="ja-JP" sz="2000" dirty="0">
                <a:solidFill>
                  <a:schemeClr val="tx1"/>
                </a:solidFill>
                <a:latin typeface="HGPｺﾞｼｯｸE" panose="020B0900000000000000" pitchFamily="50" charset="-128"/>
                <a:ea typeface="HGPｺﾞｼｯｸE" panose="020B0900000000000000" pitchFamily="50" charset="-128"/>
              </a:rPr>
              <a:t>p.11</a:t>
            </a:r>
            <a:r>
              <a:rPr kumimoji="1" lang="ja-JP" altLang="en-US" sz="2000" dirty="0">
                <a:solidFill>
                  <a:schemeClr val="tx1"/>
                </a:solidFill>
                <a:latin typeface="HGPｺﾞｼｯｸE" panose="020B0900000000000000" pitchFamily="50" charset="-128"/>
                <a:ea typeface="HGPｺﾞｼｯｸE" panose="020B0900000000000000" pitchFamily="50" charset="-128"/>
              </a:rPr>
              <a:t>～</a:t>
            </a:r>
            <a:r>
              <a:rPr kumimoji="1" lang="en-US" altLang="ja-JP" sz="2000" dirty="0">
                <a:solidFill>
                  <a:schemeClr val="tx1"/>
                </a:solidFill>
                <a:latin typeface="HGPｺﾞｼｯｸE" panose="020B0900000000000000" pitchFamily="50" charset="-128"/>
                <a:ea typeface="HGPｺﾞｼｯｸE" panose="020B0900000000000000" pitchFamily="50" charset="-128"/>
              </a:rPr>
              <a:t>p.16</a:t>
            </a:r>
            <a:r>
              <a:rPr kumimoji="1" lang="ja-JP" altLang="en-US" sz="2000" dirty="0">
                <a:solidFill>
                  <a:schemeClr val="tx1"/>
                </a:solidFill>
                <a:latin typeface="HGPｺﾞｼｯｸE" panose="020B0900000000000000" pitchFamily="50" charset="-128"/>
                <a:ea typeface="HGPｺﾞｼｯｸE" panose="020B0900000000000000" pitchFamily="50" charset="-128"/>
              </a:rPr>
              <a:t>）」と「風水害（</a:t>
            </a:r>
            <a:r>
              <a:rPr kumimoji="1" lang="en-US" altLang="ja-JP" sz="2000" dirty="0">
                <a:solidFill>
                  <a:schemeClr val="tx1"/>
                </a:solidFill>
                <a:latin typeface="HGPｺﾞｼｯｸE" panose="020B0900000000000000" pitchFamily="50" charset="-128"/>
                <a:ea typeface="HGPｺﾞｼｯｸE" panose="020B0900000000000000" pitchFamily="50" charset="-128"/>
              </a:rPr>
              <a:t>p.17</a:t>
            </a:r>
            <a:r>
              <a:rPr kumimoji="1" lang="ja-JP" altLang="en-US" sz="2000" dirty="0">
                <a:solidFill>
                  <a:schemeClr val="tx1"/>
                </a:solidFill>
                <a:latin typeface="HGPｺﾞｼｯｸE" panose="020B0900000000000000" pitchFamily="50" charset="-128"/>
                <a:ea typeface="HGPｺﾞｼｯｸE" panose="020B0900000000000000" pitchFamily="50" charset="-128"/>
              </a:rPr>
              <a:t>～</a:t>
            </a:r>
            <a:r>
              <a:rPr kumimoji="1" lang="en-US" altLang="ja-JP" sz="2000" dirty="0">
                <a:solidFill>
                  <a:schemeClr val="tx1"/>
                </a:solidFill>
                <a:latin typeface="HGPｺﾞｼｯｸE" panose="020B0900000000000000" pitchFamily="50" charset="-128"/>
                <a:ea typeface="HGPｺﾞｼｯｸE" panose="020B0900000000000000" pitchFamily="50" charset="-128"/>
              </a:rPr>
              <a:t>p.21</a:t>
            </a:r>
            <a:r>
              <a:rPr kumimoji="1" lang="ja-JP" altLang="en-US" sz="2000" dirty="0">
                <a:solidFill>
                  <a:schemeClr val="tx1"/>
                </a:solidFill>
                <a:latin typeface="HGPｺﾞｼｯｸE" panose="020B0900000000000000" pitchFamily="50" charset="-128"/>
                <a:ea typeface="HGPｺﾞｼｯｸE" panose="020B0900000000000000" pitchFamily="50" charset="-128"/>
              </a:rPr>
              <a:t>） 」の２種類の</a:t>
            </a:r>
            <a:r>
              <a:rPr kumimoji="1" lang="en-US" altLang="ja-JP" sz="2000" dirty="0">
                <a:solidFill>
                  <a:schemeClr val="tx1"/>
                </a:solidFill>
                <a:latin typeface="HGPｺﾞｼｯｸE" panose="020B0900000000000000" pitchFamily="50" charset="-128"/>
                <a:ea typeface="HGPｺﾞｼｯｸE" panose="020B0900000000000000" pitchFamily="50" charset="-128"/>
              </a:rPr>
              <a:t>【</a:t>
            </a:r>
            <a:r>
              <a:rPr kumimoji="1" lang="ja-JP" altLang="en-US" sz="2000" dirty="0">
                <a:solidFill>
                  <a:schemeClr val="tx1"/>
                </a:solidFill>
                <a:latin typeface="HGPｺﾞｼｯｸE" panose="020B0900000000000000" pitchFamily="50" charset="-128"/>
                <a:ea typeface="HGPｺﾞｼｯｸE" panose="020B0900000000000000" pitchFamily="50" charset="-128"/>
              </a:rPr>
              <a:t>ワークショップ</a:t>
            </a:r>
            <a:r>
              <a:rPr kumimoji="1" lang="en-US" altLang="ja-JP" sz="2000" dirty="0">
                <a:solidFill>
                  <a:schemeClr val="tx1"/>
                </a:solidFill>
                <a:latin typeface="HGPｺﾞｼｯｸE" panose="020B0900000000000000" pitchFamily="50" charset="-128"/>
                <a:ea typeface="HGPｺﾞｼｯｸE" panose="020B0900000000000000" pitchFamily="50" charset="-128"/>
              </a:rPr>
              <a:t>】</a:t>
            </a:r>
            <a:r>
              <a:rPr kumimoji="1" lang="ja-JP" altLang="en-US" sz="2000" dirty="0">
                <a:solidFill>
                  <a:schemeClr val="tx1"/>
                </a:solidFill>
                <a:latin typeface="HGPｺﾞｼｯｸE" panose="020B0900000000000000" pitchFamily="50" charset="-128"/>
                <a:ea typeface="HGPｺﾞｼｯｸE" panose="020B0900000000000000" pitchFamily="50" charset="-128"/>
              </a:rPr>
              <a:t>があります。地域の状況に合わせてご利用下さい。</a:t>
            </a:r>
            <a:endParaRPr kumimoji="1" lang="en-US" altLang="ja-JP" sz="20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000" dirty="0">
                <a:solidFill>
                  <a:schemeClr val="tx1"/>
                </a:solidFill>
                <a:latin typeface="HGPｺﾞｼｯｸE" panose="020B0900000000000000" pitchFamily="50" charset="-128"/>
                <a:ea typeface="HGPｺﾞｼｯｸE" panose="020B0900000000000000" pitchFamily="50" charset="-128"/>
              </a:rPr>
              <a:t>補助教材にある「ワークシート」と細マジック（黒）を参加者人数分準備して下さい。</a:t>
            </a:r>
            <a:endParaRPr kumimoji="1" lang="en-US" altLang="ja-JP" sz="20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000" dirty="0">
                <a:solidFill>
                  <a:schemeClr val="tx1"/>
                </a:solidFill>
                <a:latin typeface="HGPｺﾞｼｯｸE" panose="020B0900000000000000" pitchFamily="50" charset="-128"/>
                <a:ea typeface="HGPｺﾞｼｯｸE" panose="020B0900000000000000" pitchFamily="50" charset="-128"/>
              </a:rPr>
              <a:t>適宜、スライドの追加や変更をすることができます。参加者の特性（自主防災組織等の会長が多いか、在職期間が長いかなど）に応じて、内容の追加・削減や修正・変更を検討することで、より良い研修効果が期待できます。</a:t>
            </a:r>
            <a:endParaRPr kumimoji="1" lang="en-US" altLang="ja-JP" sz="20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000" dirty="0">
                <a:solidFill>
                  <a:schemeClr val="tx1"/>
                </a:solidFill>
                <a:latin typeface="HGPｺﾞｼｯｸE" panose="020B0900000000000000" pitchFamily="50" charset="-128"/>
                <a:ea typeface="HGPｺﾞｼｯｸE" panose="020B0900000000000000" pitchFamily="50" charset="-128"/>
              </a:rPr>
              <a:t>実際に研修を行う前に、何人かのグループを作り、練習し合う場を設けることもよい研修とするうえで効果的です。</a:t>
            </a:r>
          </a:p>
        </p:txBody>
      </p:sp>
    </p:spTree>
    <p:extLst>
      <p:ext uri="{BB962C8B-B14F-4D97-AF65-F5344CB8AC3E}">
        <p14:creationId xmlns:p14="http://schemas.microsoft.com/office/powerpoint/2010/main" val="40717548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96A9F17-DA35-440F-B87D-3D210C93A009}"/>
              </a:ext>
            </a:extLst>
          </p:cNvPr>
          <p:cNvSpPr>
            <a:spLocks noGrp="1"/>
          </p:cNvSpPr>
          <p:nvPr>
            <p:ph type="sldNum" sz="quarter" idx="12"/>
          </p:nvPr>
        </p:nvSpPr>
        <p:spPr/>
        <p:txBody>
          <a:bodyPr/>
          <a:lstStyle/>
          <a:p>
            <a:fld id="{48C0FCB9-D989-46F1-965E-624BDAC7E129}" type="slidenum">
              <a:rPr kumimoji="1" lang="ja-JP" altLang="en-US" smtClean="0"/>
              <a:pPr/>
              <a:t>20</a:t>
            </a:fld>
            <a:endParaRPr kumimoji="1" lang="ja-JP" altLang="en-US"/>
          </a:p>
        </p:txBody>
      </p:sp>
      <p:sp>
        <p:nvSpPr>
          <p:cNvPr id="6" name="四角形: 角を丸くする 5">
            <a:extLst>
              <a:ext uri="{FF2B5EF4-FFF2-40B4-BE49-F238E27FC236}">
                <a16:creationId xmlns:a16="http://schemas.microsoft.com/office/drawing/2014/main" id="{14033535-0DF2-476D-9E0E-E02936957566}"/>
              </a:ext>
            </a:extLst>
          </p:cNvPr>
          <p:cNvSpPr/>
          <p:nvPr/>
        </p:nvSpPr>
        <p:spPr>
          <a:xfrm>
            <a:off x="1246185" y="2202828"/>
            <a:ext cx="6651630" cy="304617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5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ワークシートを活用しながら</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5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皆さんの地域の危険について</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500"/>
              </a:lnSpc>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話し合いましょう</a:t>
            </a:r>
            <a:endPar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8" name="テキスト ボックス 7">
            <a:extLst>
              <a:ext uri="{FF2B5EF4-FFF2-40B4-BE49-F238E27FC236}">
                <a16:creationId xmlns:a16="http://schemas.microsoft.com/office/drawing/2014/main" id="{D9170DA5-A43E-4971-B813-10B62D4ACFDB}"/>
              </a:ext>
            </a:extLst>
          </p:cNvPr>
          <p:cNvSpPr txBox="1"/>
          <p:nvPr/>
        </p:nvSpPr>
        <p:spPr>
          <a:xfrm>
            <a:off x="2469794" y="1107309"/>
            <a:ext cx="5554726" cy="584775"/>
          </a:xfrm>
          <a:prstGeom prst="rect">
            <a:avLst/>
          </a:prstGeom>
          <a:noFill/>
        </p:spPr>
        <p:txBody>
          <a:bodyPr wrap="none" rtlCol="0">
            <a:spAutoFit/>
          </a:bodyPr>
          <a:lstStyle/>
          <a:p>
            <a:r>
              <a:rPr kumimoji="1" lang="ja-JP" altLang="en-US" sz="3200" dirty="0">
                <a:solidFill>
                  <a:schemeClr val="tx1">
                    <a:lumMod val="75000"/>
                    <a:lumOff val="25000"/>
                  </a:schemeClr>
                </a:solidFill>
                <a:latin typeface="HGSｺﾞｼｯｸE" panose="020B0900000000000000" pitchFamily="50" charset="-128"/>
                <a:ea typeface="HGSｺﾞｼｯｸE" panose="020B0900000000000000" pitchFamily="50" charset="-128"/>
              </a:rPr>
              <a:t>グループ内で共有　＜</a:t>
            </a:r>
            <a:r>
              <a:rPr kumimoji="1" lang="en-US" altLang="ja-JP" sz="3200" dirty="0">
                <a:solidFill>
                  <a:schemeClr val="tx1">
                    <a:lumMod val="75000"/>
                    <a:lumOff val="25000"/>
                  </a:schemeClr>
                </a:solidFill>
                <a:latin typeface="HGSｺﾞｼｯｸE" panose="020B0900000000000000" pitchFamily="50" charset="-128"/>
                <a:ea typeface="HGSｺﾞｼｯｸE" panose="020B0900000000000000" pitchFamily="50" charset="-128"/>
              </a:rPr>
              <a:t>15</a:t>
            </a:r>
            <a:r>
              <a:rPr kumimoji="1" lang="ja-JP" altLang="en-US" sz="3200" dirty="0">
                <a:solidFill>
                  <a:schemeClr val="tx1">
                    <a:lumMod val="75000"/>
                    <a:lumOff val="25000"/>
                  </a:schemeClr>
                </a:solidFill>
                <a:latin typeface="HGSｺﾞｼｯｸE" panose="020B0900000000000000" pitchFamily="50" charset="-128"/>
                <a:ea typeface="HGSｺﾞｼｯｸE" panose="020B0900000000000000" pitchFamily="50" charset="-128"/>
              </a:rPr>
              <a:t>分＞</a:t>
            </a:r>
          </a:p>
        </p:txBody>
      </p:sp>
      <p:pic>
        <p:nvPicPr>
          <p:cNvPr id="5" name="Picture 2" descr="関連画像">
            <a:extLst>
              <a:ext uri="{FF2B5EF4-FFF2-40B4-BE49-F238E27FC236}">
                <a16:creationId xmlns:a16="http://schemas.microsoft.com/office/drawing/2014/main" id="{8BE3C94D-6835-44AB-9AD7-FA2341BE1D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130" t="13613" r="8754" b="12441"/>
          <a:stretch/>
        </p:blipFill>
        <p:spPr bwMode="auto">
          <a:xfrm>
            <a:off x="1012794" y="794094"/>
            <a:ext cx="1197022" cy="10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1966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47397C9F-7959-437B-8C12-E9B9F5C0E296}"/>
              </a:ext>
            </a:extLst>
          </p:cNvPr>
          <p:cNvGrpSpPr/>
          <p:nvPr/>
        </p:nvGrpSpPr>
        <p:grpSpPr>
          <a:xfrm>
            <a:off x="1012667" y="994731"/>
            <a:ext cx="7118667" cy="5470674"/>
            <a:chOff x="-239309" y="994731"/>
            <a:chExt cx="7118667" cy="5470674"/>
          </a:xfrm>
        </p:grpSpPr>
        <p:pic>
          <p:nvPicPr>
            <p:cNvPr id="13" name="図 12" descr="山, 屋外, 自然, 岩 が含まれている画像&#10;&#10;自動的に生成された説明">
              <a:extLst>
                <a:ext uri="{FF2B5EF4-FFF2-40B4-BE49-F238E27FC236}">
                  <a16:creationId xmlns:a16="http://schemas.microsoft.com/office/drawing/2014/main" id="{2B78D383-4360-4C77-B641-5DF516A78CC8}"/>
                </a:ext>
              </a:extLst>
            </p:cNvPr>
            <p:cNvPicPr>
              <a:picLocks/>
            </p:cNvPicPr>
            <p:nvPr/>
          </p:nvPicPr>
          <p:blipFill>
            <a:blip r:embed="rId3" cstate="hqprint">
              <a:extLst>
                <a:ext uri="{28A0092B-C50C-407E-A947-70E740481C1C}">
                  <a14:useLocalDpi xmlns:a14="http://schemas.microsoft.com/office/drawing/2010/main" val="0"/>
                </a:ext>
              </a:extLst>
            </a:blip>
            <a:stretch>
              <a:fillRect/>
            </a:stretch>
          </p:blipFill>
          <p:spPr>
            <a:xfrm>
              <a:off x="3448558" y="3891405"/>
              <a:ext cx="3430800" cy="2574000"/>
            </a:xfrm>
            <a:prstGeom prst="rect">
              <a:avLst/>
            </a:prstGeom>
          </p:spPr>
        </p:pic>
        <p:pic>
          <p:nvPicPr>
            <p:cNvPr id="15" name="図 14" descr="屋外, 建物, トラック, 古い が含まれている画像&#10;&#10;自動的に生成された説明">
              <a:extLst>
                <a:ext uri="{FF2B5EF4-FFF2-40B4-BE49-F238E27FC236}">
                  <a16:creationId xmlns:a16="http://schemas.microsoft.com/office/drawing/2014/main" id="{435F5187-74FE-474A-885B-C83B78DAD684}"/>
                </a:ext>
              </a:extLst>
            </p:cNvPr>
            <p:cNvPicPr>
              <a:picLocks/>
            </p:cNvPicPr>
            <p:nvPr/>
          </p:nvPicPr>
          <p:blipFill>
            <a:blip r:embed="rId4" cstate="hqprint">
              <a:extLst>
                <a:ext uri="{28A0092B-C50C-407E-A947-70E740481C1C}">
                  <a14:useLocalDpi xmlns:a14="http://schemas.microsoft.com/office/drawing/2010/main" val="0"/>
                </a:ext>
              </a:extLst>
            </a:blip>
            <a:stretch>
              <a:fillRect/>
            </a:stretch>
          </p:blipFill>
          <p:spPr>
            <a:xfrm>
              <a:off x="-239309" y="3891405"/>
              <a:ext cx="3430800" cy="2574000"/>
            </a:xfrm>
            <a:prstGeom prst="rect">
              <a:avLst/>
            </a:prstGeom>
          </p:spPr>
        </p:pic>
        <p:pic>
          <p:nvPicPr>
            <p:cNvPr id="17" name="図 16" descr="屋外, 水, 座る, テーブル が含まれている画像&#10;&#10;自動的に生成された説明">
              <a:extLst>
                <a:ext uri="{FF2B5EF4-FFF2-40B4-BE49-F238E27FC236}">
                  <a16:creationId xmlns:a16="http://schemas.microsoft.com/office/drawing/2014/main" id="{37C001FA-F13D-42C2-B08F-4740679EE33F}"/>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3448558" y="994731"/>
              <a:ext cx="3430800" cy="2574000"/>
            </a:xfrm>
            <a:prstGeom prst="rect">
              <a:avLst/>
            </a:prstGeom>
          </p:spPr>
        </p:pic>
        <p:pic>
          <p:nvPicPr>
            <p:cNvPr id="21" name="図 20" descr="屋外, 建物, 家, 泥 が含まれている画像&#10;&#10;自動的に生成された説明">
              <a:extLst>
                <a:ext uri="{FF2B5EF4-FFF2-40B4-BE49-F238E27FC236}">
                  <a16:creationId xmlns:a16="http://schemas.microsoft.com/office/drawing/2014/main" id="{0997B294-520E-4182-8357-7DDD245DFD54}"/>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239309" y="994731"/>
              <a:ext cx="3430800" cy="2574000"/>
            </a:xfrm>
            <a:prstGeom prst="rect">
              <a:avLst/>
            </a:prstGeom>
          </p:spPr>
        </p:pic>
      </p:grpSp>
      <p:sp>
        <p:nvSpPr>
          <p:cNvPr id="9" name="テキスト ボックス 8">
            <a:extLst>
              <a:ext uri="{FF2B5EF4-FFF2-40B4-BE49-F238E27FC236}">
                <a16:creationId xmlns:a16="http://schemas.microsoft.com/office/drawing/2014/main" id="{A74BF59E-0C4C-4C86-B9FE-31CDD3E01712}"/>
              </a:ext>
            </a:extLst>
          </p:cNvPr>
          <p:cNvSpPr txBox="1"/>
          <p:nvPr/>
        </p:nvSpPr>
        <p:spPr>
          <a:xfrm>
            <a:off x="1125669" y="3220141"/>
            <a:ext cx="3204796" cy="246221"/>
          </a:xfrm>
          <a:prstGeom prst="rect">
            <a:avLst/>
          </a:prstGeom>
          <a:solidFill>
            <a:srgbClr val="FFFFFF">
              <a:alpha val="50196"/>
            </a:srgbClr>
          </a:solidFill>
        </p:spPr>
        <p:txBody>
          <a:bodyPr wrap="square" lIns="72000" tIns="0" rIns="72000" bIns="0">
            <a:spAutoFit/>
          </a:bodyPr>
          <a:lstStyle/>
          <a:p>
            <a:pPr lvl="0" algn="ctr" defTabSz="914400">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河川</a:t>
            </a: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の氾濫による浸水（外水氾濫）</a:t>
            </a:r>
            <a:endPar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endParaRPr>
          </a:p>
        </p:txBody>
      </p:sp>
      <p:sp>
        <p:nvSpPr>
          <p:cNvPr id="14" name="テキスト ボックス 13">
            <a:extLst>
              <a:ext uri="{FF2B5EF4-FFF2-40B4-BE49-F238E27FC236}">
                <a16:creationId xmlns:a16="http://schemas.microsoft.com/office/drawing/2014/main" id="{504C0074-250F-4D7E-A1DC-0F2E2BB1503B}"/>
              </a:ext>
            </a:extLst>
          </p:cNvPr>
          <p:cNvSpPr txBox="1"/>
          <p:nvPr/>
        </p:nvSpPr>
        <p:spPr>
          <a:xfrm>
            <a:off x="4786101" y="3220141"/>
            <a:ext cx="3259666" cy="246221"/>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高潮による浸水</a:t>
            </a:r>
          </a:p>
        </p:txBody>
      </p:sp>
      <p:sp>
        <p:nvSpPr>
          <p:cNvPr id="23" name="テキスト ボックス 22">
            <a:extLst>
              <a:ext uri="{FF2B5EF4-FFF2-40B4-BE49-F238E27FC236}">
                <a16:creationId xmlns:a16="http://schemas.microsoft.com/office/drawing/2014/main" id="{DD6DCA6B-2163-476C-A994-2154030FA0F5}"/>
              </a:ext>
            </a:extLst>
          </p:cNvPr>
          <p:cNvSpPr txBox="1"/>
          <p:nvPr/>
        </p:nvSpPr>
        <p:spPr>
          <a:xfrm>
            <a:off x="5036713" y="5916744"/>
            <a:ext cx="2758441"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大雨による がけ崩れ、</a:t>
            </a:r>
            <a:endParaRPr lang="en-US" altLang="ja-JP" sz="1600"/>
          </a:p>
          <a:p>
            <a:r>
              <a:rPr lang="ja-JP" altLang="en-US" sz="1600"/>
              <a:t>地すべり土石流</a:t>
            </a:r>
          </a:p>
        </p:txBody>
      </p:sp>
      <p:sp>
        <p:nvSpPr>
          <p:cNvPr id="25" name="テキスト ボックス 24">
            <a:extLst>
              <a:ext uri="{FF2B5EF4-FFF2-40B4-BE49-F238E27FC236}">
                <a16:creationId xmlns:a16="http://schemas.microsoft.com/office/drawing/2014/main" id="{D7491E4E-ADC0-4EB5-8D98-9798C847D4EB}"/>
              </a:ext>
            </a:extLst>
          </p:cNvPr>
          <p:cNvSpPr txBox="1"/>
          <p:nvPr/>
        </p:nvSpPr>
        <p:spPr>
          <a:xfrm>
            <a:off x="1742457" y="6039856"/>
            <a:ext cx="1971220" cy="246221"/>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風による家屋の倒壊</a:t>
            </a:r>
          </a:p>
        </p:txBody>
      </p:sp>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448"/>
            <a:ext cx="9144000" cy="650083"/>
          </a:xfrm>
          <a:solidFill>
            <a:srgbClr val="35A16B"/>
          </a:solidFill>
        </p:spPr>
        <p:txBody>
          <a:bodyPr/>
          <a:lstStyle/>
          <a:p>
            <a:r>
              <a:rPr lang="ja-JP" altLang="en-US" dirty="0"/>
              <a:t>大雨や台風による被害と影響</a:t>
            </a:r>
            <a:endParaRPr kumimoji="1" lang="ja-JP" altLang="en-US" dirty="0"/>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21</a:t>
            </a:fld>
            <a:endParaRPr kumimoji="1" lang="ja-JP" altLang="en-US"/>
          </a:p>
        </p:txBody>
      </p:sp>
      <p:sp>
        <p:nvSpPr>
          <p:cNvPr id="16" name="テキスト プレースホルダー 8">
            <a:extLst>
              <a:ext uri="{FF2B5EF4-FFF2-40B4-BE49-F238E27FC236}">
                <a16:creationId xmlns:a16="http://schemas.microsoft.com/office/drawing/2014/main" id="{8E33EF8D-4CCE-491B-86EF-53705E2C45BA}"/>
              </a:ext>
            </a:extLst>
          </p:cNvPr>
          <p:cNvSpPr txBox="1">
            <a:spLocks noChangeArrowheads="1"/>
          </p:cNvSpPr>
          <p:nvPr/>
        </p:nvSpPr>
        <p:spPr>
          <a:xfrm>
            <a:off x="1012666" y="3565184"/>
            <a:ext cx="3430801" cy="2146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18" name="テキスト プレースホルダー 8">
            <a:extLst>
              <a:ext uri="{FF2B5EF4-FFF2-40B4-BE49-F238E27FC236}">
                <a16:creationId xmlns:a16="http://schemas.microsoft.com/office/drawing/2014/main" id="{95A2B454-4ECD-4CE1-986C-63BAB06E4FF9}"/>
              </a:ext>
            </a:extLst>
          </p:cNvPr>
          <p:cNvSpPr txBox="1">
            <a:spLocks noChangeArrowheads="1"/>
          </p:cNvSpPr>
          <p:nvPr/>
        </p:nvSpPr>
        <p:spPr>
          <a:xfrm>
            <a:off x="4700534" y="6480798"/>
            <a:ext cx="3430800" cy="191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写真：総務省消防庁ページ</a:t>
            </a:r>
          </a:p>
        </p:txBody>
      </p:sp>
      <p:sp>
        <p:nvSpPr>
          <p:cNvPr id="19" name="テキスト プレースホルダー 8">
            <a:extLst>
              <a:ext uri="{FF2B5EF4-FFF2-40B4-BE49-F238E27FC236}">
                <a16:creationId xmlns:a16="http://schemas.microsoft.com/office/drawing/2014/main" id="{B5277783-91E4-471B-B3A0-1CEE68F583F8}"/>
              </a:ext>
            </a:extLst>
          </p:cNvPr>
          <p:cNvSpPr txBox="1">
            <a:spLocks noChangeArrowheads="1"/>
          </p:cNvSpPr>
          <p:nvPr/>
        </p:nvSpPr>
        <p:spPr>
          <a:xfrm>
            <a:off x="4700534" y="3554334"/>
            <a:ext cx="3414766" cy="2146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写真：香川県ホームページ</a:t>
            </a:r>
          </a:p>
        </p:txBody>
      </p:sp>
      <p:sp>
        <p:nvSpPr>
          <p:cNvPr id="20" name="テキスト プレースホルダー 8">
            <a:extLst>
              <a:ext uri="{FF2B5EF4-FFF2-40B4-BE49-F238E27FC236}">
                <a16:creationId xmlns:a16="http://schemas.microsoft.com/office/drawing/2014/main" id="{1A6CA2BB-4DFE-4957-9369-C7209294FE0C}"/>
              </a:ext>
            </a:extLst>
          </p:cNvPr>
          <p:cNvSpPr txBox="1">
            <a:spLocks noChangeArrowheads="1"/>
          </p:cNvSpPr>
          <p:nvPr/>
        </p:nvSpPr>
        <p:spPr>
          <a:xfrm>
            <a:off x="1012666" y="6482434"/>
            <a:ext cx="3430801" cy="191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27" name="正方形/長方形 26">
            <a:extLst>
              <a:ext uri="{FF2B5EF4-FFF2-40B4-BE49-F238E27FC236}">
                <a16:creationId xmlns:a16="http://schemas.microsoft.com/office/drawing/2014/main" id="{2943F922-95B4-496E-8618-86D5BFE477A0}"/>
              </a:ext>
            </a:extLst>
          </p:cNvPr>
          <p:cNvSpPr/>
          <p:nvPr/>
        </p:nvSpPr>
        <p:spPr>
          <a:xfrm>
            <a:off x="0" y="3072170"/>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HGPｺﾞｼｯｸE" panose="020B0900000000000000" pitchFamily="50" charset="-128"/>
                <a:ea typeface="HGPｺﾞｼｯｸE" panose="020B0900000000000000" pitchFamily="50" charset="-128"/>
              </a:rPr>
              <a:t>研修を行う地域で起こると考えられる被害事例をお選び下さい</a:t>
            </a:r>
          </a:p>
        </p:txBody>
      </p:sp>
    </p:spTree>
    <p:extLst>
      <p:ext uri="{BB962C8B-B14F-4D97-AF65-F5344CB8AC3E}">
        <p14:creationId xmlns:p14="http://schemas.microsoft.com/office/powerpoint/2010/main" val="11998580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370ED0DA-1769-4A11-A4B0-753368507FFF}"/>
              </a:ext>
            </a:extLst>
          </p:cNvPr>
          <p:cNvGrpSpPr/>
          <p:nvPr/>
        </p:nvGrpSpPr>
        <p:grpSpPr>
          <a:xfrm>
            <a:off x="968092" y="993091"/>
            <a:ext cx="7207816" cy="5474683"/>
            <a:chOff x="-1442073" y="993091"/>
            <a:chExt cx="7207816" cy="5474683"/>
          </a:xfrm>
        </p:grpSpPr>
        <p:pic>
          <p:nvPicPr>
            <p:cNvPr id="13" name="図 12" descr="屋外, 建物, 水, 道路 が含まれている画像&#10;&#10;自動的に生成された説明">
              <a:extLst>
                <a:ext uri="{FF2B5EF4-FFF2-40B4-BE49-F238E27FC236}">
                  <a16:creationId xmlns:a16="http://schemas.microsoft.com/office/drawing/2014/main" id="{B4BE3C4D-B0C2-4455-9F2B-5C0643469B50}"/>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2324745" y="3893774"/>
              <a:ext cx="3430800" cy="2574000"/>
            </a:xfrm>
            <a:prstGeom prst="rect">
              <a:avLst/>
            </a:prstGeom>
          </p:spPr>
        </p:pic>
        <p:pic>
          <p:nvPicPr>
            <p:cNvPr id="14" name="図 13" descr="屋外, 道路, ストリート, 光 が含まれている画像&#10;&#10;自動的に生成された説明">
              <a:extLst>
                <a:ext uri="{FF2B5EF4-FFF2-40B4-BE49-F238E27FC236}">
                  <a16:creationId xmlns:a16="http://schemas.microsoft.com/office/drawing/2014/main" id="{BE74FB20-58DA-4288-94ED-E7B5680A7D9A}"/>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1442073" y="3893774"/>
              <a:ext cx="3430800" cy="2574000"/>
            </a:xfrm>
            <a:prstGeom prst="rect">
              <a:avLst/>
            </a:prstGeom>
          </p:spPr>
        </p:pic>
        <p:pic>
          <p:nvPicPr>
            <p:cNvPr id="15" name="図 14" descr="建物, 屋外, 飛行機, ボート が含まれている画像&#10;&#10;自動的に生成された説明">
              <a:extLst>
                <a:ext uri="{FF2B5EF4-FFF2-40B4-BE49-F238E27FC236}">
                  <a16:creationId xmlns:a16="http://schemas.microsoft.com/office/drawing/2014/main" id="{21C99081-7868-4E22-8131-E1B0BCCBC6A9}"/>
                </a:ext>
              </a:extLst>
            </p:cNvPr>
            <p:cNvPicPr>
              <a:picLocks/>
            </p:cNvPicPr>
            <p:nvPr/>
          </p:nvPicPr>
          <p:blipFill rotWithShape="1">
            <a:blip r:embed="rId5">
              <a:extLst>
                <a:ext uri="{28A0092B-C50C-407E-A947-70E740481C1C}">
                  <a14:useLocalDpi xmlns:a14="http://schemas.microsoft.com/office/drawing/2010/main" val="0"/>
                </a:ext>
              </a:extLst>
            </a:blip>
            <a:srcRect l="4089"/>
            <a:stretch/>
          </p:blipFill>
          <p:spPr>
            <a:xfrm>
              <a:off x="-1442073" y="993091"/>
              <a:ext cx="3430800" cy="2574000"/>
            </a:xfrm>
            <a:prstGeom prst="rect">
              <a:avLst/>
            </a:prstGeom>
          </p:spPr>
        </p:pic>
        <p:pic>
          <p:nvPicPr>
            <p:cNvPr id="20" name="図 19">
              <a:extLst>
                <a:ext uri="{FF2B5EF4-FFF2-40B4-BE49-F238E27FC236}">
                  <a16:creationId xmlns:a16="http://schemas.microsoft.com/office/drawing/2014/main" id="{BD597441-F106-4CEC-9702-04DE7CA22F47}"/>
                </a:ext>
              </a:extLst>
            </p:cNvPr>
            <p:cNvPicPr>
              <a:picLocks/>
            </p:cNvPicPr>
            <p:nvPr/>
          </p:nvPicPr>
          <p:blipFill rotWithShape="1">
            <a:blip r:embed="rId6">
              <a:extLst>
                <a:ext uri="{BEBA8EAE-BF5A-486C-A8C5-ECC9F3942E4B}">
                  <a14:imgProps xmlns:a14="http://schemas.microsoft.com/office/drawing/2010/main">
                    <a14:imgLayer r:embed="rId7">
                      <a14:imgEffect>
                        <a14:brightnessContrast bright="20000"/>
                      </a14:imgEffect>
                    </a14:imgLayer>
                  </a14:imgProps>
                </a:ext>
              </a:extLst>
            </a:blip>
            <a:srcRect l="20593" t="33352" r="36331" b="15871"/>
            <a:stretch/>
          </p:blipFill>
          <p:spPr>
            <a:xfrm>
              <a:off x="2334943" y="994731"/>
              <a:ext cx="3430800" cy="2572360"/>
            </a:xfrm>
            <a:prstGeom prst="rect">
              <a:avLst/>
            </a:prstGeom>
          </p:spPr>
        </p:pic>
      </p:grpSp>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697"/>
            <a:ext cx="9144000" cy="650083"/>
          </a:xfrm>
          <a:solidFill>
            <a:srgbClr val="35A16B"/>
          </a:solidFill>
        </p:spPr>
        <p:txBody>
          <a:bodyPr/>
          <a:lstStyle/>
          <a:p>
            <a:r>
              <a:rPr lang="ja-JP" altLang="en-US" dirty="0"/>
              <a:t>大雨や台風による被害と影響</a:t>
            </a:r>
            <a:endParaRPr kumimoji="1" lang="ja-JP" altLang="en-US" dirty="0"/>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22</a:t>
            </a:fld>
            <a:endParaRPr kumimoji="1" lang="ja-JP" altLang="en-US"/>
          </a:p>
        </p:txBody>
      </p:sp>
      <p:sp>
        <p:nvSpPr>
          <p:cNvPr id="17" name="テキスト ボックス 16">
            <a:extLst>
              <a:ext uri="{FF2B5EF4-FFF2-40B4-BE49-F238E27FC236}">
                <a16:creationId xmlns:a16="http://schemas.microsoft.com/office/drawing/2014/main" id="{EBF32A9E-953D-41F1-A533-52867910A557}"/>
              </a:ext>
            </a:extLst>
          </p:cNvPr>
          <p:cNvSpPr txBox="1"/>
          <p:nvPr/>
        </p:nvSpPr>
        <p:spPr>
          <a:xfrm>
            <a:off x="4782393" y="2974895"/>
            <a:ext cx="3356230"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断水</a:t>
            </a:r>
            <a:endParaRPr lang="en-US" altLang="ja-JP" sz="1600"/>
          </a:p>
          <a:p>
            <a:r>
              <a:rPr lang="ja-JP" altLang="en-US" sz="1600"/>
              <a:t>（施設被害、停電などによる）</a:t>
            </a:r>
          </a:p>
        </p:txBody>
      </p:sp>
      <p:sp>
        <p:nvSpPr>
          <p:cNvPr id="12" name="テキスト ボックス 11">
            <a:extLst>
              <a:ext uri="{FF2B5EF4-FFF2-40B4-BE49-F238E27FC236}">
                <a16:creationId xmlns:a16="http://schemas.microsoft.com/office/drawing/2014/main" id="{9D261E75-A62E-4A37-8E49-473D1B281135}"/>
              </a:ext>
            </a:extLst>
          </p:cNvPr>
          <p:cNvSpPr txBox="1"/>
          <p:nvPr/>
        </p:nvSpPr>
        <p:spPr>
          <a:xfrm>
            <a:off x="1005446" y="2974895"/>
            <a:ext cx="3356092"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停電</a:t>
            </a:r>
            <a:endParaRPr lang="en-US" altLang="ja-JP" sz="1600"/>
          </a:p>
          <a:p>
            <a:r>
              <a:rPr lang="ja-JP" altLang="en-US" sz="1600"/>
              <a:t>（倒木や土砂崩れなどによる）</a:t>
            </a:r>
          </a:p>
        </p:txBody>
      </p:sp>
      <p:sp>
        <p:nvSpPr>
          <p:cNvPr id="29" name="テキスト ボックス 28">
            <a:extLst>
              <a:ext uri="{FF2B5EF4-FFF2-40B4-BE49-F238E27FC236}">
                <a16:creationId xmlns:a16="http://schemas.microsoft.com/office/drawing/2014/main" id="{D5D65E71-DC81-4CF9-BCB2-F390622E0EA1}"/>
              </a:ext>
            </a:extLst>
          </p:cNvPr>
          <p:cNvSpPr txBox="1"/>
          <p:nvPr/>
        </p:nvSpPr>
        <p:spPr>
          <a:xfrm>
            <a:off x="4772195" y="5885553"/>
            <a:ext cx="3356230"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下水道</a:t>
            </a:r>
            <a:endParaRPr lang="en-US" altLang="ja-JP" sz="1600"/>
          </a:p>
          <a:p>
            <a:r>
              <a:rPr lang="ja-JP" altLang="en-US" sz="1600"/>
              <a:t>（施設被害、停電などによる）</a:t>
            </a:r>
          </a:p>
        </p:txBody>
      </p:sp>
      <p:sp>
        <p:nvSpPr>
          <p:cNvPr id="35" name="テキスト ボックス 34">
            <a:extLst>
              <a:ext uri="{FF2B5EF4-FFF2-40B4-BE49-F238E27FC236}">
                <a16:creationId xmlns:a16="http://schemas.microsoft.com/office/drawing/2014/main" id="{328926D2-61A2-4519-A7A8-B04F5AD647A8}"/>
              </a:ext>
            </a:extLst>
          </p:cNvPr>
          <p:cNvSpPr txBox="1"/>
          <p:nvPr/>
        </p:nvSpPr>
        <p:spPr>
          <a:xfrm>
            <a:off x="1171720" y="5885553"/>
            <a:ext cx="3023544"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通信障害</a:t>
            </a:r>
            <a:endParaRPr lang="en-US" altLang="ja-JP" sz="1600"/>
          </a:p>
          <a:p>
            <a:r>
              <a:rPr lang="ja-JP" altLang="en-US" sz="1600"/>
              <a:t>（停電や伝送路断などによる）</a:t>
            </a:r>
          </a:p>
        </p:txBody>
      </p:sp>
      <p:sp>
        <p:nvSpPr>
          <p:cNvPr id="16" name="テキスト プレースホルダー 8">
            <a:extLst>
              <a:ext uri="{FF2B5EF4-FFF2-40B4-BE49-F238E27FC236}">
                <a16:creationId xmlns:a16="http://schemas.microsoft.com/office/drawing/2014/main" id="{7F6CA0A5-5BA6-42E7-B50E-648C5F2C5532}"/>
              </a:ext>
            </a:extLst>
          </p:cNvPr>
          <p:cNvSpPr txBox="1">
            <a:spLocks noChangeArrowheads="1"/>
          </p:cNvSpPr>
          <p:nvPr/>
        </p:nvSpPr>
        <p:spPr>
          <a:xfrm>
            <a:off x="930738" y="3548265"/>
            <a:ext cx="3430800" cy="2244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写真：兵庫県ホームページ</a:t>
            </a:r>
          </a:p>
        </p:txBody>
      </p:sp>
      <p:sp>
        <p:nvSpPr>
          <p:cNvPr id="18" name="テキスト プレースホルダー 8">
            <a:extLst>
              <a:ext uri="{FF2B5EF4-FFF2-40B4-BE49-F238E27FC236}">
                <a16:creationId xmlns:a16="http://schemas.microsoft.com/office/drawing/2014/main" id="{74B9AFC0-59BA-4F59-89F4-6ABDA3493B3A}"/>
              </a:ext>
            </a:extLst>
          </p:cNvPr>
          <p:cNvSpPr txBox="1">
            <a:spLocks noChangeArrowheads="1"/>
          </p:cNvSpPr>
          <p:nvPr/>
        </p:nvSpPr>
        <p:spPr>
          <a:xfrm>
            <a:off x="4707823" y="6449455"/>
            <a:ext cx="3430800" cy="191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写真：千葉県ホームページ</a:t>
            </a:r>
          </a:p>
        </p:txBody>
      </p:sp>
      <p:sp>
        <p:nvSpPr>
          <p:cNvPr id="19" name="テキスト プレースホルダー 8">
            <a:extLst>
              <a:ext uri="{FF2B5EF4-FFF2-40B4-BE49-F238E27FC236}">
                <a16:creationId xmlns:a16="http://schemas.microsoft.com/office/drawing/2014/main" id="{326658F3-F098-4753-B361-DCEFCC8B630E}"/>
              </a:ext>
            </a:extLst>
          </p:cNvPr>
          <p:cNvSpPr txBox="1">
            <a:spLocks noChangeArrowheads="1"/>
          </p:cNvSpPr>
          <p:nvPr/>
        </p:nvSpPr>
        <p:spPr>
          <a:xfrm>
            <a:off x="4745108" y="3573484"/>
            <a:ext cx="3414766" cy="224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21" name="テキスト プレースホルダー 8">
            <a:extLst>
              <a:ext uri="{FF2B5EF4-FFF2-40B4-BE49-F238E27FC236}">
                <a16:creationId xmlns:a16="http://schemas.microsoft.com/office/drawing/2014/main" id="{DBE39718-FA6F-47DD-99BC-C5B14AB9E8FA}"/>
              </a:ext>
            </a:extLst>
          </p:cNvPr>
          <p:cNvSpPr txBox="1">
            <a:spLocks noChangeArrowheads="1"/>
          </p:cNvSpPr>
          <p:nvPr/>
        </p:nvSpPr>
        <p:spPr>
          <a:xfrm>
            <a:off x="968092" y="6482434"/>
            <a:ext cx="3430801" cy="1897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写真：宮古島地方気象台ホームページ</a:t>
            </a:r>
          </a:p>
        </p:txBody>
      </p:sp>
      <p:sp>
        <p:nvSpPr>
          <p:cNvPr id="22" name="正方形/長方形 21">
            <a:extLst>
              <a:ext uri="{FF2B5EF4-FFF2-40B4-BE49-F238E27FC236}">
                <a16:creationId xmlns:a16="http://schemas.microsoft.com/office/drawing/2014/main" id="{87E4DB5C-BD3B-4231-8019-CADF70B0C896}"/>
              </a:ext>
            </a:extLst>
          </p:cNvPr>
          <p:cNvSpPr/>
          <p:nvPr/>
        </p:nvSpPr>
        <p:spPr>
          <a:xfrm>
            <a:off x="0" y="3072170"/>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HGPｺﾞｼｯｸE" panose="020B0900000000000000" pitchFamily="50" charset="-128"/>
                <a:ea typeface="HGPｺﾞｼｯｸE" panose="020B0900000000000000" pitchFamily="50" charset="-128"/>
              </a:rPr>
              <a:t>研修を行う地域で起こると考えられる被害事例をお選び下さい</a:t>
            </a:r>
          </a:p>
        </p:txBody>
      </p:sp>
    </p:spTree>
    <p:extLst>
      <p:ext uri="{BB962C8B-B14F-4D97-AF65-F5344CB8AC3E}">
        <p14:creationId xmlns:p14="http://schemas.microsoft.com/office/powerpoint/2010/main" val="38218281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A70C627-520D-4980-834C-D1568E04BDA8}"/>
              </a:ext>
            </a:extLst>
          </p:cNvPr>
          <p:cNvSpPr>
            <a:spLocks noGrp="1"/>
          </p:cNvSpPr>
          <p:nvPr>
            <p:ph type="sldNum" sz="quarter" idx="12"/>
          </p:nvPr>
        </p:nvSpPr>
        <p:spPr/>
        <p:txBody>
          <a:bodyPr/>
          <a:lstStyle/>
          <a:p>
            <a:fld id="{48C0FCB9-D989-46F1-965E-624BDAC7E129}" type="slidenum">
              <a:rPr kumimoji="1" lang="ja-JP" altLang="en-US" smtClean="0"/>
              <a:pPr/>
              <a:t>23</a:t>
            </a:fld>
            <a:endParaRPr kumimoji="1" lang="ja-JP" altLang="en-US"/>
          </a:p>
        </p:txBody>
      </p:sp>
      <p:sp>
        <p:nvSpPr>
          <p:cNvPr id="5" name="テキスト ボックス 4">
            <a:extLst>
              <a:ext uri="{FF2B5EF4-FFF2-40B4-BE49-F238E27FC236}">
                <a16:creationId xmlns:a16="http://schemas.microsoft.com/office/drawing/2014/main" id="{AF9F4B34-F242-4218-855A-64E5E065AD57}"/>
              </a:ext>
            </a:extLst>
          </p:cNvPr>
          <p:cNvSpPr txBox="1"/>
          <p:nvPr/>
        </p:nvSpPr>
        <p:spPr>
          <a:xfrm>
            <a:off x="586774" y="684395"/>
            <a:ext cx="7970452" cy="1200329"/>
          </a:xfrm>
          <a:prstGeom prst="rect">
            <a:avLst/>
          </a:prstGeom>
          <a:noFill/>
        </p:spPr>
        <p:txBody>
          <a:bodyPr wrap="none" rtlCol="0">
            <a:spAutoFit/>
          </a:bodyPr>
          <a:lstStyle/>
          <a:p>
            <a:pPr algn="ct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１．わがまち（地域）の災害発生のおそれ</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 まとめ </a:t>
            </a:r>
            <a:r>
              <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 name="テキスト ボックス 1">
            <a:extLst>
              <a:ext uri="{FF2B5EF4-FFF2-40B4-BE49-F238E27FC236}">
                <a16:creationId xmlns:a16="http://schemas.microsoft.com/office/drawing/2014/main" id="{279DD66F-FD6F-4C0F-9DD2-B99DC5B3D8D9}"/>
              </a:ext>
            </a:extLst>
          </p:cNvPr>
          <p:cNvSpPr txBox="1"/>
          <p:nvPr/>
        </p:nvSpPr>
        <p:spPr>
          <a:xfrm>
            <a:off x="704207" y="2668932"/>
            <a:ext cx="7735586" cy="1200329"/>
          </a:xfrm>
          <a:prstGeom prst="rect">
            <a:avLst/>
          </a:prstGeom>
          <a:noFill/>
        </p:spPr>
        <p:txBody>
          <a:bodyPr wrap="square" rtlCol="0">
            <a:spAutoFit/>
          </a:bodyPr>
          <a:lstStyle/>
          <a:p>
            <a:pPr marL="285750" indent="-285750" algn="just">
              <a:spcAft>
                <a:spcPts val="600"/>
              </a:spcAft>
              <a:buFont typeface="Arial" panose="020B0604020202020204" pitchFamily="34" charset="0"/>
              <a:buChar char="•"/>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近年、大規模な地震や風水害が発生し、被害は甚大です</a:t>
            </a:r>
          </a:p>
        </p:txBody>
      </p:sp>
    </p:spTree>
    <p:extLst>
      <p:ext uri="{BB962C8B-B14F-4D97-AF65-F5344CB8AC3E}">
        <p14:creationId xmlns:p14="http://schemas.microsoft.com/office/powerpoint/2010/main" val="17024257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71EE8E1-BA55-4D79-B92C-5A86F1512B3E}"/>
              </a:ext>
            </a:extLst>
          </p:cNvPr>
          <p:cNvSpPr>
            <a:spLocks noGrp="1"/>
          </p:cNvSpPr>
          <p:nvPr>
            <p:ph type="title"/>
          </p:nvPr>
        </p:nvSpPr>
        <p:spPr>
          <a:xfrm>
            <a:off x="621392" y="1550082"/>
            <a:ext cx="8294008" cy="2513918"/>
          </a:xfrm>
        </p:spPr>
        <p:txBody>
          <a:bodyPr/>
          <a:lstStyle/>
          <a:p>
            <a:pPr algn="l"/>
            <a:r>
              <a:rPr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２．自主防災活動の必要性</a:t>
            </a:r>
            <a:endPar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 name="テキスト プレースホルダー 1">
            <a:extLst>
              <a:ext uri="{FF2B5EF4-FFF2-40B4-BE49-F238E27FC236}">
                <a16:creationId xmlns:a16="http://schemas.microsoft.com/office/drawing/2014/main" id="{55211609-CAB9-4123-8AAB-8A998328018B}"/>
              </a:ext>
            </a:extLst>
          </p:cNvPr>
          <p:cNvSpPr>
            <a:spLocks noGrp="1"/>
          </p:cNvSpPr>
          <p:nvPr>
            <p:ph type="body" idx="4294967295"/>
          </p:nvPr>
        </p:nvSpPr>
        <p:spPr>
          <a:xfrm>
            <a:off x="621392" y="4589465"/>
            <a:ext cx="7886700" cy="84136"/>
          </a:xfrm>
        </p:spPr>
        <p:txBody>
          <a:bodyPr>
            <a:normAutofit fontScale="25000" lnSpcReduction="20000"/>
          </a:bodyPr>
          <a:lstStyle/>
          <a:p>
            <a:endParaRPr kumimoji="1" lang="ja-JP" altLang="en-US"/>
          </a:p>
        </p:txBody>
      </p:sp>
      <p:sp>
        <p:nvSpPr>
          <p:cNvPr id="5" name="正方形/長方形 4">
            <a:extLst>
              <a:ext uri="{FF2B5EF4-FFF2-40B4-BE49-F238E27FC236}">
                <a16:creationId xmlns:a16="http://schemas.microsoft.com/office/drawing/2014/main" id="{EC61091B-EB4E-4C60-87DA-00B11F5728B4}"/>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lumMod val="65000"/>
                    <a:lumOff val="35000"/>
                  </a:schemeClr>
                </a:solidFill>
                <a:latin typeface="HGPｺﾞｼｯｸE" panose="020B0900000000000000" pitchFamily="50" charset="-128"/>
                <a:ea typeface="HGPｺﾞｼｯｸE" panose="020B0900000000000000" pitchFamily="50" charset="-128"/>
              </a:rPr>
              <a:t>10</a:t>
            </a:r>
            <a:r>
              <a:rPr kumimoji="1" lang="ja-JP" altLang="en-US" dirty="0">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17613856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C70D3A5-2CCE-496C-8D55-8A6C982233D5}"/>
              </a:ext>
            </a:extLst>
          </p:cNvPr>
          <p:cNvSpPr>
            <a:spLocks noGrp="1"/>
          </p:cNvSpPr>
          <p:nvPr>
            <p:ph type="title"/>
          </p:nvPr>
        </p:nvSpPr>
        <p:spPr>
          <a:xfrm>
            <a:off x="0" y="-2448"/>
            <a:ext cx="9144000" cy="752949"/>
          </a:xfrm>
        </p:spPr>
        <p:txBody>
          <a:bodyPr/>
          <a:lstStyle/>
          <a:p>
            <a:r>
              <a:rPr lang="ja-JP" altLang="en-US" dirty="0"/>
              <a:t>災害が発生した地域における対応の実態</a:t>
            </a:r>
            <a:r>
              <a:rPr lang="ja-JP" altLang="en-US" sz="2000" dirty="0"/>
              <a:t>　</a:t>
            </a:r>
            <a:br>
              <a:rPr lang="en-US" altLang="ja-JP" sz="2000" dirty="0"/>
            </a:br>
            <a:r>
              <a:rPr lang="ja-JP" altLang="en-US" sz="2000" dirty="0"/>
              <a:t>　　　（救助活動の実態）</a:t>
            </a:r>
            <a:endParaRPr kumimoji="1" lang="ja-JP" altLang="en-US" dirty="0"/>
          </a:p>
        </p:txBody>
      </p:sp>
      <p:sp>
        <p:nvSpPr>
          <p:cNvPr id="4" name="スライド番号プレースホルダー 3">
            <a:extLst>
              <a:ext uri="{FF2B5EF4-FFF2-40B4-BE49-F238E27FC236}">
                <a16:creationId xmlns:a16="http://schemas.microsoft.com/office/drawing/2014/main" id="{CDBAE796-CAD4-40A3-ACE6-1E13E4CD6DE9}"/>
              </a:ext>
            </a:extLst>
          </p:cNvPr>
          <p:cNvSpPr>
            <a:spLocks noGrp="1"/>
          </p:cNvSpPr>
          <p:nvPr>
            <p:ph type="sldNum" sz="quarter" idx="12"/>
          </p:nvPr>
        </p:nvSpPr>
        <p:spPr/>
        <p:txBody>
          <a:bodyPr/>
          <a:lstStyle/>
          <a:p>
            <a:fld id="{48C0FCB9-D989-46F1-965E-624BDAC7E129}" type="slidenum">
              <a:rPr kumimoji="1" lang="ja-JP" altLang="en-US" smtClean="0"/>
              <a:pPr/>
              <a:t>25</a:t>
            </a:fld>
            <a:endParaRPr kumimoji="1" lang="ja-JP" altLang="en-US"/>
          </a:p>
        </p:txBody>
      </p:sp>
      <p:grpSp>
        <p:nvGrpSpPr>
          <p:cNvPr id="20" name="グループ化 19">
            <a:extLst>
              <a:ext uri="{FF2B5EF4-FFF2-40B4-BE49-F238E27FC236}">
                <a16:creationId xmlns:a16="http://schemas.microsoft.com/office/drawing/2014/main" id="{1713AD83-DC80-441A-9E16-06BE16E9BC5B}"/>
              </a:ext>
            </a:extLst>
          </p:cNvPr>
          <p:cNvGrpSpPr/>
          <p:nvPr/>
        </p:nvGrpSpPr>
        <p:grpSpPr>
          <a:xfrm>
            <a:off x="292101" y="2434746"/>
            <a:ext cx="4273549" cy="4280928"/>
            <a:chOff x="310140" y="2073516"/>
            <a:chExt cx="4273549" cy="4280928"/>
          </a:xfrm>
        </p:grpSpPr>
        <p:graphicFrame>
          <p:nvGraphicFramePr>
            <p:cNvPr id="5" name="コンテンツ プレースホルダー 7">
              <a:extLst>
                <a:ext uri="{FF2B5EF4-FFF2-40B4-BE49-F238E27FC236}">
                  <a16:creationId xmlns:a16="http://schemas.microsoft.com/office/drawing/2014/main" id="{290C6FBE-4E10-4EE8-B441-7546A7E7C6B5}"/>
                </a:ext>
              </a:extLst>
            </p:cNvPr>
            <p:cNvGraphicFramePr>
              <a:graphicFrameLocks/>
            </p:cNvGraphicFramePr>
            <p:nvPr>
              <p:extLst>
                <p:ext uri="{D42A27DB-BD31-4B8C-83A1-F6EECF244321}">
                  <p14:modId xmlns:p14="http://schemas.microsoft.com/office/powerpoint/2010/main" val="631173475"/>
                </p:ext>
              </p:extLst>
            </p:nvPr>
          </p:nvGraphicFramePr>
          <p:xfrm>
            <a:off x="1473442" y="2073516"/>
            <a:ext cx="3110247" cy="4280928"/>
          </p:xfrm>
          <a:graphic>
            <a:graphicData uri="http://schemas.openxmlformats.org/drawingml/2006/chart">
              <c:chart xmlns:c="http://schemas.openxmlformats.org/drawingml/2006/chart" xmlns:r="http://schemas.openxmlformats.org/officeDocument/2006/relationships" r:id="rId3"/>
            </a:graphicData>
          </a:graphic>
        </p:graphicFrame>
        <p:sp>
          <p:nvSpPr>
            <p:cNvPr id="7" name="テキスト ボックス 6">
              <a:extLst>
                <a:ext uri="{FF2B5EF4-FFF2-40B4-BE49-F238E27FC236}">
                  <a16:creationId xmlns:a16="http://schemas.microsoft.com/office/drawing/2014/main" id="{88B23875-7513-4E4F-9CC1-BF27909C7E3B}"/>
                </a:ext>
              </a:extLst>
            </p:cNvPr>
            <p:cNvSpPr txBox="1"/>
            <p:nvPr/>
          </p:nvSpPr>
          <p:spPr>
            <a:xfrm>
              <a:off x="875290" y="2433319"/>
              <a:ext cx="723900" cy="307975"/>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その他</a:t>
              </a:r>
            </a:p>
          </p:txBody>
        </p:sp>
        <p:sp>
          <p:nvSpPr>
            <p:cNvPr id="8" name="テキスト ボックス 7">
              <a:extLst>
                <a:ext uri="{FF2B5EF4-FFF2-40B4-BE49-F238E27FC236}">
                  <a16:creationId xmlns:a16="http://schemas.microsoft.com/office/drawing/2014/main" id="{3E2CD937-F633-4AE9-83CE-0F758363D479}"/>
                </a:ext>
              </a:extLst>
            </p:cNvPr>
            <p:cNvSpPr txBox="1"/>
            <p:nvPr/>
          </p:nvSpPr>
          <p:spPr>
            <a:xfrm>
              <a:off x="707600" y="2982594"/>
              <a:ext cx="891590" cy="30777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救助隊に</a:t>
              </a:r>
            </a:p>
          </p:txBody>
        </p:sp>
        <p:sp>
          <p:nvSpPr>
            <p:cNvPr id="9" name="テキスト ボックス 8">
              <a:extLst>
                <a:ext uri="{FF2B5EF4-FFF2-40B4-BE49-F238E27FC236}">
                  <a16:creationId xmlns:a16="http://schemas.microsoft.com/office/drawing/2014/main" id="{08398480-2DF6-47E4-B124-7A9911527711}"/>
                </a:ext>
              </a:extLst>
            </p:cNvPr>
            <p:cNvSpPr txBox="1"/>
            <p:nvPr/>
          </p:nvSpPr>
          <p:spPr>
            <a:xfrm>
              <a:off x="695902" y="3546157"/>
              <a:ext cx="903288" cy="30638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通行人に</a:t>
              </a:r>
            </a:p>
          </p:txBody>
        </p:sp>
        <p:sp>
          <p:nvSpPr>
            <p:cNvPr id="10" name="テキスト ボックス 9">
              <a:extLst>
                <a:ext uri="{FF2B5EF4-FFF2-40B4-BE49-F238E27FC236}">
                  <a16:creationId xmlns:a16="http://schemas.microsoft.com/office/drawing/2014/main" id="{AECD71A2-0A24-4B76-841E-31C64475A660}"/>
                </a:ext>
              </a:extLst>
            </p:cNvPr>
            <p:cNvSpPr txBox="1"/>
            <p:nvPr/>
          </p:nvSpPr>
          <p:spPr>
            <a:xfrm>
              <a:off x="310140" y="4111307"/>
              <a:ext cx="1289050" cy="339725"/>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友人･隣人</a:t>
              </a:r>
              <a:r>
                <a:rPr kumimoji="1" lang="ja-JP" altLang="en-US" sz="14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に</a:t>
              </a:r>
            </a:p>
          </p:txBody>
        </p:sp>
        <p:sp>
          <p:nvSpPr>
            <p:cNvPr id="11" name="テキスト ボックス 10">
              <a:extLst>
                <a:ext uri="{FF2B5EF4-FFF2-40B4-BE49-F238E27FC236}">
                  <a16:creationId xmlns:a16="http://schemas.microsoft.com/office/drawing/2014/main" id="{E7D72D54-9A6B-4BA0-A7DB-0C5D3EBB12F4}"/>
                </a:ext>
              </a:extLst>
            </p:cNvPr>
            <p:cNvSpPr txBox="1"/>
            <p:nvPr/>
          </p:nvSpPr>
          <p:spPr>
            <a:xfrm>
              <a:off x="824490" y="4673282"/>
              <a:ext cx="774700" cy="339725"/>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家族</a:t>
              </a:r>
              <a:r>
                <a:rPr kumimoji="1" lang="ja-JP" altLang="en-US" sz="14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に</a:t>
              </a:r>
            </a:p>
          </p:txBody>
        </p:sp>
        <p:sp>
          <p:nvSpPr>
            <p:cNvPr id="12" name="テキスト ボックス 11">
              <a:extLst>
                <a:ext uri="{FF2B5EF4-FFF2-40B4-BE49-F238E27FC236}">
                  <a16:creationId xmlns:a16="http://schemas.microsoft.com/office/drawing/2014/main" id="{CEBF6406-E7C6-4D29-AB47-76066AE06BDB}"/>
                </a:ext>
              </a:extLst>
            </p:cNvPr>
            <p:cNvSpPr txBox="1"/>
            <p:nvPr/>
          </p:nvSpPr>
          <p:spPr>
            <a:xfrm>
              <a:off x="824490" y="5247957"/>
              <a:ext cx="774700" cy="339725"/>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自力</a:t>
              </a:r>
              <a:r>
                <a:rPr kumimoji="1" lang="ja-JP" altLang="en-US" sz="14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で</a:t>
              </a:r>
            </a:p>
          </p:txBody>
        </p:sp>
        <p:sp>
          <p:nvSpPr>
            <p:cNvPr id="13" name="テキスト ボックス 12">
              <a:extLst>
                <a:ext uri="{FF2B5EF4-FFF2-40B4-BE49-F238E27FC236}">
                  <a16:creationId xmlns:a16="http://schemas.microsoft.com/office/drawing/2014/main" id="{66B4003D-00A1-4E17-992A-BBE4CB154BB3}"/>
                </a:ext>
              </a:extLst>
            </p:cNvPr>
            <p:cNvSpPr txBox="1"/>
            <p:nvPr/>
          </p:nvSpPr>
          <p:spPr>
            <a:xfrm>
              <a:off x="907040" y="5808344"/>
              <a:ext cx="410690" cy="30777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a:t>
              </a:r>
              <a:endParaRPr kumimoji="1" lang="ja-JP" altLang="en-US" sz="1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grpSp>
      <p:sp>
        <p:nvSpPr>
          <p:cNvPr id="14" name="正方形/長方形 13">
            <a:extLst>
              <a:ext uri="{FF2B5EF4-FFF2-40B4-BE49-F238E27FC236}">
                <a16:creationId xmlns:a16="http://schemas.microsoft.com/office/drawing/2014/main" id="{4C27B9F0-7200-4C92-944C-879259BA8B45}"/>
              </a:ext>
            </a:extLst>
          </p:cNvPr>
          <p:cNvSpPr/>
          <p:nvPr/>
        </p:nvSpPr>
        <p:spPr>
          <a:xfrm>
            <a:off x="4928978" y="2405807"/>
            <a:ext cx="3693419" cy="1110519"/>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35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15" name="テキスト ボックス 14">
            <a:extLst>
              <a:ext uri="{FF2B5EF4-FFF2-40B4-BE49-F238E27FC236}">
                <a16:creationId xmlns:a16="http://schemas.microsoft.com/office/drawing/2014/main" id="{C724DA2B-1C21-4D72-83A9-D36E52362E36}"/>
              </a:ext>
            </a:extLst>
          </p:cNvPr>
          <p:cNvSpPr txBox="1"/>
          <p:nvPr/>
        </p:nvSpPr>
        <p:spPr>
          <a:xfrm>
            <a:off x="4890185" y="2543920"/>
            <a:ext cx="3738562" cy="83026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災害時（特に直後）は</a:t>
            </a:r>
            <a:endParaRPr kumimoji="1" lang="en-US" altLang="ja-JP" sz="2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a:t>
            </a:r>
            <a:r>
              <a:rPr kumimoji="1" lang="ja-JP" altLang="en-US" sz="2400" b="1" i="0" u="sng" strike="noStrike" kern="1200" cap="none" spc="0" normalizeH="0" baseline="0" noProof="0" dirty="0">
                <a:ln>
                  <a:noFill/>
                </a:ln>
                <a:solidFill>
                  <a:srgbClr val="FF9900"/>
                </a:solidFill>
                <a:effectLst/>
                <a:uLnTx/>
                <a:uFillTx/>
                <a:latin typeface="HGPｺﾞｼｯｸE" panose="020B0900000000000000" pitchFamily="50" charset="-128"/>
                <a:ea typeface="HGPｺﾞｼｯｸE" panose="020B0900000000000000" pitchFamily="50" charset="-128"/>
              </a:rPr>
              <a:t>公助</a:t>
            </a:r>
            <a:r>
              <a:rPr kumimoji="1" lang="ja-JP" altLang="en-US" sz="2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」が間に合わない</a:t>
            </a:r>
          </a:p>
        </p:txBody>
      </p:sp>
      <p:sp>
        <p:nvSpPr>
          <p:cNvPr id="17" name="右矢印 32">
            <a:extLst>
              <a:ext uri="{FF2B5EF4-FFF2-40B4-BE49-F238E27FC236}">
                <a16:creationId xmlns:a16="http://schemas.microsoft.com/office/drawing/2014/main" id="{B44524A4-49A4-4335-A0A5-EADB24E12EB8}"/>
              </a:ext>
            </a:extLst>
          </p:cNvPr>
          <p:cNvSpPr/>
          <p:nvPr/>
        </p:nvSpPr>
        <p:spPr>
          <a:xfrm rot="5400000">
            <a:off x="6449225" y="3837820"/>
            <a:ext cx="714141" cy="585412"/>
          </a:xfrm>
          <a:prstGeom prst="rightArrow">
            <a:avLst/>
          </a:prstGeom>
          <a:solidFill>
            <a:srgbClr val="35A16B"/>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35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18" name="テキスト ボックス 17">
            <a:extLst>
              <a:ext uri="{FF2B5EF4-FFF2-40B4-BE49-F238E27FC236}">
                <a16:creationId xmlns:a16="http://schemas.microsoft.com/office/drawing/2014/main" id="{75EA302C-D8C8-42D8-8D50-A6D622384835}"/>
              </a:ext>
            </a:extLst>
          </p:cNvPr>
          <p:cNvSpPr txBox="1"/>
          <p:nvPr/>
        </p:nvSpPr>
        <p:spPr>
          <a:xfrm>
            <a:off x="4890185" y="4896910"/>
            <a:ext cx="3738562"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直後は</a:t>
            </a:r>
            <a:endParaRPr kumimoji="1" lang="en-US" altLang="ja-JP" sz="2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a:t>
            </a:r>
            <a:r>
              <a:rPr kumimoji="1" lang="ja-JP" altLang="en-US" sz="2400" b="1" i="0" u="sng" strike="noStrike" kern="1200" cap="none" spc="0" normalizeH="0" baseline="0" noProof="0" dirty="0">
                <a:ln>
                  <a:noFill/>
                </a:ln>
                <a:solidFill>
                  <a:srgbClr val="52BBCE"/>
                </a:solidFill>
                <a:effectLst/>
                <a:uLnTx/>
                <a:uFillTx/>
                <a:latin typeface="HGPｺﾞｼｯｸE" panose="020B0900000000000000" pitchFamily="50" charset="-128"/>
                <a:ea typeface="HGPｺﾞｼｯｸE" panose="020B0900000000000000" pitchFamily="50" charset="-128"/>
              </a:rPr>
              <a:t>自助</a:t>
            </a:r>
            <a:r>
              <a:rPr kumimoji="1" lang="ja-JP" altLang="en-US" sz="2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」と「</a:t>
            </a:r>
            <a:r>
              <a:rPr kumimoji="1" lang="ja-JP" altLang="en-US" sz="2400" b="1" i="0" u="sng" strike="noStrike" kern="1200" cap="none" spc="0" normalizeH="0" baseline="0" noProof="0" dirty="0">
                <a:ln>
                  <a:noFill/>
                </a:ln>
                <a:solidFill>
                  <a:schemeClr val="accent6">
                    <a:lumMod val="75000"/>
                  </a:schemeClr>
                </a:solidFill>
                <a:effectLst/>
                <a:uLnTx/>
                <a:uFillTx/>
                <a:latin typeface="HGPｺﾞｼｯｸE" panose="020B0900000000000000" pitchFamily="50" charset="-128"/>
                <a:ea typeface="HGPｺﾞｼｯｸE" panose="020B0900000000000000" pitchFamily="50" charset="-128"/>
              </a:rPr>
              <a:t>共助</a:t>
            </a:r>
            <a:r>
              <a:rPr kumimoji="1" lang="ja-JP" altLang="en-US" sz="2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」で</a:t>
            </a:r>
            <a:endParaRPr kumimoji="1" lang="en-US" altLang="ja-JP" sz="2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守り抜く必要</a:t>
            </a:r>
          </a:p>
        </p:txBody>
      </p:sp>
      <p:sp>
        <p:nvSpPr>
          <p:cNvPr id="19" name="正方形/長方形 18">
            <a:extLst>
              <a:ext uri="{FF2B5EF4-FFF2-40B4-BE49-F238E27FC236}">
                <a16:creationId xmlns:a16="http://schemas.microsoft.com/office/drawing/2014/main" id="{EE95A5AA-78A6-4812-BBE3-E492192C6DAC}"/>
              </a:ext>
            </a:extLst>
          </p:cNvPr>
          <p:cNvSpPr/>
          <p:nvPr/>
        </p:nvSpPr>
        <p:spPr>
          <a:xfrm>
            <a:off x="4935328" y="4679685"/>
            <a:ext cx="3693419" cy="1628197"/>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35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6" name="四角形: 角を丸くする 5">
            <a:extLst>
              <a:ext uri="{FF2B5EF4-FFF2-40B4-BE49-F238E27FC236}">
                <a16:creationId xmlns:a16="http://schemas.microsoft.com/office/drawing/2014/main" id="{53108EA2-2D59-499F-93BF-EA5CB885C889}"/>
              </a:ext>
            </a:extLst>
          </p:cNvPr>
          <p:cNvSpPr/>
          <p:nvPr/>
        </p:nvSpPr>
        <p:spPr>
          <a:xfrm>
            <a:off x="265689" y="1869366"/>
            <a:ext cx="8495134" cy="4929509"/>
          </a:xfrm>
          <a:prstGeom prst="roundRect">
            <a:avLst>
              <a:gd name="adj" fmla="val 0"/>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E84A34E4-BCF7-4543-8A61-6B12C9D00303}"/>
              </a:ext>
            </a:extLst>
          </p:cNvPr>
          <p:cNvSpPr txBox="1"/>
          <p:nvPr/>
        </p:nvSpPr>
        <p:spPr>
          <a:xfrm>
            <a:off x="462121" y="1942772"/>
            <a:ext cx="4311145" cy="646331"/>
          </a:xfrm>
          <a:prstGeom prst="rect">
            <a:avLst/>
          </a:prstGeom>
          <a:noFill/>
        </p:spPr>
        <p:txBody>
          <a:bodyPr wrap="square" rtlCol="0">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阪神・淡路大震災における倒壊家屋からの救助活動の主体</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2" name="テキスト プレースホルダー 8">
            <a:extLst>
              <a:ext uri="{FF2B5EF4-FFF2-40B4-BE49-F238E27FC236}">
                <a16:creationId xmlns:a16="http://schemas.microsoft.com/office/drawing/2014/main" id="{B1E0061D-DF5D-4401-8D7D-FA54529D7B78}"/>
              </a:ext>
            </a:extLst>
          </p:cNvPr>
          <p:cNvSpPr txBox="1">
            <a:spLocks noChangeArrowheads="1"/>
          </p:cNvSpPr>
          <p:nvPr/>
        </p:nvSpPr>
        <p:spPr>
          <a:xfrm>
            <a:off x="248444" y="6529558"/>
            <a:ext cx="5803123" cy="259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dirty="0">
                <a:solidFill>
                  <a:srgbClr val="404040"/>
                </a:solidFill>
                <a:latin typeface="HGPｺﾞｼｯｸE" panose="020B0900000000000000" pitchFamily="50" charset="-128"/>
                <a:ea typeface="HGPｺﾞｼｯｸE" panose="020B0900000000000000" pitchFamily="50" charset="-128"/>
              </a:rPr>
              <a:t>参考：日本火災学会「</a:t>
            </a:r>
            <a:r>
              <a:rPr lang="en-US" altLang="ja-JP" sz="1100" dirty="0">
                <a:solidFill>
                  <a:srgbClr val="404040"/>
                </a:solidFill>
                <a:latin typeface="HGPｺﾞｼｯｸE" panose="020B0900000000000000" pitchFamily="50" charset="-128"/>
                <a:ea typeface="HGPｺﾞｼｯｸE" panose="020B0900000000000000" pitchFamily="50" charset="-128"/>
              </a:rPr>
              <a:t>1995</a:t>
            </a:r>
            <a:r>
              <a:rPr lang="ja-JP" altLang="en-US" sz="1100" dirty="0">
                <a:solidFill>
                  <a:srgbClr val="404040"/>
                </a:solidFill>
                <a:latin typeface="HGPｺﾞｼｯｸE" panose="020B0900000000000000" pitchFamily="50" charset="-128"/>
                <a:ea typeface="HGPｺﾞｼｯｸE" panose="020B0900000000000000" pitchFamily="50" charset="-128"/>
              </a:rPr>
              <a:t>年兵庫県南部地震における火災に関する調査報告書（</a:t>
            </a:r>
            <a:r>
              <a:rPr lang="en-US" altLang="ja-JP" sz="1100" dirty="0">
                <a:solidFill>
                  <a:srgbClr val="404040"/>
                </a:solidFill>
                <a:latin typeface="HGPｺﾞｼｯｸE" panose="020B0900000000000000" pitchFamily="50" charset="-128"/>
                <a:ea typeface="HGPｺﾞｼｯｸE" panose="020B0900000000000000" pitchFamily="50" charset="-128"/>
              </a:rPr>
              <a:t>1996</a:t>
            </a:r>
            <a:r>
              <a:rPr lang="ja-JP" altLang="en-US" sz="1100" dirty="0">
                <a:solidFill>
                  <a:srgbClr val="404040"/>
                </a:solidFill>
                <a:latin typeface="HGPｺﾞｼｯｸE" panose="020B0900000000000000" pitchFamily="50" charset="-128"/>
                <a:ea typeface="HGPｺﾞｼｯｸE" panose="020B0900000000000000" pitchFamily="50" charset="-128"/>
              </a:rPr>
              <a:t>）」</a:t>
            </a:r>
          </a:p>
        </p:txBody>
      </p:sp>
      <p:sp>
        <p:nvSpPr>
          <p:cNvPr id="23" name="四角形: 角を丸くする 22">
            <a:extLst>
              <a:ext uri="{FF2B5EF4-FFF2-40B4-BE49-F238E27FC236}">
                <a16:creationId xmlns:a16="http://schemas.microsoft.com/office/drawing/2014/main" id="{8DC035F1-FFCF-4F0F-83A7-EEDC03942BEC}"/>
              </a:ext>
            </a:extLst>
          </p:cNvPr>
          <p:cNvSpPr/>
          <p:nvPr/>
        </p:nvSpPr>
        <p:spPr>
          <a:xfrm>
            <a:off x="262800" y="816285"/>
            <a:ext cx="8618400" cy="876797"/>
          </a:xfrm>
          <a:prstGeom prst="roundRect">
            <a:avLst>
              <a:gd name="adj" fmla="val 0"/>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80000" tIns="36000" rIns="180000" bIns="72000" rtlCol="0" anchor="ctr"/>
          <a:lstStyle/>
          <a:p>
            <a:pPr algn="just"/>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阪神・淡路大震災において、倒壊家屋から救助したのは</a:t>
            </a:r>
            <a:r>
              <a:rPr lang="ja-JP" altLang="en-US" sz="2800" dirty="0">
                <a:solidFill>
                  <a:srgbClr val="FF2800"/>
                </a:solidFill>
                <a:latin typeface="HGPｺﾞｼｯｸE" panose="020B0900000000000000" pitchFamily="50" charset="-128"/>
                <a:ea typeface="HGPｺﾞｼｯｸE" panose="020B0900000000000000" pitchFamily="50" charset="-128"/>
              </a:rPr>
              <a:t>自助が</a:t>
            </a:r>
            <a:r>
              <a:rPr lang="en-US" altLang="ja-JP" sz="2800" dirty="0">
                <a:solidFill>
                  <a:srgbClr val="FF2800"/>
                </a:solidFill>
                <a:latin typeface="HGPｺﾞｼｯｸE" panose="020B0900000000000000" pitchFamily="50" charset="-128"/>
                <a:ea typeface="HGPｺﾞｼｯｸE" panose="020B0900000000000000" pitchFamily="50" charset="-128"/>
              </a:rPr>
              <a:t>66.8</a:t>
            </a:r>
            <a:r>
              <a:rPr lang="ja-JP" altLang="en-US" sz="2800" dirty="0">
                <a:solidFill>
                  <a:srgbClr val="FF2800"/>
                </a:solidFill>
                <a:latin typeface="HGPｺﾞｼｯｸE" panose="020B0900000000000000" pitchFamily="50" charset="-128"/>
                <a:ea typeface="HGPｺﾞｼｯｸE" panose="020B0900000000000000" pitchFamily="50" charset="-128"/>
              </a:rPr>
              <a:t>％、共助が</a:t>
            </a:r>
            <a:r>
              <a:rPr lang="en-US" altLang="ja-JP" sz="2800" dirty="0">
                <a:solidFill>
                  <a:srgbClr val="FF2800"/>
                </a:solidFill>
                <a:latin typeface="HGPｺﾞｼｯｸE" panose="020B0900000000000000" pitchFamily="50" charset="-128"/>
                <a:ea typeface="HGPｺﾞｼｯｸE" panose="020B0900000000000000" pitchFamily="50" charset="-128"/>
              </a:rPr>
              <a:t>30.7%</a:t>
            </a: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、公助は</a:t>
            </a:r>
            <a:r>
              <a:rPr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t>2</a:t>
            </a: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％足らず</a:t>
            </a:r>
          </a:p>
        </p:txBody>
      </p:sp>
      <p:sp>
        <p:nvSpPr>
          <p:cNvPr id="3" name="正方形/長方形 2">
            <a:extLst>
              <a:ext uri="{FF2B5EF4-FFF2-40B4-BE49-F238E27FC236}">
                <a16:creationId xmlns:a16="http://schemas.microsoft.com/office/drawing/2014/main" id="{47145F1A-2CF9-46B1-A572-79B3A427E5E2}"/>
              </a:ext>
            </a:extLst>
          </p:cNvPr>
          <p:cNvSpPr/>
          <p:nvPr/>
        </p:nvSpPr>
        <p:spPr>
          <a:xfrm>
            <a:off x="1612759" y="4468194"/>
            <a:ext cx="1584000" cy="29140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B873EFEE-2D7B-4085-BFD3-0A9650805428}"/>
              </a:ext>
            </a:extLst>
          </p:cNvPr>
          <p:cNvSpPr/>
          <p:nvPr/>
        </p:nvSpPr>
        <p:spPr>
          <a:xfrm>
            <a:off x="1612760" y="5031299"/>
            <a:ext cx="1768510" cy="285742"/>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EE9601C0-1715-41C5-8B4F-82FB098F6FBE}"/>
              </a:ext>
            </a:extLst>
          </p:cNvPr>
          <p:cNvSpPr/>
          <p:nvPr/>
        </p:nvSpPr>
        <p:spPr>
          <a:xfrm>
            <a:off x="1612760" y="5596069"/>
            <a:ext cx="1934308" cy="285742"/>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9A4687B6-D98C-43B7-866C-61F151D27008}"/>
              </a:ext>
            </a:extLst>
          </p:cNvPr>
          <p:cNvSpPr/>
          <p:nvPr/>
        </p:nvSpPr>
        <p:spPr>
          <a:xfrm>
            <a:off x="1612759" y="3894772"/>
            <a:ext cx="156901" cy="29140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3891B03C-31E6-470B-8EDB-2ABE92FD317F}"/>
              </a:ext>
            </a:extLst>
          </p:cNvPr>
          <p:cNvSpPr/>
          <p:nvPr/>
        </p:nvSpPr>
        <p:spPr>
          <a:xfrm>
            <a:off x="1611904" y="3333440"/>
            <a:ext cx="98954" cy="29140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083E0F8B-B979-45DC-A4E3-D1673213BC36}"/>
              </a:ext>
            </a:extLst>
          </p:cNvPr>
          <p:cNvSpPr txBox="1"/>
          <p:nvPr/>
        </p:nvSpPr>
        <p:spPr>
          <a:xfrm>
            <a:off x="2976619" y="3941492"/>
            <a:ext cx="720929" cy="369332"/>
          </a:xfrm>
          <a:prstGeom prst="rect">
            <a:avLst/>
          </a:prstGeom>
          <a:solidFill>
            <a:schemeClr val="accent6"/>
          </a:solidFill>
        </p:spPr>
        <p:txBody>
          <a:bodyPr wrap="square" rtlCol="0">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共助</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29" name="テキスト ボックス 28">
            <a:extLst>
              <a:ext uri="{FF2B5EF4-FFF2-40B4-BE49-F238E27FC236}">
                <a16:creationId xmlns:a16="http://schemas.microsoft.com/office/drawing/2014/main" id="{87CEEBA7-6F3C-493F-A21A-6812D96F1DE1}"/>
              </a:ext>
            </a:extLst>
          </p:cNvPr>
          <p:cNvSpPr txBox="1"/>
          <p:nvPr/>
        </p:nvSpPr>
        <p:spPr>
          <a:xfrm>
            <a:off x="4026385" y="5202947"/>
            <a:ext cx="720929" cy="369332"/>
          </a:xfrm>
          <a:prstGeom prst="rect">
            <a:avLst/>
          </a:prstGeom>
          <a:solidFill>
            <a:srgbClr val="52BBCE"/>
          </a:solidFill>
        </p:spPr>
        <p:txBody>
          <a:bodyPr wrap="square" rtlCol="0">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自助</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30" name="テキスト ボックス 29">
            <a:extLst>
              <a:ext uri="{FF2B5EF4-FFF2-40B4-BE49-F238E27FC236}">
                <a16:creationId xmlns:a16="http://schemas.microsoft.com/office/drawing/2014/main" id="{852F05AD-CEC3-430C-9A30-441D87605CEA}"/>
              </a:ext>
            </a:extLst>
          </p:cNvPr>
          <p:cNvSpPr txBox="1"/>
          <p:nvPr/>
        </p:nvSpPr>
        <p:spPr>
          <a:xfrm>
            <a:off x="2352471" y="3313046"/>
            <a:ext cx="720929" cy="369332"/>
          </a:xfrm>
          <a:prstGeom prst="rect">
            <a:avLst/>
          </a:prstGeom>
          <a:solidFill>
            <a:schemeClr val="accent4">
              <a:lumMod val="60000"/>
              <a:lumOff val="40000"/>
            </a:schemeClr>
          </a:solidFill>
        </p:spPr>
        <p:txBody>
          <a:bodyPr wrap="square" rtlCol="0">
            <a:spAutoFit/>
          </a:bodyPr>
          <a:lstStyle/>
          <a:p>
            <a:pPr algn="ct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公助</a:t>
            </a:r>
          </a:p>
        </p:txBody>
      </p:sp>
    </p:spTree>
    <p:extLst>
      <p:ext uri="{BB962C8B-B14F-4D97-AF65-F5344CB8AC3E}">
        <p14:creationId xmlns:p14="http://schemas.microsoft.com/office/powerpoint/2010/main" val="26451928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2E003ED-F5CD-4CAE-ADF7-AC500A3C712C}"/>
              </a:ext>
            </a:extLst>
          </p:cNvPr>
          <p:cNvSpPr>
            <a:spLocks noGrp="1"/>
          </p:cNvSpPr>
          <p:nvPr>
            <p:ph type="title"/>
          </p:nvPr>
        </p:nvSpPr>
        <p:spPr>
          <a:xfrm>
            <a:off x="0" y="-2448"/>
            <a:ext cx="9144000" cy="804541"/>
          </a:xfrm>
        </p:spPr>
        <p:txBody>
          <a:bodyPr/>
          <a:lstStyle/>
          <a:p>
            <a:r>
              <a:rPr lang="ja-JP" altLang="en-US" dirty="0"/>
              <a:t>災害が発生した地域における対応の実態</a:t>
            </a:r>
            <a:br>
              <a:rPr lang="en-US" altLang="ja-JP" dirty="0"/>
            </a:br>
            <a:r>
              <a:rPr lang="ja-JP" altLang="en-US" sz="2000" dirty="0"/>
              <a:t>　　　（消火活動の実態）</a:t>
            </a:r>
            <a:endParaRPr kumimoji="1" lang="ja-JP" altLang="en-US" dirty="0"/>
          </a:p>
        </p:txBody>
      </p:sp>
      <p:sp>
        <p:nvSpPr>
          <p:cNvPr id="4" name="スライド番号プレースホルダー 3">
            <a:extLst>
              <a:ext uri="{FF2B5EF4-FFF2-40B4-BE49-F238E27FC236}">
                <a16:creationId xmlns:a16="http://schemas.microsoft.com/office/drawing/2014/main" id="{078C84F4-04C7-4E11-9FF5-F59483E7A380}"/>
              </a:ext>
            </a:extLst>
          </p:cNvPr>
          <p:cNvSpPr>
            <a:spLocks noGrp="1"/>
          </p:cNvSpPr>
          <p:nvPr>
            <p:ph type="sldNum" sz="quarter" idx="12"/>
          </p:nvPr>
        </p:nvSpPr>
        <p:spPr/>
        <p:txBody>
          <a:bodyPr/>
          <a:lstStyle/>
          <a:p>
            <a:fld id="{48C0FCB9-D989-46F1-965E-624BDAC7E129}" type="slidenum">
              <a:rPr kumimoji="1" lang="ja-JP" altLang="en-US" smtClean="0"/>
              <a:pPr/>
              <a:t>26</a:t>
            </a:fld>
            <a:endParaRPr kumimoji="1" lang="ja-JP" altLang="en-US"/>
          </a:p>
        </p:txBody>
      </p:sp>
      <p:graphicFrame>
        <p:nvGraphicFramePr>
          <p:cNvPr id="5" name="コンテンツ プレースホルダー 18">
            <a:extLst>
              <a:ext uri="{FF2B5EF4-FFF2-40B4-BE49-F238E27FC236}">
                <a16:creationId xmlns:a16="http://schemas.microsoft.com/office/drawing/2014/main" id="{B592603C-85F2-4241-B7AF-0DE7FCAC72EA}"/>
              </a:ext>
            </a:extLst>
          </p:cNvPr>
          <p:cNvGraphicFramePr>
            <a:graphicFrameLocks/>
          </p:cNvGraphicFramePr>
          <p:nvPr>
            <p:extLst>
              <p:ext uri="{D42A27DB-BD31-4B8C-83A1-F6EECF244321}">
                <p14:modId xmlns:p14="http://schemas.microsoft.com/office/powerpoint/2010/main" val="3103099133"/>
              </p:ext>
            </p:extLst>
          </p:nvPr>
        </p:nvGraphicFramePr>
        <p:xfrm>
          <a:off x="4722076" y="2271316"/>
          <a:ext cx="3917789" cy="4256086"/>
        </p:xfrm>
        <a:graphic>
          <a:graphicData uri="http://schemas.openxmlformats.org/drawingml/2006/table">
            <a:tbl>
              <a:tblPr>
                <a:tableStyleId>{616DA210-FB5B-4158-B5E0-FEB733F419BA}</a:tableStyleId>
              </a:tblPr>
              <a:tblGrid>
                <a:gridCol w="3917789">
                  <a:extLst>
                    <a:ext uri="{9D8B030D-6E8A-4147-A177-3AD203B41FA5}">
                      <a16:colId xmlns:a16="http://schemas.microsoft.com/office/drawing/2014/main" val="308639959"/>
                    </a:ext>
                  </a:extLst>
                </a:gridCol>
              </a:tblGrid>
              <a:tr h="358411">
                <a:tc>
                  <a:txBody>
                    <a:bodyPr/>
                    <a:lstStyle/>
                    <a:p>
                      <a:pPr algn="just"/>
                      <a:r>
                        <a:rPr kumimoji="1" lang="ja-JP" altLang="en-US" sz="1800" b="1" dirty="0">
                          <a:solidFill>
                            <a:schemeClr val="tx1">
                              <a:lumMod val="75000"/>
                              <a:lumOff val="25000"/>
                            </a:schemeClr>
                          </a:solidFill>
                          <a:latin typeface="HGPｺﾞｼｯｸE" panose="020B0900000000000000" pitchFamily="50" charset="-128"/>
                          <a:ea typeface="HGPｺﾞｼｯｸE" panose="020B0900000000000000" pitchFamily="50" charset="-128"/>
                        </a:rPr>
                        <a:t>長田区西代市場火災</a:t>
                      </a:r>
                    </a:p>
                  </a:txBody>
                  <a:tcPr marL="68583" marR="68583" marT="34287" marB="34287" anchor="b">
                    <a:lnL w="12700" cmpd="sng">
                      <a:noFill/>
                    </a:lnL>
                    <a:lnR w="12700" cmpd="sng">
                      <a:noFill/>
                    </a:lnR>
                    <a:lnT w="12700" cmpd="sng">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6176073"/>
                  </a:ext>
                </a:extLst>
              </a:tr>
              <a:tr h="1259903">
                <a:tc>
                  <a:txBody>
                    <a:bodyPr/>
                    <a:lstStyle/>
                    <a:p>
                      <a:pPr algn="just"/>
                      <a:r>
                        <a:rPr kumimoji="1" lang="ja-JP" altLang="en-US" sz="2000" b="1" dirty="0">
                          <a:solidFill>
                            <a:srgbClr val="FF2800"/>
                          </a:solidFill>
                          <a:latin typeface="HGPｺﾞｼｯｸE" panose="020B0900000000000000" pitchFamily="50" charset="-128"/>
                          <a:ea typeface="HGPｺﾞｼｯｸE" panose="020B0900000000000000" pitchFamily="50" charset="-128"/>
                        </a:rPr>
                        <a:t>自治会リーダー</a:t>
                      </a: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の呼びかけで、</a:t>
                      </a:r>
                      <a:r>
                        <a:rPr kumimoji="1"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t>200</a:t>
                      </a: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人以上のバケツリレー</a:t>
                      </a:r>
                      <a:endParaRPr kumimoji="1"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just"/>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倒壊家屋を動かし延焼防止</a:t>
                      </a:r>
                    </a:p>
                  </a:txBody>
                  <a:tcPr marL="68583" marR="68583" marT="34287" marB="34287">
                    <a:lnL w="12700" cmpd="sng">
                      <a:noFill/>
                    </a:lnL>
                    <a:lnR w="12700" cmpd="sng">
                      <a:noFill/>
                    </a:lnR>
                    <a:lnT w="12700" cap="flat" cmpd="sng" algn="ctr">
                      <a:solidFill>
                        <a:schemeClr val="tx1"/>
                      </a:solidFill>
                      <a:prstDash val="solid"/>
                      <a:round/>
                      <a:headEnd type="none" w="med" len="med"/>
                      <a:tailEnd type="none" w="med" len="med"/>
                    </a:lnT>
                    <a:lnB w="12700" cmpd="sng">
                      <a:noFill/>
                    </a:lnB>
                  </a:tcPr>
                </a:tc>
                <a:extLst>
                  <a:ext uri="{0D108BD9-81ED-4DB2-BD59-A6C34878D82A}">
                    <a16:rowId xmlns:a16="http://schemas.microsoft.com/office/drawing/2014/main" val="1246940265"/>
                  </a:ext>
                </a:extLst>
              </a:tr>
              <a:tr h="358411">
                <a:tc>
                  <a:txBody>
                    <a:bodyPr/>
                    <a:lstStyle/>
                    <a:p>
                      <a:pPr algn="just"/>
                      <a:r>
                        <a:rPr kumimoji="1" lang="ja-JP" altLang="en-US" sz="1800" b="1">
                          <a:solidFill>
                            <a:schemeClr val="tx1">
                              <a:lumMod val="75000"/>
                              <a:lumOff val="25000"/>
                            </a:schemeClr>
                          </a:solidFill>
                          <a:latin typeface="HGPｺﾞｼｯｸE" panose="020B0900000000000000" pitchFamily="50" charset="-128"/>
                          <a:ea typeface="HGPｺﾞｼｯｸE" panose="020B0900000000000000" pitchFamily="50" charset="-128"/>
                        </a:rPr>
                        <a:t>東灘区御影西町火災</a:t>
                      </a:r>
                    </a:p>
                  </a:txBody>
                  <a:tcPr marL="68583" marR="68583" marT="34287" marB="34287" anchor="b">
                    <a:lnL w="12700" cmpd="sng">
                      <a:noFill/>
                    </a:lnL>
                    <a:lnR w="12700" cmpd="sng">
                      <a:noFill/>
                    </a:lnR>
                    <a:lnT w="12700" cmpd="sng">
                      <a:noFill/>
                    </a:lnT>
                  </a:tcPr>
                </a:tc>
                <a:extLst>
                  <a:ext uri="{0D108BD9-81ED-4DB2-BD59-A6C34878D82A}">
                    <a16:rowId xmlns:a16="http://schemas.microsoft.com/office/drawing/2014/main" val="1427432004"/>
                  </a:ext>
                </a:extLst>
              </a:tr>
              <a:tr h="899930">
                <a:tc>
                  <a:txBody>
                    <a:bodyPr/>
                    <a:lstStyle/>
                    <a:p>
                      <a:pPr algn="just"/>
                      <a:r>
                        <a:rPr kumimoji="1" lang="ja-JP" altLang="en-US" sz="2000" b="1" dirty="0">
                          <a:solidFill>
                            <a:srgbClr val="FF2800"/>
                          </a:solidFill>
                          <a:latin typeface="HGPｺﾞｼｯｸE" panose="020B0900000000000000" pitchFamily="50" charset="-128"/>
                          <a:ea typeface="HGPｺﾞｼｯｸE" panose="020B0900000000000000" pitchFamily="50" charset="-128"/>
                        </a:rPr>
                        <a:t>子ども</a:t>
                      </a: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を含む約</a:t>
                      </a:r>
                      <a:r>
                        <a:rPr kumimoji="1"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t>300</a:t>
                      </a: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人がバケツ</a:t>
                      </a:r>
                      <a:br>
                        <a:rPr kumimoji="1"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リレー</a:t>
                      </a:r>
                    </a:p>
                  </a:txBody>
                  <a:tcPr marL="68583" marR="68583" marT="34287" marB="34287">
                    <a:lnL w="12700" cmpd="sng">
                      <a:noFill/>
                    </a:lnL>
                    <a:lnR w="12700" cmpd="sng">
                      <a:noFill/>
                    </a:lnR>
                    <a:lnB w="12700" cmpd="sng">
                      <a:noFill/>
                    </a:lnB>
                  </a:tcPr>
                </a:tc>
                <a:extLst>
                  <a:ext uri="{0D108BD9-81ED-4DB2-BD59-A6C34878D82A}">
                    <a16:rowId xmlns:a16="http://schemas.microsoft.com/office/drawing/2014/main" val="3776563901"/>
                  </a:ext>
                </a:extLst>
              </a:tr>
              <a:tr h="358411">
                <a:tc>
                  <a:txBody>
                    <a:bodyPr/>
                    <a:lstStyle/>
                    <a:p>
                      <a:pPr algn="just"/>
                      <a:r>
                        <a:rPr kumimoji="1" lang="ja-JP" altLang="en-US" sz="1800" b="1">
                          <a:solidFill>
                            <a:schemeClr val="tx1">
                              <a:lumMod val="75000"/>
                              <a:lumOff val="25000"/>
                            </a:schemeClr>
                          </a:solidFill>
                          <a:latin typeface="HGPｺﾞｼｯｸE" panose="020B0900000000000000" pitchFamily="50" charset="-128"/>
                          <a:ea typeface="HGPｺﾞｼｯｸE" panose="020B0900000000000000" pitchFamily="50" charset="-128"/>
                        </a:rPr>
                        <a:t>長田区東尻池町火災</a:t>
                      </a:r>
                    </a:p>
                  </a:txBody>
                  <a:tcPr marL="68583" marR="68583" marT="34287" marB="34287" anchor="b">
                    <a:lnL w="12700" cmpd="sng">
                      <a:noFill/>
                    </a:lnL>
                    <a:lnR w="12700" cmpd="sng">
                      <a:noFill/>
                    </a:lnR>
                    <a:lnT w="12700" cmpd="sng">
                      <a:noFill/>
                    </a:lnT>
                  </a:tcPr>
                </a:tc>
                <a:extLst>
                  <a:ext uri="{0D108BD9-81ED-4DB2-BD59-A6C34878D82A}">
                    <a16:rowId xmlns:a16="http://schemas.microsoft.com/office/drawing/2014/main" val="3102050090"/>
                  </a:ext>
                </a:extLst>
              </a:tr>
              <a:tr h="1021020">
                <a:tc>
                  <a:txBody>
                    <a:bodyPr/>
                    <a:lstStyle/>
                    <a:p>
                      <a:pPr algn="just"/>
                      <a:r>
                        <a:rPr kumimoji="1" lang="ja-JP" altLang="en-US" sz="2000" b="1" dirty="0">
                          <a:solidFill>
                            <a:srgbClr val="FF2800"/>
                          </a:solidFill>
                          <a:latin typeface="HGPｺﾞｼｯｸE" panose="020B0900000000000000" pitchFamily="50" charset="-128"/>
                          <a:ea typeface="HGPｺﾞｼｯｸE" panose="020B0900000000000000" pitchFamily="50" charset="-128"/>
                        </a:rPr>
                        <a:t>近隣企業</a:t>
                      </a: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からポンプ、ホースなどの提供を受けて活用</a:t>
                      </a:r>
                    </a:p>
                  </a:txBody>
                  <a:tcPr marL="68583" marR="68583" marT="34287" marB="34287">
                    <a:lnL w="12700" cmpd="sng">
                      <a:noFill/>
                    </a:lnL>
                    <a:lnR w="12700" cmpd="sng">
                      <a:noFill/>
                    </a:lnR>
                    <a:lnB w="12700" cmpd="sng">
                      <a:noFill/>
                    </a:lnB>
                  </a:tcPr>
                </a:tc>
                <a:extLst>
                  <a:ext uri="{0D108BD9-81ED-4DB2-BD59-A6C34878D82A}">
                    <a16:rowId xmlns:a16="http://schemas.microsoft.com/office/drawing/2014/main" val="397827739"/>
                  </a:ext>
                </a:extLst>
              </a:tr>
            </a:tbl>
          </a:graphicData>
        </a:graphic>
      </p:graphicFrame>
      <p:sp>
        <p:nvSpPr>
          <p:cNvPr id="7" name="テキスト プレースホルダー 8">
            <a:extLst>
              <a:ext uri="{FF2B5EF4-FFF2-40B4-BE49-F238E27FC236}">
                <a16:creationId xmlns:a16="http://schemas.microsoft.com/office/drawing/2014/main" id="{BBF9F8A3-90A7-449E-A09F-FD8D5B952A44}"/>
              </a:ext>
            </a:extLst>
          </p:cNvPr>
          <p:cNvSpPr txBox="1">
            <a:spLocks noChangeArrowheads="1"/>
          </p:cNvSpPr>
          <p:nvPr/>
        </p:nvSpPr>
        <p:spPr>
          <a:xfrm>
            <a:off x="412189" y="6471640"/>
            <a:ext cx="5803123" cy="2500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dirty="0">
                <a:solidFill>
                  <a:srgbClr val="404040"/>
                </a:solidFill>
                <a:latin typeface="HGPｺﾞｼｯｸE" panose="020B0900000000000000" pitchFamily="50" charset="-128"/>
                <a:ea typeface="HGPｺﾞｼｯｸE" panose="020B0900000000000000" pitchFamily="50" charset="-128"/>
              </a:rPr>
              <a:t>参考：日本火災学会「</a:t>
            </a:r>
            <a:r>
              <a:rPr lang="en-US" altLang="ja-JP" sz="1100" dirty="0">
                <a:solidFill>
                  <a:srgbClr val="404040"/>
                </a:solidFill>
                <a:latin typeface="HGPｺﾞｼｯｸE" panose="020B0900000000000000" pitchFamily="50" charset="-128"/>
                <a:ea typeface="HGPｺﾞｼｯｸE" panose="020B0900000000000000" pitchFamily="50" charset="-128"/>
              </a:rPr>
              <a:t>1995</a:t>
            </a:r>
            <a:r>
              <a:rPr lang="ja-JP" altLang="en-US" sz="1100" dirty="0">
                <a:solidFill>
                  <a:srgbClr val="404040"/>
                </a:solidFill>
                <a:latin typeface="HGPｺﾞｼｯｸE" panose="020B0900000000000000" pitchFamily="50" charset="-128"/>
                <a:ea typeface="HGPｺﾞｼｯｸE" panose="020B0900000000000000" pitchFamily="50" charset="-128"/>
              </a:rPr>
              <a:t>年兵庫県南部地震における火災に関する調査報告書（</a:t>
            </a:r>
            <a:r>
              <a:rPr lang="en-US" altLang="ja-JP" sz="1100" dirty="0">
                <a:solidFill>
                  <a:srgbClr val="404040"/>
                </a:solidFill>
                <a:latin typeface="HGPｺﾞｼｯｸE" panose="020B0900000000000000" pitchFamily="50" charset="-128"/>
                <a:ea typeface="HGPｺﾞｼｯｸE" panose="020B0900000000000000" pitchFamily="50" charset="-128"/>
              </a:rPr>
              <a:t>1996</a:t>
            </a:r>
            <a:r>
              <a:rPr lang="ja-JP" altLang="en-US" sz="1100" dirty="0">
                <a:solidFill>
                  <a:srgbClr val="404040"/>
                </a:solidFill>
                <a:latin typeface="HGPｺﾞｼｯｸE" panose="020B0900000000000000" pitchFamily="50" charset="-128"/>
                <a:ea typeface="HGPｺﾞｼｯｸE" panose="020B0900000000000000" pitchFamily="50" charset="-128"/>
              </a:rPr>
              <a:t>）」</a:t>
            </a:r>
          </a:p>
        </p:txBody>
      </p:sp>
      <p:graphicFrame>
        <p:nvGraphicFramePr>
          <p:cNvPr id="8" name="コンテンツ プレースホルダー 9">
            <a:extLst>
              <a:ext uri="{FF2B5EF4-FFF2-40B4-BE49-F238E27FC236}">
                <a16:creationId xmlns:a16="http://schemas.microsoft.com/office/drawing/2014/main" id="{5E217EDA-5256-4546-90F7-7D27DCC45FFD}"/>
              </a:ext>
            </a:extLst>
          </p:cNvPr>
          <p:cNvGraphicFramePr>
            <a:graphicFrameLocks/>
          </p:cNvGraphicFramePr>
          <p:nvPr>
            <p:extLst>
              <p:ext uri="{D42A27DB-BD31-4B8C-83A1-F6EECF244321}">
                <p14:modId xmlns:p14="http://schemas.microsoft.com/office/powerpoint/2010/main" val="3475801972"/>
              </p:ext>
            </p:extLst>
          </p:nvPr>
        </p:nvGraphicFramePr>
        <p:xfrm>
          <a:off x="589676" y="2252697"/>
          <a:ext cx="1968549" cy="3768106"/>
        </p:xfrm>
        <a:graphic>
          <a:graphicData uri="http://schemas.openxmlformats.org/drawingml/2006/chart">
            <c:chart xmlns:c="http://schemas.openxmlformats.org/drawingml/2006/chart" xmlns:r="http://schemas.openxmlformats.org/officeDocument/2006/relationships" r:id="rId3"/>
          </a:graphicData>
        </a:graphic>
      </p:graphicFrame>
      <p:grpSp>
        <p:nvGrpSpPr>
          <p:cNvPr id="16" name="グループ化 15">
            <a:extLst>
              <a:ext uri="{FF2B5EF4-FFF2-40B4-BE49-F238E27FC236}">
                <a16:creationId xmlns:a16="http://schemas.microsoft.com/office/drawing/2014/main" id="{DEC60B10-F2FA-4E7C-9106-4BDA3F206589}"/>
              </a:ext>
            </a:extLst>
          </p:cNvPr>
          <p:cNvGrpSpPr/>
          <p:nvPr/>
        </p:nvGrpSpPr>
        <p:grpSpPr>
          <a:xfrm>
            <a:off x="2154007" y="3125553"/>
            <a:ext cx="2137551" cy="1787331"/>
            <a:chOff x="1938338" y="2419430"/>
            <a:chExt cx="2528887" cy="2114550"/>
          </a:xfrm>
        </p:grpSpPr>
        <p:sp>
          <p:nvSpPr>
            <p:cNvPr id="9" name="フリーフォーム: 図形 8">
              <a:extLst>
                <a:ext uri="{FF2B5EF4-FFF2-40B4-BE49-F238E27FC236}">
                  <a16:creationId xmlns:a16="http://schemas.microsoft.com/office/drawing/2014/main" id="{E103C07C-42E9-40EC-B4CB-AD7250D5B3A6}"/>
                </a:ext>
              </a:extLst>
            </p:cNvPr>
            <p:cNvSpPr/>
            <p:nvPr/>
          </p:nvSpPr>
          <p:spPr>
            <a:xfrm rot="14832184">
              <a:off x="2145507" y="2212261"/>
              <a:ext cx="2114550" cy="2528887"/>
            </a:xfrm>
            <a:custGeom>
              <a:avLst/>
              <a:gdLst>
                <a:gd name="connsiteX0" fmla="*/ 2780909 w 2820518"/>
                <a:gd name="connsiteY0" fmla="*/ 2291797 h 3371549"/>
                <a:gd name="connsiteX1" fmla="*/ 1079752 w 2820518"/>
                <a:gd name="connsiteY1" fmla="*/ 3331940 h 3371549"/>
                <a:gd name="connsiteX2" fmla="*/ 39609 w 2820518"/>
                <a:gd name="connsiteY2" fmla="*/ 1630783 h 3371549"/>
                <a:gd name="connsiteX3" fmla="*/ 1318318 w 2820518"/>
                <a:gd name="connsiteY3" fmla="*/ 553979 h 3371549"/>
                <a:gd name="connsiteX4" fmla="*/ 1371233 w 2820518"/>
                <a:gd name="connsiteY4" fmla="*/ 553182 h 3371549"/>
                <a:gd name="connsiteX5" fmla="*/ 1488302 w 2820518"/>
                <a:gd name="connsiteY5" fmla="*/ 0 h 3371549"/>
                <a:gd name="connsiteX6" fmla="*/ 1608007 w 2820518"/>
                <a:gd name="connsiteY6" fmla="*/ 565636 h 3371549"/>
                <a:gd name="connsiteX7" fmla="*/ 1740766 w 2820518"/>
                <a:gd name="connsiteY7" fmla="*/ 590640 h 3371549"/>
                <a:gd name="connsiteX8" fmla="*/ 2780909 w 2820518"/>
                <a:gd name="connsiteY8" fmla="*/ 2291797 h 337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0518" h="3371549">
                  <a:moveTo>
                    <a:pt x="2780909" y="2291797"/>
                  </a:moveTo>
                  <a:cubicBezTo>
                    <a:pt x="2598375" y="3048787"/>
                    <a:pt x="1836741" y="3514474"/>
                    <a:pt x="1079752" y="3331940"/>
                  </a:cubicBezTo>
                  <a:cubicBezTo>
                    <a:pt x="322762" y="3149406"/>
                    <a:pt x="-142925" y="2387772"/>
                    <a:pt x="39609" y="1630783"/>
                  </a:cubicBezTo>
                  <a:cubicBezTo>
                    <a:pt x="187918" y="1015729"/>
                    <a:pt x="718523" y="592980"/>
                    <a:pt x="1318318" y="553979"/>
                  </a:cubicBezTo>
                  <a:lnTo>
                    <a:pt x="1371233" y="553182"/>
                  </a:lnTo>
                  <a:lnTo>
                    <a:pt x="1488302" y="0"/>
                  </a:lnTo>
                  <a:lnTo>
                    <a:pt x="1608007" y="565636"/>
                  </a:lnTo>
                  <a:lnTo>
                    <a:pt x="1740766" y="590640"/>
                  </a:lnTo>
                  <a:cubicBezTo>
                    <a:pt x="2497756" y="773174"/>
                    <a:pt x="2963443" y="1534808"/>
                    <a:pt x="2780909" y="2291797"/>
                  </a:cubicBezTo>
                  <a:close/>
                </a:path>
              </a:pathLst>
            </a:cu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35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10" name="テキスト ボックス 16">
              <a:extLst>
                <a:ext uri="{FF2B5EF4-FFF2-40B4-BE49-F238E27FC236}">
                  <a16:creationId xmlns:a16="http://schemas.microsoft.com/office/drawing/2014/main" id="{6E434216-2010-45EE-831D-83A869CB7CBD}"/>
                </a:ext>
              </a:extLst>
            </p:cNvPr>
            <p:cNvSpPr txBox="1">
              <a:spLocks noChangeArrowheads="1"/>
            </p:cNvSpPr>
            <p:nvPr/>
          </p:nvSpPr>
          <p:spPr bwMode="auto">
            <a:xfrm>
              <a:off x="2615009" y="2590577"/>
              <a:ext cx="965685" cy="92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メイリオ" panose="020B0604030504040204" pitchFamily="50" charset="-128"/>
                  <a:ea typeface="メイリオ" panose="020B0604030504040204" pitchFamily="50" charset="-128"/>
                </a:defRPr>
              </a:lvl1pPr>
              <a:lvl2pPr marL="742950" indent="-285750">
                <a:defRPr kumimoji="1">
                  <a:solidFill>
                    <a:schemeClr val="tx1"/>
                  </a:solidFill>
                  <a:latin typeface="メイリオ" panose="020B0604030504040204" pitchFamily="50" charset="-128"/>
                  <a:ea typeface="メイリオ" panose="020B0604030504040204" pitchFamily="50" charset="-128"/>
                </a:defRPr>
              </a:lvl2pPr>
              <a:lvl3pPr marL="1143000" indent="-228600">
                <a:defRPr kumimoji="1">
                  <a:solidFill>
                    <a:schemeClr val="tx1"/>
                  </a:solidFill>
                  <a:latin typeface="メイリオ" panose="020B0604030504040204" pitchFamily="50" charset="-128"/>
                  <a:ea typeface="メイリオ" panose="020B0604030504040204" pitchFamily="50" charset="-128"/>
                </a:defRPr>
              </a:lvl3pPr>
              <a:lvl4pPr marL="1600200" indent="-228600">
                <a:defRPr kumimoji="1">
                  <a:solidFill>
                    <a:schemeClr val="tx1"/>
                  </a:solidFill>
                  <a:latin typeface="メイリオ" panose="020B0604030504040204" pitchFamily="50" charset="-128"/>
                  <a:ea typeface="メイリオ" panose="020B0604030504040204" pitchFamily="50" charset="-128"/>
                </a:defRPr>
              </a:lvl4pPr>
              <a:lvl5pPr marL="2057400" indent="-228600">
                <a:defRPr kumimoji="1">
                  <a:solidFill>
                    <a:schemeClr val="tx1"/>
                  </a:solidFill>
                  <a:latin typeface="メイリオ" panose="020B0604030504040204" pitchFamily="50" charset="-128"/>
                  <a:ea typeface="メイリオ" panose="020B0604030504040204" pitchFamily="50" charset="-128"/>
                </a:defRPr>
              </a:lvl5pPr>
              <a:lvl6pPr marL="2514600" indent="-228600" eaLnBrk="0" fontAlgn="base" hangingPunct="0">
                <a:spcBef>
                  <a:spcPct val="0"/>
                </a:spcBef>
                <a:spcAft>
                  <a:spcPct val="0"/>
                </a:spcAft>
                <a:defRPr kumimoji="1">
                  <a:solidFill>
                    <a:schemeClr val="tx1"/>
                  </a:solidFill>
                  <a:latin typeface="メイリオ" panose="020B0604030504040204" pitchFamily="50" charset="-128"/>
                  <a:ea typeface="メイリオ" panose="020B0604030504040204" pitchFamily="50" charset="-128"/>
                </a:defRPr>
              </a:lvl6pPr>
              <a:lvl7pPr marL="2971800" indent="-228600" eaLnBrk="0" fontAlgn="base" hangingPunct="0">
                <a:spcBef>
                  <a:spcPct val="0"/>
                </a:spcBef>
                <a:spcAft>
                  <a:spcPct val="0"/>
                </a:spcAft>
                <a:defRPr kumimoji="1">
                  <a:solidFill>
                    <a:schemeClr val="tx1"/>
                  </a:solidFill>
                  <a:latin typeface="メイリオ" panose="020B0604030504040204" pitchFamily="50" charset="-128"/>
                  <a:ea typeface="メイリオ" panose="020B0604030504040204" pitchFamily="50" charset="-128"/>
                </a:defRPr>
              </a:lvl7pPr>
              <a:lvl8pPr marL="3429000" indent="-228600" eaLnBrk="0" fontAlgn="base" hangingPunct="0">
                <a:spcBef>
                  <a:spcPct val="0"/>
                </a:spcBef>
                <a:spcAft>
                  <a:spcPct val="0"/>
                </a:spcAft>
                <a:defRPr kumimoji="1">
                  <a:solidFill>
                    <a:schemeClr val="tx1"/>
                  </a:solidFill>
                  <a:latin typeface="メイリオ" panose="020B0604030504040204" pitchFamily="50" charset="-128"/>
                  <a:ea typeface="メイリオ" panose="020B0604030504040204" pitchFamily="50" charset="-128"/>
                </a:defRPr>
              </a:lvl8pPr>
              <a:lvl9pPr marL="3886200" indent="-228600" eaLnBrk="0" fontAlgn="base" hangingPunct="0">
                <a:spcBef>
                  <a:spcPct val="0"/>
                </a:spcBef>
                <a:spcAft>
                  <a:spcPct val="0"/>
                </a:spcAft>
                <a:defRPr kumimoji="1">
                  <a:solidFill>
                    <a:schemeClr val="tx1"/>
                  </a:solidFill>
                  <a:latin typeface="メイリオ" panose="020B0604030504040204" pitchFamily="50" charset="-128"/>
                  <a:ea typeface="メイリオ" panose="020B060403050404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4500" b="1" i="0" u="none" strike="noStrike" kern="1200" cap="none" spc="0" normalizeH="0" baseline="0" noProof="0" dirty="0">
                  <a:ln>
                    <a:noFill/>
                  </a:ln>
                  <a:solidFill>
                    <a:srgbClr val="FF2800"/>
                  </a:solidFill>
                  <a:effectLst/>
                  <a:uLnTx/>
                  <a:uFillTx/>
                  <a:latin typeface="HGPｺﾞｼｯｸE" panose="020B0900000000000000" pitchFamily="50" charset="-128"/>
                  <a:ea typeface="HGPｺﾞｼｯｸE" panose="020B0900000000000000" pitchFamily="50" charset="-128"/>
                </a:rPr>
                <a:t>77</a:t>
              </a:r>
              <a:endParaRPr kumimoji="1" lang="ja-JP" altLang="en-US" sz="4500" b="1" i="0" u="none" strike="noStrike" kern="1200" cap="none" spc="0" normalizeH="0" baseline="0" noProof="0" dirty="0">
                <a:ln>
                  <a:noFill/>
                </a:ln>
                <a:solidFill>
                  <a:srgbClr val="FF2800"/>
                </a:solidFill>
                <a:effectLst/>
                <a:uLnTx/>
                <a:uFillTx/>
                <a:latin typeface="HGPｺﾞｼｯｸE" panose="020B0900000000000000" pitchFamily="50" charset="-128"/>
                <a:ea typeface="HGPｺﾞｼｯｸE" panose="020B0900000000000000" pitchFamily="50" charset="-128"/>
              </a:endParaRPr>
            </a:p>
          </p:txBody>
        </p:sp>
        <p:sp>
          <p:nvSpPr>
            <p:cNvPr id="11" name="テキスト ボックス 10">
              <a:extLst>
                <a:ext uri="{FF2B5EF4-FFF2-40B4-BE49-F238E27FC236}">
                  <a16:creationId xmlns:a16="http://schemas.microsoft.com/office/drawing/2014/main" id="{4F43A076-8CF1-413F-9A41-2F0533A0F1AF}"/>
                </a:ext>
              </a:extLst>
            </p:cNvPr>
            <p:cNvSpPr txBox="1"/>
            <p:nvPr/>
          </p:nvSpPr>
          <p:spPr>
            <a:xfrm>
              <a:off x="3202782" y="3463997"/>
              <a:ext cx="691215" cy="646331"/>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rPr>
                <a:t>94</a:t>
              </a:r>
              <a:endParaRPr kumimoji="1" lang="ja-JP" altLang="en-US" sz="3600" b="1"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endParaRPr>
            </a:p>
          </p:txBody>
        </p:sp>
        <p:sp>
          <p:nvSpPr>
            <p:cNvPr id="12" name="テキスト ボックス 11">
              <a:extLst>
                <a:ext uri="{FF2B5EF4-FFF2-40B4-BE49-F238E27FC236}">
                  <a16:creationId xmlns:a16="http://schemas.microsoft.com/office/drawing/2014/main" id="{2E71E9A8-8471-4A6D-BB16-09F26B1C5883}"/>
                </a:ext>
              </a:extLst>
            </p:cNvPr>
            <p:cNvSpPr txBox="1"/>
            <p:nvPr/>
          </p:nvSpPr>
          <p:spPr>
            <a:xfrm>
              <a:off x="3263900" y="2982992"/>
              <a:ext cx="377825" cy="3238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rPr>
                <a:t>件</a:t>
              </a:r>
            </a:p>
          </p:txBody>
        </p:sp>
        <p:cxnSp>
          <p:nvCxnSpPr>
            <p:cNvPr id="13" name="直線コネクタ 12">
              <a:extLst>
                <a:ext uri="{FF2B5EF4-FFF2-40B4-BE49-F238E27FC236}">
                  <a16:creationId xmlns:a16="http://schemas.microsoft.com/office/drawing/2014/main" id="{862E0EF2-89BA-4329-9D9F-F98D477882F6}"/>
                </a:ext>
              </a:extLst>
            </p:cNvPr>
            <p:cNvCxnSpPr>
              <a:cxnSpLocks/>
            </p:cNvCxnSpPr>
            <p:nvPr/>
          </p:nvCxnSpPr>
          <p:spPr>
            <a:xfrm flipH="1">
              <a:off x="2901951" y="3117386"/>
              <a:ext cx="1004888" cy="739774"/>
            </a:xfrm>
            <a:prstGeom prst="line">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84814E49-B307-4650-98AD-39B1B84B4C38}"/>
                </a:ext>
              </a:extLst>
            </p:cNvPr>
            <p:cNvSpPr txBox="1"/>
            <p:nvPr/>
          </p:nvSpPr>
          <p:spPr>
            <a:xfrm>
              <a:off x="3825877" y="3740143"/>
              <a:ext cx="377825" cy="3222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rPr>
                <a:t>件</a:t>
              </a:r>
            </a:p>
          </p:txBody>
        </p:sp>
      </p:grpSp>
      <p:sp>
        <p:nvSpPr>
          <p:cNvPr id="15" name="四角形: 角を丸くする 14">
            <a:extLst>
              <a:ext uri="{FF2B5EF4-FFF2-40B4-BE49-F238E27FC236}">
                <a16:creationId xmlns:a16="http://schemas.microsoft.com/office/drawing/2014/main" id="{164C5724-CB60-4DBD-A029-1476945F2D2E}"/>
              </a:ext>
            </a:extLst>
          </p:cNvPr>
          <p:cNvSpPr/>
          <p:nvPr/>
        </p:nvSpPr>
        <p:spPr>
          <a:xfrm>
            <a:off x="400594" y="2144444"/>
            <a:ext cx="8368937" cy="4608630"/>
          </a:xfrm>
          <a:prstGeom prst="roundRect">
            <a:avLst>
              <a:gd name="adj" fmla="val 0"/>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FE59B2C7-A32E-442A-A6A1-A25DFE32A7D9}"/>
              </a:ext>
            </a:extLst>
          </p:cNvPr>
          <p:cNvSpPr txBox="1"/>
          <p:nvPr/>
        </p:nvSpPr>
        <p:spPr>
          <a:xfrm>
            <a:off x="2775491" y="2535179"/>
            <a:ext cx="966931" cy="461665"/>
          </a:xfrm>
          <a:prstGeom prst="rect">
            <a:avLst/>
          </a:prstGeom>
          <a:noFill/>
        </p:spPr>
        <p:txBody>
          <a:bodyPr wrap="none" rtlCol="0">
            <a:spAutoFit/>
          </a:bodyPr>
          <a:lstStyle/>
          <a:p>
            <a:r>
              <a:rPr kumimoji="1" lang="ja-JP" altLang="en-US" sz="2400" dirty="0">
                <a:solidFill>
                  <a:srgbClr val="FF2800"/>
                </a:solidFill>
                <a:latin typeface="HGPｺﾞｼｯｸE" panose="020B0900000000000000" pitchFamily="50" charset="-128"/>
                <a:ea typeface="HGPｺﾞｼｯｸE" panose="020B0900000000000000" pitchFamily="50" charset="-128"/>
              </a:rPr>
              <a:t>約</a:t>
            </a:r>
            <a:r>
              <a:rPr kumimoji="1" lang="en-US" altLang="ja-JP" sz="2400" dirty="0">
                <a:solidFill>
                  <a:srgbClr val="FF2800"/>
                </a:solidFill>
                <a:latin typeface="HGPｺﾞｼｯｸE" panose="020B0900000000000000" pitchFamily="50" charset="-128"/>
                <a:ea typeface="HGPｺﾞｼｯｸE" panose="020B0900000000000000" pitchFamily="50" charset="-128"/>
              </a:rPr>
              <a:t>8</a:t>
            </a:r>
            <a:r>
              <a:rPr kumimoji="1" lang="ja-JP" altLang="en-US" sz="2400" dirty="0">
                <a:solidFill>
                  <a:srgbClr val="FF2800"/>
                </a:solidFill>
                <a:latin typeface="HGPｺﾞｼｯｸE" panose="020B0900000000000000" pitchFamily="50" charset="-128"/>
                <a:ea typeface="HGPｺﾞｼｯｸE" panose="020B0900000000000000" pitchFamily="50" charset="-128"/>
              </a:rPr>
              <a:t>割</a:t>
            </a:r>
          </a:p>
        </p:txBody>
      </p:sp>
      <p:sp>
        <p:nvSpPr>
          <p:cNvPr id="17" name="正方形/長方形 16">
            <a:extLst>
              <a:ext uri="{FF2B5EF4-FFF2-40B4-BE49-F238E27FC236}">
                <a16:creationId xmlns:a16="http://schemas.microsoft.com/office/drawing/2014/main" id="{6F2C1F08-C72D-4E84-AC35-90B394526E0F}"/>
              </a:ext>
            </a:extLst>
          </p:cNvPr>
          <p:cNvSpPr/>
          <p:nvPr/>
        </p:nvSpPr>
        <p:spPr>
          <a:xfrm>
            <a:off x="932684" y="6020804"/>
            <a:ext cx="2255746" cy="369332"/>
          </a:xfrm>
          <a:prstGeom prst="rect">
            <a:avLst/>
          </a:prstGeom>
        </p:spPr>
        <p:txBody>
          <a:bodyPr wrap="none">
            <a:spAutoFit/>
          </a:bodyPr>
          <a:lstStyle/>
          <a:p>
            <a:r>
              <a:rPr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市民消火活動の有無</a:t>
            </a:r>
          </a:p>
        </p:txBody>
      </p:sp>
      <p:sp>
        <p:nvSpPr>
          <p:cNvPr id="18" name="四角形: 角を丸くする 17">
            <a:extLst>
              <a:ext uri="{FF2B5EF4-FFF2-40B4-BE49-F238E27FC236}">
                <a16:creationId xmlns:a16="http://schemas.microsoft.com/office/drawing/2014/main" id="{7DA26AEE-E87D-4D15-9ACE-222C7760E2F5}"/>
              </a:ext>
            </a:extLst>
          </p:cNvPr>
          <p:cNvSpPr/>
          <p:nvPr/>
        </p:nvSpPr>
        <p:spPr>
          <a:xfrm>
            <a:off x="262800" y="837197"/>
            <a:ext cx="8618400" cy="1230875"/>
          </a:xfrm>
          <a:prstGeom prst="roundRect">
            <a:avLst>
              <a:gd name="adj" fmla="val 0"/>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80000" tIns="36000" rIns="180000" bIns="72000" rtlCol="0" anchor="ctr"/>
          <a:lstStyle/>
          <a:p>
            <a:pPr algn="just">
              <a:lnSpc>
                <a:spcPts val="3000"/>
              </a:lnSpc>
            </a:pP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阪神・淡路大震災時に、神戸市内で、調査した９４か所の火災現場のうち、</a:t>
            </a:r>
            <a:r>
              <a:rPr lang="ja-JP" altLang="en-US" sz="2800" dirty="0">
                <a:solidFill>
                  <a:srgbClr val="FF2800"/>
                </a:solidFill>
                <a:latin typeface="HGPｺﾞｼｯｸE" panose="020B0900000000000000" pitchFamily="50" charset="-128"/>
                <a:ea typeface="HGPｺﾞｼｯｸE" panose="020B0900000000000000" pitchFamily="50" charset="-128"/>
              </a:rPr>
              <a:t>約８割</a:t>
            </a: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の</a:t>
            </a:r>
            <a:r>
              <a:rPr lang="ja-JP" altLang="en-US" sz="2800" dirty="0">
                <a:solidFill>
                  <a:srgbClr val="FF2800"/>
                </a:solidFill>
                <a:latin typeface="HGPｺﾞｼｯｸE" panose="020B0900000000000000" pitchFamily="50" charset="-128"/>
                <a:ea typeface="HGPｺﾞｼｯｸE" panose="020B0900000000000000" pitchFamily="50" charset="-128"/>
              </a:rPr>
              <a:t>７７か所</a:t>
            </a: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で</a:t>
            </a:r>
            <a:r>
              <a:rPr lang="ja-JP" altLang="en-US" sz="2800" dirty="0">
                <a:solidFill>
                  <a:srgbClr val="FF2800"/>
                </a:solidFill>
                <a:latin typeface="HGPｺﾞｼｯｸE" panose="020B0900000000000000" pitchFamily="50" charset="-128"/>
                <a:ea typeface="HGPｺﾞｼｯｸE" panose="020B0900000000000000" pitchFamily="50" charset="-128"/>
              </a:rPr>
              <a:t>市民消火活動</a:t>
            </a: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が展開された</a:t>
            </a:r>
          </a:p>
        </p:txBody>
      </p:sp>
    </p:spTree>
    <p:extLst>
      <p:ext uri="{BB962C8B-B14F-4D97-AF65-F5344CB8AC3E}">
        <p14:creationId xmlns:p14="http://schemas.microsoft.com/office/powerpoint/2010/main" val="33632131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15F5D84C-19E9-48B3-BD37-6AA2130766D8}"/>
              </a:ext>
            </a:extLst>
          </p:cNvPr>
          <p:cNvPicPr>
            <a:picLocks noChangeAspect="1"/>
          </p:cNvPicPr>
          <p:nvPr/>
        </p:nvPicPr>
        <p:blipFill>
          <a:blip r:embed="rId3"/>
          <a:stretch>
            <a:fillRect/>
          </a:stretch>
        </p:blipFill>
        <p:spPr>
          <a:xfrm>
            <a:off x="3628492" y="2367136"/>
            <a:ext cx="4513956" cy="3903579"/>
          </a:xfrm>
          <a:prstGeom prst="rect">
            <a:avLst/>
          </a:prstGeom>
        </p:spPr>
      </p:pic>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xfrm>
            <a:off x="0" y="-2697"/>
            <a:ext cx="9144000" cy="650083"/>
          </a:xfrm>
        </p:spPr>
        <p:txBody>
          <a:bodyPr/>
          <a:lstStyle/>
          <a:p>
            <a:r>
              <a:rPr lang="ja-JP" altLang="en-US"/>
              <a:t>自助意識の現状</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27</a:t>
            </a:fld>
            <a:endParaRPr kumimoji="1" lang="ja-JP" altLang="en-US"/>
          </a:p>
        </p:txBody>
      </p:sp>
      <p:sp>
        <p:nvSpPr>
          <p:cNvPr id="14" name="正方形/長方形 13">
            <a:extLst>
              <a:ext uri="{FF2B5EF4-FFF2-40B4-BE49-F238E27FC236}">
                <a16:creationId xmlns:a16="http://schemas.microsoft.com/office/drawing/2014/main" id="{D51F8F0C-F307-44E9-AAAF-90006FADC56F}"/>
              </a:ext>
            </a:extLst>
          </p:cNvPr>
          <p:cNvSpPr/>
          <p:nvPr/>
        </p:nvSpPr>
        <p:spPr>
          <a:xfrm>
            <a:off x="2353892" y="1994493"/>
            <a:ext cx="4330032" cy="369332"/>
          </a:xfrm>
          <a:prstGeom prst="rect">
            <a:avLst/>
          </a:prstGeom>
        </p:spPr>
        <p:txBody>
          <a:bodyPr wrap="none">
            <a:spAutoFit/>
          </a:bodyPr>
          <a:lstStyle/>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各家庭が大地震に備えて、行っている対策</a:t>
            </a:r>
          </a:p>
        </p:txBody>
      </p:sp>
      <p:sp>
        <p:nvSpPr>
          <p:cNvPr id="18" name="テキスト ボックス 17">
            <a:extLst>
              <a:ext uri="{FF2B5EF4-FFF2-40B4-BE49-F238E27FC236}">
                <a16:creationId xmlns:a16="http://schemas.microsoft.com/office/drawing/2014/main" id="{EBC180F6-3419-4BEC-8E08-8D94191193AA}"/>
              </a:ext>
            </a:extLst>
          </p:cNvPr>
          <p:cNvSpPr txBox="1"/>
          <p:nvPr/>
        </p:nvSpPr>
        <p:spPr>
          <a:xfrm>
            <a:off x="0" y="6552634"/>
            <a:ext cx="3198311" cy="261610"/>
          </a:xfrm>
          <a:prstGeom prst="rect">
            <a:avLst/>
          </a:prstGeom>
          <a:noFill/>
        </p:spPr>
        <p:txBody>
          <a:bodyPr wrap="none" rtlCol="0">
            <a:spAutoFit/>
          </a:bodyPr>
          <a:lstStyle/>
          <a:p>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参考：内閣府「平成</a:t>
            </a:r>
            <a:r>
              <a:rPr lang="en-US" altLang="ja-JP" sz="1100" dirty="0">
                <a:solidFill>
                  <a:schemeClr val="tx1">
                    <a:lumMod val="75000"/>
                    <a:lumOff val="25000"/>
                  </a:schemeClr>
                </a:solidFill>
                <a:latin typeface="HGPｺﾞｼｯｸE" panose="020B0900000000000000" pitchFamily="50" charset="-128"/>
                <a:ea typeface="HGPｺﾞｼｯｸE" panose="020B0900000000000000" pitchFamily="50" charset="-128"/>
              </a:rPr>
              <a:t>29</a:t>
            </a:r>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年度防災に関する世論調査」</a:t>
            </a:r>
          </a:p>
        </p:txBody>
      </p:sp>
      <p:sp>
        <p:nvSpPr>
          <p:cNvPr id="8" name="正方形/長方形 7">
            <a:extLst>
              <a:ext uri="{FF2B5EF4-FFF2-40B4-BE49-F238E27FC236}">
                <a16:creationId xmlns:a16="http://schemas.microsoft.com/office/drawing/2014/main" id="{FB510E19-83A6-4A42-B24A-47D316EAF045}"/>
              </a:ext>
            </a:extLst>
          </p:cNvPr>
          <p:cNvSpPr/>
          <p:nvPr/>
        </p:nvSpPr>
        <p:spPr>
          <a:xfrm>
            <a:off x="262800" y="803367"/>
            <a:ext cx="8618400" cy="717623"/>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近年、自助の意識は高まってきているが、まだ不十分</a:t>
            </a:r>
          </a:p>
        </p:txBody>
      </p:sp>
      <p:sp>
        <p:nvSpPr>
          <p:cNvPr id="10" name="正方形/長方形 9">
            <a:extLst>
              <a:ext uri="{FF2B5EF4-FFF2-40B4-BE49-F238E27FC236}">
                <a16:creationId xmlns:a16="http://schemas.microsoft.com/office/drawing/2014/main" id="{0FCD9787-780F-4A3F-BEA1-90B8FFEEB772}"/>
              </a:ext>
            </a:extLst>
          </p:cNvPr>
          <p:cNvSpPr/>
          <p:nvPr/>
        </p:nvSpPr>
        <p:spPr>
          <a:xfrm>
            <a:off x="5936120" y="5007554"/>
            <a:ext cx="744114" cy="369332"/>
          </a:xfrm>
          <a:prstGeom prst="rect">
            <a:avLst/>
          </a:prstGeom>
        </p:spPr>
        <p:txBody>
          <a:bodyPr wrap="none">
            <a:spAutoFit/>
          </a:bodyPr>
          <a:lstStyle/>
          <a:p>
            <a:r>
              <a:rPr lang="en-US" altLang="ja-JP" b="1">
                <a:solidFill>
                  <a:srgbClr val="FF2800"/>
                </a:solidFill>
                <a:latin typeface="HGPｺﾞｼｯｸE" panose="020B0900000000000000" pitchFamily="50" charset="-128"/>
                <a:ea typeface="HGPｺﾞｼｯｸE" panose="020B0900000000000000" pitchFamily="50" charset="-128"/>
              </a:rPr>
              <a:t>45.7%</a:t>
            </a:r>
            <a:endParaRPr lang="ja-JP" altLang="en-US" b="1">
              <a:solidFill>
                <a:srgbClr val="FF2800"/>
              </a:solidFill>
              <a:latin typeface="HGPｺﾞｼｯｸE" panose="020B0900000000000000" pitchFamily="50" charset="-128"/>
              <a:ea typeface="HGPｺﾞｼｯｸE" panose="020B0900000000000000" pitchFamily="50" charset="-128"/>
            </a:endParaRPr>
          </a:p>
        </p:txBody>
      </p:sp>
      <p:sp>
        <p:nvSpPr>
          <p:cNvPr id="11" name="正方形/長方形 10">
            <a:extLst>
              <a:ext uri="{FF2B5EF4-FFF2-40B4-BE49-F238E27FC236}">
                <a16:creationId xmlns:a16="http://schemas.microsoft.com/office/drawing/2014/main" id="{985539D4-45A5-4AAE-8D88-40892DC0EBC2}"/>
              </a:ext>
            </a:extLst>
          </p:cNvPr>
          <p:cNvSpPr/>
          <p:nvPr/>
        </p:nvSpPr>
        <p:spPr>
          <a:xfrm>
            <a:off x="5605497" y="3941645"/>
            <a:ext cx="744114" cy="369332"/>
          </a:xfrm>
          <a:prstGeom prst="rect">
            <a:avLst/>
          </a:prstGeom>
        </p:spPr>
        <p:txBody>
          <a:bodyPr wrap="none">
            <a:spAutoFit/>
          </a:bodyPr>
          <a:lstStyle/>
          <a:p>
            <a:r>
              <a:rPr lang="en-US" altLang="ja-JP" b="1">
                <a:solidFill>
                  <a:srgbClr val="FF2800"/>
                </a:solidFill>
                <a:latin typeface="HGPｺﾞｼｯｸE" panose="020B0900000000000000" pitchFamily="50" charset="-128"/>
                <a:ea typeface="HGPｺﾞｼｯｸE" panose="020B0900000000000000" pitchFamily="50" charset="-128"/>
              </a:rPr>
              <a:t>40.6%</a:t>
            </a:r>
            <a:endParaRPr lang="ja-JP" altLang="en-US" b="1">
              <a:solidFill>
                <a:srgbClr val="FF2800"/>
              </a:solidFill>
              <a:latin typeface="HGPｺﾞｼｯｸE" panose="020B0900000000000000" pitchFamily="50" charset="-128"/>
              <a:ea typeface="HGPｺﾞｼｯｸE" panose="020B0900000000000000" pitchFamily="50" charset="-128"/>
            </a:endParaRPr>
          </a:p>
        </p:txBody>
      </p:sp>
      <p:sp>
        <p:nvSpPr>
          <p:cNvPr id="12" name="正方形/長方形 11">
            <a:extLst>
              <a:ext uri="{FF2B5EF4-FFF2-40B4-BE49-F238E27FC236}">
                <a16:creationId xmlns:a16="http://schemas.microsoft.com/office/drawing/2014/main" id="{811DD910-042D-4D44-AC82-10E4E7D8463B}"/>
              </a:ext>
            </a:extLst>
          </p:cNvPr>
          <p:cNvSpPr/>
          <p:nvPr/>
        </p:nvSpPr>
        <p:spPr>
          <a:xfrm>
            <a:off x="4518908" y="2926589"/>
            <a:ext cx="744114" cy="369332"/>
          </a:xfrm>
          <a:prstGeom prst="rect">
            <a:avLst/>
          </a:prstGeom>
        </p:spPr>
        <p:txBody>
          <a:bodyPr wrap="none">
            <a:spAutoFit/>
          </a:bodyPr>
          <a:lstStyle/>
          <a:p>
            <a:r>
              <a:rPr lang="en-US" altLang="ja-JP" b="1" dirty="0">
                <a:solidFill>
                  <a:srgbClr val="FF2800"/>
                </a:solidFill>
                <a:latin typeface="HGPｺﾞｼｯｸE" panose="020B0900000000000000" pitchFamily="50" charset="-128"/>
                <a:ea typeface="HGPｺﾞｼｯｸE" panose="020B0900000000000000" pitchFamily="50" charset="-128"/>
              </a:rPr>
              <a:t>15.2%</a:t>
            </a:r>
            <a:endParaRPr lang="ja-JP" altLang="en-US" b="1" dirty="0">
              <a:solidFill>
                <a:srgbClr val="FF2800"/>
              </a:solidFill>
              <a:latin typeface="HGPｺﾞｼｯｸE" panose="020B0900000000000000" pitchFamily="50" charset="-128"/>
              <a:ea typeface="HGPｺﾞｼｯｸE" panose="020B0900000000000000" pitchFamily="50" charset="-128"/>
            </a:endParaRPr>
          </a:p>
        </p:txBody>
      </p:sp>
      <p:sp>
        <p:nvSpPr>
          <p:cNvPr id="13" name="正方形/長方形 12">
            <a:extLst>
              <a:ext uri="{FF2B5EF4-FFF2-40B4-BE49-F238E27FC236}">
                <a16:creationId xmlns:a16="http://schemas.microsoft.com/office/drawing/2014/main" id="{39E4B16E-4D9D-40D6-9B4E-7AD6AC4E1B90}"/>
              </a:ext>
            </a:extLst>
          </p:cNvPr>
          <p:cNvSpPr/>
          <p:nvPr/>
        </p:nvSpPr>
        <p:spPr>
          <a:xfrm>
            <a:off x="513362" y="4839793"/>
            <a:ext cx="3038011" cy="646331"/>
          </a:xfrm>
          <a:prstGeom prst="rect">
            <a:avLst/>
          </a:prstGeom>
        </p:spPr>
        <p:txBody>
          <a:bodyPr wrap="none">
            <a:spAutoFit/>
          </a:bodyPr>
          <a:lstStyle/>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食料や飲料水、日用品などを</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準備している</a:t>
            </a:r>
          </a:p>
        </p:txBody>
      </p:sp>
      <p:sp>
        <p:nvSpPr>
          <p:cNvPr id="15" name="正方形/長方形 14">
            <a:extLst>
              <a:ext uri="{FF2B5EF4-FFF2-40B4-BE49-F238E27FC236}">
                <a16:creationId xmlns:a16="http://schemas.microsoft.com/office/drawing/2014/main" id="{97A40572-A1D0-44AD-A70C-C3F8C6785D10}"/>
              </a:ext>
            </a:extLst>
          </p:cNvPr>
          <p:cNvSpPr/>
          <p:nvPr/>
        </p:nvSpPr>
        <p:spPr>
          <a:xfrm>
            <a:off x="523093" y="3848794"/>
            <a:ext cx="3214341" cy="646331"/>
          </a:xfrm>
          <a:prstGeom prst="rect">
            <a:avLst/>
          </a:prstGeom>
        </p:spPr>
        <p:txBody>
          <a:bodyPr wrap="none">
            <a:spAutoFit/>
          </a:bodyPr>
          <a:lstStyle/>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家具・家電などを固定し、転倒・</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落下・移動を防止している</a:t>
            </a:r>
          </a:p>
        </p:txBody>
      </p:sp>
      <p:sp>
        <p:nvSpPr>
          <p:cNvPr id="16" name="正方形/長方形 15">
            <a:extLst>
              <a:ext uri="{FF2B5EF4-FFF2-40B4-BE49-F238E27FC236}">
                <a16:creationId xmlns:a16="http://schemas.microsoft.com/office/drawing/2014/main" id="{2AA2AB94-122A-401E-8CB5-A2B5D79E4160}"/>
              </a:ext>
            </a:extLst>
          </p:cNvPr>
          <p:cNvSpPr/>
          <p:nvPr/>
        </p:nvSpPr>
        <p:spPr>
          <a:xfrm>
            <a:off x="475595" y="2788089"/>
            <a:ext cx="3211135" cy="646331"/>
          </a:xfrm>
          <a:prstGeom prst="rect">
            <a:avLst/>
          </a:prstGeom>
        </p:spPr>
        <p:txBody>
          <a:bodyPr wrap="none">
            <a:spAutoFit/>
          </a:bodyPr>
          <a:lstStyle/>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非常持ち出し用衣類、毛布など</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を準備している</a:t>
            </a:r>
          </a:p>
        </p:txBody>
      </p:sp>
      <p:sp>
        <p:nvSpPr>
          <p:cNvPr id="3" name="楕円 2">
            <a:extLst>
              <a:ext uri="{FF2B5EF4-FFF2-40B4-BE49-F238E27FC236}">
                <a16:creationId xmlns:a16="http://schemas.microsoft.com/office/drawing/2014/main" id="{2D69A70A-3912-4850-9F20-71395728B357}"/>
              </a:ext>
            </a:extLst>
          </p:cNvPr>
          <p:cNvSpPr/>
          <p:nvPr/>
        </p:nvSpPr>
        <p:spPr>
          <a:xfrm>
            <a:off x="6277334" y="2677331"/>
            <a:ext cx="1707502" cy="1567543"/>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23D37024-A651-4C04-BBE7-16588BA1A105}"/>
              </a:ext>
            </a:extLst>
          </p:cNvPr>
          <p:cNvSpPr txBox="1"/>
          <p:nvPr/>
        </p:nvSpPr>
        <p:spPr>
          <a:xfrm>
            <a:off x="6303001" y="3045603"/>
            <a:ext cx="1707502" cy="830997"/>
          </a:xfrm>
          <a:prstGeom prst="rect">
            <a:avLst/>
          </a:prstGeom>
          <a:noFill/>
        </p:spPr>
        <p:txBody>
          <a:bodyPr wrap="square" rtlCol="0">
            <a:spAutoFit/>
          </a:bodyPr>
          <a:lstStyle/>
          <a:p>
            <a:pPr algn="ctr"/>
            <a:r>
              <a:rPr kumimoji="1" lang="ja-JP" altLang="en-US" sz="2400" dirty="0">
                <a:solidFill>
                  <a:srgbClr val="FF2800"/>
                </a:solidFill>
                <a:latin typeface="HGPｺﾞｼｯｸE" panose="020B0900000000000000" pitchFamily="50" charset="-128"/>
                <a:ea typeface="HGPｺﾞｼｯｸE" panose="020B0900000000000000" pitchFamily="50" charset="-128"/>
              </a:rPr>
              <a:t>半数以上</a:t>
            </a:r>
            <a:r>
              <a:rPr kumimoji="1" lang="ja-JP" altLang="en-US" sz="2400" dirty="0">
                <a:solidFill>
                  <a:srgbClr val="404040"/>
                </a:solidFill>
                <a:latin typeface="HGPｺﾞｼｯｸE" panose="020B0900000000000000" pitchFamily="50" charset="-128"/>
                <a:ea typeface="HGPｺﾞｼｯｸE" panose="020B0900000000000000" pitchFamily="50" charset="-128"/>
              </a:rPr>
              <a:t>は</a:t>
            </a:r>
            <a:endParaRPr kumimoji="1" lang="en-US" altLang="ja-JP" sz="2400" dirty="0">
              <a:solidFill>
                <a:srgbClr val="404040"/>
              </a:solidFill>
              <a:latin typeface="HGPｺﾞｼｯｸE" panose="020B0900000000000000" pitchFamily="50" charset="-128"/>
              <a:ea typeface="HGPｺﾞｼｯｸE" panose="020B0900000000000000" pitchFamily="50" charset="-128"/>
            </a:endParaRPr>
          </a:p>
          <a:p>
            <a:pPr algn="ctr"/>
            <a:r>
              <a:rPr kumimoji="1"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備えてない</a:t>
            </a:r>
          </a:p>
        </p:txBody>
      </p:sp>
      <p:sp>
        <p:nvSpPr>
          <p:cNvPr id="19" name="四角形: 角を丸くする 18">
            <a:extLst>
              <a:ext uri="{FF2B5EF4-FFF2-40B4-BE49-F238E27FC236}">
                <a16:creationId xmlns:a16="http://schemas.microsoft.com/office/drawing/2014/main" id="{10DC5C4B-10E7-440E-9223-A02972E09ADB}"/>
              </a:ext>
            </a:extLst>
          </p:cNvPr>
          <p:cNvSpPr/>
          <p:nvPr/>
        </p:nvSpPr>
        <p:spPr>
          <a:xfrm>
            <a:off x="242829" y="1695723"/>
            <a:ext cx="8651298" cy="4820678"/>
          </a:xfrm>
          <a:prstGeom prst="roundRect">
            <a:avLst>
              <a:gd name="adj" fmla="val 0"/>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139519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B0A25D-76F0-4293-BF41-AA86F1928120}"/>
              </a:ext>
            </a:extLst>
          </p:cNvPr>
          <p:cNvSpPr>
            <a:spLocks noGrp="1"/>
          </p:cNvSpPr>
          <p:nvPr>
            <p:ph type="title"/>
          </p:nvPr>
        </p:nvSpPr>
        <p:spPr>
          <a:xfrm>
            <a:off x="0" y="-2697"/>
            <a:ext cx="9144000" cy="650083"/>
          </a:xfrm>
        </p:spPr>
        <p:txBody>
          <a:bodyPr/>
          <a:lstStyle/>
          <a:p>
            <a:r>
              <a:rPr lang="ja-JP" altLang="en-US" dirty="0"/>
              <a:t>自助・共助の重要性</a:t>
            </a:r>
            <a:endParaRPr kumimoji="1" lang="ja-JP" altLang="en-US" dirty="0"/>
          </a:p>
        </p:txBody>
      </p:sp>
      <p:sp>
        <p:nvSpPr>
          <p:cNvPr id="4" name="スライド番号プレースホルダー 3">
            <a:extLst>
              <a:ext uri="{FF2B5EF4-FFF2-40B4-BE49-F238E27FC236}">
                <a16:creationId xmlns:a16="http://schemas.microsoft.com/office/drawing/2014/main" id="{C44275D4-CFA6-458C-94D8-618F669E47FD}"/>
              </a:ext>
            </a:extLst>
          </p:cNvPr>
          <p:cNvSpPr>
            <a:spLocks noGrp="1"/>
          </p:cNvSpPr>
          <p:nvPr>
            <p:ph type="sldNum" sz="quarter" idx="12"/>
          </p:nvPr>
        </p:nvSpPr>
        <p:spPr/>
        <p:txBody>
          <a:bodyPr/>
          <a:lstStyle/>
          <a:p>
            <a:fld id="{48C0FCB9-D989-46F1-965E-624BDAC7E129}" type="slidenum">
              <a:rPr kumimoji="1" lang="ja-JP" altLang="en-US" smtClean="0"/>
              <a:pPr/>
              <a:t>28</a:t>
            </a:fld>
            <a:endParaRPr kumimoji="1" lang="ja-JP" altLang="en-US"/>
          </a:p>
        </p:txBody>
      </p:sp>
      <p:sp>
        <p:nvSpPr>
          <p:cNvPr id="16" name="角丸四角形 22">
            <a:extLst>
              <a:ext uri="{FF2B5EF4-FFF2-40B4-BE49-F238E27FC236}">
                <a16:creationId xmlns:a16="http://schemas.microsoft.com/office/drawing/2014/main" id="{831C0E7F-C4A0-4AC6-9EFD-5C8757BBDA2D}"/>
              </a:ext>
            </a:extLst>
          </p:cNvPr>
          <p:cNvSpPr/>
          <p:nvPr/>
        </p:nvSpPr>
        <p:spPr>
          <a:xfrm>
            <a:off x="724022" y="4787869"/>
            <a:ext cx="7695956" cy="818723"/>
          </a:xfrm>
          <a:prstGeom prst="roundRect">
            <a:avLst/>
          </a:prstGeom>
          <a:solidFill>
            <a:schemeClr val="accent4">
              <a:lumMod val="60000"/>
              <a:lumOff val="40000"/>
            </a:schemeClr>
          </a:solidFill>
          <a:ln>
            <a:noFill/>
          </a:ln>
        </p:spPr>
        <p:style>
          <a:lnRef idx="2">
            <a:schemeClr val="dk1"/>
          </a:lnRef>
          <a:fillRef idx="1">
            <a:schemeClr val="lt1"/>
          </a:fillRef>
          <a:effectRef idx="0">
            <a:schemeClr val="dk1"/>
          </a:effectRef>
          <a:fontRef idx="minor">
            <a:schemeClr val="dk1"/>
          </a:fontRef>
        </p:style>
        <p:txBody>
          <a:bodyPr anchor="ctr"/>
          <a:lstStyle/>
          <a:p>
            <a:pPr marL="273050" indent="-273050" algn="ctr" eaLnBrk="1" fontAlgn="auto" hangingPunct="1">
              <a:spcBef>
                <a:spcPts val="0"/>
              </a:spcBef>
              <a:spcAft>
                <a:spcPts val="0"/>
              </a:spcAft>
              <a:defRP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災害時（特に直後）は、「公助」の活動には限界がある</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73050" indent="-273050" algn="just" eaLnBrk="1" fontAlgn="auto" hangingPunct="1">
              <a:lnSpc>
                <a:spcPts val="2600"/>
              </a:lnSpc>
              <a:spcBef>
                <a:spcPts val="0"/>
              </a:spcBef>
              <a:spcAft>
                <a:spcPts val="0"/>
              </a:spcAft>
              <a:defRPr/>
            </a:pPr>
            <a:r>
              <a:rPr lang="ja-JP" altLang="en-US">
                <a:solidFill>
                  <a:schemeClr val="tx1">
                    <a:lumMod val="75000"/>
                    <a:lumOff val="25000"/>
                  </a:schemeClr>
                </a:solidFill>
                <a:latin typeface="HG丸ｺﾞｼｯｸM-PRO" panose="020F0600000000000000" pitchFamily="50" charset="-128"/>
                <a:ea typeface="HG丸ｺﾞｼｯｸM-PRO" panose="020F0600000000000000" pitchFamily="50" charset="-128"/>
              </a:rPr>
              <a:t>　　　　</a:t>
            </a: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✓道路の寸断等で地域が孤立　　✓行政等も自身が被災</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0" name="正方形/長方形 29">
            <a:extLst>
              <a:ext uri="{FF2B5EF4-FFF2-40B4-BE49-F238E27FC236}">
                <a16:creationId xmlns:a16="http://schemas.microsoft.com/office/drawing/2014/main" id="{B2861D21-59BF-424E-A5F4-BD23FD8B5B78}"/>
              </a:ext>
            </a:extLst>
          </p:cNvPr>
          <p:cNvSpPr/>
          <p:nvPr/>
        </p:nvSpPr>
        <p:spPr>
          <a:xfrm>
            <a:off x="326021" y="6213772"/>
            <a:ext cx="8491958" cy="492443"/>
          </a:xfrm>
          <a:prstGeom prst="rect">
            <a:avLst/>
          </a:prstGeom>
          <a:solidFill>
            <a:srgbClr val="FF2800"/>
          </a:solidFill>
          <a:ln>
            <a:noFill/>
          </a:ln>
        </p:spPr>
        <p:style>
          <a:lnRef idx="2">
            <a:schemeClr val="dk1"/>
          </a:lnRef>
          <a:fillRef idx="1">
            <a:schemeClr val="lt1"/>
          </a:fillRef>
          <a:effectRef idx="0">
            <a:schemeClr val="dk1"/>
          </a:effectRef>
          <a:fontRef idx="minor">
            <a:schemeClr val="dk1"/>
          </a:fontRef>
        </p:style>
        <p:txBody>
          <a:bodyPr wrap="square">
            <a:spAutoFit/>
          </a:bodyPr>
          <a:lstStyle/>
          <a:p>
            <a:pPr algn="ctr" eaLnBrk="1" fontAlgn="auto" hangingPunct="1">
              <a:spcBef>
                <a:spcPts val="0"/>
              </a:spcBef>
              <a:spcAft>
                <a:spcPts val="0"/>
              </a:spcAft>
              <a:defRPr/>
            </a:pPr>
            <a:r>
              <a:rPr lang="ja-JP" altLang="en-US" sz="2600" dirty="0">
                <a:ln w="19050">
                  <a:noFill/>
                </a:ln>
                <a:solidFill>
                  <a:schemeClr val="bg1"/>
                </a:solidFill>
                <a:latin typeface="HGPｺﾞｼｯｸE" panose="020B0900000000000000" pitchFamily="50" charset="-128"/>
                <a:ea typeface="HGPｺﾞｼｯｸE" panose="020B0900000000000000" pitchFamily="50" charset="-128"/>
              </a:rPr>
              <a:t>「自助」と「共助」の防災活動が重要</a:t>
            </a:r>
            <a:endParaRPr lang="en-US" altLang="ja-JP" sz="2600" dirty="0">
              <a:ln w="19050">
                <a:noFill/>
              </a:ln>
              <a:solidFill>
                <a:schemeClr val="bg1"/>
              </a:solidFill>
              <a:latin typeface="HGPｺﾞｼｯｸE" panose="020B0900000000000000" pitchFamily="50" charset="-128"/>
              <a:ea typeface="HGPｺﾞｼｯｸE" panose="020B0900000000000000" pitchFamily="50" charset="-128"/>
            </a:endParaRPr>
          </a:p>
        </p:txBody>
      </p:sp>
      <p:sp>
        <p:nvSpPr>
          <p:cNvPr id="31" name="下矢印 26">
            <a:extLst>
              <a:ext uri="{FF2B5EF4-FFF2-40B4-BE49-F238E27FC236}">
                <a16:creationId xmlns:a16="http://schemas.microsoft.com/office/drawing/2014/main" id="{74916908-F5D9-4A28-AB8F-86683913DCD8}"/>
              </a:ext>
            </a:extLst>
          </p:cNvPr>
          <p:cNvSpPr/>
          <p:nvPr/>
        </p:nvSpPr>
        <p:spPr>
          <a:xfrm>
            <a:off x="4077494" y="5740840"/>
            <a:ext cx="989013" cy="365125"/>
          </a:xfrm>
          <a:prstGeom prst="downArrow">
            <a:avLst>
              <a:gd name="adj1" fmla="val 50000"/>
              <a:gd name="adj2" fmla="val 4905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pic>
        <p:nvPicPr>
          <p:cNvPr id="32" name="図 31">
            <a:extLst>
              <a:ext uri="{FF2B5EF4-FFF2-40B4-BE49-F238E27FC236}">
                <a16:creationId xmlns:a16="http://schemas.microsoft.com/office/drawing/2014/main" id="{A321282D-947D-4417-B4EB-49FF7B8F2D51}"/>
              </a:ext>
            </a:extLst>
          </p:cNvPr>
          <p:cNvPicPr>
            <a:picLocks noChangeAspect="1"/>
          </p:cNvPicPr>
          <p:nvPr/>
        </p:nvPicPr>
        <p:blipFill rotWithShape="1">
          <a:blip r:embed="rId3"/>
          <a:srcRect l="20892" t="46162" r="17867" b="15561"/>
          <a:stretch/>
        </p:blipFill>
        <p:spPr>
          <a:xfrm>
            <a:off x="50904" y="845660"/>
            <a:ext cx="9042191" cy="3874651"/>
          </a:xfrm>
          <a:prstGeom prst="rect">
            <a:avLst/>
          </a:prstGeom>
        </p:spPr>
      </p:pic>
      <p:sp>
        <p:nvSpPr>
          <p:cNvPr id="3" name="フローチャート: 結合子 2">
            <a:extLst>
              <a:ext uri="{FF2B5EF4-FFF2-40B4-BE49-F238E27FC236}">
                <a16:creationId xmlns:a16="http://schemas.microsoft.com/office/drawing/2014/main" id="{CE0C782A-10E8-4130-8874-970DF9A701EC}"/>
              </a:ext>
            </a:extLst>
          </p:cNvPr>
          <p:cNvSpPr/>
          <p:nvPr/>
        </p:nvSpPr>
        <p:spPr>
          <a:xfrm>
            <a:off x="2287921" y="981636"/>
            <a:ext cx="1584831" cy="1450359"/>
          </a:xfrm>
          <a:prstGeom prst="flowChartConnector">
            <a:avLst/>
          </a:prstGeom>
          <a:solidFill>
            <a:srgbClr val="52BBC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a:latin typeface="HGPｺﾞｼｯｸE" panose="020B0900000000000000" pitchFamily="50" charset="-128"/>
                <a:ea typeface="HGPｺﾞｼｯｸE" panose="020B0900000000000000" pitchFamily="50" charset="-128"/>
                <a:cs typeface="Calibri"/>
              </a:rPr>
              <a:t>自助</a:t>
            </a:r>
          </a:p>
        </p:txBody>
      </p:sp>
      <p:sp>
        <p:nvSpPr>
          <p:cNvPr id="9" name="フローチャート: 結合子 8">
            <a:extLst>
              <a:ext uri="{FF2B5EF4-FFF2-40B4-BE49-F238E27FC236}">
                <a16:creationId xmlns:a16="http://schemas.microsoft.com/office/drawing/2014/main" id="{4A2E5E4D-9532-4131-ACF8-4753C8705CA7}"/>
              </a:ext>
            </a:extLst>
          </p:cNvPr>
          <p:cNvSpPr/>
          <p:nvPr/>
        </p:nvSpPr>
        <p:spPr>
          <a:xfrm>
            <a:off x="5006147" y="981635"/>
            <a:ext cx="1584831" cy="1450359"/>
          </a:xfrm>
          <a:prstGeom prst="flowChartConnector">
            <a:avLst/>
          </a:prstGeom>
          <a:solidFill>
            <a:schemeClr val="accent6"/>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a:latin typeface="HGPｺﾞｼｯｸE" panose="020B0900000000000000" pitchFamily="50" charset="-128"/>
                <a:ea typeface="HGPｺﾞｼｯｸE" panose="020B0900000000000000" pitchFamily="50" charset="-128"/>
                <a:cs typeface="Calibri"/>
              </a:rPr>
              <a:t>共助</a:t>
            </a:r>
          </a:p>
        </p:txBody>
      </p:sp>
      <p:sp>
        <p:nvSpPr>
          <p:cNvPr id="10" name="フローチャート: 結合子 9">
            <a:extLst>
              <a:ext uri="{FF2B5EF4-FFF2-40B4-BE49-F238E27FC236}">
                <a16:creationId xmlns:a16="http://schemas.microsoft.com/office/drawing/2014/main" id="{963E1B50-6232-4132-A3CE-884B7792BB8D}"/>
              </a:ext>
            </a:extLst>
          </p:cNvPr>
          <p:cNvSpPr/>
          <p:nvPr/>
        </p:nvSpPr>
        <p:spPr>
          <a:xfrm>
            <a:off x="3671047" y="3238820"/>
            <a:ext cx="1584831" cy="1476000"/>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srgbClr val="404040"/>
                </a:solidFill>
                <a:latin typeface="HGPｺﾞｼｯｸE" panose="020B0900000000000000" pitchFamily="50" charset="-128"/>
                <a:ea typeface="HGPｺﾞｼｯｸE" panose="020B0900000000000000" pitchFamily="50" charset="-128"/>
                <a:cs typeface="Calibri"/>
              </a:rPr>
              <a:t>公助</a:t>
            </a:r>
          </a:p>
        </p:txBody>
      </p:sp>
      <p:sp>
        <p:nvSpPr>
          <p:cNvPr id="5" name="正方形/長方形 4">
            <a:extLst>
              <a:ext uri="{FF2B5EF4-FFF2-40B4-BE49-F238E27FC236}">
                <a16:creationId xmlns:a16="http://schemas.microsoft.com/office/drawing/2014/main" id="{12E00DA8-E3AC-4020-BEAA-601158FF38E2}"/>
              </a:ext>
            </a:extLst>
          </p:cNvPr>
          <p:cNvSpPr/>
          <p:nvPr/>
        </p:nvSpPr>
        <p:spPr>
          <a:xfrm>
            <a:off x="378430" y="1414426"/>
            <a:ext cx="1817370" cy="605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21834155-CA3B-4772-9E06-09D460250617}"/>
              </a:ext>
            </a:extLst>
          </p:cNvPr>
          <p:cNvSpPr txBox="1"/>
          <p:nvPr/>
        </p:nvSpPr>
        <p:spPr>
          <a:xfrm>
            <a:off x="946616" y="1346868"/>
            <a:ext cx="1210588" cy="584775"/>
          </a:xfrm>
          <a:prstGeom prst="rect">
            <a:avLst/>
          </a:prstGeom>
          <a:noFill/>
        </p:spPr>
        <p:txBody>
          <a:bodyPr wrap="none" rtlCol="0">
            <a:spAutoFit/>
          </a:bodyPr>
          <a:lstStyle/>
          <a:p>
            <a:r>
              <a:rPr kumimoji="1" lang="ja-JP" altLang="en-US" sz="1600" b="1" dirty="0">
                <a:solidFill>
                  <a:schemeClr val="tx1">
                    <a:lumMod val="75000"/>
                    <a:lumOff val="25000"/>
                  </a:schemeClr>
                </a:solidFill>
              </a:rPr>
              <a:t>自分の身を</a:t>
            </a:r>
            <a:endParaRPr kumimoji="1" lang="en-US" altLang="ja-JP" sz="1600" b="1" dirty="0">
              <a:solidFill>
                <a:schemeClr val="tx1">
                  <a:lumMod val="75000"/>
                  <a:lumOff val="25000"/>
                </a:schemeClr>
              </a:solidFill>
            </a:endParaRPr>
          </a:p>
          <a:p>
            <a:r>
              <a:rPr kumimoji="1" lang="ja-JP" altLang="en-US" sz="1600" b="1" dirty="0">
                <a:solidFill>
                  <a:schemeClr val="tx1">
                    <a:lumMod val="75000"/>
                    <a:lumOff val="25000"/>
                  </a:schemeClr>
                </a:solidFill>
              </a:rPr>
              <a:t>自分で守る</a:t>
            </a:r>
          </a:p>
        </p:txBody>
      </p:sp>
    </p:spTree>
    <p:extLst>
      <p:ext uri="{BB962C8B-B14F-4D97-AF65-F5344CB8AC3E}">
        <p14:creationId xmlns:p14="http://schemas.microsoft.com/office/powerpoint/2010/main" val="26993468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1" lang="ja-JP" altLang="en-US" sz="2800" b="0" i="0" u="none" strike="noStrike" kern="1200" cap="none" spc="0" normalizeH="0" baseline="0" noProof="0" dirty="0">
                <a:ln>
                  <a:noFill/>
                </a:ln>
                <a:solidFill>
                  <a:srgbClr val="FF2800"/>
                </a:solidFill>
                <a:effectLst/>
                <a:uLnTx/>
                <a:uFillTx/>
                <a:latin typeface="HGPｺﾞｼｯｸE" panose="020B0900000000000000" pitchFamily="50" charset="-128"/>
                <a:ea typeface="HGPｺﾞｼｯｸE" panose="020B0900000000000000" pitchFamily="50" charset="-128"/>
                <a:cs typeface="+mn-cs"/>
              </a:rPr>
              <a:t>■</a:t>
            </a:r>
            <a:r>
              <a:rPr lang="ja-JP" altLang="en-US" dirty="0">
                <a:solidFill>
                  <a:srgbClr val="FF2800"/>
                </a:solidFill>
              </a:rPr>
              <a:t>地域ぐるみでの避難体制</a:t>
            </a:r>
            <a:endParaRPr kumimoji="1" lang="en-US" altLang="ja-JP" sz="2800" b="0" i="0" u="none" strike="noStrike" kern="1200" cap="none" spc="0" normalizeH="0" baseline="0" noProof="0" dirty="0">
              <a:ln>
                <a:noFill/>
              </a:ln>
              <a:solidFill>
                <a:srgbClr val="FF2800"/>
              </a:solidFill>
              <a:effectLst/>
              <a:uLnTx/>
              <a:uFillTx/>
              <a:latin typeface="HGPｺﾞｼｯｸE" panose="020B0900000000000000" pitchFamily="50" charset="-128"/>
              <a:ea typeface="HGPｺﾞｼｯｸE" panose="020B0900000000000000" pitchFamily="50" charset="-128"/>
              <a:cs typeface="+mn-cs"/>
            </a:endParaRPr>
          </a:p>
          <a:p>
            <a:pPr marL="0" lvl="0" indent="0">
              <a:buNone/>
              <a:defRPr/>
            </a:pPr>
            <a:r>
              <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a:t>
            </a:r>
            <a:r>
              <a:rPr lang="zh-TW" altLang="en-US" sz="2000" dirty="0">
                <a:solidFill>
                  <a:prstClr val="black">
                    <a:lumMod val="75000"/>
                    <a:lumOff val="25000"/>
                  </a:prstClr>
                </a:solidFill>
              </a:rPr>
              <a:t>東広島市黒瀬町洋国団地</a:t>
            </a:r>
            <a:r>
              <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：広島県）</a:t>
            </a:r>
            <a:br>
              <a:rPr kumimoji="1" lang="en-US" altLang="ja-JP"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endPar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2" name="正方形/長方形 11">
            <a:extLst>
              <a:ext uri="{FF2B5EF4-FFF2-40B4-BE49-F238E27FC236}">
                <a16:creationId xmlns:a16="http://schemas.microsoft.com/office/drawing/2014/main" id="{7C0B5A08-6C2A-4D13-8893-CD76884BA6DD}"/>
              </a:ext>
            </a:extLst>
          </p:cNvPr>
          <p:cNvSpPr/>
          <p:nvPr/>
        </p:nvSpPr>
        <p:spPr>
          <a:xfrm>
            <a:off x="640585" y="1915715"/>
            <a:ext cx="7974026" cy="4665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xfrm>
            <a:off x="0" y="-28575"/>
            <a:ext cx="9144000" cy="650083"/>
          </a:xfrm>
        </p:spPr>
        <p:txBody>
          <a:bodyPr/>
          <a:lstStyle/>
          <a:p>
            <a:r>
              <a:rPr lang="en-US" altLang="ja-JP" dirty="0"/>
              <a:t>【</a:t>
            </a:r>
            <a:r>
              <a:rPr lang="ja-JP" altLang="en-US" dirty="0"/>
              <a:t>事例</a:t>
            </a:r>
            <a:r>
              <a:rPr lang="en-US" altLang="ja-JP" dirty="0"/>
              <a:t>】</a:t>
            </a:r>
            <a:r>
              <a:rPr lang="ja-JP" altLang="en-US" dirty="0"/>
              <a:t>実際の災害時における共助</a:t>
            </a:r>
            <a:endParaRPr kumimoji="1" lang="ja-JP" altLang="en-US" dirty="0"/>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18020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marR="0" lvl="0" indent="-342900" algn="l" defTabSz="457200" rtl="0" eaLnBrk="1" fontAlgn="auto" latinLnBrk="0" hangingPunct="1">
              <a:lnSpc>
                <a:spcPct val="100000"/>
              </a:lnSpc>
              <a:spcBef>
                <a:spcPts val="0"/>
              </a:spcBef>
              <a:spcAft>
                <a:spcPts val="600"/>
              </a:spcAft>
              <a:buClrTx/>
              <a:buSzTx/>
              <a:buFont typeface="HGPｺﾞｼｯｸE" panose="020B0900000000000000" pitchFamily="50" charset="-128"/>
              <a:buChar char="○"/>
              <a:tabLst/>
              <a:defRPr/>
            </a:pPr>
            <a:r>
              <a:rPr lang="ja-JP" altLang="en-US" sz="2000" dirty="0">
                <a:solidFill>
                  <a:prstClr val="black">
                    <a:lumMod val="75000"/>
                    <a:lumOff val="25000"/>
                  </a:prstClr>
                </a:solidFill>
                <a:latin typeface="HGPｺﾞｼｯｸE" panose="020B0900000000000000" pitchFamily="50" charset="-128"/>
                <a:ea typeface="HGPｺﾞｼｯｸE" panose="020B0900000000000000" pitchFamily="50" charset="-128"/>
              </a:rPr>
              <a:t>平成</a:t>
            </a:r>
            <a:r>
              <a:rPr lang="en-US" altLang="ja-JP" sz="2000" dirty="0">
                <a:solidFill>
                  <a:prstClr val="black">
                    <a:lumMod val="75000"/>
                    <a:lumOff val="25000"/>
                  </a:prstClr>
                </a:solidFill>
                <a:latin typeface="HGPｺﾞｼｯｸE" panose="020B0900000000000000" pitchFamily="50" charset="-128"/>
                <a:ea typeface="HGPｺﾞｼｯｸE" panose="020B0900000000000000" pitchFamily="50" charset="-128"/>
              </a:rPr>
              <a:t>30</a:t>
            </a:r>
            <a:r>
              <a:rPr lang="ja-JP" altLang="en-US" sz="2000" dirty="0">
                <a:solidFill>
                  <a:prstClr val="black">
                    <a:lumMod val="75000"/>
                    <a:lumOff val="25000"/>
                  </a:prstClr>
                </a:solidFill>
                <a:latin typeface="HGPｺﾞｼｯｸE" panose="020B0900000000000000" pitchFamily="50" charset="-128"/>
                <a:ea typeface="HGPｺﾞｼｯｸE" panose="020B0900000000000000" pitchFamily="50" charset="-128"/>
              </a:rPr>
              <a:t>年</a:t>
            </a:r>
            <a:r>
              <a:rPr lang="en-US" altLang="ja-JP" sz="2000" dirty="0">
                <a:solidFill>
                  <a:prstClr val="black">
                    <a:lumMod val="75000"/>
                    <a:lumOff val="25000"/>
                  </a:prstClr>
                </a:solidFill>
                <a:latin typeface="HGPｺﾞｼｯｸE" panose="020B0900000000000000" pitchFamily="50" charset="-128"/>
                <a:ea typeface="HGPｺﾞｼｯｸE" panose="020B0900000000000000" pitchFamily="50" charset="-128"/>
              </a:rPr>
              <a:t>7</a:t>
            </a:r>
            <a:r>
              <a:rPr lang="ja-JP" altLang="en-US" sz="2000" dirty="0">
                <a:solidFill>
                  <a:prstClr val="black">
                    <a:lumMod val="75000"/>
                    <a:lumOff val="25000"/>
                  </a:prstClr>
                </a:solidFill>
                <a:latin typeface="HGPｺﾞｼｯｸE" panose="020B0900000000000000" pitchFamily="50" charset="-128"/>
                <a:ea typeface="HGPｺﾞｼｯｸE" panose="020B0900000000000000" pitchFamily="50" charset="-128"/>
              </a:rPr>
              <a:t>月豪雨で土石流による被害を受けたが、住民で支え合って事前に避難したため、死者やけが人がゼロだった。</a:t>
            </a:r>
            <a:endParaRPr lang="en-US" altLang="ja-JP" sz="2000" dirty="0">
              <a:solidFill>
                <a:prstClr val="black">
                  <a:lumMod val="75000"/>
                  <a:lumOff val="25000"/>
                </a:prstClr>
              </a:solidFill>
              <a:latin typeface="HGPｺﾞｼｯｸE" panose="020B0900000000000000" pitchFamily="50" charset="-128"/>
              <a:ea typeface="HGPｺﾞｼｯｸE" panose="020B0900000000000000" pitchFamily="50" charset="-128"/>
            </a:endParaRPr>
          </a:p>
          <a:p>
            <a:pPr marL="342900" lvl="0" indent="-342900">
              <a:spcAft>
                <a:spcPts val="600"/>
              </a:spcAft>
              <a:buFont typeface="HGPｺﾞｼｯｸE" panose="020B0900000000000000" pitchFamily="50" charset="-128"/>
              <a:buChar char="○"/>
              <a:defRPr/>
            </a:pPr>
            <a:r>
              <a:rPr lang="ja-JP" altLang="en-US" sz="2000" dirty="0">
                <a:solidFill>
                  <a:prstClr val="black">
                    <a:lumMod val="75000"/>
                    <a:lumOff val="25000"/>
                  </a:prstClr>
                </a:solidFill>
                <a:latin typeface="HGPｺﾞｼｯｸE" panose="020B0900000000000000" pitchFamily="50" charset="-128"/>
                <a:ea typeface="HGPｺﾞｼｯｸE" panose="020B0900000000000000" pitchFamily="50" charset="-128"/>
              </a:rPr>
              <a:t>要配慮者を含む７名が避難準備の発令前に自主的に避難した。この時、自治会で事前に決めていた要配慮者を支援する担当者が避難の補助をした。</a:t>
            </a:r>
            <a:endParaRPr kumimoji="0" lang="en-US" altLang="ja-JP"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3" name="テキスト ボックス 2">
            <a:extLst>
              <a:ext uri="{FF2B5EF4-FFF2-40B4-BE49-F238E27FC236}">
                <a16:creationId xmlns:a16="http://schemas.microsoft.com/office/drawing/2014/main" id="{6A839077-C588-48ED-847B-2880B510E75C}"/>
              </a:ext>
            </a:extLst>
          </p:cNvPr>
          <p:cNvSpPr txBox="1"/>
          <p:nvPr/>
        </p:nvSpPr>
        <p:spPr>
          <a:xfrm>
            <a:off x="640585" y="6319664"/>
            <a:ext cx="7101117" cy="261610"/>
          </a:xfrm>
          <a:prstGeom prst="rect">
            <a:avLst/>
          </a:prstGeom>
          <a:noFill/>
        </p:spPr>
        <p:txBody>
          <a:bodyPr wrap="square" rtlCol="0">
            <a:spAutoFit/>
          </a:bodyPr>
          <a:lstStyle/>
          <a:p>
            <a:pPr lvl="0">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dirty="0">
                <a:solidFill>
                  <a:srgbClr val="404040"/>
                </a:solidFill>
                <a:latin typeface="HGPｺﾞｼｯｸE" panose="020B0900000000000000" pitchFamily="50" charset="-128"/>
                <a:ea typeface="HGPｺﾞｼｯｸE" panose="020B0900000000000000" pitchFamily="50" charset="-128"/>
              </a:rPr>
              <a:t>：内閣府「平成</a:t>
            </a:r>
            <a:r>
              <a:rPr kumimoji="1" lang="en-US" altLang="ja-JP" sz="1100" dirty="0">
                <a:solidFill>
                  <a:srgbClr val="404040"/>
                </a:solidFill>
                <a:latin typeface="HGPｺﾞｼｯｸE" panose="020B0900000000000000" pitchFamily="50" charset="-128"/>
                <a:ea typeface="HGPｺﾞｼｯｸE" panose="020B0900000000000000" pitchFamily="50" charset="-128"/>
              </a:rPr>
              <a:t>30</a:t>
            </a:r>
            <a:r>
              <a:rPr kumimoji="1" lang="ja-JP" altLang="en-US" sz="1100" dirty="0">
                <a:solidFill>
                  <a:srgbClr val="404040"/>
                </a:solidFill>
                <a:latin typeface="HGPｺﾞｼｯｸE" panose="020B0900000000000000" pitchFamily="50" charset="-128"/>
                <a:ea typeface="HGPｺﾞｼｯｸE" panose="020B0900000000000000" pitchFamily="50" charset="-128"/>
              </a:rPr>
              <a:t>年７月豪雨を踏まえた水害・土砂災害からの避難のあり方について（報告）</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参考資料</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6" name="テキスト ボックス 5">
            <a:extLst>
              <a:ext uri="{FF2B5EF4-FFF2-40B4-BE49-F238E27FC236}">
                <a16:creationId xmlns:a16="http://schemas.microsoft.com/office/drawing/2014/main" id="{9152B334-6F7F-4D55-873E-6328075AC1B4}"/>
              </a:ext>
            </a:extLst>
          </p:cNvPr>
          <p:cNvSpPr txBox="1"/>
          <p:nvPr/>
        </p:nvSpPr>
        <p:spPr>
          <a:xfrm>
            <a:off x="1730962" y="1317665"/>
            <a:ext cx="846776"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900" dirty="0">
                <a:solidFill>
                  <a:prstClr val="black">
                    <a:lumMod val="75000"/>
                    <a:lumOff val="25000"/>
                  </a:prstClr>
                </a:solidFill>
                <a:latin typeface="HGPｺﾞｼｯｸE" panose="020B0900000000000000" pitchFamily="50" charset="-128"/>
                <a:ea typeface="HGPｺﾞｼｯｸE" panose="020B0900000000000000" pitchFamily="50" charset="-128"/>
              </a:rPr>
              <a:t>くろせ　ちょう</a:t>
            </a:r>
            <a:endParaRPr kumimoji="1" lang="ja-JP" altLang="en-US" sz="9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7" name="テキスト ボックス 16">
            <a:extLst>
              <a:ext uri="{FF2B5EF4-FFF2-40B4-BE49-F238E27FC236}">
                <a16:creationId xmlns:a16="http://schemas.microsoft.com/office/drawing/2014/main" id="{86A2E5A3-4D56-4850-921A-461C6434FAAD}"/>
              </a:ext>
            </a:extLst>
          </p:cNvPr>
          <p:cNvSpPr txBox="1"/>
          <p:nvPr/>
        </p:nvSpPr>
        <p:spPr>
          <a:xfrm>
            <a:off x="2453678" y="1317281"/>
            <a:ext cx="1181887"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900" dirty="0">
                <a:solidFill>
                  <a:prstClr val="black">
                    <a:lumMod val="75000"/>
                    <a:lumOff val="25000"/>
                  </a:prstClr>
                </a:solidFill>
                <a:latin typeface="HGPｺﾞｼｯｸE" panose="020B0900000000000000" pitchFamily="50" charset="-128"/>
                <a:ea typeface="HGPｺﾞｼｯｸE" panose="020B0900000000000000" pitchFamily="50" charset="-128"/>
              </a:rPr>
              <a:t>ようこく</a:t>
            </a:r>
            <a:endParaRPr kumimoji="1" lang="ja-JP" altLang="en-US" sz="9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grpSp>
        <p:nvGrpSpPr>
          <p:cNvPr id="10" name="グループ化 9">
            <a:extLst>
              <a:ext uri="{FF2B5EF4-FFF2-40B4-BE49-F238E27FC236}">
                <a16:creationId xmlns:a16="http://schemas.microsoft.com/office/drawing/2014/main" id="{518BD170-D2BE-4667-9D3B-8C0ACDD5FA03}"/>
              </a:ext>
            </a:extLst>
          </p:cNvPr>
          <p:cNvGrpSpPr/>
          <p:nvPr/>
        </p:nvGrpSpPr>
        <p:grpSpPr>
          <a:xfrm>
            <a:off x="4691715" y="3575286"/>
            <a:ext cx="3756939" cy="2628311"/>
            <a:chOff x="4572000" y="3403803"/>
            <a:chExt cx="3756939" cy="2628311"/>
          </a:xfrm>
        </p:grpSpPr>
        <p:pic>
          <p:nvPicPr>
            <p:cNvPr id="5" name="図 4">
              <a:extLst>
                <a:ext uri="{FF2B5EF4-FFF2-40B4-BE49-F238E27FC236}">
                  <a16:creationId xmlns:a16="http://schemas.microsoft.com/office/drawing/2014/main" id="{4E7575F6-1DC4-49BD-88F4-DC4AF33D616B}"/>
                </a:ext>
              </a:extLst>
            </p:cNvPr>
            <p:cNvPicPr>
              <a:picLocks noChangeAspect="1"/>
            </p:cNvPicPr>
            <p:nvPr/>
          </p:nvPicPr>
          <p:blipFill>
            <a:blip r:embed="rId3"/>
            <a:stretch>
              <a:fillRect/>
            </a:stretch>
          </p:blipFill>
          <p:spPr>
            <a:xfrm>
              <a:off x="4572000" y="3403803"/>
              <a:ext cx="3756939" cy="2628311"/>
            </a:xfrm>
            <a:prstGeom prst="rect">
              <a:avLst/>
            </a:prstGeom>
          </p:spPr>
        </p:pic>
        <p:sp>
          <p:nvSpPr>
            <p:cNvPr id="9" name="楕円 8">
              <a:extLst>
                <a:ext uri="{FF2B5EF4-FFF2-40B4-BE49-F238E27FC236}">
                  <a16:creationId xmlns:a16="http://schemas.microsoft.com/office/drawing/2014/main" id="{50124A79-F89E-4323-9FD8-0426DBD3BCF4}"/>
                </a:ext>
              </a:extLst>
            </p:cNvPr>
            <p:cNvSpPr/>
            <p:nvPr/>
          </p:nvSpPr>
          <p:spPr>
            <a:xfrm rot="20589972">
              <a:off x="5581515" y="4243508"/>
              <a:ext cx="382521" cy="754936"/>
            </a:xfrm>
            <a:prstGeom prst="ellipse">
              <a:avLst/>
            </a:prstGeom>
            <a:noFill/>
            <a:ln w="28575">
              <a:solidFill>
                <a:srgbClr val="FF28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テキスト ボックス 10">
            <a:extLst>
              <a:ext uri="{FF2B5EF4-FFF2-40B4-BE49-F238E27FC236}">
                <a16:creationId xmlns:a16="http://schemas.microsoft.com/office/drawing/2014/main" id="{6175BCA0-6E7D-4879-BEE1-6251A342F7A8}"/>
              </a:ext>
            </a:extLst>
          </p:cNvPr>
          <p:cNvSpPr txBox="1"/>
          <p:nvPr/>
        </p:nvSpPr>
        <p:spPr>
          <a:xfrm>
            <a:off x="673100" y="3612528"/>
            <a:ext cx="3898900" cy="2323713"/>
          </a:xfrm>
          <a:prstGeom prst="rect">
            <a:avLst/>
          </a:prstGeom>
          <a:noFill/>
        </p:spPr>
        <p:txBody>
          <a:bodyPr wrap="square" rtlCol="0">
            <a:spAutoFit/>
          </a:bodyPr>
          <a:lstStyle/>
          <a:p>
            <a:pPr marL="342900" lvl="0" indent="-342900" algn="just">
              <a:spcAft>
                <a:spcPts val="600"/>
              </a:spcAft>
              <a:buFont typeface="HGPｺﾞｼｯｸE" panose="020B0900000000000000" pitchFamily="50" charset="-128"/>
              <a:buChar char="○"/>
              <a:defRPr/>
            </a:pPr>
            <a:r>
              <a:rPr lang="ja-JP" altLang="en-US" sz="2000" dirty="0">
                <a:solidFill>
                  <a:prstClr val="black">
                    <a:lumMod val="75000"/>
                    <a:lumOff val="25000"/>
                  </a:prstClr>
                </a:solidFill>
                <a:latin typeface="HGPｺﾞｼｯｸE" panose="020B0900000000000000" pitchFamily="50" charset="-128"/>
                <a:ea typeface="HGPｺﾞｼｯｸE" panose="020B0900000000000000" pitchFamily="50" charset="-128"/>
              </a:rPr>
              <a:t>平成</a:t>
            </a:r>
            <a:r>
              <a:rPr lang="en-US" altLang="ja-JP" sz="2000" dirty="0">
                <a:solidFill>
                  <a:prstClr val="black">
                    <a:lumMod val="75000"/>
                    <a:lumOff val="25000"/>
                  </a:prstClr>
                </a:solidFill>
                <a:latin typeface="HGPｺﾞｼｯｸE" panose="020B0900000000000000" pitchFamily="50" charset="-128"/>
                <a:ea typeface="HGPｺﾞｼｯｸE" panose="020B0900000000000000" pitchFamily="50" charset="-128"/>
              </a:rPr>
              <a:t>26</a:t>
            </a:r>
            <a:r>
              <a:rPr lang="ja-JP" altLang="en-US" sz="2000" dirty="0">
                <a:solidFill>
                  <a:prstClr val="black">
                    <a:lumMod val="75000"/>
                    <a:lumOff val="25000"/>
                  </a:prstClr>
                </a:solidFill>
                <a:latin typeface="HGPｺﾞｼｯｸE" panose="020B0900000000000000" pitchFamily="50" charset="-128"/>
                <a:ea typeface="HGPｺﾞｼｯｸE" panose="020B0900000000000000" pitchFamily="50" charset="-128"/>
              </a:rPr>
              <a:t>年の災害を受け、防災に関する取組をはじめ、緊急告知ラジオの設置や民生委員等による高齢者・障がい者の避難を支援する担当を事前に決めていた</a:t>
            </a:r>
            <a:endParaRPr lang="en-US" altLang="ja-JP" sz="2000" dirty="0">
              <a:solidFill>
                <a:prstClr val="black">
                  <a:lumMod val="75000"/>
                  <a:lumOff val="25000"/>
                </a:prstClr>
              </a:solidFill>
              <a:latin typeface="HGPｺﾞｼｯｸE" panose="020B0900000000000000" pitchFamily="50" charset="-128"/>
              <a:ea typeface="HGPｺﾞｼｯｸE" panose="020B0900000000000000" pitchFamily="50" charset="-128"/>
            </a:endParaRPr>
          </a:p>
          <a:p>
            <a:pPr algn="just"/>
            <a:endParaRPr kumimoji="1" lang="ja-JP" altLang="en-US" sz="2000" dirty="0"/>
          </a:p>
        </p:txBody>
      </p:sp>
    </p:spTree>
    <p:extLst>
      <p:ext uri="{BB962C8B-B14F-4D97-AF65-F5344CB8AC3E}">
        <p14:creationId xmlns:p14="http://schemas.microsoft.com/office/powerpoint/2010/main" val="1348692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10BCA073-86ED-4745-A267-8F559899C15B}"/>
              </a:ext>
            </a:extLst>
          </p:cNvPr>
          <p:cNvSpPr/>
          <p:nvPr/>
        </p:nvSpPr>
        <p:spPr>
          <a:xfrm>
            <a:off x="1130531" y="3208713"/>
            <a:ext cx="6907876" cy="2654419"/>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3F05CA02-5E42-4BD3-8375-AB1FCF1DB287}"/>
              </a:ext>
            </a:extLst>
          </p:cNvPr>
          <p:cNvSpPr>
            <a:spLocks noGrp="1"/>
          </p:cNvSpPr>
          <p:nvPr>
            <p:ph type="title"/>
          </p:nvPr>
        </p:nvSpPr>
        <p:spPr>
          <a:xfrm>
            <a:off x="221531" y="1812117"/>
            <a:ext cx="8482719" cy="960889"/>
          </a:xfrm>
        </p:spPr>
        <p:txBody>
          <a:bodyPr>
            <a:noAutofit/>
          </a:bodyPr>
          <a:lstStyle/>
          <a:p>
            <a:r>
              <a:rPr kumimoji="1" lang="ja-JP" altLang="en-US" sz="4000" dirty="0">
                <a:solidFill>
                  <a:schemeClr val="tx1">
                    <a:lumMod val="75000"/>
                    <a:lumOff val="25000"/>
                  </a:schemeClr>
                </a:solidFill>
                <a:latin typeface="HGPｺﾞｼｯｸE"/>
                <a:ea typeface="HGPｺﾞｼｯｸE"/>
              </a:rPr>
              <a:t>防災リーダーの役割</a:t>
            </a:r>
            <a:r>
              <a:rPr kumimoji="1" lang="en-US" altLang="ja-JP" sz="4000" dirty="0">
                <a:solidFill>
                  <a:schemeClr val="tx1">
                    <a:lumMod val="75000"/>
                    <a:lumOff val="25000"/>
                  </a:schemeClr>
                </a:solidFill>
                <a:latin typeface="HGPｺﾞｼｯｸE"/>
                <a:ea typeface="HGPｺﾞｼｯｸE"/>
              </a:rPr>
              <a:t>/</a:t>
            </a:r>
            <a:r>
              <a:rPr lang="ja-JP" altLang="en-US" sz="4000" dirty="0">
                <a:solidFill>
                  <a:schemeClr val="tx1">
                    <a:lumMod val="75000"/>
                    <a:lumOff val="25000"/>
                  </a:schemeClr>
                </a:solidFill>
                <a:latin typeface="HGPｺﾞｼｯｸE"/>
                <a:ea typeface="HGPｺﾞｼｯｸE"/>
              </a:rPr>
              <a:t>住民</a:t>
            </a:r>
            <a:br>
              <a:rPr lang="ja-JP" altLang="en-US" sz="4000" dirty="0">
                <a:solidFill>
                  <a:schemeClr val="tx1">
                    <a:lumMod val="75000"/>
                    <a:lumOff val="25000"/>
                  </a:schemeClr>
                </a:solidFill>
                <a:latin typeface="HGPｺﾞｼｯｸE"/>
                <a:ea typeface="HGPｺﾞｼｯｸE"/>
              </a:rPr>
            </a:br>
            <a:r>
              <a:rPr lang="ja-JP" altLang="en-US" sz="4000" dirty="0">
                <a:solidFill>
                  <a:schemeClr val="tx1">
                    <a:lumMod val="75000"/>
                    <a:lumOff val="25000"/>
                  </a:schemeClr>
                </a:solidFill>
                <a:latin typeface="HGPｺﾞｼｯｸE"/>
                <a:ea typeface="HGPｺﾞｼｯｸE"/>
              </a:rPr>
              <a:t>(構成員)の自助意識を高めるには</a:t>
            </a:r>
            <a:endParaRPr lang="ja-JP" altLang="en-US" sz="4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95A81B4A-9519-4B31-95F7-349F2404619F}"/>
              </a:ext>
            </a:extLst>
          </p:cNvPr>
          <p:cNvSpPr/>
          <p:nvPr/>
        </p:nvSpPr>
        <p:spPr>
          <a:xfrm>
            <a:off x="1234440" y="3935757"/>
            <a:ext cx="6675120" cy="1446550"/>
          </a:xfrm>
          <a:prstGeom prst="rect">
            <a:avLst/>
          </a:prstGeom>
        </p:spPr>
        <p:txBody>
          <a:bodyPr wrap="square">
            <a:spAutoFit/>
          </a:bodyPr>
          <a:lstStyle/>
          <a:p>
            <a:pPr algn="ctr"/>
            <a:r>
              <a:rPr lang="ja-JP" altLang="en-US" sz="4400" dirty="0">
                <a:solidFill>
                  <a:schemeClr val="tx1">
                    <a:lumMod val="75000"/>
                    <a:lumOff val="25000"/>
                  </a:schemeClr>
                </a:solidFill>
                <a:latin typeface="HGPｺﾞｼｯｸE" panose="020B0900000000000000" pitchFamily="50" charset="-128"/>
                <a:ea typeface="HGPｺﾞｼｯｸE" panose="020B0900000000000000" pitchFamily="50" charset="-128"/>
              </a:rPr>
              <a:t>地域の災害発生のおそれと</a:t>
            </a:r>
            <a:endParaRPr lang="en-US" altLang="ja-JP" sz="4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sz="4400" dirty="0">
                <a:solidFill>
                  <a:schemeClr val="tx1">
                    <a:lumMod val="75000"/>
                    <a:lumOff val="25000"/>
                  </a:schemeClr>
                </a:solidFill>
                <a:latin typeface="HGPｺﾞｼｯｸE" panose="020B0900000000000000" pitchFamily="50" charset="-128"/>
                <a:ea typeface="HGPｺﾞｼｯｸE" panose="020B0900000000000000" pitchFamily="50" charset="-128"/>
              </a:rPr>
              <a:t>自主防災活動の必要性</a:t>
            </a:r>
          </a:p>
        </p:txBody>
      </p:sp>
    </p:spTree>
    <p:extLst>
      <p:ext uri="{BB962C8B-B14F-4D97-AF65-F5344CB8AC3E}">
        <p14:creationId xmlns:p14="http://schemas.microsoft.com/office/powerpoint/2010/main" val="37717092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A70C627-520D-4980-834C-D1568E04BDA8}"/>
              </a:ext>
            </a:extLst>
          </p:cNvPr>
          <p:cNvSpPr>
            <a:spLocks noGrp="1"/>
          </p:cNvSpPr>
          <p:nvPr>
            <p:ph type="sldNum" sz="quarter" idx="12"/>
          </p:nvPr>
        </p:nvSpPr>
        <p:spPr/>
        <p:txBody>
          <a:bodyPr/>
          <a:lstStyle/>
          <a:p>
            <a:fld id="{48C0FCB9-D989-46F1-965E-624BDAC7E129}" type="slidenum">
              <a:rPr kumimoji="1" lang="ja-JP" altLang="en-US" smtClean="0"/>
              <a:pPr/>
              <a:t>30</a:t>
            </a:fld>
            <a:endParaRPr kumimoji="1" lang="ja-JP" altLang="en-US"/>
          </a:p>
        </p:txBody>
      </p:sp>
      <p:sp>
        <p:nvSpPr>
          <p:cNvPr id="5" name="テキスト ボックス 4">
            <a:extLst>
              <a:ext uri="{FF2B5EF4-FFF2-40B4-BE49-F238E27FC236}">
                <a16:creationId xmlns:a16="http://schemas.microsoft.com/office/drawing/2014/main" id="{AF9F4B34-F242-4218-855A-64E5E065AD57}"/>
              </a:ext>
            </a:extLst>
          </p:cNvPr>
          <p:cNvSpPr txBox="1"/>
          <p:nvPr/>
        </p:nvSpPr>
        <p:spPr>
          <a:xfrm>
            <a:off x="1875595" y="684395"/>
            <a:ext cx="5392822" cy="1200329"/>
          </a:xfrm>
          <a:prstGeom prst="rect">
            <a:avLst/>
          </a:prstGeom>
          <a:noFill/>
        </p:spPr>
        <p:txBody>
          <a:bodyPr wrap="none" rtlCol="0">
            <a:spAutoFit/>
          </a:bodyPr>
          <a:lstStyle/>
          <a:p>
            <a:pPr algn="ct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２．自主防災活動の必要性</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 まとめ </a:t>
            </a:r>
            <a:r>
              <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 name="テキスト ボックス 1">
            <a:extLst>
              <a:ext uri="{FF2B5EF4-FFF2-40B4-BE49-F238E27FC236}">
                <a16:creationId xmlns:a16="http://schemas.microsoft.com/office/drawing/2014/main" id="{279DD66F-FD6F-4C0F-9DD2-B99DC5B3D8D9}"/>
              </a:ext>
            </a:extLst>
          </p:cNvPr>
          <p:cNvSpPr txBox="1"/>
          <p:nvPr/>
        </p:nvSpPr>
        <p:spPr>
          <a:xfrm>
            <a:off x="704207" y="2889734"/>
            <a:ext cx="7735586" cy="1200329"/>
          </a:xfrm>
          <a:prstGeom prst="rect">
            <a:avLst/>
          </a:prstGeom>
          <a:noFill/>
        </p:spPr>
        <p:txBody>
          <a:bodyPr wrap="square" rIns="0" rtlCol="0">
            <a:spAutoFit/>
          </a:bodyPr>
          <a:lstStyle/>
          <a:p>
            <a:pPr marL="285750" indent="-285750" algn="just">
              <a:spcAft>
                <a:spcPts val="600"/>
              </a:spcAft>
              <a:buFont typeface="Arial" panose="020B0604020202020204" pitchFamily="34" charset="0"/>
              <a:buChar char="•"/>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災害時（特に直前、直後）は、「自助」と「共助」の防災活動が重要です</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4102669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A70C627-520D-4980-834C-D1568E04BDA8}"/>
              </a:ext>
            </a:extLst>
          </p:cNvPr>
          <p:cNvSpPr>
            <a:spLocks noGrp="1"/>
          </p:cNvSpPr>
          <p:nvPr>
            <p:ph type="sldNum" sz="quarter" idx="12"/>
          </p:nvPr>
        </p:nvSpPr>
        <p:spPr/>
        <p:txBody>
          <a:bodyPr/>
          <a:lstStyle/>
          <a:p>
            <a:fld id="{48C0FCB9-D989-46F1-965E-624BDAC7E129}" type="slidenum">
              <a:rPr kumimoji="1" lang="ja-JP" altLang="en-US" smtClean="0"/>
              <a:pPr/>
              <a:t>31</a:t>
            </a:fld>
            <a:endParaRPr kumimoji="1" lang="ja-JP" altLang="en-US"/>
          </a:p>
        </p:txBody>
      </p:sp>
      <p:sp>
        <p:nvSpPr>
          <p:cNvPr id="5" name="テキスト ボックス 4">
            <a:extLst>
              <a:ext uri="{FF2B5EF4-FFF2-40B4-BE49-F238E27FC236}">
                <a16:creationId xmlns:a16="http://schemas.microsoft.com/office/drawing/2014/main" id="{AF9F4B34-F242-4218-855A-64E5E065AD57}"/>
              </a:ext>
            </a:extLst>
          </p:cNvPr>
          <p:cNvSpPr txBox="1"/>
          <p:nvPr/>
        </p:nvSpPr>
        <p:spPr>
          <a:xfrm>
            <a:off x="3867320" y="667938"/>
            <a:ext cx="1409360" cy="646331"/>
          </a:xfrm>
          <a:prstGeom prst="rect">
            <a:avLst/>
          </a:prstGeom>
          <a:noFill/>
        </p:spPr>
        <p:txBody>
          <a:bodyPr wrap="none" rtlCol="0">
            <a:spAutoFit/>
          </a:bodyPr>
          <a:lstStyle/>
          <a:p>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まとめ</a:t>
            </a:r>
          </a:p>
        </p:txBody>
      </p:sp>
      <p:sp>
        <p:nvSpPr>
          <p:cNvPr id="2" name="テキスト ボックス 1">
            <a:extLst>
              <a:ext uri="{FF2B5EF4-FFF2-40B4-BE49-F238E27FC236}">
                <a16:creationId xmlns:a16="http://schemas.microsoft.com/office/drawing/2014/main" id="{279DD66F-FD6F-4C0F-9DD2-B99DC5B3D8D9}"/>
              </a:ext>
            </a:extLst>
          </p:cNvPr>
          <p:cNvSpPr txBox="1"/>
          <p:nvPr/>
        </p:nvSpPr>
        <p:spPr>
          <a:xfrm>
            <a:off x="704207" y="2025751"/>
            <a:ext cx="7735586" cy="3016210"/>
          </a:xfrm>
          <a:prstGeom prst="rect">
            <a:avLst/>
          </a:prstGeom>
          <a:noFill/>
        </p:spPr>
        <p:txBody>
          <a:bodyPr wrap="square" rtlCol="0">
            <a:spAutoFit/>
          </a:bodyPr>
          <a:lstStyle/>
          <a:p>
            <a:pPr marL="285750" indent="-285750" algn="just">
              <a:spcAft>
                <a:spcPts val="600"/>
              </a:spcAft>
              <a:buFont typeface="Arial" panose="020B0604020202020204" pitchFamily="34" charset="0"/>
              <a:buChar char="•"/>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近年、大規模な地震や風水害が発生し、被害は甚大です</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85750" indent="-285750" algn="just">
              <a:spcAft>
                <a:spcPts val="600"/>
              </a:spcAft>
              <a:buFont typeface="Arial" panose="020B0604020202020204" pitchFamily="34" charset="0"/>
              <a:buChar char="•"/>
            </a:pP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85750" indent="-285750" algn="just">
              <a:spcAft>
                <a:spcPts val="600"/>
              </a:spcAft>
              <a:buFont typeface="Arial" panose="020B0604020202020204" pitchFamily="34" charset="0"/>
              <a:buChar char="•"/>
            </a:pPr>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災害時（特に直前、直後）は、「自助」と「共助」の防災活動が重要です</a:t>
            </a:r>
            <a:endParaRPr kumimoji="1" lang="en-US" altLang="ja-JP"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678049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kumimoji="1" lang="ja-JP" altLang="en-US" b="0" dirty="0"/>
              <a:t>学習目標と内容</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kumimoji="1" lang="ja-JP" altLang="en-US" dirty="0">
                <a:solidFill>
                  <a:schemeClr val="tx1">
                    <a:lumMod val="75000"/>
                    <a:lumOff val="25000"/>
                  </a:schemeClr>
                </a:solidFill>
              </a:rPr>
              <a:t>学習目標</a:t>
            </a:r>
            <a:endParaRPr kumimoji="1" lang="en-US" altLang="ja-JP" dirty="0">
              <a:solidFill>
                <a:schemeClr val="tx1">
                  <a:lumMod val="75000"/>
                  <a:lumOff val="25000"/>
                </a:schemeClr>
              </a:solidFill>
            </a:endParaRPr>
          </a:p>
          <a:p>
            <a:pPr lvl="1"/>
            <a:endParaRPr lang="en-US" altLang="ja-JP" dirty="0">
              <a:solidFill>
                <a:schemeClr val="tx1">
                  <a:lumMod val="75000"/>
                  <a:lumOff val="25000"/>
                </a:schemeClr>
              </a:solidFill>
            </a:endParaRPr>
          </a:p>
          <a:p>
            <a:endParaRPr kumimoji="1" lang="en-US" altLang="ja-JP" dirty="0">
              <a:solidFill>
                <a:schemeClr val="tx1">
                  <a:lumMod val="75000"/>
                  <a:lumOff val="25000"/>
                </a:schemeClr>
              </a:solidFill>
            </a:endParaRPr>
          </a:p>
          <a:p>
            <a:endParaRPr lang="en-US" altLang="ja-JP" dirty="0">
              <a:solidFill>
                <a:schemeClr val="tx1">
                  <a:lumMod val="75000"/>
                  <a:lumOff val="25000"/>
                </a:schemeClr>
              </a:solidFill>
            </a:endParaRPr>
          </a:p>
          <a:p>
            <a:endParaRPr kumimoji="1" lang="en-US" altLang="ja-JP" dirty="0">
              <a:solidFill>
                <a:schemeClr val="tx1">
                  <a:lumMod val="75000"/>
                  <a:lumOff val="25000"/>
                </a:schemeClr>
              </a:solidFill>
            </a:endParaRPr>
          </a:p>
          <a:p>
            <a:endParaRPr lang="en-US" altLang="ja-JP" dirty="0">
              <a:solidFill>
                <a:schemeClr val="tx1">
                  <a:lumMod val="75000"/>
                  <a:lumOff val="25000"/>
                </a:schemeClr>
              </a:solidFill>
            </a:endParaRPr>
          </a:p>
          <a:p>
            <a:endParaRPr lang="en-US" altLang="ja-JP" dirty="0">
              <a:solidFill>
                <a:schemeClr val="tx1">
                  <a:lumMod val="75000"/>
                  <a:lumOff val="25000"/>
                </a:schemeClr>
              </a:solidFill>
            </a:endParaRPr>
          </a:p>
          <a:p>
            <a:pPr marL="0" indent="0">
              <a:buNone/>
            </a:pPr>
            <a:endParaRPr kumimoji="1" lang="ja-JP" altLang="en-US" dirty="0">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4</a:t>
            </a:fld>
            <a:endParaRPr kumimoji="1" lang="ja-JP" altLang="en-US"/>
          </a:p>
        </p:txBody>
      </p:sp>
      <p:sp>
        <p:nvSpPr>
          <p:cNvPr id="7" name="テキスト ボックス 6">
            <a:extLst>
              <a:ext uri="{FF2B5EF4-FFF2-40B4-BE49-F238E27FC236}">
                <a16:creationId xmlns:a16="http://schemas.microsoft.com/office/drawing/2014/main" id="{09A349B5-D88D-4943-9188-825BB2B3CB56}"/>
              </a:ext>
            </a:extLst>
          </p:cNvPr>
          <p:cNvSpPr txBox="1"/>
          <p:nvPr/>
        </p:nvSpPr>
        <p:spPr>
          <a:xfrm>
            <a:off x="689200" y="1304775"/>
            <a:ext cx="7920000" cy="954107"/>
          </a:xfrm>
          <a:prstGeom prst="rect">
            <a:avLst/>
          </a:prstGeom>
          <a:noFill/>
        </p:spPr>
        <p:txBody>
          <a:bodyPr wrap="square" rtlCol="0">
            <a:spAutoFit/>
          </a:bodyPr>
          <a:lstStyle/>
          <a:p>
            <a:pPr>
              <a:spcAft>
                <a:spcPts val="3600"/>
              </a:spcAft>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地域防災リーダーとして、最低限理解しておきたい基本的なことを理解する</a:t>
            </a:r>
            <a:endParaRPr kumimoji="1" lang="en-US" altLang="ja-JP" sz="32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104B1802-FF1D-420E-8F49-CF8ECD1C94D3}"/>
              </a:ext>
            </a:extLst>
          </p:cNvPr>
          <p:cNvSpPr/>
          <p:nvPr/>
        </p:nvSpPr>
        <p:spPr>
          <a:xfrm>
            <a:off x="465363" y="2733040"/>
            <a:ext cx="8343899" cy="3366928"/>
          </a:xfrm>
          <a:prstGeom prst="rect">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pPr marL="0" lvl="1">
              <a:spcAft>
                <a:spcPts val="1200"/>
              </a:spcAft>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＜目次＞</a:t>
            </a:r>
            <a:endPar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わがまち（地域）の災害発生のおそれ　</a:t>
            </a:r>
            <a:endPar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自主防災活動の必要性</a:t>
            </a:r>
          </a:p>
        </p:txBody>
      </p:sp>
      <p:sp>
        <p:nvSpPr>
          <p:cNvPr id="10" name="テキスト ボックス 9">
            <a:extLst>
              <a:ext uri="{FF2B5EF4-FFF2-40B4-BE49-F238E27FC236}">
                <a16:creationId xmlns:a16="http://schemas.microsoft.com/office/drawing/2014/main" id="{47443A57-2960-40F1-8BD6-933623F585B8}"/>
              </a:ext>
            </a:extLst>
          </p:cNvPr>
          <p:cNvSpPr txBox="1"/>
          <p:nvPr/>
        </p:nvSpPr>
        <p:spPr>
          <a:xfrm>
            <a:off x="6963654" y="4185671"/>
            <a:ext cx="1337226" cy="461665"/>
          </a:xfrm>
          <a:prstGeom prst="rect">
            <a:avLst/>
          </a:prstGeom>
          <a:noFill/>
        </p:spPr>
        <p:txBody>
          <a:bodyPr wrap="none" rtlCol="0">
            <a:spAutoFit/>
          </a:bodyPr>
          <a:lstStyle/>
          <a:p>
            <a:pPr marL="0" lvl="1" algn="just">
              <a:spcAft>
                <a:spcPts val="1200"/>
              </a:spcAft>
            </a:pP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P. 4</a:t>
            </a:r>
            <a:r>
              <a:rPr kumimoji="1"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22</a:t>
            </a:r>
          </a:p>
        </p:txBody>
      </p:sp>
      <p:sp>
        <p:nvSpPr>
          <p:cNvPr id="11" name="テキスト ボックス 10">
            <a:extLst>
              <a:ext uri="{FF2B5EF4-FFF2-40B4-BE49-F238E27FC236}">
                <a16:creationId xmlns:a16="http://schemas.microsoft.com/office/drawing/2014/main" id="{E6DF4E6C-706E-407C-B7CB-0AB98594ADDB}"/>
              </a:ext>
            </a:extLst>
          </p:cNvPr>
          <p:cNvSpPr txBox="1"/>
          <p:nvPr/>
        </p:nvSpPr>
        <p:spPr>
          <a:xfrm>
            <a:off x="6963654" y="4732557"/>
            <a:ext cx="1401346" cy="461665"/>
          </a:xfrm>
          <a:prstGeom prst="rect">
            <a:avLst/>
          </a:prstGeom>
          <a:noFill/>
        </p:spPr>
        <p:txBody>
          <a:bodyPr wrap="none" rtlCol="0">
            <a:spAutoFit/>
          </a:bodyPr>
          <a:lstStyle/>
          <a:p>
            <a:pPr marL="0" lvl="1" algn="just">
              <a:spcAft>
                <a:spcPts val="1200"/>
              </a:spcAft>
            </a:pP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P.23</a:t>
            </a:r>
            <a:r>
              <a:rPr kumimoji="1"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29</a:t>
            </a:r>
          </a:p>
        </p:txBody>
      </p:sp>
    </p:spTree>
    <p:extLst>
      <p:ext uri="{BB962C8B-B14F-4D97-AF65-F5344CB8AC3E}">
        <p14:creationId xmlns:p14="http://schemas.microsoft.com/office/powerpoint/2010/main" val="3245817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p:txBody>
          <a:bodyPr/>
          <a:lstStyle/>
          <a:p>
            <a:pPr algn="l"/>
            <a:r>
              <a:rPr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１．</a:t>
            </a:r>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わがまち（地域）の</a:t>
            </a:r>
            <a:br>
              <a:rPr kumimoji="1"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　　災害発生のおそれ</a:t>
            </a:r>
          </a:p>
        </p:txBody>
      </p:sp>
      <p:sp>
        <p:nvSpPr>
          <p:cNvPr id="3" name="正方形/長方形 2">
            <a:extLst>
              <a:ext uri="{FF2B5EF4-FFF2-40B4-BE49-F238E27FC236}">
                <a16:creationId xmlns:a16="http://schemas.microsoft.com/office/drawing/2014/main" id="{02B14AF4-685D-4C9E-AA84-C819A7CBF6AC}"/>
              </a:ext>
            </a:extLst>
          </p:cNvPr>
          <p:cNvSpPr/>
          <p:nvPr/>
        </p:nvSpPr>
        <p:spPr>
          <a:xfrm>
            <a:off x="7687733" y="287867"/>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lumMod val="65000"/>
                    <a:lumOff val="35000"/>
                  </a:schemeClr>
                </a:solidFill>
                <a:latin typeface="HGPｺﾞｼｯｸE" panose="020B0900000000000000" pitchFamily="50" charset="-128"/>
                <a:ea typeface="HGPｺﾞｼｯｸE" panose="020B0900000000000000" pitchFamily="50" charset="-128"/>
              </a:rPr>
              <a:t>15</a:t>
            </a:r>
            <a:r>
              <a:rPr kumimoji="1" lang="ja-JP" altLang="en-US" dirty="0">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2931880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6</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313549" y="1531794"/>
            <a:ext cx="6651630" cy="3644781"/>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dirty="0">
                <a:solidFill>
                  <a:schemeClr val="bg1"/>
                </a:solidFill>
                <a:latin typeface="HGPｺﾞｼｯｸE" panose="020B0900000000000000" pitchFamily="50" charset="-128"/>
                <a:ea typeface="HGPｺﾞｼｯｸE" panose="020B0900000000000000" pitchFamily="50" charset="-128"/>
              </a:rPr>
              <a:t>近年、大規模な災害が</a:t>
            </a:r>
            <a:endParaRPr kumimoji="1" lang="en-US" altLang="ja-JP" sz="3600" dirty="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dirty="0">
                <a:solidFill>
                  <a:schemeClr val="bg1"/>
                </a:solidFill>
                <a:latin typeface="HGPｺﾞｼｯｸE" panose="020B0900000000000000" pitchFamily="50" charset="-128"/>
                <a:ea typeface="HGPｺﾞｼｯｸE" panose="020B0900000000000000" pitchFamily="50" charset="-128"/>
              </a:rPr>
              <a:t>頻繁に発生しています</a:t>
            </a:r>
          </a:p>
        </p:txBody>
      </p:sp>
    </p:spTree>
    <p:extLst>
      <p:ext uri="{BB962C8B-B14F-4D97-AF65-F5344CB8AC3E}">
        <p14:creationId xmlns:p14="http://schemas.microsoft.com/office/powerpoint/2010/main" val="41865337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dirty="0"/>
              <a:t>災害発生のおそれを認識しておくことの重要性</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lang="ja-JP" altLang="en-US">
                <a:solidFill>
                  <a:schemeClr val="tx1">
                    <a:lumMod val="75000"/>
                    <a:lumOff val="25000"/>
                  </a:schemeClr>
                </a:solidFill>
              </a:rPr>
              <a:t>近年、日本各地で発生している地震災害</a:t>
            </a:r>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lang="en-US" altLang="ja-JP">
              <a:solidFill>
                <a:schemeClr val="tx1">
                  <a:lumMod val="75000"/>
                  <a:lumOff val="25000"/>
                </a:schemeClr>
              </a:solidFill>
            </a:endParaRPr>
          </a:p>
          <a:p>
            <a:pPr marL="0" indent="0">
              <a:buNone/>
            </a:pPr>
            <a:endParaRPr kumimoji="1" lang="ja-JP" altLang="en-US">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7</a:t>
            </a:fld>
            <a:endParaRPr kumimoji="1" lang="ja-JP" altLang="en-US"/>
          </a:p>
        </p:txBody>
      </p:sp>
      <p:pic>
        <p:nvPicPr>
          <p:cNvPr id="13" name="図 12" descr="港に停泊した船&#10;&#10;自動的に生成された説明">
            <a:extLst>
              <a:ext uri="{FF2B5EF4-FFF2-40B4-BE49-F238E27FC236}">
                <a16:creationId xmlns:a16="http://schemas.microsoft.com/office/drawing/2014/main" id="{14144636-8C6D-4118-844B-F43965A1731B}"/>
              </a:ext>
            </a:extLst>
          </p:cNvPr>
          <p:cNvPicPr>
            <a:picLocks/>
          </p:cNvPicPr>
          <p:nvPr/>
        </p:nvPicPr>
        <p:blipFill rotWithShape="1">
          <a:blip r:embed="rId3" cstate="hqprint">
            <a:extLst>
              <a:ext uri="{28A0092B-C50C-407E-A947-70E740481C1C}">
                <a14:useLocalDpi xmlns:a14="http://schemas.microsoft.com/office/drawing/2010/main" val="0"/>
              </a:ext>
            </a:extLst>
          </a:blip>
          <a:srcRect t="3542"/>
          <a:stretch/>
        </p:blipFill>
        <p:spPr>
          <a:xfrm>
            <a:off x="941998" y="1317349"/>
            <a:ext cx="3402000" cy="2462400"/>
          </a:xfrm>
          <a:prstGeom prst="rect">
            <a:avLst/>
          </a:prstGeom>
        </p:spPr>
      </p:pic>
      <p:pic>
        <p:nvPicPr>
          <p:cNvPr id="14" name="図 13" descr="山, 自然, 屋外, 草 が含まれている画像&#10;&#10;自動的に生成された説明">
            <a:extLst>
              <a:ext uri="{FF2B5EF4-FFF2-40B4-BE49-F238E27FC236}">
                <a16:creationId xmlns:a16="http://schemas.microsoft.com/office/drawing/2014/main" id="{A55B8A66-2C81-4B75-B23C-30D1D073E606}"/>
              </a:ext>
            </a:extLst>
          </p:cNvPr>
          <p:cNvPicPr>
            <a:picLocks/>
          </p:cNvPicPr>
          <p:nvPr/>
        </p:nvPicPr>
        <p:blipFill rotWithShape="1">
          <a:blip r:embed="rId4">
            <a:extLst>
              <a:ext uri="{28A0092B-C50C-407E-A947-70E740481C1C}">
                <a14:useLocalDpi xmlns:a14="http://schemas.microsoft.com/office/drawing/2010/main" val="0"/>
              </a:ext>
            </a:extLst>
          </a:blip>
          <a:srcRect l="1222" t="1656" r="2707" b="4454"/>
          <a:stretch/>
        </p:blipFill>
        <p:spPr>
          <a:xfrm>
            <a:off x="4800003" y="4101416"/>
            <a:ext cx="3402000" cy="2462400"/>
          </a:xfrm>
          <a:prstGeom prst="rect">
            <a:avLst/>
          </a:prstGeom>
        </p:spPr>
      </p:pic>
      <p:pic>
        <p:nvPicPr>
          <p:cNvPr id="17" name="図 16" descr="山の景色&#10;&#10;自動的に生成された説明">
            <a:extLst>
              <a:ext uri="{FF2B5EF4-FFF2-40B4-BE49-F238E27FC236}">
                <a16:creationId xmlns:a16="http://schemas.microsoft.com/office/drawing/2014/main" id="{CBCC2BCD-D4F1-47EF-B9AF-7879D55C092E}"/>
              </a:ext>
            </a:extLst>
          </p:cNvPr>
          <p:cNvPicPr>
            <a:picLocks/>
          </p:cNvPicPr>
          <p:nvPr/>
        </p:nvPicPr>
        <p:blipFill rotWithShape="1">
          <a:blip r:embed="rId5" cstate="hqprint">
            <a:extLst>
              <a:ext uri="{28A0092B-C50C-407E-A947-70E740481C1C}">
                <a14:useLocalDpi xmlns:a14="http://schemas.microsoft.com/office/drawing/2010/main" val="0"/>
              </a:ext>
            </a:extLst>
          </a:blip>
          <a:srcRect l="8296"/>
          <a:stretch/>
        </p:blipFill>
        <p:spPr>
          <a:xfrm>
            <a:off x="4800003" y="1317349"/>
            <a:ext cx="3402000" cy="2462400"/>
          </a:xfrm>
          <a:prstGeom prst="rect">
            <a:avLst/>
          </a:prstGeom>
        </p:spPr>
      </p:pic>
      <p:pic>
        <p:nvPicPr>
          <p:cNvPr id="18" name="図 17" descr="建物, 屋外, 電車, ストリート が含まれている画像&#10;&#10;自動的に生成された説明">
            <a:extLst>
              <a:ext uri="{FF2B5EF4-FFF2-40B4-BE49-F238E27FC236}">
                <a16:creationId xmlns:a16="http://schemas.microsoft.com/office/drawing/2014/main" id="{DA3554EC-CB95-4D33-832E-B004B0DE9498}"/>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941998" y="4101416"/>
            <a:ext cx="3402000" cy="2462400"/>
          </a:xfrm>
          <a:prstGeom prst="rect">
            <a:avLst/>
          </a:prstGeom>
        </p:spPr>
      </p:pic>
      <p:sp>
        <p:nvSpPr>
          <p:cNvPr id="29" name="テキスト ボックス 28">
            <a:extLst>
              <a:ext uri="{FF2B5EF4-FFF2-40B4-BE49-F238E27FC236}">
                <a16:creationId xmlns:a16="http://schemas.microsoft.com/office/drawing/2014/main" id="{B3E0BEFE-221C-4697-8577-311C3967E85C}"/>
              </a:ext>
            </a:extLst>
          </p:cNvPr>
          <p:cNvSpPr txBox="1"/>
          <p:nvPr/>
        </p:nvSpPr>
        <p:spPr>
          <a:xfrm>
            <a:off x="963577" y="6071373"/>
            <a:ext cx="3358840"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事例３）大阪府北部を震源とする地震</a:t>
            </a:r>
            <a:endParaRPr lang="en-US" altLang="ja-JP" sz="1600"/>
          </a:p>
          <a:p>
            <a:r>
              <a:rPr lang="en-US" altLang="ja-JP" sz="1600"/>
              <a:t>2018</a:t>
            </a:r>
            <a:r>
              <a:rPr lang="ja-JP" altLang="en-US" sz="1600"/>
              <a:t>年（平成</a:t>
            </a:r>
            <a:r>
              <a:rPr lang="en-US" altLang="ja-JP" sz="1600"/>
              <a:t>30</a:t>
            </a:r>
            <a:r>
              <a:rPr lang="ja-JP" altLang="en-US" sz="1600"/>
              <a:t>年）</a:t>
            </a:r>
            <a:r>
              <a:rPr lang="en-US" altLang="ja-JP" sz="1600"/>
              <a:t>6</a:t>
            </a:r>
            <a:r>
              <a:rPr lang="ja-JP" altLang="en-US" sz="1600"/>
              <a:t>月</a:t>
            </a:r>
            <a:r>
              <a:rPr lang="en-US" altLang="ja-JP" sz="1600"/>
              <a:t>18</a:t>
            </a:r>
            <a:r>
              <a:rPr lang="ja-JP" altLang="en-US" sz="1600"/>
              <a:t>日</a:t>
            </a:r>
          </a:p>
        </p:txBody>
      </p:sp>
      <p:sp>
        <p:nvSpPr>
          <p:cNvPr id="30" name="テキスト ボックス 29">
            <a:extLst>
              <a:ext uri="{FF2B5EF4-FFF2-40B4-BE49-F238E27FC236}">
                <a16:creationId xmlns:a16="http://schemas.microsoft.com/office/drawing/2014/main" id="{D9C9C2ED-6844-495D-B07D-FD650E7E938E}"/>
              </a:ext>
            </a:extLst>
          </p:cNvPr>
          <p:cNvSpPr txBox="1"/>
          <p:nvPr/>
        </p:nvSpPr>
        <p:spPr>
          <a:xfrm>
            <a:off x="4968789" y="3299975"/>
            <a:ext cx="3064428"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事例２）平成</a:t>
            </a:r>
            <a:r>
              <a:rPr lang="en-US" altLang="ja-JP" sz="1600"/>
              <a:t>28</a:t>
            </a:r>
            <a:r>
              <a:rPr lang="ja-JP" altLang="en-US" sz="1600"/>
              <a:t>年熊本地震</a:t>
            </a:r>
            <a:endParaRPr lang="en-US" altLang="ja-JP" sz="1600"/>
          </a:p>
          <a:p>
            <a:r>
              <a:rPr lang="en-US" altLang="ja-JP" sz="1600"/>
              <a:t>2016</a:t>
            </a:r>
            <a:r>
              <a:rPr lang="ja-JP" altLang="en-US" sz="1600"/>
              <a:t>年（平成</a:t>
            </a:r>
            <a:r>
              <a:rPr lang="en-US" altLang="ja-JP" sz="1600"/>
              <a:t>28</a:t>
            </a:r>
            <a:r>
              <a:rPr lang="ja-JP" altLang="en-US" sz="1600"/>
              <a:t>年）</a:t>
            </a:r>
            <a:r>
              <a:rPr lang="en-US" altLang="ja-JP" sz="1600"/>
              <a:t>4</a:t>
            </a:r>
            <a:r>
              <a:rPr lang="ja-JP" altLang="en-US" sz="1600"/>
              <a:t>月</a:t>
            </a:r>
            <a:r>
              <a:rPr lang="en-US" altLang="ja-JP" sz="1600"/>
              <a:t>14</a:t>
            </a:r>
            <a:r>
              <a:rPr lang="ja-JP" altLang="en-US" sz="1600"/>
              <a:t>日以降</a:t>
            </a:r>
          </a:p>
        </p:txBody>
      </p:sp>
      <p:sp>
        <p:nvSpPr>
          <p:cNvPr id="32" name="テキスト ボックス 31">
            <a:extLst>
              <a:ext uri="{FF2B5EF4-FFF2-40B4-BE49-F238E27FC236}">
                <a16:creationId xmlns:a16="http://schemas.microsoft.com/office/drawing/2014/main" id="{A4F4E249-4E19-4281-B61F-5D66C924C53A}"/>
              </a:ext>
            </a:extLst>
          </p:cNvPr>
          <p:cNvSpPr txBox="1"/>
          <p:nvPr/>
        </p:nvSpPr>
        <p:spPr>
          <a:xfrm>
            <a:off x="1087551" y="3287306"/>
            <a:ext cx="3110893"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事例１）東日本大震災</a:t>
            </a:r>
            <a:endParaRPr lang="en-US" altLang="ja-JP" sz="1600"/>
          </a:p>
          <a:p>
            <a:r>
              <a:rPr lang="en-US" altLang="ja-JP" sz="1600"/>
              <a:t>2011</a:t>
            </a:r>
            <a:r>
              <a:rPr lang="ja-JP" altLang="en-US" sz="1600"/>
              <a:t>年（平成</a:t>
            </a:r>
            <a:r>
              <a:rPr lang="en-US" altLang="ja-JP" sz="1600"/>
              <a:t>23</a:t>
            </a:r>
            <a:r>
              <a:rPr lang="ja-JP" altLang="en-US" sz="1600"/>
              <a:t>年）</a:t>
            </a:r>
            <a:r>
              <a:rPr lang="en-US" altLang="ja-JP" sz="1600"/>
              <a:t>3</a:t>
            </a:r>
            <a:r>
              <a:rPr lang="ja-JP" altLang="en-US" sz="1600"/>
              <a:t>月</a:t>
            </a:r>
            <a:r>
              <a:rPr lang="en-US" altLang="ja-JP" sz="1600"/>
              <a:t>11</a:t>
            </a:r>
            <a:r>
              <a:rPr lang="ja-JP" altLang="en-US" sz="1600"/>
              <a:t>日</a:t>
            </a:r>
          </a:p>
        </p:txBody>
      </p:sp>
      <p:sp>
        <p:nvSpPr>
          <p:cNvPr id="16" name="テキスト ボックス 15">
            <a:extLst>
              <a:ext uri="{FF2B5EF4-FFF2-40B4-BE49-F238E27FC236}">
                <a16:creationId xmlns:a16="http://schemas.microsoft.com/office/drawing/2014/main" id="{BDA3D97C-C4EE-4041-BAE3-D8DACE2BD223}"/>
              </a:ext>
            </a:extLst>
          </p:cNvPr>
          <p:cNvSpPr txBox="1"/>
          <p:nvPr/>
        </p:nvSpPr>
        <p:spPr>
          <a:xfrm>
            <a:off x="5020179" y="6071372"/>
            <a:ext cx="2961647"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事例４）北海道胆振東部地震</a:t>
            </a:r>
            <a:endParaRPr lang="en-US" altLang="ja-JP" sz="1600"/>
          </a:p>
          <a:p>
            <a:r>
              <a:rPr lang="en-US" altLang="ja-JP" sz="1600"/>
              <a:t>2018</a:t>
            </a:r>
            <a:r>
              <a:rPr lang="ja-JP" altLang="en-US" sz="1600"/>
              <a:t>年（平成</a:t>
            </a:r>
            <a:r>
              <a:rPr lang="en-US" altLang="ja-JP" sz="1600"/>
              <a:t>30</a:t>
            </a:r>
            <a:r>
              <a:rPr lang="ja-JP" altLang="en-US" sz="1600"/>
              <a:t>年）</a:t>
            </a:r>
            <a:r>
              <a:rPr lang="en-US" altLang="ja-JP" sz="1600"/>
              <a:t>9</a:t>
            </a:r>
            <a:r>
              <a:rPr lang="ja-JP" altLang="en-US" sz="1600"/>
              <a:t>月</a:t>
            </a:r>
            <a:r>
              <a:rPr lang="en-US" altLang="ja-JP" sz="1600"/>
              <a:t>6</a:t>
            </a:r>
            <a:r>
              <a:rPr lang="ja-JP" altLang="en-US" sz="1600"/>
              <a:t>日</a:t>
            </a:r>
          </a:p>
        </p:txBody>
      </p:sp>
      <p:sp>
        <p:nvSpPr>
          <p:cNvPr id="15" name="テキスト プレースホルダー 8">
            <a:extLst>
              <a:ext uri="{FF2B5EF4-FFF2-40B4-BE49-F238E27FC236}">
                <a16:creationId xmlns:a16="http://schemas.microsoft.com/office/drawing/2014/main" id="{2C835936-1596-45A9-B3E3-BA6533706010}"/>
              </a:ext>
            </a:extLst>
          </p:cNvPr>
          <p:cNvSpPr txBox="1">
            <a:spLocks noChangeArrowheads="1"/>
          </p:cNvSpPr>
          <p:nvPr/>
        </p:nvSpPr>
        <p:spPr>
          <a:xfrm>
            <a:off x="941998" y="3787052"/>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a:t>
            </a:r>
            <a:r>
              <a:rPr lang="zh-TW"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総務省消防庁</a:t>
            </a: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ホームページ</a:t>
            </a:r>
          </a:p>
        </p:txBody>
      </p:sp>
      <p:sp>
        <p:nvSpPr>
          <p:cNvPr id="19" name="テキスト プレースホルダー 8">
            <a:extLst>
              <a:ext uri="{FF2B5EF4-FFF2-40B4-BE49-F238E27FC236}">
                <a16:creationId xmlns:a16="http://schemas.microsoft.com/office/drawing/2014/main" id="{EEE1614C-EC13-441E-9F94-1CEEC3EEB5A2}"/>
              </a:ext>
            </a:extLst>
          </p:cNvPr>
          <p:cNvSpPr txBox="1">
            <a:spLocks noChangeArrowheads="1"/>
          </p:cNvSpPr>
          <p:nvPr/>
        </p:nvSpPr>
        <p:spPr>
          <a:xfrm>
            <a:off x="4800003" y="3787052"/>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a:t>
            </a:r>
            <a:r>
              <a:rPr lang="zh-TW"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総務省消防庁</a:t>
            </a: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ホームページ</a:t>
            </a:r>
          </a:p>
        </p:txBody>
      </p:sp>
      <p:sp>
        <p:nvSpPr>
          <p:cNvPr id="20" name="テキスト プレースホルダー 8">
            <a:extLst>
              <a:ext uri="{FF2B5EF4-FFF2-40B4-BE49-F238E27FC236}">
                <a16:creationId xmlns:a16="http://schemas.microsoft.com/office/drawing/2014/main" id="{3D93E133-DC0B-4B5E-9896-B83112288585}"/>
              </a:ext>
            </a:extLst>
          </p:cNvPr>
          <p:cNvSpPr txBox="1">
            <a:spLocks noChangeArrowheads="1"/>
          </p:cNvSpPr>
          <p:nvPr/>
        </p:nvSpPr>
        <p:spPr>
          <a:xfrm>
            <a:off x="941997" y="6563815"/>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写真：内閣府防災情報のページ</a:t>
            </a:r>
          </a:p>
        </p:txBody>
      </p:sp>
      <p:sp>
        <p:nvSpPr>
          <p:cNvPr id="21" name="テキスト プレースホルダー 8">
            <a:extLst>
              <a:ext uri="{FF2B5EF4-FFF2-40B4-BE49-F238E27FC236}">
                <a16:creationId xmlns:a16="http://schemas.microsoft.com/office/drawing/2014/main" id="{7552C0FA-8162-450F-812E-F62CED344411}"/>
              </a:ext>
            </a:extLst>
          </p:cNvPr>
          <p:cNvSpPr txBox="1">
            <a:spLocks noChangeArrowheads="1"/>
          </p:cNvSpPr>
          <p:nvPr/>
        </p:nvSpPr>
        <p:spPr>
          <a:xfrm>
            <a:off x="4800002" y="6561264"/>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a:t>
            </a:r>
            <a:r>
              <a:rPr lang="zh-TW"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総務省消防庁</a:t>
            </a: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ホームページ</a:t>
            </a:r>
          </a:p>
        </p:txBody>
      </p:sp>
    </p:spTree>
    <p:extLst>
      <p:ext uri="{BB962C8B-B14F-4D97-AF65-F5344CB8AC3E}">
        <p14:creationId xmlns:p14="http://schemas.microsoft.com/office/powerpoint/2010/main" val="3997830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descr="岩山の風景&#10;&#10;自動的に生成された説明">
            <a:extLst>
              <a:ext uri="{FF2B5EF4-FFF2-40B4-BE49-F238E27FC236}">
                <a16:creationId xmlns:a16="http://schemas.microsoft.com/office/drawing/2014/main" id="{D3C2E2EC-E3AE-4718-BB10-BDCC38211487}"/>
              </a:ext>
            </a:extLst>
          </p:cNvPr>
          <p:cNvPicPr>
            <a:picLocks/>
          </p:cNvPicPr>
          <p:nvPr/>
        </p:nvPicPr>
        <p:blipFill rotWithShape="1">
          <a:blip r:embed="rId3" cstate="hqprint">
            <a:extLst>
              <a:ext uri="{28A0092B-C50C-407E-A947-70E740481C1C}">
                <a14:useLocalDpi xmlns:a14="http://schemas.microsoft.com/office/drawing/2010/main" val="0"/>
              </a:ext>
            </a:extLst>
          </a:blip>
          <a:srcRect l="8245" t="-209" r="-62" b="209"/>
          <a:stretch/>
        </p:blipFill>
        <p:spPr>
          <a:xfrm>
            <a:off x="1072463" y="1267947"/>
            <a:ext cx="3240000" cy="2520000"/>
          </a:xfrm>
          <a:prstGeom prst="rect">
            <a:avLst/>
          </a:prstGeom>
        </p:spPr>
      </p:pic>
      <p:pic>
        <p:nvPicPr>
          <p:cNvPr id="20" name="図 19" descr="屋外, 草, 跡, 電車 が含まれている画像&#10;&#10;自動的に生成された説明">
            <a:extLst>
              <a:ext uri="{FF2B5EF4-FFF2-40B4-BE49-F238E27FC236}">
                <a16:creationId xmlns:a16="http://schemas.microsoft.com/office/drawing/2014/main" id="{ABF79FCC-6BD2-4E74-A9BD-8EC9F4D1EF89}"/>
              </a:ext>
            </a:extLst>
          </p:cNvPr>
          <p:cNvPicPr>
            <a:picLocks/>
          </p:cNvPicPr>
          <p:nvPr/>
        </p:nvPicPr>
        <p:blipFill rotWithShape="1">
          <a:blip r:embed="rId4">
            <a:extLst>
              <a:ext uri="{28A0092B-C50C-407E-A947-70E740481C1C}">
                <a14:useLocalDpi xmlns:a14="http://schemas.microsoft.com/office/drawing/2010/main" val="0"/>
              </a:ext>
            </a:extLst>
          </a:blip>
          <a:srcRect t="5118"/>
          <a:stretch/>
        </p:blipFill>
        <p:spPr>
          <a:xfrm>
            <a:off x="1072463" y="4055039"/>
            <a:ext cx="3240000" cy="2520000"/>
          </a:xfrm>
          <a:prstGeom prst="rect">
            <a:avLst/>
          </a:prstGeom>
        </p:spPr>
      </p:pic>
      <p:pic>
        <p:nvPicPr>
          <p:cNvPr id="21" name="図 20" descr="屋外, 山, 自然, 草 が含まれている画像&#10;&#10;自動的に生成された説明">
            <a:extLst>
              <a:ext uri="{FF2B5EF4-FFF2-40B4-BE49-F238E27FC236}">
                <a16:creationId xmlns:a16="http://schemas.microsoft.com/office/drawing/2014/main" id="{5971E6DF-732D-4AC5-8EA1-2C2D168529DC}"/>
              </a:ext>
            </a:extLst>
          </p:cNvPr>
          <p:cNvPicPr>
            <a:picLocks/>
          </p:cNvPicPr>
          <p:nvPr/>
        </p:nvPicPr>
        <p:blipFill rotWithShape="1">
          <a:blip r:embed="rId5" cstate="hqprint">
            <a:extLst>
              <a:ext uri="{28A0092B-C50C-407E-A947-70E740481C1C}">
                <a14:useLocalDpi xmlns:a14="http://schemas.microsoft.com/office/drawing/2010/main" val="0"/>
              </a:ext>
            </a:extLst>
          </a:blip>
          <a:srcRect l="885" t="66" r="9766" b="1328"/>
          <a:stretch/>
        </p:blipFill>
        <p:spPr>
          <a:xfrm>
            <a:off x="4831537" y="1267947"/>
            <a:ext cx="3240000" cy="2520000"/>
          </a:xfrm>
          <a:prstGeom prst="rect">
            <a:avLst/>
          </a:prstGeom>
        </p:spPr>
      </p:pic>
      <p:pic>
        <p:nvPicPr>
          <p:cNvPr id="6" name="図 5">
            <a:extLst>
              <a:ext uri="{FF2B5EF4-FFF2-40B4-BE49-F238E27FC236}">
                <a16:creationId xmlns:a16="http://schemas.microsoft.com/office/drawing/2014/main" id="{8BC35387-3029-4A40-B304-771417269F38}"/>
              </a:ext>
            </a:extLst>
          </p:cNvPr>
          <p:cNvPicPr>
            <a:picLocks/>
          </p:cNvPicPr>
          <p:nvPr/>
        </p:nvPicPr>
        <p:blipFill>
          <a:blip r:embed="rId6"/>
          <a:stretch>
            <a:fillRect/>
          </a:stretch>
        </p:blipFill>
        <p:spPr>
          <a:xfrm>
            <a:off x="4831537" y="4055039"/>
            <a:ext cx="3240000" cy="2520000"/>
          </a:xfrm>
          <a:prstGeom prst="rect">
            <a:avLst/>
          </a:prstGeom>
        </p:spPr>
      </p:pic>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xfrm>
            <a:off x="0" y="-2697"/>
            <a:ext cx="9144000" cy="650083"/>
          </a:xfrm>
          <a:solidFill>
            <a:srgbClr val="35A16B"/>
          </a:solidFill>
        </p:spPr>
        <p:txBody>
          <a:bodyPr/>
          <a:lstStyle/>
          <a:p>
            <a:r>
              <a:rPr lang="ja-JP" altLang="en-US" dirty="0"/>
              <a:t>災害発生のおそれを認識しておくことの重要性</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lang="ja-JP" altLang="en-US">
                <a:solidFill>
                  <a:schemeClr val="tx1">
                    <a:lumMod val="75000"/>
                    <a:lumOff val="25000"/>
                  </a:schemeClr>
                </a:solidFill>
              </a:rPr>
              <a:t>近年、日本各地で発生して</a:t>
            </a:r>
            <a:r>
              <a:rPr lang="ja-JP" altLang="en-US" b="1">
                <a:solidFill>
                  <a:schemeClr val="tx1">
                    <a:lumMod val="75000"/>
                    <a:lumOff val="25000"/>
                  </a:schemeClr>
                </a:solidFill>
              </a:rPr>
              <a:t>いる風水害</a:t>
            </a:r>
            <a:endParaRPr lang="en-US" altLang="ja-JP" b="1">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lang="en-US" altLang="ja-JP">
              <a:solidFill>
                <a:schemeClr val="tx1">
                  <a:lumMod val="75000"/>
                  <a:lumOff val="25000"/>
                </a:schemeClr>
              </a:solidFill>
            </a:endParaRPr>
          </a:p>
          <a:p>
            <a:pPr marL="0" indent="0">
              <a:buNone/>
            </a:pPr>
            <a:endParaRPr kumimoji="1" lang="ja-JP" altLang="en-US">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8</a:t>
            </a:fld>
            <a:endParaRPr kumimoji="1" lang="ja-JP" altLang="en-US"/>
          </a:p>
        </p:txBody>
      </p:sp>
      <p:sp>
        <p:nvSpPr>
          <p:cNvPr id="29" name="テキスト ボックス 28">
            <a:extLst>
              <a:ext uri="{FF2B5EF4-FFF2-40B4-BE49-F238E27FC236}">
                <a16:creationId xmlns:a16="http://schemas.microsoft.com/office/drawing/2014/main" id="{B3E0BEFE-221C-4697-8577-311C3967E85C}"/>
              </a:ext>
            </a:extLst>
          </p:cNvPr>
          <p:cNvSpPr txBox="1"/>
          <p:nvPr/>
        </p:nvSpPr>
        <p:spPr>
          <a:xfrm>
            <a:off x="1331134" y="6328818"/>
            <a:ext cx="2722657" cy="246221"/>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事例３）平成</a:t>
            </a:r>
            <a:r>
              <a:rPr lang="en-US" altLang="ja-JP" sz="1600"/>
              <a:t>30</a:t>
            </a:r>
            <a:r>
              <a:rPr lang="ja-JP" altLang="en-US" sz="1600"/>
              <a:t>年</a:t>
            </a:r>
            <a:r>
              <a:rPr lang="en-US" altLang="ja-JP" sz="1600"/>
              <a:t>7</a:t>
            </a:r>
            <a:r>
              <a:rPr lang="ja-JP" altLang="en-US" sz="1600"/>
              <a:t>月豪雨</a:t>
            </a:r>
          </a:p>
        </p:txBody>
      </p:sp>
      <p:sp>
        <p:nvSpPr>
          <p:cNvPr id="30" name="テキスト ボックス 29">
            <a:extLst>
              <a:ext uri="{FF2B5EF4-FFF2-40B4-BE49-F238E27FC236}">
                <a16:creationId xmlns:a16="http://schemas.microsoft.com/office/drawing/2014/main" id="{D9C9C2ED-6844-495D-B07D-FD650E7E938E}"/>
              </a:ext>
            </a:extLst>
          </p:cNvPr>
          <p:cNvSpPr txBox="1"/>
          <p:nvPr/>
        </p:nvSpPr>
        <p:spPr>
          <a:xfrm>
            <a:off x="4932965" y="3110839"/>
            <a:ext cx="3037142" cy="677108"/>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事例２）平成</a:t>
            </a:r>
            <a:r>
              <a:rPr lang="en-US" altLang="ja-JP" sz="1600"/>
              <a:t>29</a:t>
            </a:r>
            <a:r>
              <a:rPr lang="ja-JP" altLang="en-US" sz="1600"/>
              <a:t>年九州北部豪雨</a:t>
            </a:r>
            <a:endParaRPr lang="en-US" altLang="ja-JP" sz="1600"/>
          </a:p>
          <a:p>
            <a:r>
              <a:rPr lang="ja-JP" altLang="en-US" sz="1400"/>
              <a:t>（福岡県や大分県などで</a:t>
            </a:r>
            <a:endParaRPr lang="en-US" altLang="ja-JP" sz="1400"/>
          </a:p>
          <a:p>
            <a:r>
              <a:rPr lang="ja-JP" altLang="en-US" sz="1400"/>
              <a:t>河川氾濫、土砂災害）</a:t>
            </a:r>
          </a:p>
        </p:txBody>
      </p:sp>
      <p:sp>
        <p:nvSpPr>
          <p:cNvPr id="32" name="テキスト ボックス 31">
            <a:extLst>
              <a:ext uri="{FF2B5EF4-FFF2-40B4-BE49-F238E27FC236}">
                <a16:creationId xmlns:a16="http://schemas.microsoft.com/office/drawing/2014/main" id="{A4F4E249-4E19-4281-B61F-5D66C924C53A}"/>
              </a:ext>
            </a:extLst>
          </p:cNvPr>
          <p:cNvSpPr txBox="1"/>
          <p:nvPr/>
        </p:nvSpPr>
        <p:spPr>
          <a:xfrm>
            <a:off x="1352553" y="3326359"/>
            <a:ext cx="2679820" cy="461665"/>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事例１）平成</a:t>
            </a:r>
            <a:r>
              <a:rPr lang="en-US" altLang="ja-JP" sz="1600"/>
              <a:t>26</a:t>
            </a:r>
            <a:r>
              <a:rPr lang="ja-JP" altLang="en-US" sz="1600"/>
              <a:t>年</a:t>
            </a:r>
            <a:r>
              <a:rPr lang="en-US" altLang="ja-JP" sz="1600"/>
              <a:t>8</a:t>
            </a:r>
            <a:r>
              <a:rPr lang="ja-JP" altLang="en-US" sz="1600"/>
              <a:t>月豪雨</a:t>
            </a:r>
            <a:endParaRPr lang="en-US" altLang="ja-JP" sz="1600"/>
          </a:p>
          <a:p>
            <a:r>
              <a:rPr lang="ja-JP" altLang="en-US" sz="1400"/>
              <a:t>（</a:t>
            </a:r>
            <a:r>
              <a:rPr lang="ja-JP" altLang="ja-JP" sz="1400"/>
              <a:t>広島市</a:t>
            </a:r>
            <a:r>
              <a:rPr lang="ja-JP" altLang="en-US" sz="1400"/>
              <a:t>で</a:t>
            </a:r>
            <a:r>
              <a:rPr lang="ja-JP" altLang="ja-JP" sz="1400"/>
              <a:t>土砂災害</a:t>
            </a:r>
            <a:r>
              <a:rPr lang="ja-JP" altLang="en-US" sz="1400"/>
              <a:t>）</a:t>
            </a:r>
            <a:endParaRPr lang="ja-JP" altLang="ja-JP" sz="1400"/>
          </a:p>
        </p:txBody>
      </p:sp>
      <p:sp>
        <p:nvSpPr>
          <p:cNvPr id="14" name="テキスト ボックス 13">
            <a:extLst>
              <a:ext uri="{FF2B5EF4-FFF2-40B4-BE49-F238E27FC236}">
                <a16:creationId xmlns:a16="http://schemas.microsoft.com/office/drawing/2014/main" id="{BAD7467B-2471-4BB6-B9D7-2F6D0412B021}"/>
              </a:ext>
            </a:extLst>
          </p:cNvPr>
          <p:cNvSpPr txBox="1"/>
          <p:nvPr/>
        </p:nvSpPr>
        <p:spPr>
          <a:xfrm>
            <a:off x="4970713" y="6328817"/>
            <a:ext cx="2961647" cy="246221"/>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事例４）令和元年台風</a:t>
            </a:r>
            <a:r>
              <a:rPr lang="en-US" altLang="ja-JP" sz="1600"/>
              <a:t>15</a:t>
            </a:r>
            <a:r>
              <a:rPr lang="ja-JP" altLang="en-US" sz="1600"/>
              <a:t>号災害</a:t>
            </a:r>
          </a:p>
        </p:txBody>
      </p:sp>
      <p:sp>
        <p:nvSpPr>
          <p:cNvPr id="13" name="テキスト プレースホルダー 8">
            <a:extLst>
              <a:ext uri="{FF2B5EF4-FFF2-40B4-BE49-F238E27FC236}">
                <a16:creationId xmlns:a16="http://schemas.microsoft.com/office/drawing/2014/main" id="{A81797B8-B055-4B1A-B6F8-19B1BBDE4CB6}"/>
              </a:ext>
            </a:extLst>
          </p:cNvPr>
          <p:cNvSpPr txBox="1">
            <a:spLocks noChangeArrowheads="1"/>
          </p:cNvSpPr>
          <p:nvPr/>
        </p:nvSpPr>
        <p:spPr>
          <a:xfrm>
            <a:off x="1072462" y="3787052"/>
            <a:ext cx="3271535"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写真：国土交通省 国土地理院ホームページ</a:t>
            </a:r>
          </a:p>
        </p:txBody>
      </p:sp>
      <p:sp>
        <p:nvSpPr>
          <p:cNvPr id="15" name="テキスト プレースホルダー 8">
            <a:extLst>
              <a:ext uri="{FF2B5EF4-FFF2-40B4-BE49-F238E27FC236}">
                <a16:creationId xmlns:a16="http://schemas.microsoft.com/office/drawing/2014/main" id="{F1D5F7F3-B559-4BBA-9A28-7EFA3EBDF5C7}"/>
              </a:ext>
            </a:extLst>
          </p:cNvPr>
          <p:cNvSpPr txBox="1">
            <a:spLocks noChangeArrowheads="1"/>
          </p:cNvSpPr>
          <p:nvPr/>
        </p:nvSpPr>
        <p:spPr>
          <a:xfrm>
            <a:off x="4800005" y="3787052"/>
            <a:ext cx="3271535"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写真：国土交通省ホームページ</a:t>
            </a:r>
          </a:p>
        </p:txBody>
      </p:sp>
      <p:sp>
        <p:nvSpPr>
          <p:cNvPr id="16" name="テキスト プレースホルダー 8">
            <a:extLst>
              <a:ext uri="{FF2B5EF4-FFF2-40B4-BE49-F238E27FC236}">
                <a16:creationId xmlns:a16="http://schemas.microsoft.com/office/drawing/2014/main" id="{C54383F4-AD1F-41C6-9675-D8BE2F6EFB34}"/>
              </a:ext>
            </a:extLst>
          </p:cNvPr>
          <p:cNvSpPr txBox="1">
            <a:spLocks noChangeArrowheads="1"/>
          </p:cNvSpPr>
          <p:nvPr/>
        </p:nvSpPr>
        <p:spPr>
          <a:xfrm>
            <a:off x="1040928" y="6578117"/>
            <a:ext cx="3271535"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写真：国土交通省ホームページ</a:t>
            </a:r>
          </a:p>
        </p:txBody>
      </p:sp>
      <p:sp>
        <p:nvSpPr>
          <p:cNvPr id="17" name="テキスト プレースホルダー 8">
            <a:extLst>
              <a:ext uri="{FF2B5EF4-FFF2-40B4-BE49-F238E27FC236}">
                <a16:creationId xmlns:a16="http://schemas.microsoft.com/office/drawing/2014/main" id="{C5AA23DA-0980-41AF-B4B6-CC14B38C8FA0}"/>
              </a:ext>
            </a:extLst>
          </p:cNvPr>
          <p:cNvSpPr txBox="1">
            <a:spLocks noChangeArrowheads="1"/>
          </p:cNvSpPr>
          <p:nvPr/>
        </p:nvSpPr>
        <p:spPr>
          <a:xfrm>
            <a:off x="4800005" y="6578117"/>
            <a:ext cx="3271535"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写真：国土交通省ホームページ</a:t>
            </a:r>
          </a:p>
        </p:txBody>
      </p:sp>
    </p:spTree>
    <p:extLst>
      <p:ext uri="{BB962C8B-B14F-4D97-AF65-F5344CB8AC3E}">
        <p14:creationId xmlns:p14="http://schemas.microsoft.com/office/powerpoint/2010/main" val="603938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9</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246185" y="1606609"/>
            <a:ext cx="6651630" cy="3644781"/>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私たちの地域に</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起こりうると想定されている</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地震災害／風水害</a:t>
            </a:r>
          </a:p>
        </p:txBody>
      </p:sp>
    </p:spTree>
    <p:extLst>
      <p:ext uri="{BB962C8B-B14F-4D97-AF65-F5344CB8AC3E}">
        <p14:creationId xmlns:p14="http://schemas.microsoft.com/office/powerpoint/2010/main" val="707089033"/>
      </p:ext>
    </p:extLst>
  </p:cSld>
  <p:clrMapOvr>
    <a:masterClrMapping/>
  </p:clrMapOvr>
</p:sld>
</file>

<file path=ppt/theme/theme1.xml><?xml version="1.0" encoding="utf-8"?>
<a:theme xmlns:a="http://schemas.openxmlformats.org/drawingml/2006/main" name="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Calibri Light"/>
        <a:ea typeface="ＭＳ ゴシック"/>
        <a:cs typeface=""/>
      </a:majorFont>
      <a:minorFont>
        <a:latin typeface="Calibri"/>
        <a:ea typeface="ＭＳ 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59566576EE7716479B276B366FE8E779" ma:contentTypeVersion="12" ma:contentTypeDescription="新しいドキュメントを作成します。" ma:contentTypeScope="" ma:versionID="e88a1ebf9151bc106e4a5f846886a956">
  <xsd:schema xmlns:xsd="http://www.w3.org/2001/XMLSchema" xmlns:xs="http://www.w3.org/2001/XMLSchema" xmlns:p="http://schemas.microsoft.com/office/2006/metadata/properties" xmlns:ns2="c7986456-94c4-43e3-a5cd-23faf3e50be4" xmlns:ns3="87e92068-5d1b-4b37-b84f-05171d1d989c" targetNamespace="http://schemas.microsoft.com/office/2006/metadata/properties" ma:root="true" ma:fieldsID="7013b478e83179fb557e515a74185985" ns2:_="" ns3:_="">
    <xsd:import namespace="c7986456-94c4-43e3-a5cd-23faf3e50be4"/>
    <xsd:import namespace="87e92068-5d1b-4b37-b84f-05171d1d989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986456-94c4-43e3-a5cd-23faf3e50b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7e92068-5d1b-4b37-b84f-05171d1d989c"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1FE11E3-CBDC-4268-B93E-8311C8D531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7986456-94c4-43e3-a5cd-23faf3e50be4"/>
    <ds:schemaRef ds:uri="87e92068-5d1b-4b37-b84f-05171d1d989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162C36-F5F2-4448-9E4D-F46EA44E44C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930CF28-603E-4D8D-B537-3B0A1A32C1D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2309</TotalTime>
  <Words>4705</Words>
  <Application>Microsoft Office PowerPoint</Application>
  <PresentationFormat>画面に合わせる (4:3)</PresentationFormat>
  <Paragraphs>454</Paragraphs>
  <Slides>31</Slides>
  <Notes>31</Notes>
  <HiddenSlides>0</HiddenSlides>
  <MMClips>0</MMClips>
  <ScaleCrop>false</ScaleCrop>
  <HeadingPairs>
    <vt:vector size="6" baseType="variant">
      <vt:variant>
        <vt:lpstr>使用されているフォント</vt:lpstr>
      </vt:variant>
      <vt:variant>
        <vt:i4>9</vt:i4>
      </vt:variant>
      <vt:variant>
        <vt:lpstr>テーマ</vt:lpstr>
      </vt:variant>
      <vt:variant>
        <vt:i4>2</vt:i4>
      </vt:variant>
      <vt:variant>
        <vt:lpstr>スライド タイトル</vt:lpstr>
      </vt:variant>
      <vt:variant>
        <vt:i4>31</vt:i4>
      </vt:variant>
    </vt:vector>
  </HeadingPairs>
  <TitlesOfParts>
    <vt:vector size="42" baseType="lpstr">
      <vt:lpstr>HGPｺﾞｼｯｸE</vt:lpstr>
      <vt:lpstr>HGSｺﾞｼｯｸE</vt:lpstr>
      <vt:lpstr>HG丸ｺﾞｼｯｸM-PRO</vt:lpstr>
      <vt:lpstr>ＭＳ Ｐゴシック</vt:lpstr>
      <vt:lpstr>ＭＳ ゴシック</vt:lpstr>
      <vt:lpstr>Arial</vt:lpstr>
      <vt:lpstr>Calibri</vt:lpstr>
      <vt:lpstr>Calibri Light</vt:lpstr>
      <vt:lpstr>Wingdings</vt:lpstr>
      <vt:lpstr>Office テーマ</vt:lpstr>
      <vt:lpstr>Office テーマ</vt:lpstr>
      <vt:lpstr>PowerPoint プレゼンテーション</vt:lpstr>
      <vt:lpstr>PowerPoint プレゼンテーション</vt:lpstr>
      <vt:lpstr>防災リーダーの役割/住民 (構成員)の自助意識を高めるには</vt:lpstr>
      <vt:lpstr>学習目標と内容</vt:lpstr>
      <vt:lpstr>１．わがまち（地域）の 　　災害発生のおそれ</vt:lpstr>
      <vt:lpstr>PowerPoint プレゼンテーション</vt:lpstr>
      <vt:lpstr>災害発生のおそれを認識しておくことの重要性</vt:lpstr>
      <vt:lpstr>災害発生のおそれを認識しておくことの重要性</vt:lpstr>
      <vt:lpstr>PowerPoint プレゼンテーション</vt:lpstr>
      <vt:lpstr>■■市に想定されている地震の被害</vt:lpstr>
      <vt:lpstr>■■市に想定されている大雨や台風等の被害</vt:lpstr>
      <vt:lpstr>PowerPoint プレゼンテーション</vt:lpstr>
      <vt:lpstr>PowerPoint プレゼンテーション</vt:lpstr>
      <vt:lpstr>PowerPoint プレゼンテーション</vt:lpstr>
      <vt:lpstr>地震の揺れによる被害と影響</vt:lpstr>
      <vt:lpstr>地震の揺れによる被害と影響</vt:lpstr>
      <vt:lpstr>地震の揺れによる被害と影響</vt:lpstr>
      <vt:lpstr>PowerPoint プレゼンテーション</vt:lpstr>
      <vt:lpstr>PowerPoint プレゼンテーション</vt:lpstr>
      <vt:lpstr>PowerPoint プレゼンテーション</vt:lpstr>
      <vt:lpstr>大雨や台風による被害と影響</vt:lpstr>
      <vt:lpstr>大雨や台風による被害と影響</vt:lpstr>
      <vt:lpstr>PowerPoint プレゼンテーション</vt:lpstr>
      <vt:lpstr>２．自主防災活動の必要性</vt:lpstr>
      <vt:lpstr>災害が発生した地域における対応の実態　 　　　（救助活動の実態）</vt:lpstr>
      <vt:lpstr>災害が発生した地域における対応の実態 　　　（消火活動の実態）</vt:lpstr>
      <vt:lpstr>自助意識の現状</vt:lpstr>
      <vt:lpstr>自助・共助の重要性</vt:lpstr>
      <vt:lpstr>【事例】実際の災害時における共助</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防災・減災の第一歩</dc:title>
  <dc:creator>竹本 加良子</dc:creator>
  <cp:lastModifiedBy>高木 愛実</cp:lastModifiedBy>
  <cp:revision>79</cp:revision>
  <cp:lastPrinted>2019-12-05T04:03:00Z</cp:lastPrinted>
  <dcterms:created xsi:type="dcterms:W3CDTF">2019-09-19T14:17:54Z</dcterms:created>
  <dcterms:modified xsi:type="dcterms:W3CDTF">2020-04-09T05:46:16Z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0x01010059566576EE7716479B276B366FE8E779</vt:lpwstr>
  </property>
</Properties>
</file>