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4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竹本 加良子" userId="0c6ae3ae-d856-42b3-a34a-032faf097262" providerId="ADAL" clId="{75FB26C5-F588-48EC-89FF-5BED4109E88D}"/>
    <pc:docChg chg="modSld">
      <pc:chgData name="竹本 加良子" userId="0c6ae3ae-d856-42b3-a34a-032faf097262" providerId="ADAL" clId="{75FB26C5-F588-48EC-89FF-5BED4109E88D}" dt="2019-12-08T22:36:38.235" v="0" actId="1076"/>
      <pc:docMkLst>
        <pc:docMk/>
      </pc:docMkLst>
      <pc:sldChg chg="modSp">
        <pc:chgData name="竹本 加良子" userId="0c6ae3ae-d856-42b3-a34a-032faf097262" providerId="ADAL" clId="{75FB26C5-F588-48EC-89FF-5BED4109E88D}" dt="2019-12-08T22:36:38.235" v="0" actId="1076"/>
        <pc:sldMkLst>
          <pc:docMk/>
          <pc:sldMk cId="447924074" sldId="257"/>
        </pc:sldMkLst>
        <pc:spChg chg="mod">
          <ac:chgData name="竹本 加良子" userId="0c6ae3ae-d856-42b3-a34a-032faf097262" providerId="ADAL" clId="{75FB26C5-F588-48EC-89FF-5BED4109E88D}" dt="2019-12-08T22:36:38.235" v="0" actId="1076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秋元 郷佑" userId="45c5f05c-4c16-4244-98a2-ec91b138b096" providerId="ADAL" clId="{B3D7CE2F-85F1-4676-8F03-BF33D1924E9E}"/>
    <pc:docChg chg="undo custSel modSld">
      <pc:chgData name="秋元 郷佑" userId="45c5f05c-4c16-4244-98a2-ec91b138b096" providerId="ADAL" clId="{B3D7CE2F-85F1-4676-8F03-BF33D1924E9E}" dt="2020-03-13T10:02:41.539" v="4" actId="14100"/>
      <pc:docMkLst>
        <pc:docMk/>
      </pc:docMkLst>
      <pc:sldChg chg="modSp mod">
        <pc:chgData name="秋元 郷佑" userId="45c5f05c-4c16-4244-98a2-ec91b138b096" providerId="ADAL" clId="{B3D7CE2F-85F1-4676-8F03-BF33D1924E9E}" dt="2020-03-13T10:02:41.539" v="4" actId="14100"/>
        <pc:sldMkLst>
          <pc:docMk/>
          <pc:sldMk cId="447924074" sldId="257"/>
        </pc:sldMkLst>
        <pc:spChg chg="mod">
          <ac:chgData name="秋元 郷佑" userId="45c5f05c-4c16-4244-98a2-ec91b138b096" providerId="ADAL" clId="{B3D7CE2F-85F1-4676-8F03-BF33D1924E9E}" dt="2020-03-13T10:02:41.539" v="4" actId="14100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竹本 加良子" userId="0c6ae3ae-d856-42b3-a34a-032faf097262" providerId="ADAL" clId="{CE1CF5BA-0002-4236-A5D6-7723C455332A}"/>
    <pc:docChg chg="modSld">
      <pc:chgData name="竹本 加良子" userId="0c6ae3ae-d856-42b3-a34a-032faf097262" providerId="ADAL" clId="{CE1CF5BA-0002-4236-A5D6-7723C455332A}" dt="2019-12-08T19:35:36.926" v="2"/>
      <pc:docMkLst>
        <pc:docMk/>
      </pc:docMkLst>
      <pc:sldChg chg="modSp">
        <pc:chgData name="竹本 加良子" userId="0c6ae3ae-d856-42b3-a34a-032faf097262" providerId="ADAL" clId="{CE1CF5BA-0002-4236-A5D6-7723C455332A}" dt="2019-12-08T19:35:36.926" v="2"/>
        <pc:sldMkLst>
          <pc:docMk/>
          <pc:sldMk cId="447924074" sldId="257"/>
        </pc:sldMkLst>
        <pc:spChg chg="mod">
          <ac:chgData name="竹本 加良子" userId="0c6ae3ae-d856-42b3-a34a-032faf097262" providerId="ADAL" clId="{CE1CF5BA-0002-4236-A5D6-7723C455332A}" dt="2019-12-08T19:35:36.926" v="2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秋元 郷佑" userId="45c5f05c-4c16-4244-98a2-ec91b138b096" providerId="ADAL" clId="{A889CF6B-764B-4FDE-AC24-B251C6E77239}"/>
    <pc:docChg chg="modSld">
      <pc:chgData name="秋元 郷佑" userId="45c5f05c-4c16-4244-98a2-ec91b138b096" providerId="ADAL" clId="{A889CF6B-764B-4FDE-AC24-B251C6E77239}" dt="2019-11-06T04:13:19.553" v="212" actId="1037"/>
      <pc:docMkLst>
        <pc:docMk/>
      </pc:docMkLst>
      <pc:sldChg chg="addSp modSp">
        <pc:chgData name="秋元 郷佑" userId="45c5f05c-4c16-4244-98a2-ec91b138b096" providerId="ADAL" clId="{A889CF6B-764B-4FDE-AC24-B251C6E77239}" dt="2019-11-06T04:13:19.553" v="212" actId="1037"/>
        <pc:sldMkLst>
          <pc:docMk/>
          <pc:sldMk cId="447924074" sldId="257"/>
        </pc:sldMkLst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24" creationId="{EAE21375-36C3-42D8-BA87-ED777ECA9EFB}"/>
          </ac:spMkLst>
        </pc:spChg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7" creationId="{AD13C3CA-965E-4989-A3B8-9EF6039D5CF4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9" creationId="{4B46CB44-1BEA-483B-8129-CD708B433D38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1" creationId="{0FDA18C1-B143-4530-AA23-13124C3B17B9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A889CF6B-764B-4FDE-AC24-B251C6E77239}" dt="2019-11-06T04:13:13.482" v="211" actId="1037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A889CF6B-764B-4FDE-AC24-B251C6E77239}" dt="2019-11-06T04:10:48.051" v="34"/>
          <ac:spMkLst>
            <pc:docMk/>
            <pc:sldMk cId="447924074" sldId="257"/>
            <ac:spMk id="76" creationId="{1923EB9C-4CA5-4EA8-A7D5-849E3AE3F80C}"/>
          </ac:spMkLst>
        </pc:sp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19" creationId="{FE0B0870-B4AE-408E-A212-B7A211B0EDFB}"/>
          </ac:cxnSpMkLst>
        </pc:cxn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20" creationId="{42CA18BB-08E8-4E5C-A3E2-9C4994BFD03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114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ワークシート（地震）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506338" y="936943"/>
            <a:ext cx="6647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自分の地域における地震時の被害を、ハザードマップや被害想定資料で確認してみましょう。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46005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想定震度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AE21375-36C3-42D8-BA87-ED777ECA9EFB}"/>
              </a:ext>
            </a:extLst>
          </p:cNvPr>
          <p:cNvSpPr/>
          <p:nvPr/>
        </p:nvSpPr>
        <p:spPr>
          <a:xfrm>
            <a:off x="1300004" y="202723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D41872-2971-466A-BC0D-8AB9F47E6F0A}"/>
              </a:ext>
            </a:extLst>
          </p:cNvPr>
          <p:cNvSpPr/>
          <p:nvPr/>
        </p:nvSpPr>
        <p:spPr>
          <a:xfrm>
            <a:off x="773915" y="221989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震度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297079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津波の可能性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D13C3CA-965E-4989-A3B8-9EF6039D5CF4}"/>
              </a:ext>
            </a:extLst>
          </p:cNvPr>
          <p:cNvSpPr/>
          <p:nvPr/>
        </p:nvSpPr>
        <p:spPr>
          <a:xfrm>
            <a:off x="3800160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F18FF63-A72E-4A48-85F2-C1B73F629CE2}"/>
              </a:ext>
            </a:extLst>
          </p:cNvPr>
          <p:cNvSpPr/>
          <p:nvPr/>
        </p:nvSpPr>
        <p:spPr>
          <a:xfrm>
            <a:off x="3079400" y="3737907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55635" y="3737907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津波の可能性　　あり ・ なし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FDA18C1-B143-4530-AA23-13124C3B17B9}"/>
              </a:ext>
            </a:extLst>
          </p:cNvPr>
          <p:cNvSpPr/>
          <p:nvPr/>
        </p:nvSpPr>
        <p:spPr>
          <a:xfrm>
            <a:off x="5917705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158178E-A25A-4777-883D-B16D23C434C4}"/>
              </a:ext>
            </a:extLst>
          </p:cNvPr>
          <p:cNvSpPr/>
          <p:nvPr/>
        </p:nvSpPr>
        <p:spPr>
          <a:xfrm>
            <a:off x="5038600" y="373790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到達時間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48667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液状化の可能性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48132D2-C643-499B-A4B3-151811D5321E}"/>
              </a:ext>
            </a:extLst>
          </p:cNvPr>
          <p:cNvSpPr/>
          <p:nvPr/>
        </p:nvSpPr>
        <p:spPr>
          <a:xfrm>
            <a:off x="751206" y="5180419"/>
            <a:ext cx="2363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液状化の可能性　　あり・なし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1923EB9C-4CA5-4EA8-A7D5-849E3AE3F80C}"/>
              </a:ext>
            </a:extLst>
          </p:cNvPr>
          <p:cNvSpPr/>
          <p:nvPr/>
        </p:nvSpPr>
        <p:spPr>
          <a:xfrm>
            <a:off x="536088" y="601399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④ その他、地震によって地域に生じる被害・影響等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736DA3D-5747-48EB-8F2B-70F0F67F94C1}"/>
              </a:ext>
            </a:extLst>
          </p:cNvPr>
          <p:cNvSpPr/>
          <p:nvPr/>
        </p:nvSpPr>
        <p:spPr>
          <a:xfrm>
            <a:off x="768975" y="7031583"/>
            <a:ext cx="6137739" cy="29443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85EEA6A-55A8-408D-AC91-DA06C7FD5712}"/>
              </a:ext>
            </a:extLst>
          </p:cNvPr>
          <p:cNvSpPr txBox="1"/>
          <p:nvPr/>
        </p:nvSpPr>
        <p:spPr>
          <a:xfrm>
            <a:off x="768975" y="6340380"/>
            <a:ext cx="5750292" cy="5745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地震によって、津波や液状化以外に、どのような被害や影響があるか</a:t>
            </a:r>
            <a:endParaRPr lang="en-US" altLang="ja-JP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考えてみましょう。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E0B0870-B4AE-408E-A212-B7A211B0EDFB}"/>
              </a:ext>
            </a:extLst>
          </p:cNvPr>
          <p:cNvCxnSpPr>
            <a:cxnSpLocks/>
          </p:cNvCxnSpPr>
          <p:nvPr/>
        </p:nvCxnSpPr>
        <p:spPr>
          <a:xfrm flipH="1">
            <a:off x="2954108" y="3566571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2CA18BB-08E8-4E5C-A3E2-9C4994BFD036}"/>
              </a:ext>
            </a:extLst>
          </p:cNvPr>
          <p:cNvCxnSpPr>
            <a:cxnSpLocks/>
          </p:cNvCxnSpPr>
          <p:nvPr/>
        </p:nvCxnSpPr>
        <p:spPr>
          <a:xfrm flipH="1">
            <a:off x="4934840" y="35699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46F7201-66CB-4D52-A1EE-4A193DB95212}"/>
              </a:ext>
            </a:extLst>
          </p:cNvPr>
          <p:cNvSpPr/>
          <p:nvPr/>
        </p:nvSpPr>
        <p:spPr>
          <a:xfrm>
            <a:off x="5038600" y="268166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2" ma:contentTypeDescription="新しいドキュメントを作成します。" ma:contentTypeScope="" ma:versionID="e88a1ebf9151bc106e4a5f846886a956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7013b478e83179fb557e515a74185985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818404-8EBC-49B2-8B71-69AA07D539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1543EFC-3FCF-4F4E-A9BC-7816A45C035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94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HGSｺﾞｼｯｸE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秋元 郷佑</dc:creator>
  <cp:lastModifiedBy>秋元 郷佑</cp:lastModifiedBy>
  <cp:revision>5</cp:revision>
  <dcterms:created xsi:type="dcterms:W3CDTF">2019-11-06T02:22:38Z</dcterms:created>
  <dcterms:modified xsi:type="dcterms:W3CDTF">2020-03-13T10:02:44Z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</Properties>
</file>