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7423AC9-1B63-47CE-9E8C-7AE10C601985}" v="1" dt="2020-03-16T06:02:30.2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/>
  </p:normalViewPr>
  <p:slideViewPr>
    <p:cSldViewPr snapToGrid="0">
      <p:cViewPr varScale="1">
        <p:scale>
          <a:sx n="70" d="100"/>
          <a:sy n="70" d="100"/>
        </p:scale>
        <p:origin x="288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708" y="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元 郷佑" userId="45c5f05c-4c16-4244-98a2-ec91b138b096" providerId="ADAL" clId="{B804AE4D-B3C2-4B7E-8E46-778F5DE4B62F}"/>
    <pc:docChg chg="modSld">
      <pc:chgData name="秋元 郷佑" userId="45c5f05c-4c16-4244-98a2-ec91b138b096" providerId="ADAL" clId="{B804AE4D-B3C2-4B7E-8E46-778F5DE4B62F}" dt="2020-03-13T10:08:05.698" v="2" actId="20577"/>
      <pc:docMkLst>
        <pc:docMk/>
      </pc:docMkLst>
      <pc:sldChg chg="modSp mod">
        <pc:chgData name="秋元 郷佑" userId="45c5f05c-4c16-4244-98a2-ec91b138b096" providerId="ADAL" clId="{B804AE4D-B3C2-4B7E-8E46-778F5DE4B62F}" dt="2020-03-13T10:08:05.698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B804AE4D-B3C2-4B7E-8E46-778F5DE4B62F}" dt="2020-03-13T10:08:05.698" v="2" actId="20577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竹本 加良子" userId="0c6ae3ae-d856-42b3-a34a-032faf097262" providerId="ADAL" clId="{CE1CF5BA-0002-4236-A5D6-7723C455332A}"/>
    <pc:docChg chg="modSld">
      <pc:chgData name="竹本 加良子" userId="0c6ae3ae-d856-42b3-a34a-032faf097262" providerId="ADAL" clId="{CE1CF5BA-0002-4236-A5D6-7723C455332A}" dt="2019-12-08T19:35:36.926" v="2"/>
      <pc:docMkLst>
        <pc:docMk/>
      </pc:docMkLst>
      <pc:sldChg chg="modSp">
        <pc:chgData name="竹本 加良子" userId="0c6ae3ae-d856-42b3-a34a-032faf097262" providerId="ADAL" clId="{CE1CF5BA-0002-4236-A5D6-7723C455332A}" dt="2019-12-08T19:35:36.926" v="2"/>
        <pc:sldMkLst>
          <pc:docMk/>
          <pc:sldMk cId="447924074" sldId="257"/>
        </pc:sldMkLst>
        <pc:spChg chg="mod">
          <ac:chgData name="竹本 加良子" userId="0c6ae3ae-d856-42b3-a34a-032faf097262" providerId="ADAL" clId="{CE1CF5BA-0002-4236-A5D6-7723C455332A}" dt="2019-12-08T19:35:36.926" v="2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内上 俊彦" userId="11d272a7-8b12-47a2-8291-538cecd3e510" providerId="ADAL" clId="{A7423AC9-1B63-47CE-9E8C-7AE10C601985}"/>
    <pc:docChg chg="modSld modNotesMaster">
      <pc:chgData name="内上 俊彦" userId="11d272a7-8b12-47a2-8291-538cecd3e510" providerId="ADAL" clId="{A7423AC9-1B63-47CE-9E8C-7AE10C601985}" dt="2020-03-16T06:04:39.967" v="9" actId="1036"/>
      <pc:docMkLst>
        <pc:docMk/>
      </pc:docMkLst>
      <pc:sldChg chg="modSp mod">
        <pc:chgData name="内上 俊彦" userId="11d272a7-8b12-47a2-8291-538cecd3e510" providerId="ADAL" clId="{A7423AC9-1B63-47CE-9E8C-7AE10C601985}" dt="2020-03-16T06:04:39.967" v="9" actId="1036"/>
        <pc:sldMkLst>
          <pc:docMk/>
          <pc:sldMk cId="447924074" sldId="257"/>
        </pc:sldMkLst>
        <pc:spChg chg="mod">
          <ac:chgData name="内上 俊彦" userId="11d272a7-8b12-47a2-8291-538cecd3e510" providerId="ADAL" clId="{A7423AC9-1B63-47CE-9E8C-7AE10C601985}" dt="2020-03-16T06:04:39.967" v="9" actId="1036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A889CF6B-764B-4FDE-AC24-B251C6E77239}"/>
    <pc:docChg chg="modSld">
      <pc:chgData name="秋元 郷佑" userId="45c5f05c-4c16-4244-98a2-ec91b138b096" providerId="ADAL" clId="{A889CF6B-764B-4FDE-AC24-B251C6E77239}" dt="2019-11-06T04:13:19.553" v="212" actId="1037"/>
      <pc:docMkLst>
        <pc:docMk/>
      </pc:docMkLst>
      <pc:sldChg chg="addSp modSp">
        <pc:chgData name="秋元 郷佑" userId="45c5f05c-4c16-4244-98a2-ec91b138b096" providerId="ADAL" clId="{A889CF6B-764B-4FDE-AC24-B251C6E77239}" dt="2019-11-06T04:13:19.553" v="212" actId="1037"/>
        <pc:sldMkLst>
          <pc:docMk/>
          <pc:sldMk cId="447924074" sldId="257"/>
        </pc:sldMkLst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7" creationId="{AD13C3CA-965E-4989-A3B8-9EF6039D5CF4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9" creationId="{4B46CB44-1BEA-483B-8129-CD708B433D38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1" creationId="{0FDA18C1-B143-4530-AA23-13124C3B17B9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A889CF6B-764B-4FDE-AC24-B251C6E77239}" dt="2019-11-06T04:13:13.482" v="211" actId="1037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A889CF6B-764B-4FDE-AC24-B251C6E77239}" dt="2019-11-06T04:10:48.051" v="34"/>
          <ac:spMkLst>
            <pc:docMk/>
            <pc:sldMk cId="447924074" sldId="257"/>
            <ac:spMk id="76" creationId="{1923EB9C-4CA5-4EA8-A7D5-849E3AE3F80C}"/>
          </ac:spMkLst>
        </pc:sp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19" creationId="{FE0B0870-B4AE-408E-A212-B7A211B0EDFB}"/>
          </ac:cxnSpMkLst>
        </pc:cxn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20" creationId="{42CA18BB-08E8-4E5C-A3E2-9C4994BFD036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0D3C3-83FC-4789-B7EE-7BFC11131541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67939-7F92-4EEE-9A78-608A812C179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847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767939-7F92-4EEE-9A78-608A812C179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342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114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ワークシート（地震）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506338" y="936943"/>
            <a:ext cx="6647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自分の地域における地震時の被害を、ハザードマップや被害想定資料で確認してみましょう。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46005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想定震度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1300004" y="202723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773915" y="221989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震度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29707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津波の可能性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D13C3CA-965E-4989-A3B8-9EF6039D5CF4}"/>
              </a:ext>
            </a:extLst>
          </p:cNvPr>
          <p:cNvSpPr/>
          <p:nvPr/>
        </p:nvSpPr>
        <p:spPr>
          <a:xfrm>
            <a:off x="3800160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F18FF63-A72E-4A48-85F2-C1B73F629CE2}"/>
              </a:ext>
            </a:extLst>
          </p:cNvPr>
          <p:cNvSpPr/>
          <p:nvPr/>
        </p:nvSpPr>
        <p:spPr>
          <a:xfrm>
            <a:off x="3079400" y="3737907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55635" y="3737907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津波の可能性　　あり ・ なし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FDA18C1-B143-4530-AA23-13124C3B17B9}"/>
              </a:ext>
            </a:extLst>
          </p:cNvPr>
          <p:cNvSpPr/>
          <p:nvPr/>
        </p:nvSpPr>
        <p:spPr>
          <a:xfrm>
            <a:off x="5917705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158178E-A25A-4777-883D-B16D23C434C4}"/>
              </a:ext>
            </a:extLst>
          </p:cNvPr>
          <p:cNvSpPr/>
          <p:nvPr/>
        </p:nvSpPr>
        <p:spPr>
          <a:xfrm>
            <a:off x="5038600" y="373790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到達時間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48667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液状化の可能性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48132D2-C643-499B-A4B3-151811D5321E}"/>
              </a:ext>
            </a:extLst>
          </p:cNvPr>
          <p:cNvSpPr/>
          <p:nvPr/>
        </p:nvSpPr>
        <p:spPr>
          <a:xfrm>
            <a:off x="751206" y="5180419"/>
            <a:ext cx="2363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液状化の可能性　　あり・なし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E0B0870-B4AE-408E-A212-B7A211B0EDFB}"/>
              </a:ext>
            </a:extLst>
          </p:cNvPr>
          <p:cNvCxnSpPr>
            <a:cxnSpLocks/>
          </p:cNvCxnSpPr>
          <p:nvPr/>
        </p:nvCxnSpPr>
        <p:spPr>
          <a:xfrm flipH="1">
            <a:off x="2954108" y="3566571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CA18BB-08E8-4E5C-A3E2-9C4994BFD036}"/>
              </a:ext>
            </a:extLst>
          </p:cNvPr>
          <p:cNvCxnSpPr>
            <a:cxnSpLocks/>
          </p:cNvCxnSpPr>
          <p:nvPr/>
        </p:nvCxnSpPr>
        <p:spPr>
          <a:xfrm flipH="1">
            <a:off x="4934840" y="35699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46F7201-66CB-4D52-A1EE-4A193DB95212}"/>
              </a:ext>
            </a:extLst>
          </p:cNvPr>
          <p:cNvSpPr/>
          <p:nvPr/>
        </p:nvSpPr>
        <p:spPr>
          <a:xfrm>
            <a:off x="5038600" y="236331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2" ma:contentTypeDescription="新しいドキュメントを作成します。" ma:contentTypeScope="" ma:versionID="e88a1ebf9151bc106e4a5f846886a956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7013b478e83179fb557e515a74185985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818404-8EBC-49B2-8B71-69AA07D53908}">
  <ds:schemaRefs>
    <ds:schemaRef ds:uri="87e92068-5d1b-4b37-b84f-05171d1d989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c7986456-94c4-43e3-a5cd-23faf3e50be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E64E98E-09CF-4566-B603-6D179DE0A4F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</TotalTime>
  <Words>60</Words>
  <Application>Microsoft Office PowerPoint</Application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秋元 郷佑</dc:creator>
  <cp:lastModifiedBy>内上 俊彦</cp:lastModifiedBy>
  <cp:revision>6</cp:revision>
  <cp:lastPrinted>2020-03-16T06:04:47Z</cp:lastPrinted>
  <dcterms:created xsi:type="dcterms:W3CDTF">2019-11-06T02:22:38Z</dcterms:created>
  <dcterms:modified xsi:type="dcterms:W3CDTF">2020-03-16T06:04:49Z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